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2" r:id="rId23"/>
    <p:sldId id="283" r:id="rId24"/>
    <p:sldId id="304" r:id="rId25"/>
    <p:sldId id="284" r:id="rId26"/>
    <p:sldId id="303" r:id="rId27"/>
    <p:sldId id="286" r:id="rId28"/>
    <p:sldId id="289" r:id="rId29"/>
    <p:sldId id="291" r:id="rId30"/>
    <p:sldId id="292" r:id="rId31"/>
    <p:sldId id="30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5.wmf"/><Relationship Id="rId16" Type="http://schemas.openxmlformats.org/officeDocument/2006/relationships/image" Target="../media/image129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19" Type="http://schemas.openxmlformats.org/officeDocument/2006/relationships/image" Target="../media/image132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70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34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47.wmf"/><Relationship Id="rId7" Type="http://schemas.openxmlformats.org/officeDocument/2006/relationships/image" Target="../media/image135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0.wmf"/><Relationship Id="rId18" Type="http://schemas.openxmlformats.org/officeDocument/2006/relationships/image" Target="../media/image18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17" Type="http://schemas.openxmlformats.org/officeDocument/2006/relationships/image" Target="../media/image184.wmf"/><Relationship Id="rId2" Type="http://schemas.openxmlformats.org/officeDocument/2006/relationships/image" Target="../media/image169.wmf"/><Relationship Id="rId16" Type="http://schemas.openxmlformats.org/officeDocument/2006/relationships/image" Target="../media/image183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72.wmf"/><Relationship Id="rId15" Type="http://schemas.openxmlformats.org/officeDocument/2006/relationships/image" Target="../media/image182.wmf"/><Relationship Id="rId10" Type="http://schemas.openxmlformats.org/officeDocument/2006/relationships/image" Target="../media/image177.wmf"/><Relationship Id="rId19" Type="http://schemas.openxmlformats.org/officeDocument/2006/relationships/image" Target="../media/image186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99.wmf"/><Relationship Id="rId18" Type="http://schemas.openxmlformats.org/officeDocument/2006/relationships/image" Target="../media/image204.wmf"/><Relationship Id="rId3" Type="http://schemas.openxmlformats.org/officeDocument/2006/relationships/image" Target="../media/image189.wmf"/><Relationship Id="rId21" Type="http://schemas.openxmlformats.org/officeDocument/2006/relationships/image" Target="../media/image207.wmf"/><Relationship Id="rId7" Type="http://schemas.openxmlformats.org/officeDocument/2006/relationships/image" Target="../media/image193.wmf"/><Relationship Id="rId12" Type="http://schemas.openxmlformats.org/officeDocument/2006/relationships/image" Target="../media/image198.wmf"/><Relationship Id="rId17" Type="http://schemas.openxmlformats.org/officeDocument/2006/relationships/image" Target="../media/image203.wmf"/><Relationship Id="rId2" Type="http://schemas.openxmlformats.org/officeDocument/2006/relationships/image" Target="../media/image188.wmf"/><Relationship Id="rId16" Type="http://schemas.openxmlformats.org/officeDocument/2006/relationships/image" Target="../media/image202.wmf"/><Relationship Id="rId20" Type="http://schemas.openxmlformats.org/officeDocument/2006/relationships/image" Target="../media/image206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5" Type="http://schemas.openxmlformats.org/officeDocument/2006/relationships/image" Target="../media/image201.wmf"/><Relationship Id="rId10" Type="http://schemas.openxmlformats.org/officeDocument/2006/relationships/image" Target="../media/image196.wmf"/><Relationship Id="rId19" Type="http://schemas.openxmlformats.org/officeDocument/2006/relationships/image" Target="../media/image205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Relationship Id="rId14" Type="http://schemas.openxmlformats.org/officeDocument/2006/relationships/image" Target="../media/image2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image" Target="../media/image240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12" Type="http://schemas.openxmlformats.org/officeDocument/2006/relationships/image" Target="../media/image239.emf"/><Relationship Id="rId17" Type="http://schemas.openxmlformats.org/officeDocument/2006/relationships/image" Target="../media/image244.wmf"/><Relationship Id="rId2" Type="http://schemas.openxmlformats.org/officeDocument/2006/relationships/image" Target="../media/image229.wmf"/><Relationship Id="rId16" Type="http://schemas.openxmlformats.org/officeDocument/2006/relationships/image" Target="../media/image243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5" Type="http://schemas.openxmlformats.org/officeDocument/2006/relationships/image" Target="../media/image242.wmf"/><Relationship Id="rId10" Type="http://schemas.openxmlformats.org/officeDocument/2006/relationships/image" Target="../media/image237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Relationship Id="rId14" Type="http://schemas.openxmlformats.org/officeDocument/2006/relationships/image" Target="../media/image2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5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12" Type="http://schemas.openxmlformats.org/officeDocument/2006/relationships/image" Target="../media/image243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42.wmf"/><Relationship Id="rId5" Type="http://schemas.openxmlformats.org/officeDocument/2006/relationships/image" Target="../media/image249.wmf"/><Relationship Id="rId15" Type="http://schemas.openxmlformats.org/officeDocument/2006/relationships/image" Target="../media/image257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image" Target="../media/image270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12" Type="http://schemas.openxmlformats.org/officeDocument/2006/relationships/image" Target="../media/image269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Relationship Id="rId14" Type="http://schemas.openxmlformats.org/officeDocument/2006/relationships/image" Target="../media/image27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0" Type="http://schemas.openxmlformats.org/officeDocument/2006/relationships/image" Target="../media/image309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image" Target="../media/image350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12" Type="http://schemas.openxmlformats.org/officeDocument/2006/relationships/image" Target="../media/image349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wmf"/><Relationship Id="rId10" Type="http://schemas.openxmlformats.org/officeDocument/2006/relationships/image" Target="../media/image347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Relationship Id="rId14" Type="http://schemas.openxmlformats.org/officeDocument/2006/relationships/image" Target="../media/image35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7" Type="http://schemas.openxmlformats.org/officeDocument/2006/relationships/image" Target="../media/image358.e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6" Type="http://schemas.openxmlformats.org/officeDocument/2006/relationships/image" Target="../media/image357.wmf"/><Relationship Id="rId5" Type="http://schemas.openxmlformats.org/officeDocument/2006/relationships/image" Target="../media/image356.emf"/><Relationship Id="rId4" Type="http://schemas.openxmlformats.org/officeDocument/2006/relationships/image" Target="../media/image35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3" Type="http://schemas.openxmlformats.org/officeDocument/2006/relationships/image" Target="../media/image361.wmf"/><Relationship Id="rId7" Type="http://schemas.openxmlformats.org/officeDocument/2006/relationships/image" Target="../media/image365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10" Type="http://schemas.openxmlformats.org/officeDocument/2006/relationships/image" Target="../media/image368.wmf"/><Relationship Id="rId4" Type="http://schemas.openxmlformats.org/officeDocument/2006/relationships/image" Target="../media/image362.wmf"/><Relationship Id="rId9" Type="http://schemas.openxmlformats.org/officeDocument/2006/relationships/image" Target="../media/image36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12" Type="http://schemas.openxmlformats.org/officeDocument/2006/relationships/image" Target="../media/image380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11" Type="http://schemas.openxmlformats.org/officeDocument/2006/relationships/image" Target="../media/image379.wmf"/><Relationship Id="rId5" Type="http://schemas.openxmlformats.org/officeDocument/2006/relationships/image" Target="../media/image373.wmf"/><Relationship Id="rId10" Type="http://schemas.openxmlformats.org/officeDocument/2006/relationships/image" Target="../media/image378.wmf"/><Relationship Id="rId4" Type="http://schemas.openxmlformats.org/officeDocument/2006/relationships/image" Target="../media/image372.wmf"/><Relationship Id="rId9" Type="http://schemas.openxmlformats.org/officeDocument/2006/relationships/image" Target="../media/image3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4" Type="http://schemas.openxmlformats.org/officeDocument/2006/relationships/image" Target="../media/image38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image" Target="../media/image398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12" Type="http://schemas.openxmlformats.org/officeDocument/2006/relationships/image" Target="../media/image397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11" Type="http://schemas.openxmlformats.org/officeDocument/2006/relationships/image" Target="../media/image396.wmf"/><Relationship Id="rId5" Type="http://schemas.openxmlformats.org/officeDocument/2006/relationships/image" Target="../media/image390.wmf"/><Relationship Id="rId15" Type="http://schemas.openxmlformats.org/officeDocument/2006/relationships/image" Target="../media/image400.wmf"/><Relationship Id="rId10" Type="http://schemas.openxmlformats.org/officeDocument/2006/relationships/image" Target="../media/image395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Relationship Id="rId14" Type="http://schemas.openxmlformats.org/officeDocument/2006/relationships/image" Target="../media/image39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3" Type="http://schemas.openxmlformats.org/officeDocument/2006/relationships/image" Target="../media/image403.wmf"/><Relationship Id="rId7" Type="http://schemas.openxmlformats.org/officeDocument/2006/relationships/image" Target="../media/image407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Relationship Id="rId6" Type="http://schemas.openxmlformats.org/officeDocument/2006/relationships/image" Target="../media/image406.wmf"/><Relationship Id="rId5" Type="http://schemas.openxmlformats.org/officeDocument/2006/relationships/image" Target="../media/image405.wmf"/><Relationship Id="rId10" Type="http://schemas.openxmlformats.org/officeDocument/2006/relationships/image" Target="../media/image410.wmf"/><Relationship Id="rId4" Type="http://schemas.openxmlformats.org/officeDocument/2006/relationships/image" Target="../media/image404.wmf"/><Relationship Id="rId9" Type="http://schemas.openxmlformats.org/officeDocument/2006/relationships/image" Target="../media/image40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6. &#24187;&#28783;&#29255; 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4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0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131.bin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129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4.wmf"/><Relationship Id="rId32" Type="http://schemas.openxmlformats.org/officeDocument/2006/relationships/image" Target="../media/image128.wmf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132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6.wmf"/><Relationship Id="rId36" Type="http://schemas.openxmlformats.org/officeDocument/2006/relationships/image" Target="../media/image130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9" Type="http://schemas.openxmlformats.org/officeDocument/2006/relationships/image" Target="../media/image185.wmf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176.wmf"/><Relationship Id="rId34" Type="http://schemas.openxmlformats.org/officeDocument/2006/relationships/oleObject" Target="../embeddings/oleObject187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4.wmf"/><Relationship Id="rId25" Type="http://schemas.openxmlformats.org/officeDocument/2006/relationships/image" Target="../media/image178.wmf"/><Relationship Id="rId33" Type="http://schemas.openxmlformats.org/officeDocument/2006/relationships/image" Target="../media/image182.wmf"/><Relationship Id="rId38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29" Type="http://schemas.openxmlformats.org/officeDocument/2006/relationships/image" Target="../media/image180.wmf"/><Relationship Id="rId41" Type="http://schemas.openxmlformats.org/officeDocument/2006/relationships/image" Target="../media/image18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9.wmf"/><Relationship Id="rId11" Type="http://schemas.openxmlformats.org/officeDocument/2006/relationships/image" Target="../media/image171.wmf"/><Relationship Id="rId24" Type="http://schemas.openxmlformats.org/officeDocument/2006/relationships/oleObject" Target="../embeddings/oleObject182.bin"/><Relationship Id="rId32" Type="http://schemas.openxmlformats.org/officeDocument/2006/relationships/oleObject" Target="../embeddings/oleObject186.bin"/><Relationship Id="rId37" Type="http://schemas.openxmlformats.org/officeDocument/2006/relationships/image" Target="../media/image184.wmf"/><Relationship Id="rId40" Type="http://schemas.openxmlformats.org/officeDocument/2006/relationships/oleObject" Target="../embeddings/oleObject190.bin"/><Relationship Id="rId5" Type="http://schemas.openxmlformats.org/officeDocument/2006/relationships/oleObject" Target="../embeddings/oleObject172.bin"/><Relationship Id="rId15" Type="http://schemas.openxmlformats.org/officeDocument/2006/relationships/image" Target="../media/image173.wmf"/><Relationship Id="rId23" Type="http://schemas.openxmlformats.org/officeDocument/2006/relationships/image" Target="../media/image177.wmf"/><Relationship Id="rId28" Type="http://schemas.openxmlformats.org/officeDocument/2006/relationships/oleObject" Target="../embeddings/oleObject184.bin"/><Relationship Id="rId36" Type="http://schemas.openxmlformats.org/officeDocument/2006/relationships/oleObject" Target="../embeddings/oleObject188.bin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75.wmf"/><Relationship Id="rId31" Type="http://schemas.openxmlformats.org/officeDocument/2006/relationships/image" Target="../media/image181.wmf"/><Relationship Id="rId4" Type="http://schemas.openxmlformats.org/officeDocument/2006/relationships/image" Target="../media/image168.wmf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79.wmf"/><Relationship Id="rId30" Type="http://schemas.openxmlformats.org/officeDocument/2006/relationships/oleObject" Target="../embeddings/oleObject185.bin"/><Relationship Id="rId35" Type="http://schemas.openxmlformats.org/officeDocument/2006/relationships/image" Target="../media/image18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4.wmf"/><Relationship Id="rId26" Type="http://schemas.openxmlformats.org/officeDocument/2006/relationships/image" Target="../media/image198.wmf"/><Relationship Id="rId39" Type="http://schemas.openxmlformats.org/officeDocument/2006/relationships/oleObject" Target="../embeddings/oleObject209.bin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202.wmf"/><Relationship Id="rId42" Type="http://schemas.openxmlformats.org/officeDocument/2006/relationships/image" Target="../media/image206.w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20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29" Type="http://schemas.openxmlformats.org/officeDocument/2006/relationships/oleObject" Target="../embeddings/oleObject204.bin"/><Relationship Id="rId41" Type="http://schemas.openxmlformats.org/officeDocument/2006/relationships/oleObject" Target="../embeddings/oleObject21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97.wmf"/><Relationship Id="rId32" Type="http://schemas.openxmlformats.org/officeDocument/2006/relationships/image" Target="../media/image201.wmf"/><Relationship Id="rId37" Type="http://schemas.openxmlformats.org/officeDocument/2006/relationships/oleObject" Target="../embeddings/oleObject208.bin"/><Relationship Id="rId40" Type="http://schemas.openxmlformats.org/officeDocument/2006/relationships/image" Target="../media/image205.w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99.wmf"/><Relationship Id="rId36" Type="http://schemas.openxmlformats.org/officeDocument/2006/relationships/image" Target="../media/image203.wmf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4" Type="http://schemas.openxmlformats.org/officeDocument/2006/relationships/image" Target="../media/image207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200.wmf"/><Relationship Id="rId35" Type="http://schemas.openxmlformats.org/officeDocument/2006/relationships/oleObject" Target="../embeddings/oleObject207.bin"/><Relationship Id="rId43" Type="http://schemas.openxmlformats.org/officeDocument/2006/relationships/oleObject" Target="../embeddings/oleObject2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23.wmf"/><Relationship Id="rId26" Type="http://schemas.openxmlformats.org/officeDocument/2006/relationships/image" Target="../media/image227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26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21.wmf"/><Relationship Id="rId22" Type="http://schemas.openxmlformats.org/officeDocument/2006/relationships/image" Target="../media/image2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5.emf"/><Relationship Id="rId26" Type="http://schemas.openxmlformats.org/officeDocument/2006/relationships/image" Target="../media/image239.e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34" Type="http://schemas.openxmlformats.org/officeDocument/2006/relationships/image" Target="../media/image243.wmf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33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38.wmf"/><Relationship Id="rId32" Type="http://schemas.openxmlformats.org/officeDocument/2006/relationships/image" Target="../media/image242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40.wmf"/><Relationship Id="rId36" Type="http://schemas.openxmlformats.org/officeDocument/2006/relationships/image" Target="../media/image244.wmf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41.wmf"/><Relationship Id="rId35" Type="http://schemas.openxmlformats.org/officeDocument/2006/relationships/oleObject" Target="../embeddings/oleObject2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2.wmf"/><Relationship Id="rId26" Type="http://schemas.openxmlformats.org/officeDocument/2006/relationships/image" Target="../media/image243.wmf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8.bin"/><Relationship Id="rId34" Type="http://schemas.openxmlformats.org/officeDocument/2006/relationships/oleObject" Target="../embeddings/oleObject265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0.bin"/><Relationship Id="rId33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oleObject" Target="../embeddings/oleObject26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42.wmf"/><Relationship Id="rId32" Type="http://schemas.openxmlformats.org/officeDocument/2006/relationships/image" Target="../media/image257.wmf"/><Relationship Id="rId37" Type="http://schemas.openxmlformats.org/officeDocument/2006/relationships/oleObject" Target="../embeddings/oleObject268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28" Type="http://schemas.openxmlformats.org/officeDocument/2006/relationships/image" Target="../media/image255.wmf"/><Relationship Id="rId36" Type="http://schemas.openxmlformats.org/officeDocument/2006/relationships/oleObject" Target="../embeddings/oleObject267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57.bin"/><Relationship Id="rId31" Type="http://schemas.openxmlformats.org/officeDocument/2006/relationships/oleObject" Target="../embeddings/oleObject263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oleObject" Target="../embeddings/oleObject261.bin"/><Relationship Id="rId30" Type="http://schemas.openxmlformats.org/officeDocument/2006/relationships/image" Target="../media/image256.wmf"/><Relationship Id="rId35" Type="http://schemas.openxmlformats.org/officeDocument/2006/relationships/oleObject" Target="../embeddings/oleObject2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65.wmf"/><Relationship Id="rId26" Type="http://schemas.openxmlformats.org/officeDocument/2006/relationships/image" Target="../media/image269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62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4.wmf"/><Relationship Id="rId20" Type="http://schemas.openxmlformats.org/officeDocument/2006/relationships/image" Target="../media/image266.w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68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70.wmf"/><Relationship Id="rId10" Type="http://schemas.openxmlformats.org/officeDocument/2006/relationships/image" Target="../media/image261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63.wmf"/><Relationship Id="rId22" Type="http://schemas.openxmlformats.org/officeDocument/2006/relationships/image" Target="../media/image267.w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5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87.wmf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4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6.wmf"/><Relationship Id="rId20" Type="http://schemas.openxmlformats.org/officeDocument/2006/relationships/image" Target="../media/image28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1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83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8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8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96.wmf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299.wmf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307.wmf"/><Relationship Id="rId26" Type="http://schemas.openxmlformats.org/officeDocument/2006/relationships/image" Target="../media/image311.wmf"/><Relationship Id="rId3" Type="http://schemas.openxmlformats.org/officeDocument/2006/relationships/oleObject" Target="../embeddings/oleObject311.bin"/><Relationship Id="rId21" Type="http://schemas.openxmlformats.org/officeDocument/2006/relationships/oleObject" Target="../embeddings/oleObject320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18.bin"/><Relationship Id="rId25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6.wmf"/><Relationship Id="rId20" Type="http://schemas.openxmlformats.org/officeDocument/2006/relationships/image" Target="../media/image30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15.bin"/><Relationship Id="rId24" Type="http://schemas.openxmlformats.org/officeDocument/2006/relationships/image" Target="../media/image310.wmf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23" Type="http://schemas.openxmlformats.org/officeDocument/2006/relationships/oleObject" Target="../embeddings/oleObject321.bin"/><Relationship Id="rId28" Type="http://schemas.openxmlformats.org/officeDocument/2006/relationships/image" Target="../media/image312.wmf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19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05.wmf"/><Relationship Id="rId22" Type="http://schemas.openxmlformats.org/officeDocument/2006/relationships/image" Target="../media/image309.wmf"/><Relationship Id="rId27" Type="http://schemas.openxmlformats.org/officeDocument/2006/relationships/oleObject" Target="../embeddings/oleObject3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23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32.wmf"/><Relationship Id="rId26" Type="http://schemas.openxmlformats.org/officeDocument/2006/relationships/image" Target="../media/image336.wmf"/><Relationship Id="rId3" Type="http://schemas.openxmlformats.org/officeDocument/2006/relationships/oleObject" Target="../embeddings/oleObject336.bin"/><Relationship Id="rId21" Type="http://schemas.openxmlformats.org/officeDocument/2006/relationships/oleObject" Target="../embeddings/oleObject345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335.wmf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337.wmf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44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Relationship Id="rId27" Type="http://schemas.openxmlformats.org/officeDocument/2006/relationships/oleObject" Target="../embeddings/oleObject34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45.wmf"/><Relationship Id="rId26" Type="http://schemas.openxmlformats.org/officeDocument/2006/relationships/image" Target="../media/image349.wmf"/><Relationship Id="rId3" Type="http://schemas.openxmlformats.org/officeDocument/2006/relationships/oleObject" Target="../embeddings/oleObject349.bin"/><Relationship Id="rId21" Type="http://schemas.openxmlformats.org/officeDocument/2006/relationships/oleObject" Target="../embeddings/oleObject358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29" Type="http://schemas.openxmlformats.org/officeDocument/2006/relationships/oleObject" Target="../embeddings/oleObject36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48.wmf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28" Type="http://schemas.openxmlformats.org/officeDocument/2006/relationships/image" Target="../media/image350.wmf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357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Relationship Id="rId27" Type="http://schemas.openxmlformats.org/officeDocument/2006/relationships/oleObject" Target="../embeddings/oleObject361.bin"/><Relationship Id="rId30" Type="http://schemas.openxmlformats.org/officeDocument/2006/relationships/image" Target="../media/image35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368.bin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5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8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10" Type="http://schemas.openxmlformats.org/officeDocument/2006/relationships/image" Target="../media/image355.wmf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35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375.bin"/><Relationship Id="rId18" Type="http://schemas.openxmlformats.org/officeDocument/2006/relationships/oleObject" Target="../embeddings/oleObject378.bin"/><Relationship Id="rId3" Type="http://schemas.openxmlformats.org/officeDocument/2006/relationships/oleObject" Target="../embeddings/oleObject370.bin"/><Relationship Id="rId21" Type="http://schemas.openxmlformats.org/officeDocument/2006/relationships/image" Target="../media/image367.wmf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63.wmf"/><Relationship Id="rId17" Type="http://schemas.openxmlformats.org/officeDocument/2006/relationships/image" Target="../media/image3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79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image" Target="../media/image368.wmf"/><Relationship Id="rId10" Type="http://schemas.openxmlformats.org/officeDocument/2006/relationships/image" Target="../media/image362.wmf"/><Relationship Id="rId19" Type="http://schemas.openxmlformats.org/officeDocument/2006/relationships/image" Target="../media/image366.wmf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64.wmf"/><Relationship Id="rId22" Type="http://schemas.openxmlformats.org/officeDocument/2006/relationships/oleObject" Target="../embeddings/oleObject38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376.wmf"/><Relationship Id="rId26" Type="http://schemas.openxmlformats.org/officeDocument/2006/relationships/image" Target="../media/image380.wmf"/><Relationship Id="rId3" Type="http://schemas.openxmlformats.org/officeDocument/2006/relationships/oleObject" Target="../embeddings/oleObject381.bin"/><Relationship Id="rId21" Type="http://schemas.openxmlformats.org/officeDocument/2006/relationships/oleObject" Target="../embeddings/oleObject390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373.wmf"/><Relationship Id="rId17" Type="http://schemas.openxmlformats.org/officeDocument/2006/relationships/oleObject" Target="../embeddings/oleObject388.bin"/><Relationship Id="rId25" Type="http://schemas.openxmlformats.org/officeDocument/2006/relationships/oleObject" Target="../embeddings/oleObject3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5.wmf"/><Relationship Id="rId20" Type="http://schemas.openxmlformats.org/officeDocument/2006/relationships/image" Target="../media/image37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385.bin"/><Relationship Id="rId24" Type="http://schemas.openxmlformats.org/officeDocument/2006/relationships/image" Target="../media/image379.wmf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23" Type="http://schemas.openxmlformats.org/officeDocument/2006/relationships/oleObject" Target="../embeddings/oleObject391.bin"/><Relationship Id="rId10" Type="http://schemas.openxmlformats.org/officeDocument/2006/relationships/image" Target="../media/image372.wmf"/><Relationship Id="rId19" Type="http://schemas.openxmlformats.org/officeDocument/2006/relationships/oleObject" Target="../embeddings/oleObject389.bin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374.wmf"/><Relationship Id="rId22" Type="http://schemas.openxmlformats.org/officeDocument/2006/relationships/image" Target="../media/image37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82.wmf"/><Relationship Id="rId11" Type="http://schemas.openxmlformats.org/officeDocument/2006/relationships/image" Target="../media/image385.png"/><Relationship Id="rId5" Type="http://schemas.openxmlformats.org/officeDocument/2006/relationships/oleObject" Target="../embeddings/oleObject394.bin"/><Relationship Id="rId10" Type="http://schemas.openxmlformats.org/officeDocument/2006/relationships/image" Target="../media/image384.wmf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9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93.wmf"/><Relationship Id="rId26" Type="http://schemas.openxmlformats.org/officeDocument/2006/relationships/image" Target="../media/image397.wmf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6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90.w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33" Type="http://schemas.openxmlformats.org/officeDocument/2006/relationships/image" Target="../media/image4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2.wmf"/><Relationship Id="rId20" Type="http://schemas.openxmlformats.org/officeDocument/2006/relationships/image" Target="../media/image394.wmf"/><Relationship Id="rId29" Type="http://schemas.openxmlformats.org/officeDocument/2006/relationships/image" Target="../media/image39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396.wmf"/><Relationship Id="rId32" Type="http://schemas.openxmlformats.org/officeDocument/2006/relationships/oleObject" Target="../embeddings/oleObject412.bin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oleObject" Target="../embeddings/oleObject410.bin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405.bin"/><Relationship Id="rId31" Type="http://schemas.openxmlformats.org/officeDocument/2006/relationships/image" Target="../media/image399.wmf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91.wmf"/><Relationship Id="rId22" Type="http://schemas.openxmlformats.org/officeDocument/2006/relationships/image" Target="../media/image395.wmf"/><Relationship Id="rId27" Type="http://schemas.openxmlformats.org/officeDocument/2006/relationships/oleObject" Target="../embeddings/oleObject409.bin"/><Relationship Id="rId30" Type="http://schemas.openxmlformats.org/officeDocument/2006/relationships/oleObject" Target="../embeddings/oleObject4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408.wmf"/><Relationship Id="rId3" Type="http://schemas.openxmlformats.org/officeDocument/2006/relationships/oleObject" Target="../embeddings/oleObject413.bin"/><Relationship Id="rId21" Type="http://schemas.openxmlformats.org/officeDocument/2006/relationships/oleObject" Target="../embeddings/oleObject422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05.wmf"/><Relationship Id="rId17" Type="http://schemas.openxmlformats.org/officeDocument/2006/relationships/oleObject" Target="../embeddings/oleObject4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7.wmf"/><Relationship Id="rId20" Type="http://schemas.openxmlformats.org/officeDocument/2006/relationships/image" Target="../media/image40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02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10" Type="http://schemas.openxmlformats.org/officeDocument/2006/relationships/image" Target="../media/image404.wmf"/><Relationship Id="rId19" Type="http://schemas.openxmlformats.org/officeDocument/2006/relationships/oleObject" Target="../embeddings/oleObject421.bin"/><Relationship Id="rId4" Type="http://schemas.openxmlformats.org/officeDocument/2006/relationships/image" Target="../media/image401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406.wmf"/><Relationship Id="rId22" Type="http://schemas.openxmlformats.org/officeDocument/2006/relationships/image" Target="../media/image4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7.bin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2.bin"/><Relationship Id="rId41" Type="http://schemas.openxmlformats.org/officeDocument/2006/relationships/oleObject" Target="../embeddings/oleObject4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48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2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4" name="圆角矩形 13">
            <a:hlinkClick r:id="rId3" action="ppaction://hlinkpres?slideindex=6&amp;slidetitle=幻灯片 6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2440" y="498753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§2.2  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导数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的计算</a:t>
            </a:r>
          </a:p>
        </p:txBody>
      </p:sp>
      <p:sp>
        <p:nvSpPr>
          <p:cNvPr id="8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35151" y="1765444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2.2.1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高阶导数</a:t>
            </a:r>
          </a:p>
        </p:txBody>
      </p:sp>
      <p:sp>
        <p:nvSpPr>
          <p:cNvPr id="9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25807" y="2878247"/>
            <a:ext cx="8292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2.2.2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隐函数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和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由参数方程确定的函数的导数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30346"/>
              </p:ext>
            </p:extLst>
          </p:nvPr>
        </p:nvGraphicFramePr>
        <p:xfrm>
          <a:off x="1331640" y="140811"/>
          <a:ext cx="18002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3" imgW="1777680" imgH="1091880" progId="Equation.DSMT4">
                  <p:embed/>
                </p:oleObj>
              </mc:Choice>
              <mc:Fallback>
                <p:oleObj name="Equation" r:id="rId3" imgW="1777680" imgH="10918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0811"/>
                        <a:ext cx="18002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71049"/>
              </p:ext>
            </p:extLst>
          </p:nvPr>
        </p:nvGraphicFramePr>
        <p:xfrm>
          <a:off x="3707904" y="140811"/>
          <a:ext cx="4725988" cy="105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5" imgW="4686120" imgH="1091880" progId="Equation.DSMT4">
                  <p:embed/>
                </p:oleObj>
              </mc:Choice>
              <mc:Fallback>
                <p:oleObj name="Equation" r:id="rId5" imgW="4686120" imgH="10918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0811"/>
                        <a:ext cx="4725988" cy="1050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50840"/>
              </p:ext>
            </p:extLst>
          </p:nvPr>
        </p:nvGraphicFramePr>
        <p:xfrm>
          <a:off x="1331640" y="1484784"/>
          <a:ext cx="25066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7" imgW="2476440" imgH="1002960" progId="Equation.DSMT4">
                  <p:embed/>
                </p:oleObj>
              </mc:Choice>
              <mc:Fallback>
                <p:oleObj name="Equation" r:id="rId7" imgW="2476440" imgH="10029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84784"/>
                        <a:ext cx="2506663" cy="976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540" y="262638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同理，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73538"/>
              </p:ext>
            </p:extLst>
          </p:nvPr>
        </p:nvGraphicFramePr>
        <p:xfrm>
          <a:off x="1331640" y="3274461"/>
          <a:ext cx="31130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9" imgW="3098520" imgH="1002960" progId="Equation.DSMT4">
                  <p:embed/>
                </p:oleObj>
              </mc:Choice>
              <mc:Fallback>
                <p:oleObj name="Equation" r:id="rId9" imgW="3098520" imgH="10029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74461"/>
                        <a:ext cx="3113088" cy="976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716756"/>
              </p:ext>
            </p:extLst>
          </p:nvPr>
        </p:nvGraphicFramePr>
        <p:xfrm>
          <a:off x="1331640" y="4437112"/>
          <a:ext cx="41116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1" imgW="4089240" imgH="952200" progId="Equation.DSMT4">
                  <p:embed/>
                </p:oleObj>
              </mc:Choice>
              <mc:Fallback>
                <p:oleObj name="Equation" r:id="rId11" imgW="4089240" imgH="9522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37112"/>
                        <a:ext cx="4111625" cy="919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876148" y="4653136"/>
            <a:ext cx="220980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规定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0 ! = 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39750" y="5445125"/>
            <a:ext cx="1130483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097610"/>
              </p:ext>
            </p:extLst>
          </p:nvPr>
        </p:nvGraphicFramePr>
        <p:xfrm>
          <a:off x="1624013" y="554355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13" imgW="2070000" imgH="393480" progId="Equation.DSMT4">
                  <p:embed/>
                </p:oleObj>
              </mc:Choice>
              <mc:Fallback>
                <p:oleObj name="Equation" r:id="rId13" imgW="207000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543550"/>
                        <a:ext cx="207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21609"/>
              </p:ext>
            </p:extLst>
          </p:nvPr>
        </p:nvGraphicFramePr>
        <p:xfrm>
          <a:off x="3917950" y="5486400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15" imgW="850680" imgH="457200" progId="Equation.DSMT4">
                  <p:embed/>
                </p:oleObj>
              </mc:Choice>
              <mc:Fallback>
                <p:oleObj name="Equation" r:id="rId15" imgW="85068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5486400"/>
                        <a:ext cx="850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93231"/>
              </p:ext>
            </p:extLst>
          </p:nvPr>
        </p:nvGraphicFramePr>
        <p:xfrm>
          <a:off x="4979988" y="5576888"/>
          <a:ext cx="17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7" imgW="177480" imgH="317160" progId="Equation.DSMT4">
                  <p:embed/>
                </p:oleObj>
              </mc:Choice>
              <mc:Fallback>
                <p:oleObj name="Equation" r:id="rId17" imgW="177480" imgH="31716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5576888"/>
                        <a:ext cx="177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1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751814"/>
              </p:ext>
            </p:extLst>
          </p:nvPr>
        </p:nvGraphicFramePr>
        <p:xfrm>
          <a:off x="6012160" y="5229200"/>
          <a:ext cx="1440160" cy="92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19" imgW="672840" imgH="431640" progId="Equation.DSMT4">
                  <p:embed/>
                </p:oleObj>
              </mc:Choice>
              <mc:Fallback>
                <p:oleObj name="Equation" r:id="rId19" imgW="672840" imgH="4316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229200"/>
                        <a:ext cx="1440160" cy="923876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7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 animBg="1" autoUpdateAnimBg="0"/>
      <p:bldP spid="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60363"/>
            <a:ext cx="17526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66635"/>
              </p:ext>
            </p:extLst>
          </p:nvPr>
        </p:nvGraphicFramePr>
        <p:xfrm>
          <a:off x="1676400" y="427038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3" imgW="1371600" imgH="406080" progId="Equation.DSMT4">
                  <p:embed/>
                </p:oleObj>
              </mc:Choice>
              <mc:Fallback>
                <p:oleObj name="Equation" r:id="rId3" imgW="1371600" imgH="4060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7038"/>
                        <a:ext cx="1371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41852"/>
              </p:ext>
            </p:extLst>
          </p:nvPr>
        </p:nvGraphicFramePr>
        <p:xfrm>
          <a:off x="3073168" y="336225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5" imgW="1803240" imgH="685800" progId="Equation.DSMT4">
                  <p:embed/>
                </p:oleObj>
              </mc:Choice>
              <mc:Fallback>
                <p:oleObj name="Equation" r:id="rId5" imgW="1803240" imgH="685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168" y="336225"/>
                        <a:ext cx="1803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42029"/>
              </p:ext>
            </p:extLst>
          </p:nvPr>
        </p:nvGraphicFramePr>
        <p:xfrm>
          <a:off x="1691680" y="1052736"/>
          <a:ext cx="222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7" imgW="2222280" imgH="685800" progId="Equation.DSMT4">
                  <p:embed/>
                </p:oleObj>
              </mc:Choice>
              <mc:Fallback>
                <p:oleObj name="Equation" r:id="rId7" imgW="2222280" imgH="685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52736"/>
                        <a:ext cx="2222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818612"/>
              </p:ext>
            </p:extLst>
          </p:nvPr>
        </p:nvGraphicFramePr>
        <p:xfrm>
          <a:off x="3923928" y="1124744"/>
          <a:ext cx="232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9" imgW="2323800" imgH="685800" progId="Equation.DSMT4">
                  <p:embed/>
                </p:oleObj>
              </mc:Choice>
              <mc:Fallback>
                <p:oleObj name="Equation" r:id="rId9" imgW="2323800" imgH="6858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24744"/>
                        <a:ext cx="2324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95935"/>
              </p:ext>
            </p:extLst>
          </p:nvPr>
        </p:nvGraphicFramePr>
        <p:xfrm>
          <a:off x="6372200" y="1124744"/>
          <a:ext cx="2106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1" imgW="2108160" imgH="685800" progId="Equation.DSMT4">
                  <p:embed/>
                </p:oleObj>
              </mc:Choice>
              <mc:Fallback>
                <p:oleObj name="Equation" r:id="rId11" imgW="2108160" imgH="685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124744"/>
                        <a:ext cx="21066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66625"/>
              </p:ext>
            </p:extLst>
          </p:nvPr>
        </p:nvGraphicFramePr>
        <p:xfrm>
          <a:off x="1639193" y="1844824"/>
          <a:ext cx="2614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3" imgW="2616120" imgH="685800" progId="Equation.DSMT4">
                  <p:embed/>
                </p:oleObj>
              </mc:Choice>
              <mc:Fallback>
                <p:oleObj name="Equation" r:id="rId13" imgW="261612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93" y="1844824"/>
                        <a:ext cx="26146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35601"/>
              </p:ext>
            </p:extLst>
          </p:nvPr>
        </p:nvGraphicFramePr>
        <p:xfrm>
          <a:off x="4283968" y="1844824"/>
          <a:ext cx="209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5" imgW="2095200" imgH="685800" progId="Equation.DSMT4">
                  <p:embed/>
                </p:oleObj>
              </mc:Choice>
              <mc:Fallback>
                <p:oleObj name="Equation" r:id="rId15" imgW="2095200" imgH="685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44824"/>
                        <a:ext cx="2095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3400" y="2492896"/>
            <a:ext cx="2438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一般地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345818"/>
              </p:ext>
            </p:extLst>
          </p:nvPr>
        </p:nvGraphicFramePr>
        <p:xfrm>
          <a:off x="2260504" y="3028131"/>
          <a:ext cx="2589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17" imgW="2590560" imgH="457200" progId="Equation.DSMT4">
                  <p:embed/>
                </p:oleObj>
              </mc:Choice>
              <mc:Fallback>
                <p:oleObj name="Equation" r:id="rId17" imgW="2590560" imgH="4572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504" y="3028131"/>
                        <a:ext cx="258921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3466" y="3645024"/>
            <a:ext cx="25146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类似可证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90293"/>
              </p:ext>
            </p:extLst>
          </p:nvPr>
        </p:nvGraphicFramePr>
        <p:xfrm>
          <a:off x="2259078" y="4074138"/>
          <a:ext cx="2690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19" imgW="2692080" imgH="457200" progId="Equation.DSMT4">
                  <p:embed/>
                </p:oleObj>
              </mc:Choice>
              <mc:Fallback>
                <p:oleObj name="Equation" r:id="rId19" imgW="2692080" imgH="457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78" y="4074138"/>
                        <a:ext cx="2690812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02343"/>
              </p:ext>
            </p:extLst>
          </p:nvPr>
        </p:nvGraphicFramePr>
        <p:xfrm>
          <a:off x="4788024" y="2959224"/>
          <a:ext cx="80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21" imgW="799920" imgH="685800" progId="Equation.DSMT4">
                  <p:embed/>
                </p:oleObj>
              </mc:Choice>
              <mc:Fallback>
                <p:oleObj name="Equation" r:id="rId21" imgW="799920" imgH="6858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959224"/>
                        <a:ext cx="80010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21473"/>
              </p:ext>
            </p:extLst>
          </p:nvPr>
        </p:nvGraphicFramePr>
        <p:xfrm>
          <a:off x="4903308" y="4002130"/>
          <a:ext cx="792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23" imgW="799920" imgH="685800" progId="Equation.DSMT4">
                  <p:embed/>
                </p:oleObj>
              </mc:Choice>
              <mc:Fallback>
                <p:oleObj name="Equation" r:id="rId23" imgW="799920" imgH="6858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308" y="4002130"/>
                        <a:ext cx="792088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367" y="46531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进一步有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122120"/>
              </p:ext>
            </p:extLst>
          </p:nvPr>
        </p:nvGraphicFramePr>
        <p:xfrm>
          <a:off x="683568" y="5229200"/>
          <a:ext cx="39735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25" imgW="3936960" imgH="825480" progId="Equation.DSMT4">
                  <p:embed/>
                </p:oleObj>
              </mc:Choice>
              <mc:Fallback>
                <p:oleObj name="Equation" r:id="rId25" imgW="3936960" imgH="82548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229200"/>
                        <a:ext cx="3973513" cy="798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244202"/>
              </p:ext>
            </p:extLst>
          </p:nvPr>
        </p:nvGraphicFramePr>
        <p:xfrm>
          <a:off x="4860032" y="5229200"/>
          <a:ext cx="40687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27" imgW="4038480" imgH="825480" progId="Equation.DSMT4">
                  <p:embed/>
                </p:oleObj>
              </mc:Choice>
              <mc:Fallback>
                <p:oleObj name="Equation" r:id="rId27" imgW="4038480" imgH="8254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229200"/>
                        <a:ext cx="4068763" cy="798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9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6" grpId="0" autoUpdateAnimBg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60363"/>
            <a:ext cx="17526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04825"/>
              </p:ext>
            </p:extLst>
          </p:nvPr>
        </p:nvGraphicFramePr>
        <p:xfrm>
          <a:off x="5715029" y="3916239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3" imgW="2108160" imgH="457200" progId="Equation.DSMT4">
                  <p:embed/>
                </p:oleObj>
              </mc:Choice>
              <mc:Fallback>
                <p:oleObj name="Equation" r:id="rId3" imgW="2108160" imgH="4572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29" y="3916239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6021" y="255627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特别有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06154"/>
              </p:ext>
            </p:extLst>
          </p:nvPr>
        </p:nvGraphicFramePr>
        <p:xfrm>
          <a:off x="2016154" y="3935289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5" imgW="1358640" imgH="457200" progId="Equation.DSMT4">
                  <p:embed/>
                </p:oleObj>
              </mc:Choice>
              <mc:Fallback>
                <p:oleObj name="Equation" r:id="rId5" imgW="1358640" imgH="457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54" y="3935289"/>
                        <a:ext cx="135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890816"/>
              </p:ext>
            </p:extLst>
          </p:nvPr>
        </p:nvGraphicFramePr>
        <p:xfrm>
          <a:off x="3816379" y="3916239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7" imgW="1549080" imgH="457200" progId="Equation.DSMT4">
                  <p:embed/>
                </p:oleObj>
              </mc:Choice>
              <mc:Fallback>
                <p:oleObj name="Equation" r:id="rId7" imgW="1549080" imgH="457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79" y="3916239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97118"/>
              </p:ext>
            </p:extLst>
          </p:nvPr>
        </p:nvGraphicFramePr>
        <p:xfrm>
          <a:off x="1962179" y="4609976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9" imgW="1828800" imgH="457200" progId="Equation.DSMT4">
                  <p:embed/>
                </p:oleObj>
              </mc:Choice>
              <mc:Fallback>
                <p:oleObj name="Equation" r:id="rId9" imgW="1828800" imgH="4572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79" y="4609976"/>
                        <a:ext cx="1828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71271"/>
              </p:ext>
            </p:extLst>
          </p:nvPr>
        </p:nvGraphicFramePr>
        <p:xfrm>
          <a:off x="2186016" y="2619251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1" imgW="1650960" imgH="457200" progId="Equation.DSMT4">
                  <p:embed/>
                </p:oleObj>
              </mc:Choice>
              <mc:Fallback>
                <p:oleObj name="Equation" r:id="rId11" imgW="1650960" imgH="457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016" y="2619251"/>
                        <a:ext cx="1651000" cy="457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92685"/>
              </p:ext>
            </p:extLst>
          </p:nvPr>
        </p:nvGraphicFramePr>
        <p:xfrm>
          <a:off x="1619672" y="272256"/>
          <a:ext cx="22812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13" imgW="2273040" imgH="736560" progId="Equation.DSMT4">
                  <p:embed/>
                </p:oleObj>
              </mc:Choice>
              <mc:Fallback>
                <p:oleObj name="Equation" r:id="rId13" imgW="2273040" imgH="7365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2256"/>
                        <a:ext cx="228123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4009"/>
              </p:ext>
            </p:extLst>
          </p:nvPr>
        </p:nvGraphicFramePr>
        <p:xfrm>
          <a:off x="1619672" y="1052736"/>
          <a:ext cx="28400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15" imgW="2806560" imgH="736560" progId="Equation.DSMT4">
                  <p:embed/>
                </p:oleObj>
              </mc:Choice>
              <mc:Fallback>
                <p:oleObj name="Equation" r:id="rId15" imgW="2806560" imgH="73656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52736"/>
                        <a:ext cx="284003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764520"/>
              </p:ext>
            </p:extLst>
          </p:nvPr>
        </p:nvGraphicFramePr>
        <p:xfrm>
          <a:off x="1619672" y="1844824"/>
          <a:ext cx="26304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17" imgW="2616120" imgH="647640" progId="Equation.DSMT4">
                  <p:embed/>
                </p:oleObj>
              </mc:Choice>
              <mc:Fallback>
                <p:oleObj name="Equation" r:id="rId17" imgW="2616120" imgH="64764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844824"/>
                        <a:ext cx="2630488" cy="627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6021" y="31704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97996"/>
              </p:ext>
            </p:extLst>
          </p:nvPr>
        </p:nvGraphicFramePr>
        <p:xfrm>
          <a:off x="2186016" y="3212976"/>
          <a:ext cx="1060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19" imgW="1054080" imgH="457200" progId="Equation.DSMT4">
                  <p:embed/>
                </p:oleObj>
              </mc:Choice>
              <mc:Fallback>
                <p:oleObj name="Equation" r:id="rId19" imgW="1054080" imgH="4572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016" y="3212976"/>
                        <a:ext cx="10604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305217"/>
            <a:ext cx="119048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42908"/>
              </p:ext>
            </p:extLst>
          </p:nvPr>
        </p:nvGraphicFramePr>
        <p:xfrm>
          <a:off x="1539319" y="333375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3" imgW="1409400" imgH="457200" progId="Equation.DSMT4">
                  <p:embed/>
                </p:oleObj>
              </mc:Choice>
              <mc:Fallback>
                <p:oleObj name="Equation" r:id="rId3" imgW="1409400" imgH="4572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319" y="333375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302419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09874"/>
              </p:ext>
            </p:extLst>
          </p:nvPr>
        </p:nvGraphicFramePr>
        <p:xfrm>
          <a:off x="3422650" y="347663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5" imgW="723600" imgH="457200" progId="Equation.DSMT4">
                  <p:embed/>
                </p:oleObj>
              </mc:Choice>
              <mc:Fallback>
                <p:oleObj name="Equation" r:id="rId5" imgW="723600" imgH="45720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47663"/>
                        <a:ext cx="723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97393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28200"/>
              </p:ext>
            </p:extLst>
          </p:nvPr>
        </p:nvGraphicFramePr>
        <p:xfrm>
          <a:off x="1784350" y="985838"/>
          <a:ext cx="209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7" imgW="2095200" imgH="457200" progId="Equation.DSMT4">
                  <p:embed/>
                </p:oleObj>
              </mc:Choice>
              <mc:Fallback>
                <p:oleObj name="Equation" r:id="rId7" imgW="2095200" imgH="4572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985838"/>
                        <a:ext cx="209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62400" y="912019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436512"/>
              </p:ext>
            </p:extLst>
          </p:nvPr>
        </p:nvGraphicFramePr>
        <p:xfrm>
          <a:off x="1778000" y="160813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9" imgW="1625400" imgH="380880" progId="Equation.DSMT4">
                  <p:embed/>
                </p:oleObj>
              </mc:Choice>
              <mc:Fallback>
                <p:oleObj name="Equation" r:id="rId9" imgW="1625400" imgH="3808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608138"/>
                        <a:ext cx="1625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4732"/>
              </p:ext>
            </p:extLst>
          </p:nvPr>
        </p:nvGraphicFramePr>
        <p:xfrm>
          <a:off x="1720850" y="219868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11" imgW="1155600" imgH="406080" progId="Equation.DSMT4">
                  <p:embed/>
                </p:oleObj>
              </mc:Choice>
              <mc:Fallback>
                <p:oleObj name="Equation" r:id="rId11" imgW="1155600" imgH="4060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198688"/>
                        <a:ext cx="115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52146"/>
              </p:ext>
            </p:extLst>
          </p:nvPr>
        </p:nvGraphicFramePr>
        <p:xfrm>
          <a:off x="3130550" y="219868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" name="Equation" r:id="rId13" imgW="1015920" imgH="406080" progId="Equation.DSMT4">
                  <p:embed/>
                </p:oleObj>
              </mc:Choice>
              <mc:Fallback>
                <p:oleObj name="Equation" r:id="rId13" imgW="1015920" imgH="40608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198688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6252"/>
              </p:ext>
            </p:extLst>
          </p:nvPr>
        </p:nvGraphicFramePr>
        <p:xfrm>
          <a:off x="1691680" y="2729781"/>
          <a:ext cx="1234399" cy="5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29781"/>
                        <a:ext cx="1234399" cy="5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9552" y="3429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代入莱布尼兹公式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1058"/>
              </p:ext>
            </p:extLst>
          </p:nvPr>
        </p:nvGraphicFramePr>
        <p:xfrm>
          <a:off x="806450" y="4133057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" name="Equation" r:id="rId17" imgW="952200" imgH="457200" progId="Equation.DSMT4">
                  <p:embed/>
                </p:oleObj>
              </mc:Choice>
              <mc:Fallback>
                <p:oleObj name="Equation" r:id="rId17" imgW="952200" imgH="4572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133057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158794"/>
              </p:ext>
            </p:extLst>
          </p:nvPr>
        </p:nvGraphicFramePr>
        <p:xfrm>
          <a:off x="1968500" y="4133057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" name="Equation" r:id="rId19" imgW="863280" imgH="380880" progId="Equation.DSMT4">
                  <p:embed/>
                </p:oleObj>
              </mc:Choice>
              <mc:Fallback>
                <p:oleObj name="Equation" r:id="rId19" imgW="863280" imgH="3808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133057"/>
                        <a:ext cx="863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73492"/>
              </p:ext>
            </p:extLst>
          </p:nvPr>
        </p:nvGraphicFramePr>
        <p:xfrm>
          <a:off x="2750880" y="4072285"/>
          <a:ext cx="524976" cy="5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" name="Equation" r:id="rId21" imgW="203040" imgH="203040" progId="Equation.DSMT4">
                  <p:embed/>
                </p:oleObj>
              </mc:Choice>
              <mc:Fallback>
                <p:oleObj name="Equation" r:id="rId21" imgW="203040" imgH="2030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880" y="4072285"/>
                        <a:ext cx="524976" cy="5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82109"/>
              </p:ext>
            </p:extLst>
          </p:nvPr>
        </p:nvGraphicFramePr>
        <p:xfrm>
          <a:off x="3619500" y="4133057"/>
          <a:ext cx="157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23" imgW="1574640" imgH="380880" progId="Equation.DSMT4">
                  <p:embed/>
                </p:oleObj>
              </mc:Choice>
              <mc:Fallback>
                <p:oleObj name="Equation" r:id="rId23" imgW="1574640" imgH="3808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133057"/>
                        <a:ext cx="157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88364"/>
              </p:ext>
            </p:extLst>
          </p:nvPr>
        </p:nvGraphicFramePr>
        <p:xfrm>
          <a:off x="5141318" y="4097933"/>
          <a:ext cx="624294" cy="47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25" imgW="241200" imgH="177480" progId="Equation.DSMT4">
                  <p:embed/>
                </p:oleObj>
              </mc:Choice>
              <mc:Fallback>
                <p:oleObj name="Equation" r:id="rId25" imgW="241200" imgH="1774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18" y="4097933"/>
                        <a:ext cx="624294" cy="47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31941"/>
              </p:ext>
            </p:extLst>
          </p:nvPr>
        </p:nvGraphicFramePr>
        <p:xfrm>
          <a:off x="5954713" y="3967957"/>
          <a:ext cx="11572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27" imgW="1193760" imgH="914400" progId="Equation.DSMT4">
                  <p:embed/>
                </p:oleObj>
              </mc:Choice>
              <mc:Fallback>
                <p:oleObj name="Equation" r:id="rId27" imgW="1193760" imgH="914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967957"/>
                        <a:ext cx="11572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30605"/>
              </p:ext>
            </p:extLst>
          </p:nvPr>
        </p:nvGraphicFramePr>
        <p:xfrm>
          <a:off x="8063153" y="4122174"/>
          <a:ext cx="397279" cy="4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29" imgW="152280" imgH="164880" progId="Equation.DSMT4">
                  <p:embed/>
                </p:oleObj>
              </mc:Choice>
              <mc:Fallback>
                <p:oleObj name="Equation" r:id="rId29" imgW="152280" imgH="1648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153" y="4122174"/>
                        <a:ext cx="397279" cy="4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47967"/>
              </p:ext>
            </p:extLst>
          </p:nvPr>
        </p:nvGraphicFramePr>
        <p:xfrm>
          <a:off x="1514016" y="4941168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31" imgW="1143000" imgH="380880" progId="Equation.DSMT4">
                  <p:embed/>
                </p:oleObj>
              </mc:Choice>
              <mc:Fallback>
                <p:oleObj name="Equation" r:id="rId31" imgW="1143000" imgH="3808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016" y="4941168"/>
                        <a:ext cx="114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448712"/>
              </p:ext>
            </p:extLst>
          </p:nvPr>
        </p:nvGraphicFramePr>
        <p:xfrm>
          <a:off x="2803525" y="4919663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33" imgW="2184120" imgH="457200" progId="Equation.DSMT4">
                  <p:embed/>
                </p:oleObj>
              </mc:Choice>
              <mc:Fallback>
                <p:oleObj name="Equation" r:id="rId33" imgW="2184120" imgH="457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919663"/>
                        <a:ext cx="218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36706"/>
              </p:ext>
            </p:extLst>
          </p:nvPr>
        </p:nvGraphicFramePr>
        <p:xfrm>
          <a:off x="7302500" y="4133057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35" imgW="838080" imgH="380880" progId="Equation.DSMT4">
                  <p:embed/>
                </p:oleObj>
              </mc:Choice>
              <mc:Fallback>
                <p:oleObj name="Equation" r:id="rId35" imgW="838080" imgH="3808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4133057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14341"/>
              </p:ext>
            </p:extLst>
          </p:nvPr>
        </p:nvGraphicFramePr>
        <p:xfrm>
          <a:off x="3830638" y="1643063"/>
          <a:ext cx="25193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Equation" r:id="rId37" imgW="2539800" imgH="393480" progId="Equation.DSMT4">
                  <p:embed/>
                </p:oleObj>
              </mc:Choice>
              <mc:Fallback>
                <p:oleObj name="Equation" r:id="rId37" imgW="2539800" imgH="393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1643063"/>
                        <a:ext cx="25193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2012"/>
              </p:ext>
            </p:extLst>
          </p:nvPr>
        </p:nvGraphicFramePr>
        <p:xfrm>
          <a:off x="3168650" y="2901157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Equation" r:id="rId39" imgW="2019240" imgH="393480" progId="Equation.DSMT4">
                  <p:embed/>
                </p:oleObj>
              </mc:Choice>
              <mc:Fallback>
                <p:oleObj name="Equation" r:id="rId39" imgW="2019240" imgH="3934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901157"/>
                        <a:ext cx="201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4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585" y="116632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间接法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773415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利用已经获得的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结果计算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高阶导数．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9663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96156"/>
              </p:ext>
            </p:extLst>
          </p:nvPr>
        </p:nvGraphicFramePr>
        <p:xfrm>
          <a:off x="1965217" y="1339170"/>
          <a:ext cx="617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3" imgW="609480" imgH="457200" progId="Equation.DSMT4">
                  <p:embed/>
                </p:oleObj>
              </mc:Choice>
              <mc:Fallback>
                <p:oleObj name="Equation" r:id="rId3" imgW="609480" imgH="457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17" y="1339170"/>
                        <a:ext cx="6175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04729"/>
              </p:ext>
            </p:extLst>
          </p:nvPr>
        </p:nvGraphicFramePr>
        <p:xfrm>
          <a:off x="683568" y="1971092"/>
          <a:ext cx="22447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5" imgW="2234880" imgH="838080" progId="Equation.DSMT4">
                  <p:embed/>
                </p:oleObj>
              </mc:Choice>
              <mc:Fallback>
                <p:oleObj name="Equation" r:id="rId5" imgW="2234880" imgH="8380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71092"/>
                        <a:ext cx="224472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31832"/>
              </p:ext>
            </p:extLst>
          </p:nvPr>
        </p:nvGraphicFramePr>
        <p:xfrm>
          <a:off x="4572000" y="1952836"/>
          <a:ext cx="30654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7" imgW="3035160" imgH="888840" progId="Equation.DSMT4">
                  <p:embed/>
                </p:oleObj>
              </mc:Choice>
              <mc:Fallback>
                <p:oleObj name="Equation" r:id="rId7" imgW="3035160" imgH="88884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52836"/>
                        <a:ext cx="30654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18314"/>
              </p:ext>
            </p:extLst>
          </p:nvPr>
        </p:nvGraphicFramePr>
        <p:xfrm>
          <a:off x="650950" y="2996952"/>
          <a:ext cx="3403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9" imgW="3365280" imgH="495000" progId="Equation.DSMT4">
                  <p:embed/>
                </p:oleObj>
              </mc:Choice>
              <mc:Fallback>
                <p:oleObj name="Equation" r:id="rId9" imgW="3365280" imgH="4950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50" y="2996952"/>
                        <a:ext cx="3403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2423"/>
              </p:ext>
            </p:extLst>
          </p:nvPr>
        </p:nvGraphicFramePr>
        <p:xfrm>
          <a:off x="4539382" y="2996952"/>
          <a:ext cx="43211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11" imgW="4305240" imgH="495000" progId="Equation.DSMT4">
                  <p:embed/>
                </p:oleObj>
              </mc:Choice>
              <mc:Fallback>
                <p:oleObj name="Equation" r:id="rId11" imgW="4305240" imgH="4950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382" y="2996952"/>
                        <a:ext cx="43211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0023" y="384537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8671" y="38453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5828" y="384537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法，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76147"/>
              </p:ext>
            </p:extLst>
          </p:nvPr>
        </p:nvGraphicFramePr>
        <p:xfrm>
          <a:off x="4139952" y="3650580"/>
          <a:ext cx="30067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13" imgW="2984400" imgH="939600" progId="Equation.DSMT4">
                  <p:embed/>
                </p:oleObj>
              </mc:Choice>
              <mc:Fallback>
                <p:oleObj name="Equation" r:id="rId13" imgW="2984400" imgH="939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650580"/>
                        <a:ext cx="3006725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07768"/>
              </p:ext>
            </p:extLst>
          </p:nvPr>
        </p:nvGraphicFramePr>
        <p:xfrm>
          <a:off x="1563688" y="4797425"/>
          <a:ext cx="54086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5" imgW="5371920" imgH="1015920" progId="Equation.DSMT4">
                  <p:embed/>
                </p:oleObj>
              </mc:Choice>
              <mc:Fallback>
                <p:oleObj name="Equation" r:id="rId15" imgW="5371920" imgH="101592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797425"/>
                        <a:ext cx="540861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90131"/>
              </p:ext>
            </p:extLst>
          </p:nvPr>
        </p:nvGraphicFramePr>
        <p:xfrm>
          <a:off x="2483768" y="4797152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17" imgW="1054080" imgH="457200" progId="Equation.DSMT4">
                  <p:embed/>
                </p:oleObj>
              </mc:Choice>
              <mc:Fallback>
                <p:oleObj name="Equation" r:id="rId17" imgW="1054080" imgH="457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97152"/>
                        <a:ext cx="1054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885" y="78763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0042" y="787636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有理函数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分解（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见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P21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阅读材料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55202"/>
              </p:ext>
            </p:extLst>
          </p:nvPr>
        </p:nvGraphicFramePr>
        <p:xfrm>
          <a:off x="1961037" y="1431961"/>
          <a:ext cx="53292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5283000" imgH="888840" progId="Equation.DSMT4">
                  <p:embed/>
                </p:oleObj>
              </mc:Choice>
              <mc:Fallback>
                <p:oleObj name="Equation" r:id="rId3" imgW="5283000" imgH="8888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37" y="1431961"/>
                        <a:ext cx="5329238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809336"/>
              </p:ext>
            </p:extLst>
          </p:nvPr>
        </p:nvGraphicFramePr>
        <p:xfrm>
          <a:off x="2239421" y="2440073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3352680" imgH="838080" progId="Equation.DSMT4">
                  <p:embed/>
                </p:oleObj>
              </mc:Choice>
              <mc:Fallback>
                <p:oleObj name="Equation" r:id="rId5" imgW="335268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421" y="2440073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2968" y="363502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82450"/>
              </p:ext>
            </p:extLst>
          </p:nvPr>
        </p:nvGraphicFramePr>
        <p:xfrm>
          <a:off x="1961120" y="3495145"/>
          <a:ext cx="3757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3720960" imgH="901440" progId="Equation.DSMT4">
                  <p:embed/>
                </p:oleObj>
              </mc:Choice>
              <mc:Fallback>
                <p:oleObj name="Equation" r:id="rId7" imgW="3720960" imgH="9014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120" y="3495145"/>
                        <a:ext cx="375761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63617"/>
              </p:ext>
            </p:extLst>
          </p:nvPr>
        </p:nvGraphicFramePr>
        <p:xfrm>
          <a:off x="592885" y="4601122"/>
          <a:ext cx="6937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9" imgW="685800" imgH="317160" progId="Equation.DSMT4">
                  <p:embed/>
                </p:oleObj>
              </mc:Choice>
              <mc:Fallback>
                <p:oleObj name="Equation" r:id="rId9" imgW="685800" imgH="31716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85" y="4601122"/>
                        <a:ext cx="69373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14729" y="452358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76769"/>
              </p:ext>
            </p:extLst>
          </p:nvPr>
        </p:nvGraphicFramePr>
        <p:xfrm>
          <a:off x="1961037" y="5104369"/>
          <a:ext cx="53070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11" imgW="5270400" imgH="1015920" progId="Equation.DSMT4">
                  <p:embed/>
                </p:oleObj>
              </mc:Choice>
              <mc:Fallback>
                <p:oleObj name="Equation" r:id="rId11" imgW="5270400" imgH="10159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37" y="5104369"/>
                        <a:ext cx="530701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495381"/>
              </p:ext>
            </p:extLst>
          </p:nvPr>
        </p:nvGraphicFramePr>
        <p:xfrm>
          <a:off x="2483768" y="814"/>
          <a:ext cx="3065463" cy="78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3" imgW="3035300" imgH="889000" progId="Equation.DSMT4">
                  <p:embed/>
                </p:oleObj>
              </mc:Choice>
              <mc:Fallback>
                <p:oleObj name="Equation" r:id="rId13" imgW="3035300" imgH="889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814"/>
                        <a:ext cx="3065463" cy="78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0" y="78763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8386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78386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将三角函数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降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67083"/>
              </p:ext>
            </p:extLst>
          </p:nvPr>
        </p:nvGraphicFramePr>
        <p:xfrm>
          <a:off x="1846758" y="1359932"/>
          <a:ext cx="23383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3" imgW="2323800" imgH="838080" progId="Equation.DSMT4">
                  <p:embed/>
                </p:oleObj>
              </mc:Choice>
              <mc:Fallback>
                <p:oleObj name="Equation" r:id="rId3" imgW="232380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58" y="1359932"/>
                        <a:ext cx="2338387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86006"/>
              </p:ext>
            </p:extLst>
          </p:nvPr>
        </p:nvGraphicFramePr>
        <p:xfrm>
          <a:off x="1704264" y="2216982"/>
          <a:ext cx="3606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5" imgW="3568680" imgH="838080" progId="Equation.DSMT4">
                  <p:embed/>
                </p:oleObj>
              </mc:Choice>
              <mc:Fallback>
                <p:oleObj name="Equation" r:id="rId5" imgW="3568680" imgH="838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264" y="2216982"/>
                        <a:ext cx="36068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236097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08812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6574"/>
              </p:ext>
            </p:extLst>
          </p:nvPr>
        </p:nvGraphicFramePr>
        <p:xfrm>
          <a:off x="884231" y="3861048"/>
          <a:ext cx="3873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7" imgW="3848040" imgH="457200" progId="Equation.DSMT4">
                  <p:embed/>
                </p:oleObj>
              </mc:Choice>
              <mc:Fallback>
                <p:oleObj name="Equation" r:id="rId7" imgW="3848040" imgH="457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1" y="3861048"/>
                        <a:ext cx="38735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8056" y="3088124"/>
            <a:ext cx="294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利用辅助角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公式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21653"/>
              </p:ext>
            </p:extLst>
          </p:nvPr>
        </p:nvGraphicFramePr>
        <p:xfrm>
          <a:off x="4860032" y="3789040"/>
          <a:ext cx="3581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9" imgW="3581280" imgH="545760" progId="Equation.DSMT4">
                  <p:embed/>
                </p:oleObj>
              </mc:Choice>
              <mc:Fallback>
                <p:oleObj name="Equation" r:id="rId9" imgW="3581280" imgH="5457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3581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74856" y="46723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718572"/>
              </p:ext>
            </p:extLst>
          </p:nvPr>
        </p:nvGraphicFramePr>
        <p:xfrm>
          <a:off x="6980873" y="4517984"/>
          <a:ext cx="14224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11" imgW="1422360" imgH="838080" progId="Equation.DSMT4">
                  <p:embed/>
                </p:oleObj>
              </mc:Choice>
              <mc:Fallback>
                <p:oleObj name="Equation" r:id="rId11" imgW="1422360" imgH="838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873" y="4517984"/>
                        <a:ext cx="14224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5576" y="457668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反复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使用这个规律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16816"/>
              </p:ext>
            </p:extLst>
          </p:nvPr>
        </p:nvGraphicFramePr>
        <p:xfrm>
          <a:off x="1698717" y="5320372"/>
          <a:ext cx="46291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13" imgW="4584600" imgH="774360" progId="Equation.DSMT4">
                  <p:embed/>
                </p:oleObj>
              </mc:Choice>
              <mc:Fallback>
                <p:oleObj name="Equation" r:id="rId13" imgW="4584600" imgH="7743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717" y="5320372"/>
                        <a:ext cx="462915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72624"/>
              </p:ext>
            </p:extLst>
          </p:nvPr>
        </p:nvGraphicFramePr>
        <p:xfrm>
          <a:off x="741743" y="111036"/>
          <a:ext cx="3403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5" imgW="3365500" imgH="495300" progId="Equation.DSMT4">
                  <p:embed/>
                </p:oleObj>
              </mc:Choice>
              <mc:Fallback>
                <p:oleObj name="Equation" r:id="rId15" imgW="3365500" imgH="4953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43" y="111036"/>
                        <a:ext cx="3403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0" y="620688"/>
            <a:ext cx="9108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3511"/>
              </p:ext>
            </p:extLst>
          </p:nvPr>
        </p:nvGraphicFramePr>
        <p:xfrm>
          <a:off x="4787329" y="132730"/>
          <a:ext cx="43211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7" imgW="4305300" imgH="495300" progId="Equation.DSMT4">
                  <p:embed/>
                </p:oleObj>
              </mc:Choice>
              <mc:Fallback>
                <p:oleObj name="Equation" r:id="rId17" imgW="4305300" imgH="4953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329" y="132730"/>
                        <a:ext cx="43211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任意多边形 23"/>
          <p:cNvSpPr/>
          <p:nvPr/>
        </p:nvSpPr>
        <p:spPr>
          <a:xfrm>
            <a:off x="5986021" y="4119513"/>
            <a:ext cx="2733773" cy="933254"/>
          </a:xfrm>
          <a:custGeom>
            <a:avLst/>
            <a:gdLst>
              <a:gd name="connsiteX0" fmla="*/ 0 w 2733773"/>
              <a:gd name="connsiteY0" fmla="*/ 933254 h 933254"/>
              <a:gd name="connsiteX1" fmla="*/ 1159497 w 2733773"/>
              <a:gd name="connsiteY1" fmla="*/ 386499 h 933254"/>
              <a:gd name="connsiteX2" fmla="*/ 2177591 w 2733773"/>
              <a:gd name="connsiteY2" fmla="*/ 329939 h 933254"/>
              <a:gd name="connsiteX3" fmla="*/ 2733773 w 2733773"/>
              <a:gd name="connsiteY3" fmla="*/ 0 h 9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3773" h="933254">
                <a:moveTo>
                  <a:pt x="0" y="933254"/>
                </a:moveTo>
                <a:cubicBezTo>
                  <a:pt x="398282" y="710152"/>
                  <a:pt x="796565" y="487051"/>
                  <a:pt x="1159497" y="386499"/>
                </a:cubicBezTo>
                <a:cubicBezTo>
                  <a:pt x="1522429" y="285947"/>
                  <a:pt x="1915212" y="394355"/>
                  <a:pt x="2177591" y="329939"/>
                </a:cubicBezTo>
                <a:cubicBezTo>
                  <a:pt x="2439970" y="265522"/>
                  <a:pt x="2586871" y="132761"/>
                  <a:pt x="273377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4" grpId="0"/>
      <p:bldP spid="17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55845" y="26799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三．高阶导数计算杂例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524" y="642809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67565"/>
              </p:ext>
            </p:extLst>
          </p:nvPr>
        </p:nvGraphicFramePr>
        <p:xfrm>
          <a:off x="1893173" y="710744"/>
          <a:ext cx="17478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173" y="710744"/>
                        <a:ext cx="17478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58287" y="64280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44683"/>
              </p:ext>
            </p:extLst>
          </p:nvPr>
        </p:nvGraphicFramePr>
        <p:xfrm>
          <a:off x="1320179" y="1222691"/>
          <a:ext cx="5822950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5" imgW="5778360" imgH="457200" progId="Equation.DSMT4">
                  <p:embed/>
                </p:oleObj>
              </mc:Choice>
              <mc:Fallback>
                <p:oleObj name="Equation" r:id="rId5" imgW="5778360" imgH="457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179" y="1222691"/>
                        <a:ext cx="5822950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5125" y="189439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007" y="18943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先求导，得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71804"/>
              </p:ext>
            </p:extLst>
          </p:nvPr>
        </p:nvGraphicFramePr>
        <p:xfrm>
          <a:off x="3132363" y="1705951"/>
          <a:ext cx="18748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7" imgW="1866600" imgH="927000" progId="Equation.DSMT4">
                  <p:embed/>
                </p:oleObj>
              </mc:Choice>
              <mc:Fallback>
                <p:oleObj name="Equation" r:id="rId7" imgW="1866600" imgH="9270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363" y="1705951"/>
                        <a:ext cx="1874838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37833" y="189439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改写为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64039"/>
              </p:ext>
            </p:extLst>
          </p:nvPr>
        </p:nvGraphicFramePr>
        <p:xfrm>
          <a:off x="6516216" y="1894398"/>
          <a:ext cx="1914525" cy="52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9" imgW="1892160" imgH="545760" progId="Equation.DSMT4">
                  <p:embed/>
                </p:oleObj>
              </mc:Choice>
              <mc:Fallback>
                <p:oleObj name="Equation" r:id="rId9" imgW="1892160" imgH="5457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894398"/>
                        <a:ext cx="1914525" cy="5270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5125" y="2708920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求一次导数，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04459"/>
              </p:ext>
            </p:extLst>
          </p:nvPr>
        </p:nvGraphicFramePr>
        <p:xfrm>
          <a:off x="620987" y="3356992"/>
          <a:ext cx="41370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1" imgW="4114800" imgH="927000" progId="Equation.DSMT4">
                  <p:embed/>
                </p:oleObj>
              </mc:Choice>
              <mc:Fallback>
                <p:oleObj name="Equation" r:id="rId11" imgW="4114800" imgH="9270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87" y="3356992"/>
                        <a:ext cx="413702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24237" y="35454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311141"/>
              </p:ext>
            </p:extLst>
          </p:nvPr>
        </p:nvGraphicFramePr>
        <p:xfrm>
          <a:off x="5725171" y="3587973"/>
          <a:ext cx="2732088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3" imgW="2717640" imgH="457200" progId="Equation.DSMT4">
                  <p:embed/>
                </p:oleObj>
              </mc:Choice>
              <mc:Fallback>
                <p:oleObj name="Equation" r:id="rId13" imgW="2717640" imgH="457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171" y="3587973"/>
                        <a:ext cx="2732088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5125" y="4437112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两端对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导数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用莱布尼茨公式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95964"/>
              </p:ext>
            </p:extLst>
          </p:nvPr>
        </p:nvGraphicFramePr>
        <p:xfrm>
          <a:off x="345125" y="5085184"/>
          <a:ext cx="5938811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15" imgW="6248160" imgH="939600" progId="Equation.DSMT4">
                  <p:embed/>
                </p:oleObj>
              </mc:Choice>
              <mc:Fallback>
                <p:oleObj name="Equation" r:id="rId15" imgW="6248160" imgH="939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5" y="5085184"/>
                        <a:ext cx="5938811" cy="91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1960"/>
              </p:ext>
            </p:extLst>
          </p:nvPr>
        </p:nvGraphicFramePr>
        <p:xfrm>
          <a:off x="6312449" y="5210036"/>
          <a:ext cx="2724047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17" imgW="2806560" imgH="583920" progId="Equation.DSMT4">
                  <p:embed/>
                </p:oleObj>
              </mc:Choice>
              <mc:Fallback>
                <p:oleObj name="Equation" r:id="rId17" imgW="2806560" imgH="5839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449" y="5210036"/>
                        <a:ext cx="2724047" cy="577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45125" y="6002124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整理后即得证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4823" y="6002124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3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4" grpId="0"/>
      <p:bldP spid="18" grpId="0"/>
      <p:bldP spid="21" grpId="0"/>
      <p:bldP spid="24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639" y="25019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33454"/>
              </p:ext>
            </p:extLst>
          </p:nvPr>
        </p:nvGraphicFramePr>
        <p:xfrm>
          <a:off x="2147151" y="318130"/>
          <a:ext cx="2836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3" imgW="2806560" imgH="393480" progId="Equation.DSMT4">
                  <p:embed/>
                </p:oleObj>
              </mc:Choice>
              <mc:Fallback>
                <p:oleObj name="Equation" r:id="rId3" imgW="280656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151" y="318130"/>
                        <a:ext cx="28368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250195"/>
            <a:ext cx="508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都有直到三阶的高阶导数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479" y="8072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5185"/>
              </p:ext>
            </p:extLst>
          </p:nvPr>
        </p:nvGraphicFramePr>
        <p:xfrm>
          <a:off x="809807" y="860584"/>
          <a:ext cx="1817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5" imgW="1803240" imgH="482400" progId="Equation.DSMT4">
                  <p:embed/>
                </p:oleObj>
              </mc:Choice>
              <mc:Fallback>
                <p:oleObj name="Equation" r:id="rId5" imgW="1803240" imgH="4824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07" y="860584"/>
                        <a:ext cx="18176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81735" y="80726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的三阶导数．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639" y="143919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143034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反复利用链法则，得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5074"/>
              </p:ext>
            </p:extLst>
          </p:nvPr>
        </p:nvGraphicFramePr>
        <p:xfrm>
          <a:off x="731495" y="2076373"/>
          <a:ext cx="21764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7" imgW="2158920" imgH="406080" progId="Equation.DSMT4">
                  <p:embed/>
                </p:oleObj>
              </mc:Choice>
              <mc:Fallback>
                <p:oleObj name="Equation" r:id="rId7" imgW="2158920" imgH="4060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95" y="2076373"/>
                        <a:ext cx="21764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160994"/>
              </p:ext>
            </p:extLst>
          </p:nvPr>
        </p:nvGraphicFramePr>
        <p:xfrm>
          <a:off x="2891735" y="2073198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9" imgW="2361960" imgH="406080" progId="Equation.DSMT4">
                  <p:embed/>
                </p:oleObj>
              </mc:Choice>
              <mc:Fallback>
                <p:oleObj name="Equation" r:id="rId9" imgW="2361960" imgH="406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35" y="2073198"/>
                        <a:ext cx="2362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103273"/>
              </p:ext>
            </p:extLst>
          </p:nvPr>
        </p:nvGraphicFramePr>
        <p:xfrm>
          <a:off x="731495" y="2606380"/>
          <a:ext cx="5149850" cy="4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11" imgW="5105160" imgH="482400" progId="Equation.DSMT4">
                  <p:embed/>
                </p:oleObj>
              </mc:Choice>
              <mc:Fallback>
                <p:oleObj name="Equation" r:id="rId11" imgW="5105160" imgH="482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95" y="2606380"/>
                        <a:ext cx="5149850" cy="460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43601"/>
              </p:ext>
            </p:extLst>
          </p:nvPr>
        </p:nvGraphicFramePr>
        <p:xfrm>
          <a:off x="1234024" y="3196713"/>
          <a:ext cx="505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13" imgW="5054400" imgH="558720" progId="Equation.DSMT4">
                  <p:embed/>
                </p:oleObj>
              </mc:Choice>
              <mc:Fallback>
                <p:oleObj name="Equation" r:id="rId13" imgW="5054400" imgH="5587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24" y="3196713"/>
                        <a:ext cx="5054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4431"/>
              </p:ext>
            </p:extLst>
          </p:nvPr>
        </p:nvGraphicFramePr>
        <p:xfrm>
          <a:off x="692266" y="3885470"/>
          <a:ext cx="6543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15" imgW="6489360" imgH="558720" progId="Equation.DSMT4">
                  <p:embed/>
                </p:oleObj>
              </mc:Choice>
              <mc:Fallback>
                <p:oleObj name="Equation" r:id="rId15" imgW="6489360" imgH="55872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66" y="3885470"/>
                        <a:ext cx="6543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31613"/>
              </p:ext>
            </p:extLst>
          </p:nvPr>
        </p:nvGraphicFramePr>
        <p:xfrm>
          <a:off x="1399025" y="4548827"/>
          <a:ext cx="499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17" imgW="4991040" imgH="406080" progId="Equation.DSMT4">
                  <p:embed/>
                </p:oleObj>
              </mc:Choice>
              <mc:Fallback>
                <p:oleObj name="Equation" r:id="rId17" imgW="4991040" imgH="406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025" y="4548827"/>
                        <a:ext cx="4991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006698"/>
              </p:ext>
            </p:extLst>
          </p:nvPr>
        </p:nvGraphicFramePr>
        <p:xfrm>
          <a:off x="1173662" y="5085184"/>
          <a:ext cx="760949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19" imgW="7988040" imgH="558720" progId="Equation.DSMT4">
                  <p:embed/>
                </p:oleObj>
              </mc:Choice>
              <mc:Fallback>
                <p:oleObj name="Equation" r:id="rId19" imgW="7988040" imgH="55872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662" y="5085184"/>
                        <a:ext cx="7609498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365" y="22377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6850" y="24391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（反函数的高阶导数）设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08770"/>
              </p:ext>
            </p:extLst>
          </p:nvPr>
        </p:nvGraphicFramePr>
        <p:xfrm>
          <a:off x="5780925" y="311849"/>
          <a:ext cx="129698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925" y="311849"/>
                        <a:ext cx="129698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9077" y="24391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082793"/>
              </p:ext>
            </p:extLst>
          </p:nvPr>
        </p:nvGraphicFramePr>
        <p:xfrm>
          <a:off x="7694419" y="311849"/>
          <a:ext cx="12446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419" y="311849"/>
                        <a:ext cx="12446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7354" y="91115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互为反函数，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02474"/>
              </p:ext>
            </p:extLst>
          </p:nvPr>
        </p:nvGraphicFramePr>
        <p:xfrm>
          <a:off x="2275586" y="979085"/>
          <a:ext cx="1244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" name="Equation" r:id="rId7" imgW="1244520" imgH="393480" progId="Equation.DSMT4">
                  <p:embed/>
                </p:oleObj>
              </mc:Choice>
              <mc:Fallback>
                <p:oleObj name="Equation" r:id="rId7" imgW="1244520" imgH="3934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586" y="979085"/>
                        <a:ext cx="1244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3738" y="91115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有直到三阶的导数，且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16641"/>
              </p:ext>
            </p:extLst>
          </p:nvPr>
        </p:nvGraphicFramePr>
        <p:xfrm>
          <a:off x="7388154" y="972735"/>
          <a:ext cx="14049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8" imgW="1396800" imgH="406080" progId="Equation.DSMT4">
                  <p:embed/>
                </p:oleObj>
              </mc:Choice>
              <mc:Fallback>
                <p:oleObj name="Equation" r:id="rId8" imgW="1396800" imgH="4060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154" y="972735"/>
                        <a:ext cx="14049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7590" y="1468692"/>
            <a:ext cx="195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试用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表示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95378"/>
              </p:ext>
            </p:extLst>
          </p:nvPr>
        </p:nvGraphicFramePr>
        <p:xfrm>
          <a:off x="2140114" y="1530276"/>
          <a:ext cx="130968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" name="Equation" r:id="rId10" imgW="1295280" imgH="406080" progId="Equation.DSMT4">
                  <p:embed/>
                </p:oleObj>
              </mc:Choice>
              <mc:Fallback>
                <p:oleObj name="Equation" r:id="rId10" imgW="1295280" imgH="4060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114" y="1530276"/>
                        <a:ext cx="130968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4792" y="206084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39735"/>
              </p:ext>
            </p:extLst>
          </p:nvPr>
        </p:nvGraphicFramePr>
        <p:xfrm>
          <a:off x="2536310" y="1892245"/>
          <a:ext cx="15954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" name="Equation" r:id="rId12" imgW="1587240" imgH="901440" progId="Equation.DSMT4">
                  <p:embed/>
                </p:oleObj>
              </mc:Choice>
              <mc:Fallback>
                <p:oleObj name="Equation" r:id="rId12" imgW="1587240" imgH="90144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310" y="1892245"/>
                        <a:ext cx="159543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27750" y="20608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04098"/>
              </p:ext>
            </p:extLst>
          </p:nvPr>
        </p:nvGraphicFramePr>
        <p:xfrm>
          <a:off x="329016" y="2780928"/>
          <a:ext cx="206216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14" imgW="2044440" imgH="1218960" progId="Equation.DSMT4">
                  <p:embed/>
                </p:oleObj>
              </mc:Choice>
              <mc:Fallback>
                <p:oleObj name="Equation" r:id="rId14" imgW="2044440" imgH="121896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16" y="2780928"/>
                        <a:ext cx="2062162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42862"/>
              </p:ext>
            </p:extLst>
          </p:nvPr>
        </p:nvGraphicFramePr>
        <p:xfrm>
          <a:off x="2905646" y="2996952"/>
          <a:ext cx="1460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16" imgW="1460160" imgH="901440" progId="Equation.DSMT4">
                  <p:embed/>
                </p:oleObj>
              </mc:Choice>
              <mc:Fallback>
                <p:oleObj name="Equation" r:id="rId16" imgW="1460160" imgH="9014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646" y="2996952"/>
                        <a:ext cx="1460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84394"/>
              </p:ext>
            </p:extLst>
          </p:nvPr>
        </p:nvGraphicFramePr>
        <p:xfrm>
          <a:off x="5360888" y="2996952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18" imgW="1803240" imgH="901440" progId="Equation.DSMT4">
                  <p:embed/>
                </p:oleObj>
              </mc:Choice>
              <mc:Fallback>
                <p:oleObj name="Equation" r:id="rId18" imgW="1803240" imgH="9014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888" y="2996952"/>
                        <a:ext cx="1803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857012"/>
              </p:ext>
            </p:extLst>
          </p:nvPr>
        </p:nvGraphicFramePr>
        <p:xfrm>
          <a:off x="316338" y="4365104"/>
          <a:ext cx="6654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20" imgW="6603840" imgH="901440" progId="Equation.DSMT4">
                  <p:embed/>
                </p:oleObj>
              </mc:Choice>
              <mc:Fallback>
                <p:oleObj name="Equation" r:id="rId20" imgW="6603840" imgH="90144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38" y="4365104"/>
                        <a:ext cx="66548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37345"/>
              </p:ext>
            </p:extLst>
          </p:nvPr>
        </p:nvGraphicFramePr>
        <p:xfrm>
          <a:off x="6945259" y="4369792"/>
          <a:ext cx="95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22" imgW="952200" imgH="901440" progId="Equation.DSMT4">
                  <p:embed/>
                </p:oleObj>
              </mc:Choice>
              <mc:Fallback>
                <p:oleObj name="Equation" r:id="rId22" imgW="952200" imgH="9014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259" y="4369792"/>
                        <a:ext cx="952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70408"/>
              </p:ext>
            </p:extLst>
          </p:nvPr>
        </p:nvGraphicFramePr>
        <p:xfrm>
          <a:off x="679567" y="5373216"/>
          <a:ext cx="3708400" cy="104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24" imgW="3708360" imgH="1041120" progId="Equation.DSMT4">
                  <p:embed/>
                </p:oleObj>
              </mc:Choice>
              <mc:Fallback>
                <p:oleObj name="Equation" r:id="rId24" imgW="3708360" imgH="104112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67" y="5373216"/>
                        <a:ext cx="3708400" cy="1047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343171"/>
              </p:ext>
            </p:extLst>
          </p:nvPr>
        </p:nvGraphicFramePr>
        <p:xfrm>
          <a:off x="2339752" y="3212976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26" imgW="457200" imgH="431640" progId="Equation.DSMT4">
                  <p:embed/>
                </p:oleObj>
              </mc:Choice>
              <mc:Fallback>
                <p:oleObj name="Equation" r:id="rId26" imgW="457200" imgH="43164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12976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8013"/>
              </p:ext>
            </p:extLst>
          </p:nvPr>
        </p:nvGraphicFramePr>
        <p:xfrm>
          <a:off x="3203848" y="2996952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28" imgW="1028520" imgH="406080" progId="Equation.DSMT4">
                  <p:embed/>
                </p:oleObj>
              </mc:Choice>
              <mc:Fallback>
                <p:oleObj name="Equation" r:id="rId28" imgW="1028520" imgH="40608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996952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47592"/>
              </p:ext>
            </p:extLst>
          </p:nvPr>
        </p:nvGraphicFramePr>
        <p:xfrm>
          <a:off x="4355976" y="2996952"/>
          <a:ext cx="95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30" imgW="952200" imgH="901440" progId="Equation.DSMT4">
                  <p:embed/>
                </p:oleObj>
              </mc:Choice>
              <mc:Fallback>
                <p:oleObj name="Equation" r:id="rId30" imgW="952200" imgH="90144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996952"/>
                        <a:ext cx="952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912"/>
              </p:ext>
            </p:extLst>
          </p:nvPr>
        </p:nvGraphicFramePr>
        <p:xfrm>
          <a:off x="1390736" y="4297784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32" imgW="876240" imgH="406080" progId="Equation.DSMT4">
                  <p:embed/>
                </p:oleObj>
              </mc:Choice>
              <mc:Fallback>
                <p:oleObj name="Equation" r:id="rId32" imgW="876240" imgH="4060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36" y="4297784"/>
                        <a:ext cx="87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95760"/>
              </p:ext>
            </p:extLst>
          </p:nvPr>
        </p:nvGraphicFramePr>
        <p:xfrm>
          <a:off x="3692454" y="4297784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34" imgW="939600" imgH="406080" progId="Equation.DSMT4">
                  <p:embed/>
                </p:oleObj>
              </mc:Choice>
              <mc:Fallback>
                <p:oleObj name="Equation" r:id="rId34" imgW="939600" imgH="40608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454" y="4297784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615580"/>
              </p:ext>
            </p:extLst>
          </p:nvPr>
        </p:nvGraphicFramePr>
        <p:xfrm>
          <a:off x="2324302" y="4153768"/>
          <a:ext cx="111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36" imgW="1117440" imgH="558720" progId="Equation.DSMT4">
                  <p:embed/>
                </p:oleObj>
              </mc:Choice>
              <mc:Fallback>
                <p:oleObj name="Equation" r:id="rId36" imgW="1117440" imgH="5587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302" y="4153768"/>
                        <a:ext cx="1117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14577"/>
              </p:ext>
            </p:extLst>
          </p:nvPr>
        </p:nvGraphicFramePr>
        <p:xfrm>
          <a:off x="4700566" y="4153768"/>
          <a:ext cx="132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38" imgW="1320480" imgH="558720" progId="Equation.DSMT4">
                  <p:embed/>
                </p:oleObj>
              </mc:Choice>
              <mc:Fallback>
                <p:oleObj name="Equation" r:id="rId38" imgW="1320480" imgH="55872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66" y="4153768"/>
                        <a:ext cx="1320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682009"/>
              </p:ext>
            </p:extLst>
          </p:nvPr>
        </p:nvGraphicFramePr>
        <p:xfrm>
          <a:off x="5996710" y="4297784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40" imgW="939600" imgH="406080" progId="Equation.DSMT4">
                  <p:embed/>
                </p:oleObj>
              </mc:Choice>
              <mc:Fallback>
                <p:oleObj name="Equation" r:id="rId40" imgW="939600" imgH="4060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710" y="4297784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1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7584" y="188640"/>
            <a:ext cx="6951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2.2.1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高阶导数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1337864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2363979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高阶导数的概念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3328538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二．高阶导数的计算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331640" y="4293096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三．高阶导数计算杂例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690" y="851146"/>
            <a:ext cx="17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34753"/>
              </p:ext>
            </p:extLst>
          </p:nvPr>
        </p:nvGraphicFramePr>
        <p:xfrm>
          <a:off x="1792690" y="880980"/>
          <a:ext cx="1490663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6" name="Equation" r:id="rId3" imgW="1498320" imgH="457200" progId="Equation.DSMT4">
                  <p:embed/>
                </p:oleObj>
              </mc:Choice>
              <mc:Fallback>
                <p:oleObj name="Equation" r:id="rId3" imgW="1498320" imgH="4572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690" y="880980"/>
                        <a:ext cx="1490663" cy="46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47864" y="851146"/>
            <a:ext cx="258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690" y="142711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306453"/>
              </p:ext>
            </p:extLst>
          </p:nvPr>
        </p:nvGraphicFramePr>
        <p:xfrm>
          <a:off x="1547973" y="1405359"/>
          <a:ext cx="22113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7" name="Equation" r:id="rId5" imgW="2222280" imgH="558720" progId="Equation.DSMT4">
                  <p:embed/>
                </p:oleObj>
              </mc:Choice>
              <mc:Fallback>
                <p:oleObj name="Equation" r:id="rId5" imgW="2222280" imgH="5587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973" y="1405359"/>
                        <a:ext cx="221138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68690" y="2924944"/>
            <a:ext cx="1092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    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61254" y="2157958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3788" y="2197823"/>
            <a:ext cx="70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080925"/>
              </p:ext>
            </p:extLst>
          </p:nvPr>
        </p:nvGraphicFramePr>
        <p:xfrm>
          <a:off x="1178044" y="2228779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8" name="Equation" r:id="rId7" imgW="2108160" imgH="457200" progId="Equation.DSMT4">
                  <p:embed/>
                </p:oleObj>
              </mc:Choice>
              <mc:Fallback>
                <p:oleObj name="Equation" r:id="rId7" imgW="2108160" imgH="4572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44" y="2228779"/>
                        <a:ext cx="210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93188" y="2197823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48839"/>
              </p:ext>
            </p:extLst>
          </p:nvPr>
        </p:nvGraphicFramePr>
        <p:xfrm>
          <a:off x="4066454" y="2254339"/>
          <a:ext cx="4572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9" name="Equation" r:id="rId9" imgW="457200" imgH="406080" progId="Equation.DSMT4">
                  <p:embed/>
                </p:oleObj>
              </mc:Choice>
              <mc:Fallback>
                <p:oleObj name="Equation" r:id="rId9" imgW="457200" imgH="4060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454" y="2254339"/>
                        <a:ext cx="45720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559988" y="2195769"/>
            <a:ext cx="276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二阶可导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95609"/>
              </p:ext>
            </p:extLst>
          </p:nvPr>
        </p:nvGraphicFramePr>
        <p:xfrm>
          <a:off x="1315635" y="3720435"/>
          <a:ext cx="6094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0" name="Equation" r:id="rId11" imgW="609480" imgH="406080" progId="Equation.DSMT4">
                  <p:embed/>
                </p:oleObj>
              </mc:Choice>
              <mc:Fallback>
                <p:oleObj name="Equation" r:id="rId11" imgW="609480" imgH="40608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35" y="3720435"/>
                        <a:ext cx="60948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7550"/>
              </p:ext>
            </p:extLst>
          </p:nvPr>
        </p:nvGraphicFramePr>
        <p:xfrm>
          <a:off x="1315635" y="4184206"/>
          <a:ext cx="6728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1" name="Equation" r:id="rId13" imgW="672840" imgH="406080" progId="Equation.DSMT4">
                  <p:embed/>
                </p:oleObj>
              </mc:Choice>
              <mc:Fallback>
                <p:oleObj name="Equation" r:id="rId13" imgW="672840" imgH="4060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35" y="4184206"/>
                        <a:ext cx="67284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50488"/>
              </p:ext>
            </p:extLst>
          </p:nvPr>
        </p:nvGraphicFramePr>
        <p:xfrm>
          <a:off x="1900280" y="5262578"/>
          <a:ext cx="25779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Equation" r:id="rId15" imgW="2577960" imgH="406080" progId="Equation.DSMT4">
                  <p:embed/>
                </p:oleObj>
              </mc:Choice>
              <mc:Fallback>
                <p:oleObj name="Equation" r:id="rId15" imgW="2577960" imgH="4060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80" y="5262578"/>
                        <a:ext cx="257796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84535"/>
              </p:ext>
            </p:extLst>
          </p:nvPr>
        </p:nvGraphicFramePr>
        <p:xfrm>
          <a:off x="1779497" y="4728818"/>
          <a:ext cx="1650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Equation" r:id="rId17" imgW="1650960" imgH="393480" progId="Equation.DSMT4">
                  <p:embed/>
                </p:oleObj>
              </mc:Choice>
              <mc:Fallback>
                <p:oleObj name="Equation" r:id="rId17" imgW="1650960" imgH="3934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497" y="4728818"/>
                        <a:ext cx="1650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/>
          <p:cNvSpPr txBox="1">
            <a:spLocks noChangeArrowheads="1"/>
          </p:cNvSpPr>
          <p:nvPr/>
        </p:nvSpPr>
        <p:spPr>
          <a:xfrm>
            <a:off x="268690" y="2142877"/>
            <a:ext cx="1524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845498"/>
              </p:ext>
            </p:extLst>
          </p:nvPr>
        </p:nvGraphicFramePr>
        <p:xfrm>
          <a:off x="1965063" y="3726735"/>
          <a:ext cx="4190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4" name="Equation" r:id="rId19" imgW="419040" imgH="393480" progId="Equation.DSMT4">
                  <p:embed/>
                </p:oleObj>
              </mc:Choice>
              <mc:Fallback>
                <p:oleObj name="Equation" r:id="rId19" imgW="419040" imgH="3934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063" y="3726735"/>
                        <a:ext cx="4190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870"/>
              </p:ext>
            </p:extLst>
          </p:nvPr>
        </p:nvGraphicFramePr>
        <p:xfrm>
          <a:off x="2372048" y="3726735"/>
          <a:ext cx="12571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5" name="Equation" r:id="rId21" imgW="1257120" imgH="393480" progId="Equation.DSMT4">
                  <p:embed/>
                </p:oleObj>
              </mc:Choice>
              <mc:Fallback>
                <p:oleObj name="Equation" r:id="rId21" imgW="1257120" imgH="3934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048" y="3726735"/>
                        <a:ext cx="12571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73977"/>
              </p:ext>
            </p:extLst>
          </p:nvPr>
        </p:nvGraphicFramePr>
        <p:xfrm>
          <a:off x="3617113" y="3694875"/>
          <a:ext cx="5839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name="Equation" r:id="rId23" imgW="583920" imgH="457200" progId="Equation.DSMT4">
                  <p:embed/>
                </p:oleObj>
              </mc:Choice>
              <mc:Fallback>
                <p:oleObj name="Equation" r:id="rId23" imgW="583920" imgH="457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113" y="3694875"/>
                        <a:ext cx="58392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81652"/>
              </p:ext>
            </p:extLst>
          </p:nvPr>
        </p:nvGraphicFramePr>
        <p:xfrm>
          <a:off x="4188978" y="3720435"/>
          <a:ext cx="13334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7" name="Equation" r:id="rId25" imgW="1333440" imgH="406080" progId="Equation.DSMT4">
                  <p:embed/>
                </p:oleObj>
              </mc:Choice>
              <mc:Fallback>
                <p:oleObj name="Equation" r:id="rId25" imgW="1333440" imgH="4060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978" y="3720435"/>
                        <a:ext cx="133344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3647"/>
              </p:ext>
            </p:extLst>
          </p:nvPr>
        </p:nvGraphicFramePr>
        <p:xfrm>
          <a:off x="5510364" y="3764895"/>
          <a:ext cx="83808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" name="Equation" r:id="rId27" imgW="838080" imgH="317160" progId="Equation.DSMT4">
                  <p:embed/>
                </p:oleObj>
              </mc:Choice>
              <mc:Fallback>
                <p:oleObj name="Equation" r:id="rId27" imgW="838080" imgH="31716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364" y="3764895"/>
                        <a:ext cx="83808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79819"/>
              </p:ext>
            </p:extLst>
          </p:nvPr>
        </p:nvGraphicFramePr>
        <p:xfrm>
          <a:off x="2041678" y="4168244"/>
          <a:ext cx="47494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9" name="Equation" r:id="rId29" imgW="4749480" imgH="457200" progId="Equation.DSMT4">
                  <p:embed/>
                </p:oleObj>
              </mc:Choice>
              <mc:Fallback>
                <p:oleObj name="Equation" r:id="rId29" imgW="4749480" imgH="4572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678" y="4168244"/>
                        <a:ext cx="47494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6229"/>
              </p:ext>
            </p:extLst>
          </p:nvPr>
        </p:nvGraphicFramePr>
        <p:xfrm>
          <a:off x="1893824" y="5805264"/>
          <a:ext cx="29080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0" name="Equation" r:id="rId31" imgW="2908080" imgH="457200" progId="Equation.DSMT4">
                  <p:embed/>
                </p:oleObj>
              </mc:Choice>
              <mc:Fallback>
                <p:oleObj name="Equation" r:id="rId31" imgW="2908080" imgH="4572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24" y="5805264"/>
                        <a:ext cx="29080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74672"/>
              </p:ext>
            </p:extLst>
          </p:nvPr>
        </p:nvGraphicFramePr>
        <p:xfrm>
          <a:off x="3429348" y="4728818"/>
          <a:ext cx="6220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1" name="Equation" r:id="rId33" imgW="622080" imgH="393480" progId="Equation.DSMT4">
                  <p:embed/>
                </p:oleObj>
              </mc:Choice>
              <mc:Fallback>
                <p:oleObj name="Equation" r:id="rId33" imgW="622080" imgH="393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348" y="4728818"/>
                        <a:ext cx="6220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41114"/>
              </p:ext>
            </p:extLst>
          </p:nvPr>
        </p:nvGraphicFramePr>
        <p:xfrm>
          <a:off x="4058772" y="4722518"/>
          <a:ext cx="13334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2" name="Equation" r:id="rId35" imgW="1333440" imgH="406080" progId="Equation.DSMT4">
                  <p:embed/>
                </p:oleObj>
              </mc:Choice>
              <mc:Fallback>
                <p:oleObj name="Equation" r:id="rId35" imgW="1333440" imgH="4060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772" y="4722518"/>
                        <a:ext cx="133344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85936"/>
              </p:ext>
            </p:extLst>
          </p:nvPr>
        </p:nvGraphicFramePr>
        <p:xfrm>
          <a:off x="5394478" y="4766978"/>
          <a:ext cx="83808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Equation" r:id="rId37" imgW="838080" imgH="317160" progId="Equation.DSMT4">
                  <p:embed/>
                </p:oleObj>
              </mc:Choice>
              <mc:Fallback>
                <p:oleObj name="Equation" r:id="rId37" imgW="838080" imgH="31716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78" y="4766978"/>
                        <a:ext cx="83808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91131"/>
              </p:ext>
            </p:extLst>
          </p:nvPr>
        </p:nvGraphicFramePr>
        <p:xfrm>
          <a:off x="4478240" y="5237018"/>
          <a:ext cx="26920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Equation" r:id="rId39" imgW="2692080" imgH="457200" progId="Equation.DSMT4">
                  <p:embed/>
                </p:oleObj>
              </mc:Choice>
              <mc:Fallback>
                <p:oleObj name="Equation" r:id="rId39" imgW="2692080" imgH="4572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240" y="5237018"/>
                        <a:ext cx="26920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2.2.1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8690" y="36450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提示：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47942"/>
              </p:ext>
            </p:extLst>
          </p:nvPr>
        </p:nvGraphicFramePr>
        <p:xfrm>
          <a:off x="1348809" y="2954779"/>
          <a:ext cx="516740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5" name="Equation" r:id="rId41" imgW="5574960" imgH="457200" progId="Equation.DSMT4">
                  <p:embed/>
                </p:oleObj>
              </mc:Choice>
              <mc:Fallback>
                <p:oleObj name="Equation" r:id="rId41" imgW="5574960" imgH="45720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09" y="2954779"/>
                        <a:ext cx="5167407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91681"/>
              </p:ext>
            </p:extLst>
          </p:nvPr>
        </p:nvGraphicFramePr>
        <p:xfrm>
          <a:off x="6507966" y="2984614"/>
          <a:ext cx="245652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6" name="Equation" r:id="rId43" imgW="2641320" imgH="457200" progId="Equation.DSMT4">
                  <p:embed/>
                </p:oleObj>
              </mc:Choice>
              <mc:Fallback>
                <p:oleObj name="Equation" r:id="rId43" imgW="2641320" imgH="4572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966" y="2984614"/>
                        <a:ext cx="2456522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11560" y="24247"/>
            <a:ext cx="8292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2.2.2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隐函数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和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由参数方程确定的函数的导数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0778" y="1818760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80778" y="2813054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一．隐函数的导数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80778" y="3745792"/>
            <a:ext cx="71318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二．由参数方程所确定的函数的导数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80778" y="4678529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两变量的相关变化率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9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331640" y="116632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一．隐函数的导数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975067"/>
              </p:ext>
            </p:extLst>
          </p:nvPr>
        </p:nvGraphicFramePr>
        <p:xfrm>
          <a:off x="5740400" y="4049713"/>
          <a:ext cx="148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1485720" imgH="495000" progId="Equation.DSMT4">
                  <p:embed/>
                </p:oleObj>
              </mc:Choice>
              <mc:Fallback>
                <p:oleObj name="Equation" r:id="rId3" imgW="1485720" imgH="4950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049713"/>
                        <a:ext cx="1485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0773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若由方程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11704"/>
              </p:ext>
            </p:extLst>
          </p:nvPr>
        </p:nvGraphicFramePr>
        <p:xfrm>
          <a:off x="2184400" y="1070441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070441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0" y="1005681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可确定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的函数 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1188" y="23685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由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59124"/>
              </p:ext>
            </p:extLst>
          </p:nvPr>
        </p:nvGraphicFramePr>
        <p:xfrm>
          <a:off x="1079500" y="2500313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1295280" imgH="393480" progId="Equation.DSMT4">
                  <p:embed/>
                </p:oleObj>
              </mc:Choice>
              <mc:Fallback>
                <p:oleObj name="Equation" r:id="rId7" imgW="129528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500313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62200" y="2416175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表示的函数 , 称为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显函数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 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2450" y="4081463"/>
            <a:ext cx="1143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67909"/>
              </p:ext>
            </p:extLst>
          </p:nvPr>
        </p:nvGraphicFramePr>
        <p:xfrm>
          <a:off x="1695450" y="4112419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1841400" imgH="457200" progId="Equation.DSMT4">
                  <p:embed/>
                </p:oleObj>
              </mc:Choice>
              <mc:Fallback>
                <p:oleObj name="Equation" r:id="rId9" imgW="1841400" imgH="457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112419"/>
                        <a:ext cx="1841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48050" y="4052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可确定显函数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43772"/>
              </p:ext>
            </p:extLst>
          </p:nvPr>
        </p:nvGraphicFramePr>
        <p:xfrm>
          <a:off x="1729229" y="4845695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1" imgW="2946240" imgH="457200" progId="Equation.DSMT4">
                  <p:embed/>
                </p:oleObj>
              </mc:Choice>
              <mc:Fallback>
                <p:oleObj name="Equation" r:id="rId11" imgW="2946240" imgH="457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29" y="4845695"/>
                        <a:ext cx="294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644008" y="4778152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可确定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的函数 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644008" y="5445224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但此隐函数不能显化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9388" y="17256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函数为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隐函数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239000" y="100568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则称此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612775" y="3197225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把隐函数化成显函数 , 称为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隐函数的显化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5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build="p" autoUpdateAnimBg="0"/>
      <p:bldP spid="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64900" y="86052"/>
            <a:ext cx="3828438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两边求导法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8976" y="8607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隐函数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求导方法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06900"/>
              </p:ext>
            </p:extLst>
          </p:nvPr>
        </p:nvGraphicFramePr>
        <p:xfrm>
          <a:off x="3609976" y="962353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3" imgW="1600200" imgH="393480" progId="Equation.DSMT4">
                  <p:embed/>
                </p:oleObj>
              </mc:Choice>
              <mc:Fallback>
                <p:oleObj name="Equation" r:id="rId3" imgW="1600200" imgH="3934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6" y="962353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42746"/>
              </p:ext>
            </p:extLst>
          </p:nvPr>
        </p:nvGraphicFramePr>
        <p:xfrm>
          <a:off x="3325813" y="2459365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5" imgW="2095200" imgH="914400" progId="Equation.DSMT4">
                  <p:embed/>
                </p:oleObj>
              </mc:Choice>
              <mc:Fallback>
                <p:oleObj name="Equation" r:id="rId5" imgW="20952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459365"/>
                        <a:ext cx="2095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08463" y="1527500"/>
            <a:ext cx="152400" cy="1060450"/>
          </a:xfrm>
          <a:prstGeom prst="downArrow">
            <a:avLst>
              <a:gd name="adj1" fmla="val 50000"/>
              <a:gd name="adj2" fmla="val 1739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78326" y="1710063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两边对</a:t>
            </a:r>
            <a:r>
              <a:rPr kumimoji="1" lang="zh-CN" altLang="en-US" sz="2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503863" y="2592713"/>
            <a:ext cx="3171825" cy="523875"/>
            <a:chOff x="3696" y="3449"/>
            <a:chExt cx="1998" cy="330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696" y="3449"/>
              <a:ext cx="19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含导数    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 的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方程</a:t>
              </a:r>
              <a:r>
                <a:rPr kumimoji="1"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482" y="3471"/>
            <a:ext cx="30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" y="3471"/>
                          <a:ext cx="302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88976" y="3645024"/>
            <a:ext cx="770572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函数；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函数就是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388" y="4365104"/>
            <a:ext cx="521168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复合函数，此时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为中间变量。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build="p" autoUpdateAnimBg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06450" y="361950"/>
            <a:ext cx="2743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求由方程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8802"/>
              </p:ext>
            </p:extLst>
          </p:nvPr>
        </p:nvGraphicFramePr>
        <p:xfrm>
          <a:off x="3143250" y="403225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Equation" r:id="rId3" imgW="2946240" imgH="457200" progId="Equation.DSMT4">
                  <p:embed/>
                </p:oleObj>
              </mc:Choice>
              <mc:Fallback>
                <p:oleObj name="Equation" r:id="rId3" imgW="2946240" imgH="457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03225"/>
                        <a:ext cx="294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62663"/>
              </p:ext>
            </p:extLst>
          </p:nvPr>
        </p:nvGraphicFramePr>
        <p:xfrm>
          <a:off x="384175" y="1200150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Equation" r:id="rId5" imgW="1244520" imgH="393480" progId="Equation.DSMT4">
                  <p:embed/>
                </p:oleObj>
              </mc:Choice>
              <mc:Fallback>
                <p:oleObj name="Equation" r:id="rId5" imgW="1244520" imgH="3934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200150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76400" y="1127125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= 0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处的导数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15679"/>
              </p:ext>
            </p:extLst>
          </p:nvPr>
        </p:nvGraphicFramePr>
        <p:xfrm>
          <a:off x="4533900" y="933450"/>
          <a:ext cx="139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7" imgW="1396800" imgH="1015920" progId="Equation.DSMT4">
                  <p:embed/>
                </p:oleObj>
              </mc:Choice>
              <mc:Fallback>
                <p:oleObj name="Equation" r:id="rId7" imgW="1396800" imgH="10159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933450"/>
                        <a:ext cx="1397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6450" y="1905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方程两边对</a:t>
            </a:r>
            <a:r>
              <a:rPr kumimoji="1" lang="zh-CN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549947"/>
              </p:ext>
            </p:extLst>
          </p:nvPr>
        </p:nvGraphicFramePr>
        <p:xfrm>
          <a:off x="2139950" y="243205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9" imgW="3429000" imgH="914400" progId="Equation.DSMT4">
                  <p:embed/>
                </p:oleObj>
              </mc:Choice>
              <mc:Fallback>
                <p:oleObj name="Equation" r:id="rId9" imgW="3429000" imgH="914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432050"/>
                        <a:ext cx="3429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6450" y="35163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73758"/>
              </p:ext>
            </p:extLst>
          </p:nvPr>
        </p:nvGraphicFramePr>
        <p:xfrm>
          <a:off x="2063750" y="3359150"/>
          <a:ext cx="107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Equation" r:id="rId11" imgW="1079280" imgH="838080" progId="Equation.DSMT4">
                  <p:embed/>
                </p:oleObj>
              </mc:Choice>
              <mc:Fallback>
                <p:oleObj name="Equation" r:id="rId11" imgW="1079280" imgH="8380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359150"/>
                        <a:ext cx="107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03390"/>
              </p:ext>
            </p:extLst>
          </p:nvPr>
        </p:nvGraphicFramePr>
        <p:xfrm>
          <a:off x="3270250" y="3359150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13" imgW="939600" imgH="838080" progId="Equation.DSMT4">
                  <p:embed/>
                </p:oleObj>
              </mc:Choice>
              <mc:Fallback>
                <p:oleObj name="Equation" r:id="rId13" imgW="939600" imgH="8380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359150"/>
                        <a:ext cx="93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31165"/>
              </p:ext>
            </p:extLst>
          </p:nvPr>
        </p:nvGraphicFramePr>
        <p:xfrm>
          <a:off x="4279900" y="355441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15" imgW="393480" imgH="393480" progId="Equation.DSMT4">
                  <p:embed/>
                </p:oleObj>
              </mc:Choice>
              <mc:Fallback>
                <p:oleObj name="Equation" r:id="rId15" imgW="39348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54413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16119"/>
              </p:ext>
            </p:extLst>
          </p:nvPr>
        </p:nvGraphicFramePr>
        <p:xfrm>
          <a:off x="4768850" y="3476625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17" imgW="901440" imgH="457200" progId="Equation.DSMT4">
                  <p:embed/>
                </p:oleObj>
              </mc:Choice>
              <mc:Fallback>
                <p:oleObj name="Equation" r:id="rId17" imgW="901440" imgH="45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476625"/>
                        <a:ext cx="90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93917"/>
              </p:ext>
            </p:extLst>
          </p:nvPr>
        </p:nvGraphicFramePr>
        <p:xfrm>
          <a:off x="5796136" y="3610769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19" imgW="571320" imgH="330120" progId="Equation.DSMT4">
                  <p:embed/>
                </p:oleObj>
              </mc:Choice>
              <mc:Fallback>
                <p:oleObj name="Equation" r:id="rId19" imgW="571320" imgH="3301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610769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83381"/>
              </p:ext>
            </p:extLst>
          </p:nvPr>
        </p:nvGraphicFramePr>
        <p:xfrm>
          <a:off x="2216150" y="43307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21" imgW="2438280" imgH="965160" progId="Equation.DSMT4">
                  <p:embed/>
                </p:oleObj>
              </mc:Choice>
              <mc:Fallback>
                <p:oleObj name="Equation" r:id="rId21" imgW="2438280" imgH="9651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330700"/>
                        <a:ext cx="243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04863" y="5562600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= 0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= 0 , 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75895"/>
              </p:ext>
            </p:extLst>
          </p:nvPr>
        </p:nvGraphicFramePr>
        <p:xfrm>
          <a:off x="4114800" y="5359400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23" imgW="1930320" imgH="1015920" progId="Equation.DSMT4">
                  <p:embed/>
                </p:oleObj>
              </mc:Choice>
              <mc:Fallback>
                <p:oleObj name="Equation" r:id="rId23" imgW="1930320" imgH="10159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59400"/>
                        <a:ext cx="193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56150"/>
              </p:ext>
            </p:extLst>
          </p:nvPr>
        </p:nvGraphicFramePr>
        <p:xfrm>
          <a:off x="5715000" y="26924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25" imgW="215640" imgH="393480" progId="Equation.DSMT4">
                  <p:embed/>
                </p:oleObj>
              </mc:Choice>
              <mc:Fallback>
                <p:oleObj name="Equation" r:id="rId25" imgW="21564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92400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172200" y="33020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确定的隐函数</a:t>
            </a:r>
          </a:p>
        </p:txBody>
      </p:sp>
    </p:spTree>
    <p:extLst>
      <p:ext uri="{BB962C8B-B14F-4D97-AF65-F5344CB8AC3E}">
        <p14:creationId xmlns:p14="http://schemas.microsoft.com/office/powerpoint/2010/main" val="42793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825949" y="3574414"/>
            <a:ext cx="4318051" cy="181588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或者：     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01823"/>
              </p:ext>
            </p:extLst>
          </p:nvPr>
        </p:nvGraphicFramePr>
        <p:xfrm>
          <a:off x="2850555" y="225722"/>
          <a:ext cx="22907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7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555" y="225722"/>
                        <a:ext cx="2290762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67331"/>
              </p:ext>
            </p:extLst>
          </p:nvPr>
        </p:nvGraphicFramePr>
        <p:xfrm>
          <a:off x="6916738" y="32385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8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323850"/>
                        <a:ext cx="130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5018659" y="235248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确定隐函数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67544" y="260648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设由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700808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272" y="1687759"/>
            <a:ext cx="30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）两边求导得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66667"/>
              </p:ext>
            </p:extLst>
          </p:nvPr>
        </p:nvGraphicFramePr>
        <p:xfrm>
          <a:off x="1971467" y="2540411"/>
          <a:ext cx="33012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9" name="Equation" r:id="rId7" imgW="330120" imgH="380880" progId="Equation.DSMT4">
                  <p:embed/>
                </p:oleObj>
              </mc:Choice>
              <mc:Fallback>
                <p:oleObj name="Equation" r:id="rId7" imgW="330120" imgH="3808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467" y="2540411"/>
                        <a:ext cx="330120" cy="38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02759"/>
              </p:ext>
            </p:extLst>
          </p:nvPr>
        </p:nvGraphicFramePr>
        <p:xfrm>
          <a:off x="2270861" y="2330787"/>
          <a:ext cx="635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0" name="Equation" r:id="rId9" imgW="291960" imgH="431640" progId="Equation.DSMT4">
                  <p:embed/>
                </p:oleObj>
              </mc:Choice>
              <mc:Fallback>
                <p:oleObj name="Equation" r:id="rId9" imgW="291960" imgH="4316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861" y="2330787"/>
                        <a:ext cx="635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86053"/>
              </p:ext>
            </p:extLst>
          </p:nvPr>
        </p:nvGraphicFramePr>
        <p:xfrm>
          <a:off x="2882867" y="2540411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1" name="Equation" r:id="rId11" imgW="1384200" imgH="393480" progId="Equation.DSMT4">
                  <p:embed/>
                </p:oleObj>
              </mc:Choice>
              <mc:Fallback>
                <p:oleObj name="Equation" r:id="rId11" imgW="1384200" imgH="39348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867" y="2540411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82445"/>
              </p:ext>
            </p:extLst>
          </p:nvPr>
        </p:nvGraphicFramePr>
        <p:xfrm>
          <a:off x="4339249" y="2276872"/>
          <a:ext cx="5254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2" name="Equation" r:id="rId13" imgW="241200" imgH="431640" progId="Equation.DSMT4">
                  <p:embed/>
                </p:oleObj>
              </mc:Choice>
              <mc:Fallback>
                <p:oleObj name="Equation" r:id="rId13" imgW="241200" imgH="43164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249" y="2276872"/>
                        <a:ext cx="5254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30870"/>
              </p:ext>
            </p:extLst>
          </p:nvPr>
        </p:nvGraphicFramePr>
        <p:xfrm>
          <a:off x="4813307" y="2540411"/>
          <a:ext cx="7365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3" name="Equation" r:id="rId15" imgW="736560" imgH="304560" progId="Equation.DSMT4">
                  <p:embed/>
                </p:oleObj>
              </mc:Choice>
              <mc:Fallback>
                <p:oleObj name="Equation" r:id="rId15" imgW="736560" imgH="3045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7" y="2540411"/>
                        <a:ext cx="73656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621" y="359436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解此关于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42009"/>
              </p:ext>
            </p:extLst>
          </p:nvPr>
        </p:nvGraphicFramePr>
        <p:xfrm>
          <a:off x="2050908" y="3356992"/>
          <a:ext cx="525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4" name="Equation" r:id="rId17" imgW="269280" imgH="492840" progId="Equation.DSMT4">
                  <p:embed/>
                </p:oleObj>
              </mc:Choice>
              <mc:Fallback>
                <p:oleObj name="Equation" r:id="rId17" imgW="269280" imgH="4928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908" y="3356992"/>
                        <a:ext cx="5254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9988" y="356369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的方程，得到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78227"/>
              </p:ext>
            </p:extLst>
          </p:nvPr>
        </p:nvGraphicFramePr>
        <p:xfrm>
          <a:off x="1252912" y="4292863"/>
          <a:ext cx="7191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5" name="Equation" r:id="rId19" imgW="330120" imgH="431640" progId="Equation.DSMT4">
                  <p:embed/>
                </p:oleObj>
              </mc:Choice>
              <mc:Fallback>
                <p:oleObj name="Equation" r:id="rId19" imgW="330120" imgH="4316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912" y="4292863"/>
                        <a:ext cx="7191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64599"/>
              </p:ext>
            </p:extLst>
          </p:nvPr>
        </p:nvGraphicFramePr>
        <p:xfrm>
          <a:off x="2094492" y="4342136"/>
          <a:ext cx="10540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6" name="Equation" r:id="rId21" imgW="1054080" imgH="838080" progId="Equation.DSMT4">
                  <p:embed/>
                </p:oleObj>
              </mc:Choice>
              <mc:Fallback>
                <p:oleObj name="Equation" r:id="rId21" imgW="1054080" imgH="83808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492" y="4342136"/>
                        <a:ext cx="105408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36983"/>
              </p:ext>
            </p:extLst>
          </p:nvPr>
        </p:nvGraphicFramePr>
        <p:xfrm>
          <a:off x="6857052" y="4137668"/>
          <a:ext cx="212796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7" name="Equation" r:id="rId23" imgW="2145960" imgH="914400" progId="Equation.DSMT4">
                  <p:embed/>
                </p:oleObj>
              </mc:Choice>
              <mc:Fallback>
                <p:oleObj name="Equation" r:id="rId23" imgW="2145960" imgH="9144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052" y="4137668"/>
                        <a:ext cx="212796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054094"/>
              </p:ext>
            </p:extLst>
          </p:nvPr>
        </p:nvGraphicFramePr>
        <p:xfrm>
          <a:off x="4826548" y="4594866"/>
          <a:ext cx="17253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8" name="Equation" r:id="rId25" imgW="2040840" imgH="526320" progId="Equation.DSMT4">
                  <p:embed/>
                </p:oleObj>
              </mc:Choice>
              <mc:Fallback>
                <p:oleObj name="Equation" r:id="rId25" imgW="2040840" imgH="5263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548" y="4594866"/>
                        <a:ext cx="17253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右箭头 27"/>
          <p:cNvSpPr/>
          <p:nvPr/>
        </p:nvSpPr>
        <p:spPr>
          <a:xfrm>
            <a:off x="4898556" y="4437112"/>
            <a:ext cx="1570893" cy="1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7544" y="991194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85980"/>
              </p:ext>
            </p:extLst>
          </p:nvPr>
        </p:nvGraphicFramePr>
        <p:xfrm>
          <a:off x="1835696" y="1044841"/>
          <a:ext cx="876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9" name="Equation" r:id="rId27" imgW="863280" imgH="406080" progId="Equation.DSMT4">
                  <p:embed/>
                </p:oleObj>
              </mc:Choice>
              <mc:Fallback>
                <p:oleObj name="Equation" r:id="rId27" imgW="863280" imgH="406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044841"/>
                        <a:ext cx="8763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4610"/>
              </p:ext>
            </p:extLst>
          </p:nvPr>
        </p:nvGraphicFramePr>
        <p:xfrm>
          <a:off x="3910406" y="1044841"/>
          <a:ext cx="8715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0" name="Equation" r:id="rId29" imgW="863280" imgH="406080" progId="Equation.DSMT4">
                  <p:embed/>
                </p:oleObj>
              </mc:Choice>
              <mc:Fallback>
                <p:oleObj name="Equation" r:id="rId29" imgW="863280" imgH="4060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406" y="1044841"/>
                        <a:ext cx="8715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435593" y="229776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3249" y="99119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317358" y="5528607"/>
            <a:ext cx="2716211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当</a:t>
            </a:r>
          </a:p>
        </p:txBody>
      </p:sp>
      <p:graphicFrame>
        <p:nvGraphicFramePr>
          <p:cNvPr id="3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33281"/>
              </p:ext>
            </p:extLst>
          </p:nvPr>
        </p:nvGraphicFramePr>
        <p:xfrm>
          <a:off x="817421" y="562862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Equation" r:id="rId31" imgW="761760" imgH="393480" progId="Equation.DSMT4">
                  <p:embed/>
                </p:oleObj>
              </mc:Choice>
              <mc:Fallback>
                <p:oleObj name="Equation" r:id="rId31" imgW="761760" imgH="3934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21" y="5628620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1585771" y="555242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3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21283"/>
              </p:ext>
            </p:extLst>
          </p:nvPr>
        </p:nvGraphicFramePr>
        <p:xfrm>
          <a:off x="2189021" y="566672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Equation" r:id="rId33" imgW="838080" imgH="393480" progId="Equation.DSMT4">
                  <p:embed/>
                </p:oleObj>
              </mc:Choice>
              <mc:Fallback>
                <p:oleObj name="Equation" r:id="rId33" imgW="838080" imgH="3934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021" y="5666720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3033570" y="5546070"/>
            <a:ext cx="31772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  得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26096"/>
              </p:ext>
            </p:extLst>
          </p:nvPr>
        </p:nvGraphicFramePr>
        <p:xfrm>
          <a:off x="5856288" y="5389563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3" name="Equation" r:id="rId35" imgW="1625400" imgH="838080" progId="Equation.DSMT4">
                  <p:embed/>
                </p:oleObj>
              </mc:Choice>
              <mc:Fallback>
                <p:oleObj name="Equation" r:id="rId35" imgW="162540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5389563"/>
                        <a:ext cx="1625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5"/>
          <p:cNvSpPr txBox="1">
            <a:spLocks noChangeArrowheads="1"/>
          </p:cNvSpPr>
          <p:nvPr/>
        </p:nvSpPr>
        <p:spPr bwMode="auto">
          <a:xfrm>
            <a:off x="3443678" y="4461473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①′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3788422" y="5552420"/>
            <a:ext cx="1702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①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①′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/>
      <p:bldP spid="7" grpId="0" autoUpdateAnimBg="0"/>
      <p:bldP spid="8" grpId="0"/>
      <p:bldP spid="9" grpId="0"/>
      <p:bldP spid="16" grpId="0"/>
      <p:bldP spid="18" grpId="0"/>
      <p:bldP spid="28" grpId="0" animBg="1"/>
      <p:bldP spid="29" grpId="0"/>
      <p:bldP spid="32" grpId="0" build="p" autoUpdateAnimBg="0" advAuto="0"/>
      <p:bldP spid="33" grpId="0"/>
      <p:bldP spid="34" grpId="0" animBg="1"/>
      <p:bldP spid="36" grpId="0" autoUpdateAnimBg="0"/>
      <p:bldP spid="38" grpId="0" autoUpdateAnimBg="0"/>
      <p:bldP spid="40" grpId="0" autoUpdateAnimBg="0"/>
      <p:bldP spid="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1870906" y="3756030"/>
            <a:ext cx="14077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在方程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59850"/>
              </p:ext>
            </p:extLst>
          </p:nvPr>
        </p:nvGraphicFramePr>
        <p:xfrm>
          <a:off x="3278610" y="3789040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3" name="Equation" r:id="rId3" imgW="2400120" imgH="457200" progId="Equation.DSMT4">
                  <p:embed/>
                </p:oleObj>
              </mc:Choice>
              <mc:Fallback>
                <p:oleObj name="Equation" r:id="rId3" imgW="240012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610" y="3789040"/>
                        <a:ext cx="240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5864800" y="3756030"/>
            <a:ext cx="2742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两边再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97793"/>
              </p:ext>
            </p:extLst>
          </p:nvPr>
        </p:nvGraphicFramePr>
        <p:xfrm>
          <a:off x="1588878" y="4555317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4" name="Equation" r:id="rId5" imgW="1028520" imgH="457200" progId="Equation.DSMT4">
                  <p:embed/>
                </p:oleObj>
              </mc:Choice>
              <mc:Fallback>
                <p:oleObj name="Equation" r:id="rId5" imgW="102852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878" y="4555317"/>
                        <a:ext cx="1028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07132"/>
              </p:ext>
            </p:extLst>
          </p:nvPr>
        </p:nvGraphicFramePr>
        <p:xfrm>
          <a:off x="2769978" y="4555317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5" name="Equation" r:id="rId7" imgW="1701720" imgH="457200" progId="Equation.DSMT4">
                  <p:embed/>
                </p:oleObj>
              </mc:Choice>
              <mc:Fallback>
                <p:oleObj name="Equation" r:id="rId7" imgW="1701720" imgH="457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978" y="4555317"/>
                        <a:ext cx="170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73090"/>
              </p:ext>
            </p:extLst>
          </p:nvPr>
        </p:nvGraphicFramePr>
        <p:xfrm>
          <a:off x="4535278" y="4580717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Equation" r:id="rId9" imgW="1041120" imgH="406080" progId="Equation.DSMT4">
                  <p:embed/>
                </p:oleObj>
              </mc:Choice>
              <mc:Fallback>
                <p:oleObj name="Equation" r:id="rId9" imgW="1041120" imgH="406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278" y="4580717"/>
                        <a:ext cx="104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7399128" y="4524361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996" y="188640"/>
            <a:ext cx="98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996" y="836712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27624"/>
              </p:ext>
            </p:extLst>
          </p:nvPr>
        </p:nvGraphicFramePr>
        <p:xfrm>
          <a:off x="1695406" y="602228"/>
          <a:ext cx="8858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Equation" r:id="rId11" imgW="406080" imgH="457200" progId="Equation.DSMT4">
                  <p:embed/>
                </p:oleObj>
              </mc:Choice>
              <mc:Fallback>
                <p:oleObj name="Equation" r:id="rId11" imgW="40608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06" y="602228"/>
                        <a:ext cx="885825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04612"/>
              </p:ext>
            </p:extLst>
          </p:nvPr>
        </p:nvGraphicFramePr>
        <p:xfrm>
          <a:off x="3167501" y="680307"/>
          <a:ext cx="10160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Equation" r:id="rId13" imgW="1015920" imgH="838080" progId="Equation.DSMT4">
                  <p:embed/>
                </p:oleObj>
              </mc:Choice>
              <mc:Fallback>
                <p:oleObj name="Equation" r:id="rId13" imgW="1015920" imgH="8380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01" y="680307"/>
                        <a:ext cx="10160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646401"/>
              </p:ext>
            </p:extLst>
          </p:nvPr>
        </p:nvGraphicFramePr>
        <p:xfrm>
          <a:off x="2519300" y="641122"/>
          <a:ext cx="193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Equation" r:id="rId15" imgW="1930320" imgH="914400" progId="Equation.DSMT4">
                  <p:embed/>
                </p:oleObj>
              </mc:Choice>
              <mc:Fallback>
                <p:oleObj name="Equation" r:id="rId15" imgW="1930320" imgH="914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00" y="641122"/>
                        <a:ext cx="193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870189"/>
              </p:ext>
            </p:extLst>
          </p:nvPr>
        </p:nvGraphicFramePr>
        <p:xfrm>
          <a:off x="4444139" y="484057"/>
          <a:ext cx="43307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0" name="Equation" r:id="rId17" imgW="4330440" imgH="1244520" progId="Equation.DSMT4">
                  <p:embed/>
                </p:oleObj>
              </mc:Choice>
              <mc:Fallback>
                <p:oleObj name="Equation" r:id="rId17" imgW="4330440" imgH="124452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139" y="484057"/>
                        <a:ext cx="433070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40472"/>
              </p:ext>
            </p:extLst>
          </p:nvPr>
        </p:nvGraphicFramePr>
        <p:xfrm>
          <a:off x="7415973" y="680307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1" name="Equation" r:id="rId19" imgW="317160" imgH="406080" progId="Equation.DSMT4">
                  <p:embed/>
                </p:oleObj>
              </mc:Choice>
              <mc:Fallback>
                <p:oleObj name="Equation" r:id="rId19" imgW="317160" imgH="4060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973" y="680307"/>
                        <a:ext cx="317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70930"/>
              </p:ext>
            </p:extLst>
          </p:nvPr>
        </p:nvGraphicFramePr>
        <p:xfrm>
          <a:off x="7999199" y="680307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2" name="Equation" r:id="rId21" imgW="139680" imgH="304560" progId="Equation.DSMT4">
                  <p:embed/>
                </p:oleObj>
              </mc:Choice>
              <mc:Fallback>
                <p:oleObj name="Equation" r:id="rId21" imgW="139680" imgH="30456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199" y="680307"/>
                        <a:ext cx="139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860907" y="1995793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43355"/>
              </p:ext>
            </p:extLst>
          </p:nvPr>
        </p:nvGraphicFramePr>
        <p:xfrm>
          <a:off x="1355246" y="212531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3" name="Equation" r:id="rId23" imgW="761760" imgH="393480" progId="Equation.DSMT4">
                  <p:embed/>
                </p:oleObj>
              </mc:Choice>
              <mc:Fallback>
                <p:oleObj name="Equation" r:id="rId23" imgW="76176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246" y="2125313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2076134" y="1999901"/>
            <a:ext cx="49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40821"/>
              </p:ext>
            </p:extLst>
          </p:nvPr>
        </p:nvGraphicFramePr>
        <p:xfrm>
          <a:off x="2314677" y="205674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Equation" r:id="rId25" imgW="838080" imgH="393480" progId="Equation.DSMT4">
                  <p:embed/>
                </p:oleObj>
              </mc:Choice>
              <mc:Fallback>
                <p:oleObj name="Equation" r:id="rId25" imgW="83808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77" y="2056740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4817520" y="1991980"/>
            <a:ext cx="1396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4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70051"/>
              </p:ext>
            </p:extLst>
          </p:nvPr>
        </p:nvGraphicFramePr>
        <p:xfrm>
          <a:off x="3138569" y="183449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5" name="Equation" r:id="rId27" imgW="1536480" imgH="838080" progId="Equation.DSMT4">
                  <p:embed/>
                </p:oleObj>
              </mc:Choice>
              <mc:Fallback>
                <p:oleObj name="Equation" r:id="rId27" imgW="1536480" imgH="8380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569" y="1834490"/>
                        <a:ext cx="153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228229"/>
              </p:ext>
            </p:extLst>
          </p:nvPr>
        </p:nvGraphicFramePr>
        <p:xfrm>
          <a:off x="2751559" y="2924944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6" name="Equation" r:id="rId29" imgW="1054080" imgH="406080" progId="Equation.DSMT4">
                  <p:embed/>
                </p:oleObj>
              </mc:Choice>
              <mc:Fallback>
                <p:oleObj name="Equation" r:id="rId29" imgW="1054080" imgH="4060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559" y="2924944"/>
                        <a:ext cx="1054100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41482"/>
              </p:ext>
            </p:extLst>
          </p:nvPr>
        </p:nvGraphicFramePr>
        <p:xfrm>
          <a:off x="3870938" y="2708920"/>
          <a:ext cx="48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7" name="Equation" r:id="rId31" imgW="482400" imgH="838080" progId="Equation.DSMT4">
                  <p:embed/>
                </p:oleObj>
              </mc:Choice>
              <mc:Fallback>
                <p:oleObj name="Equation" r:id="rId31" imgW="482400" imgH="838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938" y="2708920"/>
                        <a:ext cx="4826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70996" y="3756030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860907" y="5393879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04424"/>
              </p:ext>
            </p:extLst>
          </p:nvPr>
        </p:nvGraphicFramePr>
        <p:xfrm>
          <a:off x="1361002" y="5454826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8" name="Equation" r:id="rId33" imgW="761760" imgH="393480" progId="Equation.DSMT4">
                  <p:embed/>
                </p:oleObj>
              </mc:Choice>
              <mc:Fallback>
                <p:oleObj name="Equation" r:id="rId33" imgW="761760" imgH="3934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02" y="5454826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2122126" y="5392120"/>
            <a:ext cx="49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450388"/>
              </p:ext>
            </p:extLst>
          </p:nvPr>
        </p:nvGraphicFramePr>
        <p:xfrm>
          <a:off x="2531935" y="5454826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9" name="Equation" r:id="rId34" imgW="838080" imgH="393480" progId="Equation.DSMT4">
                  <p:embed/>
                </p:oleObj>
              </mc:Choice>
              <mc:Fallback>
                <p:oleObj name="Equation" r:id="rId34" imgW="83808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35" y="5454826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60"/>
          <p:cNvSpPr txBox="1">
            <a:spLocks noChangeArrowheads="1"/>
          </p:cNvSpPr>
          <p:nvPr/>
        </p:nvSpPr>
        <p:spPr bwMode="auto">
          <a:xfrm>
            <a:off x="5098282" y="5390066"/>
            <a:ext cx="2414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     ，解得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43464"/>
              </p:ext>
            </p:extLst>
          </p:nvPr>
        </p:nvGraphicFramePr>
        <p:xfrm>
          <a:off x="3419332" y="5232576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Equation" r:id="rId35" imgW="1536480" imgH="838080" progId="Equation.DSMT4">
                  <p:embed/>
                </p:oleObj>
              </mc:Choice>
              <mc:Fallback>
                <p:oleObj name="Equation" r:id="rId35" imgW="1536480" imgH="8380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32" y="5232576"/>
                        <a:ext cx="153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34868"/>
              </p:ext>
            </p:extLst>
          </p:nvPr>
        </p:nvGraphicFramePr>
        <p:xfrm>
          <a:off x="7413144" y="5408237"/>
          <a:ext cx="105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1" name="Equation" r:id="rId36" imgW="1054080" imgH="406080" progId="Equation.DSMT4">
                  <p:embed/>
                </p:oleObj>
              </mc:Choice>
              <mc:Fallback>
                <p:oleObj name="Equation" r:id="rId36" imgW="1054080" imgH="4060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144" y="5408237"/>
                        <a:ext cx="105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56455"/>
              </p:ext>
            </p:extLst>
          </p:nvPr>
        </p:nvGraphicFramePr>
        <p:xfrm>
          <a:off x="8486964" y="5097088"/>
          <a:ext cx="48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2" name="Equation" r:id="rId37" imgW="482400" imgH="838080" progId="Equation.DSMT4">
                  <p:embed/>
                </p:oleObj>
              </mc:Choice>
              <mc:Fallback>
                <p:oleObj name="Equation" r:id="rId37" imgW="482400" imgH="8380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964" y="5097088"/>
                        <a:ext cx="482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886266" y="5392120"/>
            <a:ext cx="69008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②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6" grpId="0" autoUpdateAnimBg="0"/>
      <p:bldP spid="38" grpId="0" autoUpdateAnimBg="0"/>
      <p:bldP spid="40" grpId="0" autoUpdateAnimBg="0"/>
      <p:bldP spid="42" grpId="0" autoUpdateAnimBg="0"/>
      <p:bldP spid="46" grpId="0"/>
      <p:bldP spid="47" grpId="0" autoUpdateAnimBg="0"/>
      <p:bldP spid="49" grpId="0" autoUpdateAnimBg="0"/>
      <p:bldP spid="51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1325" y="244475"/>
            <a:ext cx="2405063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11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求椭圆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44258"/>
              </p:ext>
            </p:extLst>
          </p:nvPr>
        </p:nvGraphicFramePr>
        <p:xfrm>
          <a:off x="2520950" y="6985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69850"/>
                        <a:ext cx="163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0" y="2063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44717"/>
              </p:ext>
            </p:extLst>
          </p:nvPr>
        </p:nvGraphicFramePr>
        <p:xfrm>
          <a:off x="5033963" y="174625"/>
          <a:ext cx="148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5" imgW="1485720" imgH="685800" progId="Equation.DSMT4">
                  <p:embed/>
                </p:oleObj>
              </mc:Choice>
              <mc:Fallback>
                <p:oleObj name="Equation" r:id="rId5" imgW="1485720" imgH="685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174625"/>
                        <a:ext cx="1485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57950" y="225425"/>
            <a:ext cx="245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处的切线方程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325" y="1182662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椭圆方程两边对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37360"/>
              </p:ext>
            </p:extLst>
          </p:nvPr>
        </p:nvGraphicFramePr>
        <p:xfrm>
          <a:off x="2166938" y="1836836"/>
          <a:ext cx="29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4" name="Equation" r:id="rId7" imgW="291960" imgH="838080" progId="Equation.DSMT4">
                  <p:embed/>
                </p:oleObj>
              </mc:Choice>
              <mc:Fallback>
                <p:oleObj name="Equation" r:id="rId7" imgW="291960" imgH="8380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836836"/>
                        <a:ext cx="292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33079"/>
              </p:ext>
            </p:extLst>
          </p:nvPr>
        </p:nvGraphicFramePr>
        <p:xfrm>
          <a:off x="2533650" y="1836836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5" name="Equation" r:id="rId9" imgW="1218960" imgH="838080" progId="Equation.DSMT4">
                  <p:embed/>
                </p:oleObj>
              </mc:Choice>
              <mc:Fallback>
                <p:oleObj name="Equation" r:id="rId9" imgW="1218960" imgH="8380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836836"/>
                        <a:ext cx="121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6068"/>
              </p:ext>
            </p:extLst>
          </p:nvPr>
        </p:nvGraphicFramePr>
        <p:xfrm>
          <a:off x="3757613" y="2116236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11" imgW="571320" imgH="330120" progId="Equation.DSMT4">
                  <p:embed/>
                </p:oleObj>
              </mc:Choice>
              <mc:Fallback>
                <p:oleObj name="Equation" r:id="rId11" imgW="571320" imgH="33012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116236"/>
                        <a:ext cx="571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40307"/>
              </p:ext>
            </p:extLst>
          </p:nvPr>
        </p:nvGraphicFramePr>
        <p:xfrm>
          <a:off x="1391216" y="2996505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13" imgW="507960" imgH="406080" progId="Equation.DSMT4">
                  <p:embed/>
                </p:oleObj>
              </mc:Choice>
              <mc:Fallback>
                <p:oleObj name="Equation" r:id="rId13" imgW="507960" imgH="406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216" y="2996505"/>
                        <a:ext cx="50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6314"/>
              </p:ext>
            </p:extLst>
          </p:nvPr>
        </p:nvGraphicFramePr>
        <p:xfrm>
          <a:off x="2167504" y="3115567"/>
          <a:ext cx="7540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Equation" r:id="rId15" imgW="685800" imgH="672840" progId="Equation.DSMT4">
                  <p:embed/>
                </p:oleObj>
              </mc:Choice>
              <mc:Fallback>
                <p:oleObj name="Equation" r:id="rId15" imgW="685800" imgH="6728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504" y="3115567"/>
                        <a:ext cx="75406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23350"/>
              </p:ext>
            </p:extLst>
          </p:nvPr>
        </p:nvGraphicFramePr>
        <p:xfrm>
          <a:off x="3067616" y="2756792"/>
          <a:ext cx="123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Equation" r:id="rId17" imgW="1231560" imgH="901440" progId="Equation.DSMT4">
                  <p:embed/>
                </p:oleObj>
              </mc:Choice>
              <mc:Fallback>
                <p:oleObj name="Equation" r:id="rId17" imgW="1231560" imgH="9014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616" y="2756792"/>
                        <a:ext cx="1231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75925"/>
              </p:ext>
            </p:extLst>
          </p:nvPr>
        </p:nvGraphicFramePr>
        <p:xfrm>
          <a:off x="4505891" y="3104455"/>
          <a:ext cx="7556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Equation" r:id="rId19" imgW="685800" imgH="672840" progId="Equation.DSMT4">
                  <p:embed/>
                </p:oleObj>
              </mc:Choice>
              <mc:Fallback>
                <p:oleObj name="Equation" r:id="rId19" imgW="685800" imgH="6728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891" y="3104455"/>
                        <a:ext cx="755650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68683"/>
              </p:ext>
            </p:extLst>
          </p:nvPr>
        </p:nvGraphicFramePr>
        <p:xfrm>
          <a:off x="5309166" y="2667892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21" imgW="1143000" imgH="914400" progId="Equation.DSMT4">
                  <p:embed/>
                </p:oleObj>
              </mc:Choice>
              <mc:Fallback>
                <p:oleObj name="Equation" r:id="rId21" imgW="1143000" imgH="914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166" y="2667892"/>
                        <a:ext cx="1143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23500" y="4274442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故切线方程为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227470"/>
              </p:ext>
            </p:extLst>
          </p:nvPr>
        </p:nvGraphicFramePr>
        <p:xfrm>
          <a:off x="2961913" y="4163317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23" imgW="1206360" imgH="825480" progId="Equation.DSMT4">
                  <p:embed/>
                </p:oleObj>
              </mc:Choice>
              <mc:Fallback>
                <p:oleObj name="Equation" r:id="rId23" imgW="1206360" imgH="825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913" y="4163317"/>
                        <a:ext cx="1206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12284"/>
              </p:ext>
            </p:extLst>
          </p:nvPr>
        </p:nvGraphicFramePr>
        <p:xfrm>
          <a:off x="4219213" y="4118867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25" imgW="1041120" imgH="914400" progId="Equation.DSMT4">
                  <p:embed/>
                </p:oleObj>
              </mc:Choice>
              <mc:Fallback>
                <p:oleObj name="Equation" r:id="rId25" imgW="1041120" imgH="9144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213" y="4118867"/>
                        <a:ext cx="1041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91692"/>
              </p:ext>
            </p:extLst>
          </p:nvPr>
        </p:nvGraphicFramePr>
        <p:xfrm>
          <a:off x="5316175" y="4404617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27" imgW="965160" imgH="393480" progId="Equation.DSMT4">
                  <p:embed/>
                </p:oleObj>
              </mc:Choice>
              <mc:Fallback>
                <p:oleObj name="Equation" r:id="rId27" imgW="96516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75" y="4404617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41891" y="5320258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25737"/>
              </p:ext>
            </p:extLst>
          </p:nvPr>
        </p:nvGraphicFramePr>
        <p:xfrm>
          <a:off x="2978150" y="5300663"/>
          <a:ext cx="279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29" imgW="2793960" imgH="495000" progId="Equation.DSMT4">
                  <p:embed/>
                </p:oleObj>
              </mc:Choice>
              <mc:Fallback>
                <p:oleObj name="Equation" r:id="rId29" imgW="2793960" imgH="4950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300663"/>
                        <a:ext cx="279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064316" y="2815530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375716" y="2815530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6" grpId="0" autoUpdateAnimBg="0"/>
      <p:bldP spid="20" grpId="0" autoUpdateAnimBg="0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64900" y="86052"/>
            <a:ext cx="3828438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对数求导法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750" y="895350"/>
            <a:ext cx="7128594" cy="5191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对幂指函数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78036"/>
              </p:ext>
            </p:extLst>
          </p:nvPr>
        </p:nvGraphicFramePr>
        <p:xfrm>
          <a:off x="2987824" y="836712"/>
          <a:ext cx="1047055" cy="57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836712"/>
                        <a:ext cx="1047055" cy="579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06552" y="89535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可用对数求导法求导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13168"/>
              </p:ext>
            </p:extLst>
          </p:nvPr>
        </p:nvGraphicFramePr>
        <p:xfrm>
          <a:off x="2262188" y="168275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682750"/>
                        <a:ext cx="16256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08096"/>
              </p:ext>
            </p:extLst>
          </p:nvPr>
        </p:nvGraphicFramePr>
        <p:xfrm>
          <a:off x="2224088" y="2209800"/>
          <a:ext cx="62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7" imgW="622080" imgH="901440" progId="Equation.DSMT4">
                  <p:embed/>
                </p:oleObj>
              </mc:Choice>
              <mc:Fallback>
                <p:oleObj name="Equation" r:id="rId7" imgW="622080" imgH="9014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209800"/>
                        <a:ext cx="622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18076"/>
              </p:ext>
            </p:extLst>
          </p:nvPr>
        </p:nvGraphicFramePr>
        <p:xfrm>
          <a:off x="2921000" y="240665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9" imgW="1091880" imgH="406080" progId="Equation.DSMT4">
                  <p:embed/>
                </p:oleObj>
              </mc:Choice>
              <mc:Fallback>
                <p:oleObj name="Equation" r:id="rId9" imgW="1091880" imgH="406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406650"/>
                        <a:ext cx="1092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7386"/>
              </p:ext>
            </p:extLst>
          </p:nvPr>
        </p:nvGraphicFramePr>
        <p:xfrm>
          <a:off x="4121150" y="2216150"/>
          <a:ext cx="74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11" imgW="749160" imgH="838080" progId="Equation.DSMT4">
                  <p:embed/>
                </p:oleObj>
              </mc:Choice>
              <mc:Fallback>
                <p:oleObj name="Equation" r:id="rId11" imgW="74916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216150"/>
                        <a:ext cx="749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49609"/>
              </p:ext>
            </p:extLst>
          </p:nvPr>
        </p:nvGraphicFramePr>
        <p:xfrm>
          <a:off x="2300288" y="319405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3" imgW="2984400" imgH="838080" progId="Equation.DSMT4">
                  <p:embed/>
                </p:oleObj>
              </mc:Choice>
              <mc:Fallback>
                <p:oleObj name="Equation" r:id="rId13" imgW="2984400" imgH="838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194050"/>
                        <a:ext cx="298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19106"/>
              </p:ext>
            </p:extLst>
          </p:nvPr>
        </p:nvGraphicFramePr>
        <p:xfrm>
          <a:off x="2293938" y="4216400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15" imgW="1955520" imgH="457200" progId="Equation.DSMT4">
                  <p:embed/>
                </p:oleObj>
              </mc:Choice>
              <mc:Fallback>
                <p:oleObj name="Equation" r:id="rId15" imgW="195552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216400"/>
                        <a:ext cx="195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04309"/>
              </p:ext>
            </p:extLst>
          </p:nvPr>
        </p:nvGraphicFramePr>
        <p:xfrm>
          <a:off x="4483100" y="42164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17" imgW="1371600" imgH="457200" progId="Equation.DSMT4">
                  <p:embed/>
                </p:oleObj>
              </mc:Choice>
              <mc:Fallback>
                <p:oleObj name="Equation" r:id="rId17" imgW="1371600" imgH="457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2164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95600" y="4724400"/>
            <a:ext cx="13684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47244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219200" y="4786313"/>
            <a:ext cx="3581400" cy="1081087"/>
            <a:chOff x="144" y="3252"/>
            <a:chExt cx="2518" cy="681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44" y="3600"/>
              <a:ext cx="2518" cy="33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cs typeface="Times New Roman" pitchFamily="18" charset="0"/>
                </a:rPr>
                <a:t>按指数函数求导公式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116" y="3252"/>
              <a:ext cx="432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181600" y="4786313"/>
            <a:ext cx="3276600" cy="1081087"/>
            <a:chOff x="3120" y="3252"/>
            <a:chExt cx="2256" cy="681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168" y="3600"/>
              <a:ext cx="2208" cy="33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itchFamily="18" charset="0"/>
                  <a:cs typeface="Times New Roman" pitchFamily="18" charset="0"/>
                </a:rPr>
                <a:t>按幂函数求导公式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3120" y="3252"/>
              <a:ext cx="336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9750" y="4191000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61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5" grpId="0" autoUpdateAnimBg="0"/>
      <p:bldP spid="13" grpId="0" animBg="1"/>
      <p:bldP spid="14" grpId="0" animBg="1"/>
      <p:bldP spid="2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121395"/>
            <a:ext cx="345638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求导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数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67862"/>
              </p:ext>
            </p:extLst>
          </p:nvPr>
        </p:nvGraphicFramePr>
        <p:xfrm>
          <a:off x="561975" y="664741"/>
          <a:ext cx="294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3" imgW="2946240" imgH="495000" progId="Equation.DSMT4">
                  <p:embed/>
                </p:oleObj>
              </mc:Choice>
              <mc:Fallback>
                <p:oleObj name="Equation" r:id="rId3" imgW="2946240" imgH="495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664741"/>
                        <a:ext cx="2946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0454" y="1412776"/>
            <a:ext cx="5627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取对数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化为隐式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056847"/>
              </p:ext>
            </p:extLst>
          </p:nvPr>
        </p:nvGraphicFramePr>
        <p:xfrm>
          <a:off x="2051720" y="2035853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5" imgW="2247840" imgH="393480" progId="Equation.DSMT4">
                  <p:embed/>
                </p:oleObj>
              </mc:Choice>
              <mc:Fallback>
                <p:oleObj name="Equation" r:id="rId5" imgW="224784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035853"/>
                        <a:ext cx="22479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14625" y="24399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两边对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81434"/>
              </p:ext>
            </p:extLst>
          </p:nvPr>
        </p:nvGraphicFramePr>
        <p:xfrm>
          <a:off x="1946275" y="3146425"/>
          <a:ext cx="62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7" imgW="622080" imgH="901440" progId="Equation.DSMT4">
                  <p:embed/>
                </p:oleObj>
              </mc:Choice>
              <mc:Fallback>
                <p:oleObj name="Equation" r:id="rId7" imgW="622080" imgH="9014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146425"/>
                        <a:ext cx="6223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54025"/>
              </p:ext>
            </p:extLst>
          </p:nvPr>
        </p:nvGraphicFramePr>
        <p:xfrm>
          <a:off x="2670175" y="3398838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9" imgW="1701720" imgH="393480" progId="Equation.DSMT4">
                  <p:embed/>
                </p:oleObj>
              </mc:Choice>
              <mc:Fallback>
                <p:oleObj name="Equation" r:id="rId9" imgW="170172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398838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94256"/>
              </p:ext>
            </p:extLst>
          </p:nvPr>
        </p:nvGraphicFramePr>
        <p:xfrm>
          <a:off x="4549775" y="3198813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Equation" r:id="rId11" imgW="990360" imgH="838080" progId="Equation.DSMT4">
                  <p:embed/>
                </p:oleObj>
              </mc:Choice>
              <mc:Fallback>
                <p:oleObj name="Equation" r:id="rId11" imgW="990360" imgH="8380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198813"/>
                        <a:ext cx="99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560080"/>
              </p:ext>
            </p:extLst>
          </p:nvPr>
        </p:nvGraphicFramePr>
        <p:xfrm>
          <a:off x="2339975" y="4149080"/>
          <a:ext cx="3921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13" imgW="3924000" imgH="838080" progId="Equation.DSMT4">
                  <p:embed/>
                </p:oleObj>
              </mc:Choice>
              <mc:Fallback>
                <p:oleObj name="Equation" r:id="rId13" imgW="3924000" imgH="838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080"/>
                        <a:ext cx="39211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562225" y="236378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21553" y="5142387"/>
            <a:ext cx="28797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或者转化为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36787"/>
              </p:ext>
            </p:extLst>
          </p:nvPr>
        </p:nvGraphicFramePr>
        <p:xfrm>
          <a:off x="3853666" y="5180487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15" imgW="1473120" imgH="457200" progId="Equation.DSMT4">
                  <p:embed/>
                </p:oleObj>
              </mc:Choice>
              <mc:Fallback>
                <p:oleObj name="Equation" r:id="rId15" imgW="1473120" imgH="457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666" y="5180487"/>
                        <a:ext cx="14732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921033" y="5771384"/>
            <a:ext cx="276277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回顾：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已经做过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334251"/>
              </p:ext>
            </p:extLst>
          </p:nvPr>
        </p:nvGraphicFramePr>
        <p:xfrm>
          <a:off x="3776416" y="5781675"/>
          <a:ext cx="93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17" imgW="939600" imgH="457200" progId="Equation.DSMT4">
                  <p:embed/>
                </p:oleObj>
              </mc:Choice>
              <mc:Fallback>
                <p:oleObj name="Equation" r:id="rId17" imgW="93960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416" y="5781675"/>
                        <a:ext cx="939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41490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7457" y="5771384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的导数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2140"/>
              </p:ext>
            </p:extLst>
          </p:nvPr>
        </p:nvGraphicFramePr>
        <p:xfrm>
          <a:off x="4572000" y="635372"/>
          <a:ext cx="4432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19" imgW="4431960" imgH="545760" progId="Equation.DSMT4">
                  <p:embed/>
                </p:oleObj>
              </mc:Choice>
              <mc:Fallback>
                <p:oleObj name="Equation" r:id="rId19" imgW="4431960" imgH="5457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35372"/>
                        <a:ext cx="44323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7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2" grpId="0" animBg="1"/>
      <p:bldP spid="13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88640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高阶导数的概念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411" y="869132"/>
            <a:ext cx="197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定义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63027"/>
              </p:ext>
            </p:extLst>
          </p:nvPr>
        </p:nvGraphicFramePr>
        <p:xfrm>
          <a:off x="4279900" y="1666875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1666875"/>
                        <a:ext cx="107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36750" y="2438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速度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08550" y="2452688"/>
            <a:ext cx="80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71558"/>
              </p:ext>
            </p:extLst>
          </p:nvPr>
        </p:nvGraphicFramePr>
        <p:xfrm>
          <a:off x="5745163" y="2501456"/>
          <a:ext cx="842993" cy="41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2501456"/>
                        <a:ext cx="842993" cy="41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36750" y="3617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加速度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40282"/>
              </p:ext>
            </p:extLst>
          </p:nvPr>
        </p:nvGraphicFramePr>
        <p:xfrm>
          <a:off x="3384550" y="2292350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7" imgW="1104840" imgH="914400" progId="Equation.DSMT4">
                  <p:embed/>
                </p:oleObj>
              </mc:Choice>
              <mc:Fallback>
                <p:oleObj name="Equation" r:id="rId7" imgW="110484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92350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52521"/>
              </p:ext>
            </p:extLst>
          </p:nvPr>
        </p:nvGraphicFramePr>
        <p:xfrm>
          <a:off x="3394075" y="3422650"/>
          <a:ext cx="97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9" imgW="977760" imgH="914400" progId="Equation.DSMT4">
                  <p:embed/>
                </p:oleObj>
              </mc:Choice>
              <mc:Fallback>
                <p:oleObj name="Equation" r:id="rId9" imgW="977760" imgH="914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422650"/>
                        <a:ext cx="977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50034"/>
              </p:ext>
            </p:extLst>
          </p:nvPr>
        </p:nvGraphicFramePr>
        <p:xfrm>
          <a:off x="4470400" y="3422650"/>
          <a:ext cx="143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1" imgW="1434960" imgH="914400" progId="Equation.DSMT4">
                  <p:embed/>
                </p:oleObj>
              </mc:Choice>
              <mc:Fallback>
                <p:oleObj name="Equation" r:id="rId11" imgW="1434960" imgH="914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422650"/>
                        <a:ext cx="1435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36750" y="4687888"/>
            <a:ext cx="80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5518"/>
              </p:ext>
            </p:extLst>
          </p:nvPr>
        </p:nvGraphicFramePr>
        <p:xfrm>
          <a:off x="3833813" y="4691657"/>
          <a:ext cx="1178512" cy="46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4691657"/>
                        <a:ext cx="1178512" cy="465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869950" y="1604169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引例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变速直线运动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 autoUpdateAnimBg="0"/>
      <p:bldP spid="14" grpId="0" autoUpdateAnimBg="0"/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270" y="40466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4046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92786"/>
              </p:ext>
            </p:extLst>
          </p:nvPr>
        </p:nvGraphicFramePr>
        <p:xfrm>
          <a:off x="2381038" y="432530"/>
          <a:ext cx="1066800" cy="4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Equation" r:id="rId3" imgW="1066680" imgH="469800" progId="Equation.DSMT4">
                  <p:embed/>
                </p:oleObj>
              </mc:Choice>
              <mc:Fallback>
                <p:oleObj name="Equation" r:id="rId3" imgW="1066680" imgH="469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038" y="432530"/>
                        <a:ext cx="1066800" cy="46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42700"/>
              </p:ext>
            </p:extLst>
          </p:nvPr>
        </p:nvGraphicFramePr>
        <p:xfrm>
          <a:off x="3851920" y="407184"/>
          <a:ext cx="1227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Equation" r:id="rId5" imgW="1218960" imgH="520560" progId="Equation.DSMT4">
                  <p:embed/>
                </p:oleObj>
              </mc:Choice>
              <mc:Fallback>
                <p:oleObj name="Equation" r:id="rId5" imgW="1218960" imgH="5205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07184"/>
                        <a:ext cx="12271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270" y="13377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51879"/>
              </p:ext>
            </p:extLst>
          </p:nvPr>
        </p:nvGraphicFramePr>
        <p:xfrm>
          <a:off x="1714500" y="1385887"/>
          <a:ext cx="17907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385887"/>
                        <a:ext cx="17907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73020"/>
              </p:ext>
            </p:extLst>
          </p:nvPr>
        </p:nvGraphicFramePr>
        <p:xfrm>
          <a:off x="4265613" y="1084263"/>
          <a:ext cx="18288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Equation" r:id="rId9" imgW="1828800" imgH="1041120" progId="Equation.DSMT4">
                  <p:embed/>
                </p:oleObj>
              </mc:Choice>
              <mc:Fallback>
                <p:oleObj name="Equation" r:id="rId9" imgW="1828800" imgH="104112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1084263"/>
                        <a:ext cx="18288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88247"/>
              </p:ext>
            </p:extLst>
          </p:nvPr>
        </p:nvGraphicFramePr>
        <p:xfrm>
          <a:off x="2138363" y="2270790"/>
          <a:ext cx="2281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Equation" r:id="rId11" imgW="2273040" imgH="469800" progId="Equation.DSMT4">
                  <p:embed/>
                </p:oleObj>
              </mc:Choice>
              <mc:Fallback>
                <p:oleObj name="Equation" r:id="rId11" imgW="2273040" imgH="469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270790"/>
                        <a:ext cx="22812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41872"/>
              </p:ext>
            </p:extLst>
          </p:nvPr>
        </p:nvGraphicFramePr>
        <p:xfrm>
          <a:off x="863270" y="3140968"/>
          <a:ext cx="2084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Equation" r:id="rId13" imgW="2070000" imgH="469800" progId="Equation.DSMT4">
                  <p:embed/>
                </p:oleObj>
              </mc:Choice>
              <mc:Fallback>
                <p:oleObj name="Equation" r:id="rId13" imgW="2070000" imgH="469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70" y="3140968"/>
                        <a:ext cx="20843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8754"/>
              </p:ext>
            </p:extLst>
          </p:nvPr>
        </p:nvGraphicFramePr>
        <p:xfrm>
          <a:off x="3275856" y="2780928"/>
          <a:ext cx="3327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Equation" r:id="rId15" imgW="3327120" imgH="1041120" progId="Equation.DSMT4">
                  <p:embed/>
                </p:oleObj>
              </mc:Choice>
              <mc:Fallback>
                <p:oleObj name="Equation" r:id="rId15" imgW="3327120" imgH="10411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780928"/>
                        <a:ext cx="33274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36895"/>
              </p:ext>
            </p:extLst>
          </p:nvPr>
        </p:nvGraphicFramePr>
        <p:xfrm>
          <a:off x="2138363" y="4005064"/>
          <a:ext cx="4521200" cy="60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17" imgW="4520880" imgH="596880" progId="Equation.DSMT4">
                  <p:embed/>
                </p:oleObj>
              </mc:Choice>
              <mc:Fallback>
                <p:oleObj name="Equation" r:id="rId17" imgW="4520880" imgH="5968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4005064"/>
                        <a:ext cx="4521200" cy="603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63270" y="48691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66795"/>
              </p:ext>
            </p:extLst>
          </p:nvPr>
        </p:nvGraphicFramePr>
        <p:xfrm>
          <a:off x="2195736" y="4869408"/>
          <a:ext cx="1584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19" imgW="1587240" imgH="431640" progId="Equation.DSMT4">
                  <p:embed/>
                </p:oleObj>
              </mc:Choice>
              <mc:Fallback>
                <p:oleObj name="Equation" r:id="rId19" imgW="158724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69408"/>
                        <a:ext cx="15843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59023"/>
              </p:ext>
            </p:extLst>
          </p:nvPr>
        </p:nvGraphicFramePr>
        <p:xfrm>
          <a:off x="2527771" y="5587082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Equation" r:id="rId21" imgW="1828800" imgH="457200" progId="Equation.DSMT4">
                  <p:embed/>
                </p:oleObj>
              </mc:Choice>
              <mc:Fallback>
                <p:oleObj name="Equation" r:id="rId21" imgW="1828800" imgH="4572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771" y="5587082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14990"/>
              </p:ext>
            </p:extLst>
          </p:nvPr>
        </p:nvGraphicFramePr>
        <p:xfrm>
          <a:off x="4355976" y="5517232"/>
          <a:ext cx="402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Equation" r:id="rId23" imgW="4025880" imgH="596880" progId="Equation.DSMT4">
                  <p:embed/>
                </p:oleObj>
              </mc:Choice>
              <mc:Fallback>
                <p:oleObj name="Equation" r:id="rId23" imgW="4025880" imgH="5968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517232"/>
                        <a:ext cx="4025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92925" y="404507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2925" y="224095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9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304800"/>
            <a:ext cx="6705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有些显函数用对数求导法求导很方便 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139825"/>
            <a:ext cx="1522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13.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98771"/>
              </p:ext>
            </p:extLst>
          </p:nvPr>
        </p:nvGraphicFramePr>
        <p:xfrm>
          <a:off x="1547664" y="897731"/>
          <a:ext cx="5978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5" name="Equation" r:id="rId3" imgW="5981400" imgH="1002960" progId="Equation.DSMT4">
                  <p:embed/>
                </p:oleObj>
              </mc:Choice>
              <mc:Fallback>
                <p:oleObj name="Equation" r:id="rId3" imgW="5981400" imgH="10029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897731"/>
                        <a:ext cx="59785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0926" y="206150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两边取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对数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339655"/>
              </p:ext>
            </p:extLst>
          </p:nvPr>
        </p:nvGraphicFramePr>
        <p:xfrm>
          <a:off x="1700684" y="2860675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6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84" y="2860675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286000" y="34671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4600" y="3573016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两边对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99159"/>
              </p:ext>
            </p:extLst>
          </p:nvPr>
        </p:nvGraphicFramePr>
        <p:xfrm>
          <a:off x="1739950" y="4114709"/>
          <a:ext cx="720080" cy="9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7" name="Equation" r:id="rId7" imgW="317160" imgH="419040" progId="Equation.DSMT4">
                  <p:embed/>
                </p:oleObj>
              </mc:Choice>
              <mc:Fallback>
                <p:oleObj name="Equation" r:id="rId7" imgW="317160" imgH="4190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50" y="4114709"/>
                        <a:ext cx="720080" cy="95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84161"/>
              </p:ext>
            </p:extLst>
          </p:nvPr>
        </p:nvGraphicFramePr>
        <p:xfrm>
          <a:off x="2497212" y="4149080"/>
          <a:ext cx="60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8" name="Equation" r:id="rId9" imgW="609480" imgH="838080" progId="Equation.DSMT4">
                  <p:embed/>
                </p:oleObj>
              </mc:Choice>
              <mc:Fallback>
                <p:oleObj name="Equation" r:id="rId9" imgW="609480" imgH="838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212" y="4149080"/>
                        <a:ext cx="60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289166"/>
              </p:ext>
            </p:extLst>
          </p:nvPr>
        </p:nvGraphicFramePr>
        <p:xfrm>
          <a:off x="3183012" y="414908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Equation" r:id="rId11" imgW="533160" imgH="838080" progId="Equation.DSMT4">
                  <p:embed/>
                </p:oleObj>
              </mc:Choice>
              <mc:Fallback>
                <p:oleObj name="Equation" r:id="rId11" imgW="533160" imgH="8380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012" y="4149080"/>
                        <a:ext cx="53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56699"/>
              </p:ext>
            </p:extLst>
          </p:nvPr>
        </p:nvGraphicFramePr>
        <p:xfrm>
          <a:off x="3754438" y="4149725"/>
          <a:ext cx="58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Equation" r:id="rId13" imgW="583920" imgH="838080" progId="Equation.DSMT4">
                  <p:embed/>
                </p:oleObj>
              </mc:Choice>
              <mc:Fallback>
                <p:oleObj name="Equation" r:id="rId13" imgW="583920" imgH="8380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149725"/>
                        <a:ext cx="58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48665"/>
              </p:ext>
            </p:extLst>
          </p:nvPr>
        </p:nvGraphicFramePr>
        <p:xfrm>
          <a:off x="1762125" y="5205413"/>
          <a:ext cx="51530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15" imgW="5155920" imgH="1041120" progId="Equation.DSMT4">
                  <p:embed/>
                </p:oleObj>
              </mc:Choice>
              <mc:Fallback>
                <p:oleObj name="Equation" r:id="rId15" imgW="5155920" imgH="10411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205413"/>
                        <a:ext cx="51530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04976"/>
              </p:ext>
            </p:extLst>
          </p:nvPr>
        </p:nvGraphicFramePr>
        <p:xfrm>
          <a:off x="4870450" y="5340350"/>
          <a:ext cx="60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2" name="Equation" r:id="rId17" imgW="609480" imgH="838080" progId="Equation.DSMT4">
                  <p:embed/>
                </p:oleObj>
              </mc:Choice>
              <mc:Fallback>
                <p:oleObj name="Equation" r:id="rId17" imgW="609480" imgH="838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340350"/>
                        <a:ext cx="609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17255"/>
              </p:ext>
            </p:extLst>
          </p:nvPr>
        </p:nvGraphicFramePr>
        <p:xfrm>
          <a:off x="5568950" y="534035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3" name="Equation" r:id="rId19" imgW="533160" imgH="838080" progId="Equation.DSMT4">
                  <p:embed/>
                </p:oleObj>
              </mc:Choice>
              <mc:Fallback>
                <p:oleObj name="Equation" r:id="rId19" imgW="533160" imgH="8380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5340350"/>
                        <a:ext cx="53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48777"/>
              </p:ext>
            </p:extLst>
          </p:nvPr>
        </p:nvGraphicFramePr>
        <p:xfrm>
          <a:off x="6165850" y="5340350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4" name="Equation" r:id="rId21" imgW="533160" imgH="838080" progId="Equation.DSMT4">
                  <p:embed/>
                </p:oleObj>
              </mc:Choice>
              <mc:Fallback>
                <p:oleObj name="Equation" r:id="rId21" imgW="53316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5340350"/>
                        <a:ext cx="53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23347"/>
              </p:ext>
            </p:extLst>
          </p:nvPr>
        </p:nvGraphicFramePr>
        <p:xfrm>
          <a:off x="2627784" y="2628900"/>
          <a:ext cx="109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5" name="Equation" r:id="rId23" imgW="1091880" imgH="838080" progId="Equation.DSMT4">
                  <p:embed/>
                </p:oleObj>
              </mc:Choice>
              <mc:Fallback>
                <p:oleObj name="Equation" r:id="rId23" imgW="109188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28900"/>
                        <a:ext cx="1092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59833"/>
              </p:ext>
            </p:extLst>
          </p:nvPr>
        </p:nvGraphicFramePr>
        <p:xfrm>
          <a:off x="3853334" y="285750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6" name="Equation" r:id="rId25" imgW="2108160" imgH="393480" progId="Equation.DSMT4">
                  <p:embed/>
                </p:oleObj>
              </mc:Choice>
              <mc:Fallback>
                <p:oleObj name="Equation" r:id="rId25" imgW="2108160" imgH="3934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334" y="2857500"/>
                        <a:ext cx="210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37795"/>
              </p:ext>
            </p:extLst>
          </p:nvPr>
        </p:nvGraphicFramePr>
        <p:xfrm>
          <a:off x="6044084" y="28575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27" imgW="1841400" imgH="393480" progId="Equation.DSMT4">
                  <p:embed/>
                </p:oleObj>
              </mc:Choice>
              <mc:Fallback>
                <p:oleObj name="Equation" r:id="rId27" imgW="18414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084" y="2857500"/>
                        <a:ext cx="1841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52320" y="1135718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，求导数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0574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37" y="537321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 animBg="1"/>
      <p:bldP spid="9" grpId="0" autoUpdateAnimBg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05340"/>
              </p:ext>
            </p:extLst>
          </p:nvPr>
        </p:nvGraphicFramePr>
        <p:xfrm>
          <a:off x="3203848" y="323966"/>
          <a:ext cx="2755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Equation" r:id="rId3" imgW="2755800" imgH="1028520" progId="Equation.DSMT4">
                  <p:embed/>
                </p:oleObj>
              </mc:Choice>
              <mc:Fallback>
                <p:oleObj name="Equation" r:id="rId3" imgW="2755800" imgH="10285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23966"/>
                        <a:ext cx="2755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07245"/>
              </p:ext>
            </p:extLst>
          </p:nvPr>
        </p:nvGraphicFramePr>
        <p:xfrm>
          <a:off x="6732240" y="1234662"/>
          <a:ext cx="1899835" cy="85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Equation" r:id="rId5" imgW="888840" imgH="393480" progId="Equation.DSMT4">
                  <p:embed/>
                </p:oleObj>
              </mc:Choice>
              <mc:Fallback>
                <p:oleObj name="Equation" r:id="rId5" imgW="88884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234662"/>
                        <a:ext cx="1899835" cy="8505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40060"/>
              </p:ext>
            </p:extLst>
          </p:nvPr>
        </p:nvGraphicFramePr>
        <p:xfrm>
          <a:off x="1184275" y="2179499"/>
          <a:ext cx="137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Equation" r:id="rId7" imgW="1371600" imgH="825480" progId="Equation.DSMT4">
                  <p:embed/>
                </p:oleObj>
              </mc:Choice>
              <mc:Fallback>
                <p:oleObj name="Equation" r:id="rId7" imgW="1371600" imgH="8254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179499"/>
                        <a:ext cx="1371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0" y="3027224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求导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819400" y="2935149"/>
            <a:ext cx="179388" cy="763587"/>
          </a:xfrm>
          <a:prstGeom prst="downArrow">
            <a:avLst>
              <a:gd name="adj1" fmla="val 50000"/>
              <a:gd name="adj2" fmla="val 1064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47673"/>
              </p:ext>
            </p:extLst>
          </p:nvPr>
        </p:nvGraphicFramePr>
        <p:xfrm>
          <a:off x="1403350" y="3803511"/>
          <a:ext cx="118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Equation" r:id="rId9" imgW="1180800" imgH="901440" progId="Equation.DSMT4">
                  <p:embed/>
                </p:oleObj>
              </mc:Choice>
              <mc:Fallback>
                <p:oleObj name="Equation" r:id="rId9" imgW="1180800" imgH="9014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03511"/>
                        <a:ext cx="1181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47998"/>
              </p:ext>
            </p:extLst>
          </p:nvPr>
        </p:nvGraphicFramePr>
        <p:xfrm>
          <a:off x="1225550" y="4890949"/>
          <a:ext cx="3098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Equation" r:id="rId11" imgW="3098520" imgH="1028520" progId="Equation.DSMT4">
                  <p:embed/>
                </p:oleObj>
              </mc:Choice>
              <mc:Fallback>
                <p:oleObj name="Equation" r:id="rId11" imgW="3098520" imgH="102852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890949"/>
                        <a:ext cx="3098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655384"/>
              </p:ext>
            </p:extLst>
          </p:nvPr>
        </p:nvGraphicFramePr>
        <p:xfrm>
          <a:off x="4470400" y="4987925"/>
          <a:ext cx="430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13" imgW="4305240" imgH="838080" progId="Equation.DSMT4">
                  <p:embed/>
                </p:oleObj>
              </mc:Choice>
              <mc:Fallback>
                <p:oleObj name="Equation" r:id="rId13" imgW="4305240" imgH="838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987925"/>
                        <a:ext cx="4305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03648" y="1461293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两边取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对数，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34420"/>
              </p:ext>
            </p:extLst>
          </p:nvPr>
        </p:nvGraphicFramePr>
        <p:xfrm>
          <a:off x="2514600" y="2384286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Equation" r:id="rId15" imgW="2743200" imgH="482400" progId="Equation.DSMT4">
                  <p:embed/>
                </p:oleObj>
              </mc:Choice>
              <mc:Fallback>
                <p:oleObj name="Equation" r:id="rId15" imgW="2743200" imgH="482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84286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78458"/>
              </p:ext>
            </p:extLst>
          </p:nvPr>
        </p:nvGraphicFramePr>
        <p:xfrm>
          <a:off x="5391150" y="2384286"/>
          <a:ext cx="322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3" name="Equation" r:id="rId17" imgW="3225600" imgH="482400" progId="Equation.DSMT4">
                  <p:embed/>
                </p:oleObj>
              </mc:Choice>
              <mc:Fallback>
                <p:oleObj name="Equation" r:id="rId17" imgW="3225600" imgH="482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384286"/>
                        <a:ext cx="322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0426"/>
              </p:ext>
            </p:extLst>
          </p:nvPr>
        </p:nvGraphicFramePr>
        <p:xfrm>
          <a:off x="2565400" y="3805099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19" imgW="977760" imgH="838080" progId="Equation.DSMT4">
                  <p:embed/>
                </p:oleObj>
              </mc:Choice>
              <mc:Fallback>
                <p:oleObj name="Equation" r:id="rId19" imgW="977760" imgH="838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805099"/>
                        <a:ext cx="97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23342"/>
              </p:ext>
            </p:extLst>
          </p:nvPr>
        </p:nvGraphicFramePr>
        <p:xfrm>
          <a:off x="3619500" y="3805099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5" name="Equation" r:id="rId21" imgW="787320" imgH="838080" progId="Equation.DSMT4">
                  <p:embed/>
                </p:oleObj>
              </mc:Choice>
              <mc:Fallback>
                <p:oleObj name="Equation" r:id="rId21" imgW="787320" imgH="838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805099"/>
                        <a:ext cx="78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56660"/>
              </p:ext>
            </p:extLst>
          </p:nvPr>
        </p:nvGraphicFramePr>
        <p:xfrm>
          <a:off x="4483100" y="3805099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23" imgW="990360" imgH="838080" progId="Equation.DSMT4">
                  <p:embed/>
                </p:oleObj>
              </mc:Choice>
              <mc:Fallback>
                <p:oleObj name="Equation" r:id="rId23" imgW="990360" imgH="8380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805099"/>
                        <a:ext cx="99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18405"/>
              </p:ext>
            </p:extLst>
          </p:nvPr>
        </p:nvGraphicFramePr>
        <p:xfrm>
          <a:off x="5518150" y="3805238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25" imgW="1282680" imgH="838080" progId="Equation.DSMT4">
                  <p:embed/>
                </p:oleObj>
              </mc:Choice>
              <mc:Fallback>
                <p:oleObj name="Equation" r:id="rId25" imgW="1282680" imgH="8380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805238"/>
                        <a:ext cx="1282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57200" y="576706"/>
            <a:ext cx="11624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57670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145718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094" y="51571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12" grpId="0" autoUpdateAnimBg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44624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二．由参数方程所确定的函数的导数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4900" y="619794"/>
            <a:ext cx="606734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由参数方程求一阶导数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71513" y="1307774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若参数方程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573191"/>
              </p:ext>
            </p:extLst>
          </p:nvPr>
        </p:nvGraphicFramePr>
        <p:xfrm>
          <a:off x="2589213" y="1087438"/>
          <a:ext cx="143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3" name="Equation" r:id="rId3" imgW="1434960" imgH="1015920" progId="Equation.DSMT4">
                  <p:embed/>
                </p:oleObj>
              </mc:Choice>
              <mc:Fallback>
                <p:oleObj name="Equation" r:id="rId3" imgW="1434960" imgH="101592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087438"/>
                        <a:ext cx="143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95936" y="134807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可确定一个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之间的函数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46535"/>
              </p:ext>
            </p:extLst>
          </p:nvPr>
        </p:nvGraphicFramePr>
        <p:xfrm>
          <a:off x="1141413" y="2112169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112169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01913" y="2049463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45359"/>
              </p:ext>
            </p:extLst>
          </p:nvPr>
        </p:nvGraphicFramePr>
        <p:xfrm>
          <a:off x="4138613" y="2080419"/>
          <a:ext cx="322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Equation" r:id="rId7" imgW="3225600" imgH="457200" progId="Equation.DSMT4">
                  <p:embed/>
                </p:oleObj>
              </mc:Choice>
              <mc:Fallback>
                <p:oleObj name="Equation" r:id="rId7" imgW="322560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2080419"/>
                        <a:ext cx="322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78713" y="204946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41435"/>
              </p:ext>
            </p:extLst>
          </p:nvPr>
        </p:nvGraphicFramePr>
        <p:xfrm>
          <a:off x="741363" y="2735263"/>
          <a:ext cx="1223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Equation" r:id="rId9" imgW="558720" imgH="203040" progId="Equation.DSMT4">
                  <p:embed/>
                </p:oleObj>
              </mc:Choice>
              <mc:Fallback>
                <p:oleObj name="Equation" r:id="rId9" imgW="558720" imgH="2030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735263"/>
                        <a:ext cx="12239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16113" y="2700603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761110"/>
              </p:ext>
            </p:extLst>
          </p:nvPr>
        </p:nvGraphicFramePr>
        <p:xfrm>
          <a:off x="1927917" y="3231922"/>
          <a:ext cx="758552" cy="95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Equation" r:id="rId11" imgW="342720" imgH="431640" progId="Equation.DSMT4">
                  <p:embed/>
                </p:oleObj>
              </mc:Choice>
              <mc:Fallback>
                <p:oleObj name="Equation" r:id="rId11" imgW="342720" imgH="4316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917" y="3231922"/>
                        <a:ext cx="758552" cy="95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74479"/>
              </p:ext>
            </p:extLst>
          </p:nvPr>
        </p:nvGraphicFramePr>
        <p:xfrm>
          <a:off x="2888429" y="3298357"/>
          <a:ext cx="105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8" name="Equation" r:id="rId13" imgW="1054080" imgH="914400" progId="Equation.DSMT4">
                  <p:embed/>
                </p:oleObj>
              </mc:Choice>
              <mc:Fallback>
                <p:oleObj name="Equation" r:id="rId13" imgW="1054080" imgH="914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429" y="3298357"/>
                        <a:ext cx="1054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51805"/>
              </p:ext>
            </p:extLst>
          </p:nvPr>
        </p:nvGraphicFramePr>
        <p:xfrm>
          <a:off x="4075879" y="3299945"/>
          <a:ext cx="1384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Equation" r:id="rId15" imgW="1384200" imgH="1346040" progId="Equation.DSMT4">
                  <p:embed/>
                </p:oleObj>
              </mc:Choice>
              <mc:Fallback>
                <p:oleObj name="Equation" r:id="rId15" imgW="1384200" imgH="13460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879" y="3299945"/>
                        <a:ext cx="13843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521391"/>
              </p:ext>
            </p:extLst>
          </p:nvPr>
        </p:nvGraphicFramePr>
        <p:xfrm>
          <a:off x="5613326" y="4875426"/>
          <a:ext cx="1064418" cy="92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Equation" r:id="rId17" imgW="482400" imgH="419040" progId="Equation.DSMT4">
                  <p:embed/>
                </p:oleObj>
              </mc:Choice>
              <mc:Fallback>
                <p:oleObj name="Equation" r:id="rId17" imgW="482400" imgH="4190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326" y="4875426"/>
                        <a:ext cx="1064418" cy="92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62933"/>
              </p:ext>
            </p:extLst>
          </p:nvPr>
        </p:nvGraphicFramePr>
        <p:xfrm>
          <a:off x="755576" y="4355728"/>
          <a:ext cx="1260173" cy="45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Equation" r:id="rId19" imgW="571320" imgH="203040" progId="Equation.DSMT4">
                  <p:embed/>
                </p:oleObj>
              </mc:Choice>
              <mc:Fallback>
                <p:oleObj name="Equation" r:id="rId19" imgW="571320" imgH="2030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55728"/>
                        <a:ext cx="1260173" cy="452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927226" y="4275138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30284"/>
              </p:ext>
            </p:extLst>
          </p:nvPr>
        </p:nvGraphicFramePr>
        <p:xfrm>
          <a:off x="1958901" y="4838940"/>
          <a:ext cx="758552" cy="95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21" imgW="342720" imgH="431640" progId="Equation.DSMT4">
                  <p:embed/>
                </p:oleObj>
              </mc:Choice>
              <mc:Fallback>
                <p:oleObj name="Equation" r:id="rId21" imgW="342720" imgH="4316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01" y="4838940"/>
                        <a:ext cx="758552" cy="95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833980"/>
              </p:ext>
            </p:extLst>
          </p:nvPr>
        </p:nvGraphicFramePr>
        <p:xfrm>
          <a:off x="2906713" y="4906963"/>
          <a:ext cx="105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Equation" r:id="rId23" imgW="1054080" imgH="914400" progId="Equation.DSMT4">
                  <p:embed/>
                </p:oleObj>
              </mc:Choice>
              <mc:Fallback>
                <p:oleObj name="Equation" r:id="rId23" imgW="1054080" imgH="914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4906963"/>
                        <a:ext cx="1054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27794"/>
              </p:ext>
            </p:extLst>
          </p:nvPr>
        </p:nvGraphicFramePr>
        <p:xfrm>
          <a:off x="4094163" y="4922838"/>
          <a:ext cx="1447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25" imgW="1447560" imgH="1346040" progId="Equation.DSMT4">
                  <p:embed/>
                </p:oleObj>
              </mc:Choice>
              <mc:Fallback>
                <p:oleObj name="Equation" r:id="rId25" imgW="1447560" imgH="13460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922838"/>
                        <a:ext cx="14478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920591"/>
              </p:ext>
            </p:extLst>
          </p:nvPr>
        </p:nvGraphicFramePr>
        <p:xfrm>
          <a:off x="5518842" y="3270898"/>
          <a:ext cx="1064418" cy="92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27" imgW="482400" imgH="419040" progId="Equation.DSMT4">
                  <p:embed/>
                </p:oleObj>
              </mc:Choice>
              <mc:Fallback>
                <p:oleObj name="Equation" r:id="rId27" imgW="482400" imgH="4190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842" y="3270898"/>
                        <a:ext cx="1064418" cy="925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16406" y="5877272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此时看成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的函数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63513" y="204946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关系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35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8" grpId="0" autoUpdateAnimBg="0"/>
      <p:bldP spid="23" grpId="0" autoUpdateAnimBg="0"/>
      <p:bldP spid="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6705" y="116632"/>
            <a:ext cx="606734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由参数方程求二阶导数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785137"/>
            <a:ext cx="3124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若上述参数方程中</a:t>
            </a:r>
            <a:endParaRPr lang="zh-CN" altLang="en-US" sz="2800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83283"/>
              </p:ext>
            </p:extLst>
          </p:nvPr>
        </p:nvGraphicFramePr>
        <p:xfrm>
          <a:off x="3492500" y="932775"/>
          <a:ext cx="1435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3" imgW="1434960" imgH="393480" progId="Equation.DSMT4">
                  <p:embed/>
                </p:oleObj>
              </mc:Choice>
              <mc:Fallback>
                <p:oleObj name="Equation" r:id="rId3" imgW="143496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932775"/>
                        <a:ext cx="1435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56175" y="86848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二阶可导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529286"/>
              </p:ext>
            </p:extLst>
          </p:nvPr>
        </p:nvGraphicFramePr>
        <p:xfrm>
          <a:off x="648739" y="4244673"/>
          <a:ext cx="1001688" cy="1032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5" imgW="444240" imgH="457200" progId="Equation.DSMT4">
                  <p:embed/>
                </p:oleObj>
              </mc:Choice>
              <mc:Fallback>
                <p:oleObj name="Equation" r:id="rId5" imgW="44424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39" y="4244673"/>
                        <a:ext cx="1001688" cy="1032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94394"/>
              </p:ext>
            </p:extLst>
          </p:nvPr>
        </p:nvGraphicFramePr>
        <p:xfrm>
          <a:off x="1687435" y="4317585"/>
          <a:ext cx="11207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7" imgW="1155600" imgH="914400" progId="Equation.DSMT4">
                  <p:embed/>
                </p:oleObj>
              </mc:Choice>
              <mc:Fallback>
                <p:oleObj name="Equation" r:id="rId7" imgW="1155600" imgH="9144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435" y="4317585"/>
                        <a:ext cx="11207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3185"/>
              </p:ext>
            </p:extLst>
          </p:nvPr>
        </p:nvGraphicFramePr>
        <p:xfrm>
          <a:off x="4299967" y="4703060"/>
          <a:ext cx="241200" cy="2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9" imgW="241200" imgH="279360" progId="Equation.DSMT4">
                  <p:embed/>
                </p:oleObj>
              </mc:Choice>
              <mc:Fallback>
                <p:oleObj name="Equation" r:id="rId9" imgW="241200" imgH="2793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967" y="4703060"/>
                        <a:ext cx="241200" cy="279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796143" y="4268607"/>
            <a:ext cx="359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01858"/>
              </p:ext>
            </p:extLst>
          </p:nvPr>
        </p:nvGraphicFramePr>
        <p:xfrm>
          <a:off x="6099480" y="4293096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name="Equation" r:id="rId11" imgW="850680" imgH="457200" progId="Equation.DSMT4">
                  <p:embed/>
                </p:oleObj>
              </mc:Choice>
              <mc:Fallback>
                <p:oleObj name="Equation" r:id="rId11" imgW="85068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480" y="4293096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21734"/>
              </p:ext>
            </p:extLst>
          </p:nvPr>
        </p:nvGraphicFramePr>
        <p:xfrm>
          <a:off x="4921555" y="3793033"/>
          <a:ext cx="1392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Equation" r:id="rId13" imgW="1434960" imgH="406080" progId="Equation.DSMT4">
                  <p:embed/>
                </p:oleObj>
              </mc:Choice>
              <mc:Fallback>
                <p:oleObj name="Equation" r:id="rId13" imgW="1434960" imgH="4060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55" y="3793033"/>
                        <a:ext cx="13922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35902"/>
              </p:ext>
            </p:extLst>
          </p:nvPr>
        </p:nvGraphicFramePr>
        <p:xfrm>
          <a:off x="6424918" y="3793033"/>
          <a:ext cx="1598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15" imgW="1650960" imgH="406080" progId="Equation.DSMT4">
                  <p:embed/>
                </p:oleObj>
              </mc:Choice>
              <mc:Fallback>
                <p:oleObj name="Equation" r:id="rId15" imgW="1650960" imgH="406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918" y="3793033"/>
                        <a:ext cx="15986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46988"/>
              </p:ext>
            </p:extLst>
          </p:nvPr>
        </p:nvGraphicFramePr>
        <p:xfrm>
          <a:off x="4560887" y="4293096"/>
          <a:ext cx="39846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17" imgW="1752480" imgH="419040" progId="Equation.DSMT4">
                  <p:embed/>
                </p:oleObj>
              </mc:Choice>
              <mc:Fallback>
                <p:oleObj name="Equation" r:id="rId17" imgW="1752480" imgH="4190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7" y="4293096"/>
                        <a:ext cx="398462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2514"/>
              </p:ext>
            </p:extLst>
          </p:nvPr>
        </p:nvGraphicFramePr>
        <p:xfrm>
          <a:off x="2880987" y="3908562"/>
          <a:ext cx="13668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19" imgW="1409400" imgH="1307880" progId="Equation.DSMT4">
                  <p:embed/>
                </p:oleObj>
              </mc:Choice>
              <mc:Fallback>
                <p:oleObj name="Equation" r:id="rId19" imgW="1409400" imgH="13078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987" y="3908562"/>
                        <a:ext cx="13668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03581"/>
              </p:ext>
            </p:extLst>
          </p:nvPr>
        </p:nvGraphicFramePr>
        <p:xfrm>
          <a:off x="3513257" y="4844666"/>
          <a:ext cx="498676" cy="97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3" name="Equation" r:id="rId21" imgW="215640" imgH="431640" progId="Equation.DSMT4">
                  <p:embed/>
                </p:oleObj>
              </mc:Choice>
              <mc:Fallback>
                <p:oleObj name="Equation" r:id="rId21" imgW="215640" imgH="4316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257" y="4844666"/>
                        <a:ext cx="498676" cy="975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16639"/>
              </p:ext>
            </p:extLst>
          </p:nvPr>
        </p:nvGraphicFramePr>
        <p:xfrm>
          <a:off x="3810000" y="2728913"/>
          <a:ext cx="15255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4" name="Equation" r:id="rId23" imgW="1574640" imgH="914400" progId="Equation.DSMT4">
                  <p:embed/>
                </p:oleObj>
              </mc:Choice>
              <mc:Fallback>
                <p:oleObj name="Equation" r:id="rId23" imgW="1574640" imgH="914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28913"/>
                        <a:ext cx="1525588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40983"/>
              </p:ext>
            </p:extLst>
          </p:nvPr>
        </p:nvGraphicFramePr>
        <p:xfrm>
          <a:off x="3898900" y="2181225"/>
          <a:ext cx="116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5" name="Equation" r:id="rId25" imgW="1168200" imgH="393480" progId="Equation.DSMT4">
                  <p:embed/>
                </p:oleObj>
              </mc:Choice>
              <mc:Fallback>
                <p:oleObj name="Equation" r:id="rId25" imgW="1168200" imgH="393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181225"/>
                        <a:ext cx="1168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0"/>
          <p:cNvSpPr>
            <a:spLocks/>
          </p:cNvSpPr>
          <p:nvPr/>
        </p:nvSpPr>
        <p:spPr bwMode="auto">
          <a:xfrm>
            <a:off x="3581400" y="2250399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553200" y="835650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16309"/>
              </p:ext>
            </p:extLst>
          </p:nvPr>
        </p:nvGraphicFramePr>
        <p:xfrm>
          <a:off x="7162800" y="926425"/>
          <a:ext cx="1346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6" name="Equation" r:id="rId27" imgW="1346040" imgH="406080" progId="Equation.DSMT4">
                  <p:embed/>
                </p:oleObj>
              </mc:Choice>
              <mc:Fallback>
                <p:oleObj name="Equation" r:id="rId27" imgW="1346040" imgH="4060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926425"/>
                        <a:ext cx="1346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52400" y="1464587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则由它确定的函数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6244"/>
              </p:ext>
            </p:extLst>
          </p:nvPr>
        </p:nvGraphicFramePr>
        <p:xfrm>
          <a:off x="3111500" y="1530935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Equation" r:id="rId29" imgW="1295280" imgH="393480" progId="Equation.DSMT4">
                  <p:embed/>
                </p:oleObj>
              </mc:Choice>
              <mc:Fallback>
                <p:oleObj name="Equation" r:id="rId29" imgW="129528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530935"/>
                        <a:ext cx="1295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419600" y="1464587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可求二阶导数 </a:t>
            </a:r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33400" y="2493287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利用新的参数方程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410200" y="2478999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可得</a:t>
            </a:r>
          </a:p>
        </p:txBody>
      </p:sp>
    </p:spTree>
    <p:extLst>
      <p:ext uri="{BB962C8B-B14F-4D97-AF65-F5344CB8AC3E}">
        <p14:creationId xmlns:p14="http://schemas.microsoft.com/office/powerpoint/2010/main" val="41922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3" grpId="0" build="p" autoUpdateAnimBg="0"/>
      <p:bldP spid="25" grpId="0" build="p" autoUpdateAnimBg="0" advAuto="0"/>
      <p:bldP spid="26" grpId="0" build="p" autoUpdateAnimBg="0"/>
      <p:bldP spid="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49272"/>
              </p:ext>
            </p:extLst>
          </p:nvPr>
        </p:nvGraphicFramePr>
        <p:xfrm>
          <a:off x="2123728" y="764704"/>
          <a:ext cx="40909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4" name="Equation" r:id="rId3" imgW="4216320" imgH="965160" progId="Equation.DSMT4">
                  <p:embed/>
                </p:oleObj>
              </mc:Choice>
              <mc:Fallback>
                <p:oleObj name="Equation" r:id="rId3" imgW="4216320" imgH="9651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764704"/>
                        <a:ext cx="4090988" cy="936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1166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98929"/>
              </p:ext>
            </p:extLst>
          </p:nvPr>
        </p:nvGraphicFramePr>
        <p:xfrm>
          <a:off x="1235421" y="3284984"/>
          <a:ext cx="2286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5" name="Equation" r:id="rId5" imgW="2286000" imgH="1168200" progId="Equation.DSMT4">
                  <p:embed/>
                </p:oleObj>
              </mc:Choice>
              <mc:Fallback>
                <p:oleObj name="Equation" r:id="rId5" imgW="2286000" imgH="1168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421" y="3284984"/>
                        <a:ext cx="2286000" cy="1168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04153"/>
              </p:ext>
            </p:extLst>
          </p:nvPr>
        </p:nvGraphicFramePr>
        <p:xfrm>
          <a:off x="3594151" y="2062436"/>
          <a:ext cx="95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6" name="Equation" r:id="rId7" imgW="952200" imgH="901440" progId="Equation.DSMT4">
                  <p:embed/>
                </p:oleObj>
              </mc:Choice>
              <mc:Fallback>
                <p:oleObj name="Equation" r:id="rId7" imgW="952200" imgH="9014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51" y="2062436"/>
                        <a:ext cx="952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40871"/>
              </p:ext>
            </p:extLst>
          </p:nvPr>
        </p:nvGraphicFramePr>
        <p:xfrm>
          <a:off x="2794051" y="2060848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" name="Equation" r:id="rId9" imgW="749160" imgH="914400" progId="Equation.DSMT4">
                  <p:embed/>
                </p:oleObj>
              </mc:Choice>
              <mc:Fallback>
                <p:oleObj name="Equation" r:id="rId9" imgW="749160" imgH="914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51" y="2060848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744251"/>
              </p:ext>
            </p:extLst>
          </p:nvPr>
        </p:nvGraphicFramePr>
        <p:xfrm>
          <a:off x="1901546" y="3717032"/>
          <a:ext cx="346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11" imgW="224280" imgH="257760" progId="Equation.3">
                  <p:embed/>
                </p:oleObj>
              </mc:Choice>
              <mc:Fallback>
                <p:oleObj name="Equation" r:id="rId11" imgW="224280" imgH="2577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46" y="3717032"/>
                        <a:ext cx="3460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92847" y="222056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32397" y="2228503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48714"/>
              </p:ext>
            </p:extLst>
          </p:nvPr>
        </p:nvGraphicFramePr>
        <p:xfrm>
          <a:off x="4232275" y="3386584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13" imgW="1955520" imgH="965160" progId="Equation.DSMT4">
                  <p:embed/>
                </p:oleObj>
              </mc:Choice>
              <mc:Fallback>
                <p:oleObj name="Equation" r:id="rId13" imgW="1955520" imgH="9651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386584"/>
                        <a:ext cx="1955800" cy="965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10186"/>
              </p:ext>
            </p:extLst>
          </p:nvPr>
        </p:nvGraphicFramePr>
        <p:xfrm>
          <a:off x="4860032" y="3717032"/>
          <a:ext cx="3460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15" imgW="213120" imgH="246240" progId="Equation.3">
                  <p:embed/>
                </p:oleObj>
              </mc:Choice>
              <mc:Fallback>
                <p:oleObj name="Equation" r:id="rId15" imgW="213120" imgH="2462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17032"/>
                        <a:ext cx="3460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7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321257"/>
            <a:ext cx="11624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2125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求摆线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84771"/>
              </p:ext>
            </p:extLst>
          </p:nvPr>
        </p:nvGraphicFramePr>
        <p:xfrm>
          <a:off x="2879874" y="188640"/>
          <a:ext cx="2759076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Equation" r:id="rId3" imgW="2730240" imgH="1015920" progId="Equation.DSMT4">
                  <p:embed/>
                </p:oleObj>
              </mc:Choice>
              <mc:Fallback>
                <p:oleObj name="Equation" r:id="rId3" imgW="2730240" imgH="1015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74" y="188640"/>
                        <a:ext cx="2759076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128" y="32125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223581"/>
              </p:ext>
            </p:extLst>
          </p:nvPr>
        </p:nvGraphicFramePr>
        <p:xfrm>
          <a:off x="6588224" y="183610"/>
          <a:ext cx="762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5" imgW="749160" imgH="825480" progId="Equation.DSMT4">
                  <p:embed/>
                </p:oleObj>
              </mc:Choice>
              <mc:Fallback>
                <p:oleObj name="Equation" r:id="rId5" imgW="749160" imgH="825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83610"/>
                        <a:ext cx="7620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199" y="118355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切线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方程．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320" y="32125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处的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341" y="20427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025" y="20427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29641"/>
              </p:ext>
            </p:extLst>
          </p:nvPr>
        </p:nvGraphicFramePr>
        <p:xfrm>
          <a:off x="2349331" y="1844824"/>
          <a:ext cx="7112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Equation" r:id="rId7" imgW="711000" imgH="838080" progId="Equation.DSMT4">
                  <p:embed/>
                </p:oleObj>
              </mc:Choice>
              <mc:Fallback>
                <p:oleObj name="Equation" r:id="rId7" imgW="711000" imgH="838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331" y="1844824"/>
                        <a:ext cx="7112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060188"/>
              </p:ext>
            </p:extLst>
          </p:nvPr>
        </p:nvGraphicFramePr>
        <p:xfrm>
          <a:off x="3138556" y="1844824"/>
          <a:ext cx="6540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Equation" r:id="rId9" imgW="660240" imgH="927000" progId="Equation.DSMT4">
                  <p:embed/>
                </p:oleObj>
              </mc:Choice>
              <mc:Fallback>
                <p:oleObj name="Equation" r:id="rId9" imgW="660240" imgH="9270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556" y="1844824"/>
                        <a:ext cx="6540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82497"/>
              </p:ext>
            </p:extLst>
          </p:nvPr>
        </p:nvGraphicFramePr>
        <p:xfrm>
          <a:off x="3858636" y="1844824"/>
          <a:ext cx="1731963" cy="95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11" imgW="1739880" imgH="952200" progId="Equation.DSMT4">
                  <p:embed/>
                </p:oleObj>
              </mc:Choice>
              <mc:Fallback>
                <p:oleObj name="Equation" r:id="rId11" imgW="1739880" imgH="9522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636" y="1844824"/>
                        <a:ext cx="1731963" cy="958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1004" y="311996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108721"/>
              </p:ext>
            </p:extLst>
          </p:nvPr>
        </p:nvGraphicFramePr>
        <p:xfrm>
          <a:off x="2713596" y="2852936"/>
          <a:ext cx="14747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13" imgW="1460160" imgH="1104840" progId="Equation.DSMT4">
                  <p:embed/>
                </p:oleObj>
              </mc:Choice>
              <mc:Fallback>
                <p:oleObj name="Equation" r:id="rId13" imgW="1460160" imgH="11048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596" y="2852936"/>
                        <a:ext cx="1474788" cy="1057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1559" y="410036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又因为当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72696"/>
              </p:ext>
            </p:extLst>
          </p:nvPr>
        </p:nvGraphicFramePr>
        <p:xfrm>
          <a:off x="2223755" y="3962716"/>
          <a:ext cx="762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15" imgW="749160" imgH="825480" progId="Equation.DSMT4">
                  <p:embed/>
                </p:oleObj>
              </mc:Choice>
              <mc:Fallback>
                <p:oleObj name="Equation" r:id="rId15" imgW="749160" imgH="825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755" y="3962716"/>
                        <a:ext cx="7620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26199" y="410036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99146"/>
              </p:ext>
            </p:extLst>
          </p:nvPr>
        </p:nvGraphicFramePr>
        <p:xfrm>
          <a:off x="3759511" y="3956347"/>
          <a:ext cx="1958976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16" imgW="1942920" imgH="939600" progId="Equation.DSMT4">
                  <p:embed/>
                </p:oleObj>
              </mc:Choice>
              <mc:Fallback>
                <p:oleObj name="Equation" r:id="rId16" imgW="1942920" imgH="9396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511" y="3956347"/>
                        <a:ext cx="1958976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50127"/>
              </p:ext>
            </p:extLst>
          </p:nvPr>
        </p:nvGraphicFramePr>
        <p:xfrm>
          <a:off x="5782735" y="4291039"/>
          <a:ext cx="858838" cy="2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18" imgW="850680" imgH="304560" progId="Equation.DSMT4">
                  <p:embed/>
                </p:oleObj>
              </mc:Choice>
              <mc:Fallback>
                <p:oleObj name="Equation" r:id="rId18" imgW="850680" imgH="3045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735" y="4291039"/>
                        <a:ext cx="858838" cy="2984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43778" y="4941168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所以切线方程为：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396248"/>
              </p:ext>
            </p:extLst>
          </p:nvPr>
        </p:nvGraphicFramePr>
        <p:xfrm>
          <a:off x="1634827" y="5445224"/>
          <a:ext cx="2994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20" imgW="2971800" imgH="939600" progId="Equation.DSMT4">
                  <p:embed/>
                </p:oleObj>
              </mc:Choice>
              <mc:Fallback>
                <p:oleObj name="Equation" r:id="rId20" imgW="2971800" imgH="9396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827" y="5445224"/>
                        <a:ext cx="299402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16016" y="553639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80860"/>
              </p:ext>
            </p:extLst>
          </p:nvPr>
        </p:nvGraphicFramePr>
        <p:xfrm>
          <a:off x="5267214" y="5341599"/>
          <a:ext cx="2524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22" imgW="2501640" imgH="939600" progId="Equation.DSMT4">
                  <p:embed/>
                </p:oleObj>
              </mc:Choice>
              <mc:Fallback>
                <p:oleObj name="Equation" r:id="rId22" imgW="2501640" imgH="939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214" y="5341599"/>
                        <a:ext cx="252412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1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4" grpId="0"/>
      <p:bldP spid="26" grpId="0"/>
      <p:bldP spid="31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321257"/>
            <a:ext cx="11624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16.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2125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求星形线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403467"/>
              </p:ext>
            </p:extLst>
          </p:nvPr>
        </p:nvGraphicFramePr>
        <p:xfrm>
          <a:off x="3200255" y="79629"/>
          <a:ext cx="1822451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3" imgW="1815840" imgH="1041120" progId="Equation.DSMT4">
                  <p:embed/>
                </p:oleObj>
              </mc:Choice>
              <mc:Fallback>
                <p:oleObj name="Equation" r:id="rId3" imgW="1815840" imgH="10411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55" y="79629"/>
                        <a:ext cx="1822451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32125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表示的函数的二阶导数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64966"/>
              </p:ext>
            </p:extLst>
          </p:nvPr>
        </p:nvGraphicFramePr>
        <p:xfrm>
          <a:off x="611560" y="1052736"/>
          <a:ext cx="11239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6"/>
                        <a:ext cx="11239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172085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7577" y="172085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44755"/>
              </p:ext>
            </p:extLst>
          </p:nvPr>
        </p:nvGraphicFramePr>
        <p:xfrm>
          <a:off x="1625456" y="2407890"/>
          <a:ext cx="7159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Equation" r:id="rId7" imgW="711000" imgH="838080" progId="Equation.DSMT4">
                  <p:embed/>
                </p:oleObj>
              </mc:Choice>
              <mc:Fallback>
                <p:oleObj name="Equation" r:id="rId7" imgW="711000" imgH="8380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456" y="2407890"/>
                        <a:ext cx="71596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43353"/>
              </p:ext>
            </p:extLst>
          </p:nvPr>
        </p:nvGraphicFramePr>
        <p:xfrm>
          <a:off x="2417544" y="2345184"/>
          <a:ext cx="66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9" imgW="660240" imgH="927000" progId="Equation.DSMT4">
                  <p:embed/>
                </p:oleObj>
              </mc:Choice>
              <mc:Fallback>
                <p:oleObj name="Equation" r:id="rId9" imgW="660240" imgH="927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44" y="2345184"/>
                        <a:ext cx="660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21709"/>
              </p:ext>
            </p:extLst>
          </p:nvPr>
        </p:nvGraphicFramePr>
        <p:xfrm>
          <a:off x="3144718" y="2332484"/>
          <a:ext cx="257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Equation" r:id="rId11" imgW="2577960" imgH="952200" progId="Equation.DSMT4">
                  <p:embed/>
                </p:oleObj>
              </mc:Choice>
              <mc:Fallback>
                <p:oleObj name="Equation" r:id="rId11" imgW="2577960" imgH="952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718" y="2332484"/>
                        <a:ext cx="2578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9933"/>
              </p:ext>
            </p:extLst>
          </p:nvPr>
        </p:nvGraphicFramePr>
        <p:xfrm>
          <a:off x="5729912" y="2656334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Equation" r:id="rId13" imgW="939600" imgH="304560" progId="Equation.DSMT4">
                  <p:embed/>
                </p:oleObj>
              </mc:Choice>
              <mc:Fallback>
                <p:oleObj name="Equation" r:id="rId13" imgW="939600" imgH="3045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912" y="2656334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6194" y="34290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3670"/>
              </p:ext>
            </p:extLst>
          </p:nvPr>
        </p:nvGraphicFramePr>
        <p:xfrm>
          <a:off x="1485334" y="4469839"/>
          <a:ext cx="882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15" imgW="876240" imgH="888840" progId="Equation.DSMT4">
                  <p:embed/>
                </p:oleObj>
              </mc:Choice>
              <mc:Fallback>
                <p:oleObj name="Equation" r:id="rId15" imgW="876240" imgH="8888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334" y="4469839"/>
                        <a:ext cx="88265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98920"/>
              </p:ext>
            </p:extLst>
          </p:nvPr>
        </p:nvGraphicFramePr>
        <p:xfrm>
          <a:off x="2345832" y="4156055"/>
          <a:ext cx="1460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Equation" r:id="rId17" imgW="1460160" imgH="1244520" progId="Equation.DSMT4">
                  <p:embed/>
                </p:oleObj>
              </mc:Choice>
              <mc:Fallback>
                <p:oleObj name="Equation" r:id="rId17" imgW="1460160" imgH="12445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32" y="4156055"/>
                        <a:ext cx="14605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22983"/>
              </p:ext>
            </p:extLst>
          </p:nvPr>
        </p:nvGraphicFramePr>
        <p:xfrm>
          <a:off x="3891685" y="4253815"/>
          <a:ext cx="1714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Equation" r:id="rId19" imgW="1714320" imgH="1384200" progId="Equation.DSMT4">
                  <p:embed/>
                </p:oleObj>
              </mc:Choice>
              <mc:Fallback>
                <p:oleObj name="Equation" r:id="rId19" imgW="1714320" imgH="1384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685" y="4253815"/>
                        <a:ext cx="17145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6470"/>
              </p:ext>
            </p:extLst>
          </p:nvPr>
        </p:nvGraphicFramePr>
        <p:xfrm>
          <a:off x="2667549" y="3965783"/>
          <a:ext cx="431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name="Equation" r:id="rId21" imgW="431640" imgH="825480" progId="Equation.DSMT4">
                  <p:embed/>
                </p:oleObj>
              </mc:Choice>
              <mc:Fallback>
                <p:oleObj name="Equation" r:id="rId21" imgW="431640" imgH="8254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549" y="3965783"/>
                        <a:ext cx="431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639608"/>
              </p:ext>
            </p:extLst>
          </p:nvPr>
        </p:nvGraphicFramePr>
        <p:xfrm>
          <a:off x="2739557" y="4901887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Equation" r:id="rId23" imgW="291960" imgH="431640" progId="Equation.DSMT4">
                  <p:embed/>
                </p:oleObj>
              </mc:Choice>
              <mc:Fallback>
                <p:oleObj name="Equation" r:id="rId23" imgW="291960" imgH="4316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557" y="4901887"/>
                        <a:ext cx="29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29788"/>
              </p:ext>
            </p:extLst>
          </p:nvPr>
        </p:nvGraphicFramePr>
        <p:xfrm>
          <a:off x="5691885" y="4397831"/>
          <a:ext cx="113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Equation" r:id="rId25" imgW="1130040" imgH="888840" progId="Equation.DSMT4">
                  <p:embed/>
                </p:oleObj>
              </mc:Choice>
              <mc:Fallback>
                <p:oleObj name="Equation" r:id="rId25" imgW="1130040" imgH="8888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885" y="4397831"/>
                        <a:ext cx="113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83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88640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两变量的相关变化率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782792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是一对依赖于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参数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的变量：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28731"/>
              </p:ext>
            </p:extLst>
          </p:nvPr>
        </p:nvGraphicFramePr>
        <p:xfrm>
          <a:off x="370773" y="1433064"/>
          <a:ext cx="24812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3" imgW="2450880" imgH="393480" progId="Equation.DSMT4">
                  <p:embed/>
                </p:oleObj>
              </mc:Choice>
              <mc:Fallback>
                <p:oleObj name="Equation" r:id="rId3" imgW="2450880" imgH="3934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73" y="1433064"/>
                        <a:ext cx="248126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25986"/>
              </p:ext>
            </p:extLst>
          </p:nvPr>
        </p:nvGraphicFramePr>
        <p:xfrm>
          <a:off x="4619245" y="1335106"/>
          <a:ext cx="26193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5" imgW="2590560" imgH="558720" progId="Equation.DSMT4">
                  <p:embed/>
                </p:oleObj>
              </mc:Choice>
              <mc:Fallback>
                <p:oleObj name="Equation" r:id="rId5" imgW="2590560" imgH="5587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45" y="1335106"/>
                        <a:ext cx="26193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3061" y="135639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通过关系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294" y="135639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可以确定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85143"/>
              </p:ext>
            </p:extLst>
          </p:nvPr>
        </p:nvGraphicFramePr>
        <p:xfrm>
          <a:off x="357998" y="2095853"/>
          <a:ext cx="438151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7" imgW="431640" imgH="838080" progId="Equation.DSMT4">
                  <p:embed/>
                </p:oleObj>
              </mc:Choice>
              <mc:Fallback>
                <p:oleObj name="Equation" r:id="rId7" imgW="431640" imgH="8380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98" y="2095853"/>
                        <a:ext cx="438151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321568"/>
              </p:ext>
            </p:extLst>
          </p:nvPr>
        </p:nvGraphicFramePr>
        <p:xfrm>
          <a:off x="1354122" y="2042990"/>
          <a:ext cx="438151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9" imgW="431640" imgH="838080" progId="Equation.DSMT4">
                  <p:embed/>
                </p:oleObj>
              </mc:Choice>
              <mc:Fallback>
                <p:oleObj name="Equation" r:id="rId9" imgW="431640" imgH="8380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22" y="2042990"/>
                        <a:ext cx="438151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6050" y="223985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938" y="223985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的相互关系，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02394" y="2239850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因此称这一对导数为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相关变化率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55576" y="2996952"/>
            <a:ext cx="116247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17.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8048" y="2996952"/>
            <a:ext cx="7064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一个长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 m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梯子斜靠在墙上，如果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梯子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2146" y="3603432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0.5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m/s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速率滑离墙壁，试求：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146" y="4232340"/>
            <a:ext cx="895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）梯子下端离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墙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3m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，梯子上端向下滑落的速率；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36920" y="4899576"/>
                <a:ext cx="8517075" cy="66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）梯子与墙壁的夹角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sz="2800" b="1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l-GR" altLang="zh-CN" sz="2800" b="1" i="0" smtClean="0">
                            <a:latin typeface="+mn-ea"/>
                          </a:rPr>
                          <m:t>𝛑</m:t>
                        </m:r>
                      </m:num>
                      <m:den>
                        <m:r>
                          <a:rPr lang="en-US" altLang="zh-CN" sz="2800" b="1" i="1" smtClean="0">
                            <a:latin typeface="+mn-ea"/>
                          </a:rPr>
                          <m:t> </m:t>
                        </m:r>
                        <m:r>
                          <a:rPr lang="en-US" altLang="zh-CN" sz="2800" b="1" i="1" smtClean="0">
                            <a:latin typeface="+mn-ea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时，该夹角的增加率．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0" y="4899576"/>
                <a:ext cx="8517075" cy="664862"/>
              </a:xfrm>
              <a:prstGeom prst="rect">
                <a:avLst/>
              </a:prstGeom>
              <a:blipFill rotWithShape="1">
                <a:blip r:embed="rId11"/>
                <a:stretch>
                  <a:fillRect l="-1432" t="-6422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3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6532" y="191918"/>
            <a:ext cx="2635268" cy="2636799"/>
            <a:chOff x="4208" y="2860"/>
            <a:chExt cx="1473" cy="193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372" y="2860"/>
              <a:ext cx="1309" cy="1890"/>
              <a:chOff x="4372" y="2860"/>
              <a:chExt cx="1309" cy="1890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4372" y="4749"/>
                <a:ext cx="13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4372" y="2860"/>
                <a:ext cx="1" cy="18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4372" y="3151"/>
                <a:ext cx="818" cy="159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70729"/>
                </p:ext>
              </p:extLst>
            </p:nvPr>
          </p:nvGraphicFramePr>
          <p:xfrm>
            <a:off x="4208" y="3805"/>
            <a:ext cx="24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4" name="Equation" r:id="rId3" imgW="139579" imgH="164957" progId="Equation.DSMT4">
                    <p:embed/>
                  </p:oleObj>
                </mc:Choice>
                <mc:Fallback>
                  <p:oleObj name="Equation" r:id="rId3" imgW="139579" imgH="164957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3805"/>
                          <a:ext cx="241" cy="2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443847"/>
                </p:ext>
              </p:extLst>
            </p:nvPr>
          </p:nvGraphicFramePr>
          <p:xfrm>
            <a:off x="4648" y="4494"/>
            <a:ext cx="27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5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4494"/>
                          <a:ext cx="275" cy="2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564727"/>
                </p:ext>
              </p:extLst>
            </p:nvPr>
          </p:nvGraphicFramePr>
          <p:xfrm>
            <a:off x="4372" y="3441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56" name="Equation" r:id="rId7" imgW="126725" imgH="177415" progId="Equation.DSMT4">
                    <p:embed/>
                  </p:oleObj>
                </mc:Choice>
                <mc:Fallback>
                  <p:oleObj name="Equation" r:id="rId7" imgW="126725" imgH="177415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3441"/>
                          <a:ext cx="192" cy="2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87354" y="19191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8179" y="191918"/>
            <a:ext cx="4488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分别表示梯子下端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393" y="808380"/>
            <a:ext cx="292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离墙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距离，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5613" y="821627"/>
            <a:ext cx="442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表示梯子与墙壁的夹角，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93" y="134484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它们都是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的函数．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5501" y="1838740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）已知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355595"/>
              </p:ext>
            </p:extLst>
          </p:nvPr>
        </p:nvGraphicFramePr>
        <p:xfrm>
          <a:off x="5024009" y="1904760"/>
          <a:ext cx="1836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7" name="Equation" r:id="rId9" imgW="1828800" imgH="457200" progId="Equation.DSMT4">
                  <p:embed/>
                </p:oleObj>
              </mc:Choice>
              <mc:Fallback>
                <p:oleObj name="Equation" r:id="rId9" imgW="1828800" imgH="457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009" y="1904760"/>
                        <a:ext cx="1836738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87252" y="2636912"/>
            <a:ext cx="197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31711"/>
              </p:ext>
            </p:extLst>
          </p:nvPr>
        </p:nvGraphicFramePr>
        <p:xfrm>
          <a:off x="5271111" y="2489239"/>
          <a:ext cx="25828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8" name="Equation" r:id="rId11" imgW="2590560" imgH="838080" progId="Equation.DSMT4">
                  <p:embed/>
                </p:oleObj>
              </mc:Choice>
              <mc:Fallback>
                <p:oleObj name="Equation" r:id="rId11" imgW="2590560" imgH="838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11" y="2489239"/>
                        <a:ext cx="2582863" cy="83185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0825" y="348474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53988"/>
              </p:ext>
            </p:extLst>
          </p:nvPr>
        </p:nvGraphicFramePr>
        <p:xfrm>
          <a:off x="1006530" y="3578874"/>
          <a:ext cx="812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59" name="Equation" r:id="rId13" imgW="812520" imgH="330120" progId="Equation.DSMT4">
                  <p:embed/>
                </p:oleObj>
              </mc:Choice>
              <mc:Fallback>
                <p:oleObj name="Equation" r:id="rId13" imgW="812520" imgH="3301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30" y="3578874"/>
                        <a:ext cx="81280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47445"/>
              </p:ext>
            </p:extLst>
          </p:nvPr>
        </p:nvGraphicFramePr>
        <p:xfrm>
          <a:off x="1942993" y="3552680"/>
          <a:ext cx="8715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" name="Equation" r:id="rId15" imgW="863280" imgH="393480" progId="Equation.DSMT4">
                  <p:embed/>
                </p:oleObj>
              </mc:Choice>
              <mc:Fallback>
                <p:oleObj name="Equation" r:id="rId15" imgW="863280" imgH="393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993" y="3552680"/>
                        <a:ext cx="8715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218797"/>
              </p:ext>
            </p:extLst>
          </p:nvPr>
        </p:nvGraphicFramePr>
        <p:xfrm>
          <a:off x="2957735" y="3330430"/>
          <a:ext cx="1225551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1" name="Equation" r:id="rId17" imgW="1218960" imgH="838080" progId="Equation.DSMT4">
                  <p:embed/>
                </p:oleObj>
              </mc:Choice>
              <mc:Fallback>
                <p:oleObj name="Equation" r:id="rId17" imgW="1218960" imgH="8380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735" y="3330430"/>
                        <a:ext cx="1225551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91265" y="34847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52136"/>
              </p:ext>
            </p:extLst>
          </p:nvPr>
        </p:nvGraphicFramePr>
        <p:xfrm>
          <a:off x="5838693" y="3340749"/>
          <a:ext cx="6969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2" name="Equation" r:id="rId19" imgW="685800" imgH="838080" progId="Equation.DSMT4">
                  <p:embed/>
                </p:oleObj>
              </mc:Choice>
              <mc:Fallback>
                <p:oleObj name="Equation" r:id="rId19" imgW="685800" imgH="838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693" y="3340749"/>
                        <a:ext cx="696913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29747" y="3484745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(m/s)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711" y="4539747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）已知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51782"/>
              </p:ext>
            </p:extLst>
          </p:nvPr>
        </p:nvGraphicFramePr>
        <p:xfrm>
          <a:off x="2575817" y="4385431"/>
          <a:ext cx="13890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3" name="Equation" r:id="rId21" imgW="1396800" imgH="838080" progId="Equation.DSMT4">
                  <p:embed/>
                </p:oleObj>
              </mc:Choice>
              <mc:Fallback>
                <p:oleObj name="Equation" r:id="rId21" imgW="1396800" imgH="838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817" y="4385431"/>
                        <a:ext cx="1389063" cy="8318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089066" y="4539747"/>
            <a:ext cx="1979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962674"/>
              </p:ext>
            </p:extLst>
          </p:nvPr>
        </p:nvGraphicFramePr>
        <p:xfrm>
          <a:off x="6068647" y="4385432"/>
          <a:ext cx="23415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4" name="Equation" r:id="rId23" imgW="2349360" imgH="838080" progId="Equation.DSMT4">
                  <p:embed/>
                </p:oleObj>
              </mc:Choice>
              <mc:Fallback>
                <p:oleObj name="Equation" r:id="rId23" imgW="2349360" imgH="8380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647" y="4385432"/>
                        <a:ext cx="2341563" cy="8318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277" y="551075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733942"/>
              </p:ext>
            </p:extLst>
          </p:nvPr>
        </p:nvGraphicFramePr>
        <p:xfrm>
          <a:off x="1068364" y="5356434"/>
          <a:ext cx="9445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5" name="Equation" r:id="rId25" imgW="952200" imgH="838080" progId="Equation.DSMT4">
                  <p:embed/>
                </p:oleObj>
              </mc:Choice>
              <mc:Fallback>
                <p:oleObj name="Equation" r:id="rId25" imgW="952200" imgH="8380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64" y="5356434"/>
                        <a:ext cx="9445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41757"/>
              </p:ext>
            </p:extLst>
          </p:nvPr>
        </p:nvGraphicFramePr>
        <p:xfrm>
          <a:off x="2046473" y="5356435"/>
          <a:ext cx="1225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6" name="Equation" r:id="rId27" imgW="1218960" imgH="838080" progId="Equation.DSMT4">
                  <p:embed/>
                </p:oleObj>
              </mc:Choice>
              <mc:Fallback>
                <p:oleObj name="Equation" r:id="rId27" imgW="1218960" imgH="8380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473" y="5356435"/>
                        <a:ext cx="12255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40521" y="548379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代入得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0798"/>
              </p:ext>
            </p:extLst>
          </p:nvPr>
        </p:nvGraphicFramePr>
        <p:xfrm>
          <a:off x="4612617" y="5329477"/>
          <a:ext cx="2254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7" name="Equation" r:id="rId28" imgW="2247840" imgH="838080" progId="Equation.DSMT4">
                  <p:embed/>
                </p:oleObj>
              </mc:Choice>
              <mc:Fallback>
                <p:oleObj name="Equation" r:id="rId28" imgW="224784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617" y="5329477"/>
                        <a:ext cx="22542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487816" y="54837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(rad/s)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8351"/>
              </p:ext>
            </p:extLst>
          </p:nvPr>
        </p:nvGraphicFramePr>
        <p:xfrm>
          <a:off x="6948264" y="5326302"/>
          <a:ext cx="53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8" name="Equation" r:id="rId30" imgW="533160" imgH="838080" progId="Equation.DSMT4">
                  <p:embed/>
                </p:oleObj>
              </mc:Choice>
              <mc:Fallback>
                <p:oleObj name="Equation" r:id="rId30" imgW="53316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326302"/>
                        <a:ext cx="533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35843"/>
              </p:ext>
            </p:extLst>
          </p:nvPr>
        </p:nvGraphicFramePr>
        <p:xfrm>
          <a:off x="6535132" y="3327255"/>
          <a:ext cx="48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9" name="Equation" r:id="rId32" imgW="482400" imgH="838080" progId="Equation.DSMT4">
                  <p:embed/>
                </p:oleObj>
              </mc:Choice>
              <mc:Fallback>
                <p:oleObj name="Equation" r:id="rId32" imgW="482400" imgH="8380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132" y="3327255"/>
                        <a:ext cx="482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77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1" grpId="0"/>
      <p:bldP spid="24" grpId="0"/>
      <p:bldP spid="31" grpId="0"/>
      <p:bldP spid="34" grpId="0"/>
      <p:bldP spid="35" grpId="0"/>
      <p:bldP spid="38" grpId="0"/>
      <p:bldP spid="41" grpId="0"/>
      <p:bldP spid="45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12738" y="352337"/>
            <a:ext cx="2103884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2.2.1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95301" y="39758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若函数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56644"/>
              </p:ext>
            </p:extLst>
          </p:nvPr>
        </p:nvGraphicFramePr>
        <p:xfrm>
          <a:off x="3037802" y="460287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802" y="460287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6413" y="39758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的导数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58984"/>
              </p:ext>
            </p:extLst>
          </p:nvPr>
        </p:nvGraphicFramePr>
        <p:xfrm>
          <a:off x="5537200" y="453937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5" imgW="1434960" imgH="406080" progId="Equation.DSMT4">
                  <p:embed/>
                </p:oleObj>
              </mc:Choice>
              <mc:Fallback>
                <p:oleObj name="Equation" r:id="rId5" imgW="1434960" imgH="406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53937"/>
                        <a:ext cx="143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04050" y="39758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3200" y="1258094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279478"/>
              </p:ext>
            </p:extLst>
          </p:nvPr>
        </p:nvGraphicFramePr>
        <p:xfrm>
          <a:off x="7080250" y="1035050"/>
          <a:ext cx="83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7" imgW="838080" imgH="965160" progId="Equation.DSMT4">
                  <p:embed/>
                </p:oleObj>
              </mc:Choice>
              <mc:Fallback>
                <p:oleObj name="Equation" r:id="rId7" imgW="838080" imgH="96516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1035050"/>
                        <a:ext cx="838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924800" y="125809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22383"/>
              </p:ext>
            </p:extLst>
          </p:nvPr>
        </p:nvGraphicFramePr>
        <p:xfrm>
          <a:off x="1907704" y="2082653"/>
          <a:ext cx="138134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82653"/>
                        <a:ext cx="1381345" cy="48196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424238" y="2064079"/>
            <a:ext cx="95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00599"/>
              </p:ext>
            </p:extLst>
          </p:nvPr>
        </p:nvGraphicFramePr>
        <p:xfrm>
          <a:off x="4081279" y="1794334"/>
          <a:ext cx="2259209" cy="105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11" imgW="977760" imgH="457200" progId="Equation.DSMT4">
                  <p:embed/>
                </p:oleObj>
              </mc:Choice>
              <mc:Fallback>
                <p:oleObj name="Equation" r:id="rId11" imgW="977760" imgH="4572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279" y="1794334"/>
                        <a:ext cx="2259209" cy="105860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1188" y="29718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类似地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二阶导数的导数称为三阶导数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8485"/>
              </p:ext>
            </p:extLst>
          </p:nvPr>
        </p:nvGraphicFramePr>
        <p:xfrm>
          <a:off x="307976" y="3637159"/>
          <a:ext cx="657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13" imgW="304560" imgH="177480" progId="Equation.DSMT4">
                  <p:embed/>
                </p:oleObj>
              </mc:Choice>
              <mc:Fallback>
                <p:oleObj name="Equation" r:id="rId13" imgW="304560" imgH="1774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6" y="3637159"/>
                        <a:ext cx="657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85838" y="3568103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阶导数的导数称为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阶导数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482246"/>
              </p:ext>
            </p:extLst>
          </p:nvPr>
        </p:nvGraphicFramePr>
        <p:xfrm>
          <a:off x="2598738" y="4262437"/>
          <a:ext cx="49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15" imgW="495000" imgH="406080" progId="Equation.DSMT4">
                  <p:embed/>
                </p:oleObj>
              </mc:Choice>
              <mc:Fallback>
                <p:oleObj name="Equation" r:id="rId15" imgW="495000" imgH="406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262437"/>
                        <a:ext cx="4953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79785"/>
              </p:ext>
            </p:extLst>
          </p:nvPr>
        </p:nvGraphicFramePr>
        <p:xfrm>
          <a:off x="3605213" y="4237037"/>
          <a:ext cx="64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17" imgW="647640" imgH="457200" progId="Equation.DSMT4">
                  <p:embed/>
                </p:oleObj>
              </mc:Choice>
              <mc:Fallback>
                <p:oleObj name="Equation" r:id="rId17" imgW="647640" imgH="4572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4237037"/>
                        <a:ext cx="6477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448475"/>
              </p:ext>
            </p:extLst>
          </p:nvPr>
        </p:nvGraphicFramePr>
        <p:xfrm>
          <a:off x="4675188" y="4237037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19" imgW="1193760" imgH="457200" progId="Equation.DSMT4">
                  <p:embed/>
                </p:oleObj>
              </mc:Choice>
              <mc:Fallback>
                <p:oleObj name="Equation" r:id="rId19" imgW="1193760" imgH="4572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237037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38200" y="5152232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3439"/>
              </p:ext>
            </p:extLst>
          </p:nvPr>
        </p:nvGraphicFramePr>
        <p:xfrm>
          <a:off x="2420938" y="4929188"/>
          <a:ext cx="77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21" imgW="774360" imgH="965160" progId="Equation.DSMT4">
                  <p:embed/>
                </p:oleObj>
              </mc:Choice>
              <mc:Fallback>
                <p:oleObj name="Equation" r:id="rId21" imgW="774360" imgH="96516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929188"/>
                        <a:ext cx="774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54494"/>
              </p:ext>
            </p:extLst>
          </p:nvPr>
        </p:nvGraphicFramePr>
        <p:xfrm>
          <a:off x="3630613" y="4929188"/>
          <a:ext cx="78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23" imgW="787320" imgH="965160" progId="Equation.DSMT4">
                  <p:embed/>
                </p:oleObj>
              </mc:Choice>
              <mc:Fallback>
                <p:oleObj name="Equation" r:id="rId23" imgW="787320" imgH="96516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4929188"/>
                        <a:ext cx="787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92066"/>
              </p:ext>
            </p:extLst>
          </p:nvPr>
        </p:nvGraphicFramePr>
        <p:xfrm>
          <a:off x="4629150" y="4929188"/>
          <a:ext cx="130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Equation" r:id="rId25" imgW="1307880" imgH="965160" progId="Equation.DSMT4">
                  <p:embed/>
                </p:oleObj>
              </mc:Choice>
              <mc:Fallback>
                <p:oleObj name="Equation" r:id="rId25" imgW="1307880" imgH="9651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929188"/>
                        <a:ext cx="1308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29517"/>
              </p:ext>
            </p:extLst>
          </p:nvPr>
        </p:nvGraphicFramePr>
        <p:xfrm>
          <a:off x="2667000" y="1268413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27" imgW="736560" imgH="393480" progId="Equation.DSMT4">
                  <p:embed/>
                </p:oleObj>
              </mc:Choice>
              <mc:Fallback>
                <p:oleObj name="Equation" r:id="rId27" imgW="736560" imgH="393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68413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352800" y="1258094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二阶导数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10200" y="1258094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74544"/>
              </p:ext>
            </p:extLst>
          </p:nvPr>
        </p:nvGraphicFramePr>
        <p:xfrm>
          <a:off x="6254750" y="131445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29" imgW="368280" imgH="406080" progId="Equation.DSMT4">
                  <p:embed/>
                </p:oleObj>
              </mc:Choice>
              <mc:Fallback>
                <p:oleObj name="Equation" r:id="rId29" imgW="368280" imgH="4060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31445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48649"/>
              </p:ext>
            </p:extLst>
          </p:nvPr>
        </p:nvGraphicFramePr>
        <p:xfrm>
          <a:off x="312738" y="131445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31" imgW="799920" imgH="406080" progId="Equation.DSMT4">
                  <p:embed/>
                </p:oleObj>
              </mc:Choice>
              <mc:Fallback>
                <p:oleObj name="Equation" r:id="rId31" imgW="799920" imgH="406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314450"/>
                        <a:ext cx="80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115616" y="1258094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的导数为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58000" y="2971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依次类推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710238" y="356810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分别记作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918450" y="39552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则称</a:t>
            </a:r>
          </a:p>
        </p:txBody>
      </p:sp>
    </p:spTree>
    <p:extLst>
      <p:ext uri="{BB962C8B-B14F-4D97-AF65-F5344CB8AC3E}">
        <p14:creationId xmlns:p14="http://schemas.microsoft.com/office/powerpoint/2010/main" val="23606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 advAuto="0"/>
      <p:bldP spid="7" grpId="0" build="p" autoUpdateAnimBg="0" advAuto="0"/>
      <p:bldP spid="8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20" grpId="0" autoUpdateAnimBg="0"/>
      <p:bldP spid="25" grpId="0" autoUpdateAnimBg="0"/>
      <p:bldP spid="26" grpId="0" autoUpdateAnimBg="0"/>
      <p:bldP spid="29" grpId="0" autoUpdateAnimBg="0"/>
      <p:bldP spid="30" grpId="0" autoUpdateAnimBg="0"/>
      <p:bldP spid="31" grpId="0" autoUpdateAnimBg="0"/>
      <p:bldP spid="3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2063" y="60986"/>
            <a:ext cx="822960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2.2.2</a:t>
            </a:r>
            <a:endParaRPr lang="zh-CN" altLang="en-US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491" y="908720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0498"/>
              </p:ext>
            </p:extLst>
          </p:nvPr>
        </p:nvGraphicFramePr>
        <p:xfrm>
          <a:off x="1993633" y="793356"/>
          <a:ext cx="512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3" imgW="520560" imgH="838080" progId="Equation.DSMT4">
                  <p:embed/>
                </p:oleObj>
              </mc:Choice>
              <mc:Fallback>
                <p:oleObj name="Equation" r:id="rId3" imgW="52056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633" y="793356"/>
                        <a:ext cx="512763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44010"/>
              </p:ext>
            </p:extLst>
          </p:nvPr>
        </p:nvGraphicFramePr>
        <p:xfrm>
          <a:off x="603250" y="1695450"/>
          <a:ext cx="2916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5" imgW="2908080" imgH="495000" progId="Equation.DSMT4">
                  <p:embed/>
                </p:oleObj>
              </mc:Choice>
              <mc:Fallback>
                <p:oleObj name="Equation" r:id="rId5" imgW="2908080" imgH="495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695450"/>
                        <a:ext cx="29162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97238"/>
              </p:ext>
            </p:extLst>
          </p:nvPr>
        </p:nvGraphicFramePr>
        <p:xfrm>
          <a:off x="3892550" y="1705769"/>
          <a:ext cx="2301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7" imgW="2311200" imgH="482400" progId="Equation.DSMT4">
                  <p:embed/>
                </p:oleObj>
              </mc:Choice>
              <mc:Fallback>
                <p:oleObj name="Equation" r:id="rId7" imgW="2311200" imgH="482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705769"/>
                        <a:ext cx="23018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713" y="26192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75406"/>
              </p:ext>
            </p:extLst>
          </p:nvPr>
        </p:nvGraphicFramePr>
        <p:xfrm>
          <a:off x="6475262" y="1422399"/>
          <a:ext cx="25781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9" imgW="2577960" imgH="1041120" progId="Equation.DSMT4">
                  <p:embed/>
                </p:oleObj>
              </mc:Choice>
              <mc:Fallback>
                <p:oleObj name="Equation" r:id="rId9" imgW="2577960" imgH="10411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262" y="1422399"/>
                        <a:ext cx="25781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2892" y="4971938"/>
            <a:ext cx="95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74491"/>
              </p:ext>
            </p:extLst>
          </p:nvPr>
        </p:nvGraphicFramePr>
        <p:xfrm>
          <a:off x="1430746" y="4712848"/>
          <a:ext cx="1773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11" imgW="1765080" imgH="1041120" progId="Equation.DSMT4">
                  <p:embed/>
                </p:oleObj>
              </mc:Choice>
              <mc:Fallback>
                <p:oleObj name="Equation" r:id="rId11" imgW="1765080" imgH="104112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746" y="4712848"/>
                        <a:ext cx="17732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74962" y="49719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67291"/>
              </p:ext>
            </p:extLst>
          </p:nvPr>
        </p:nvGraphicFramePr>
        <p:xfrm>
          <a:off x="3897179" y="4670779"/>
          <a:ext cx="960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Equation" r:id="rId13" imgW="952200" imgH="1117440" progId="Equation.DSMT4">
                  <p:embed/>
                </p:oleObj>
              </mc:Choice>
              <mc:Fallback>
                <p:oleObj name="Equation" r:id="rId13" imgW="952200" imgH="11174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179" y="4670779"/>
                        <a:ext cx="96043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4400"/>
              </p:ext>
            </p:extLst>
          </p:nvPr>
        </p:nvGraphicFramePr>
        <p:xfrm>
          <a:off x="1659985" y="2401395"/>
          <a:ext cx="16525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Equation" r:id="rId15" imgW="1663560" imgH="952200" progId="Equation.DSMT4">
                  <p:embed/>
                </p:oleObj>
              </mc:Choice>
              <mc:Fallback>
                <p:oleObj name="Equation" r:id="rId15" imgW="1663560" imgH="952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985" y="2401395"/>
                        <a:ext cx="165258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49138"/>
              </p:ext>
            </p:extLst>
          </p:nvPr>
        </p:nvGraphicFramePr>
        <p:xfrm>
          <a:off x="3941028" y="2375995"/>
          <a:ext cx="2873375" cy="100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Equation" r:id="rId17" imgW="2882880" imgH="1015920" progId="Equation.DSMT4">
                  <p:embed/>
                </p:oleObj>
              </mc:Choice>
              <mc:Fallback>
                <p:oleObj name="Equation" r:id="rId17" imgW="2882880" imgH="10159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028" y="2375995"/>
                        <a:ext cx="2873375" cy="1009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9435"/>
              </p:ext>
            </p:extLst>
          </p:nvPr>
        </p:nvGraphicFramePr>
        <p:xfrm>
          <a:off x="1692097" y="3397610"/>
          <a:ext cx="53975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name="Equation" r:id="rId19" imgW="5397480" imgH="1218960" progId="Equation.DSMT4">
                  <p:embed/>
                </p:oleObj>
              </mc:Choice>
              <mc:Fallback>
                <p:oleObj name="Equation" r:id="rId19" imgW="5397480" imgH="121896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097" y="3397610"/>
                        <a:ext cx="53975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20796"/>
              </p:ext>
            </p:extLst>
          </p:nvPr>
        </p:nvGraphicFramePr>
        <p:xfrm>
          <a:off x="1590359" y="5831686"/>
          <a:ext cx="958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6" name="Equation" r:id="rId21" imgW="952200" imgH="444240" progId="Equation.DSMT4">
                  <p:embed/>
                </p:oleObj>
              </mc:Choice>
              <mc:Fallback>
                <p:oleObj name="Equation" r:id="rId21" imgW="952200" imgH="4442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59" y="5831686"/>
                        <a:ext cx="9588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74868" y="579232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152400"/>
            <a:ext cx="48768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高阶导数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的运算法则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68850" y="928688"/>
            <a:ext cx="307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都有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阶导数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80385"/>
              </p:ext>
            </p:extLst>
          </p:nvPr>
        </p:nvGraphicFramePr>
        <p:xfrm>
          <a:off x="948320" y="1693863"/>
          <a:ext cx="184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1841400" imgH="495000" progId="Equation.DSMT4">
                  <p:embed/>
                </p:oleObj>
              </mc:Choice>
              <mc:Fallback>
                <p:oleObj name="Equation" r:id="rId3" imgW="1841400" imgH="4950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20" y="1693863"/>
                        <a:ext cx="1841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35825"/>
              </p:ext>
            </p:extLst>
          </p:nvPr>
        </p:nvGraphicFramePr>
        <p:xfrm>
          <a:off x="2959100" y="1677988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677988"/>
                        <a:ext cx="162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57437"/>
              </p:ext>
            </p:extLst>
          </p:nvPr>
        </p:nvGraphicFramePr>
        <p:xfrm>
          <a:off x="948320" y="2561431"/>
          <a:ext cx="166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7" imgW="1663560" imgH="495000" progId="Equation.DSMT4">
                  <p:embed/>
                </p:oleObj>
              </mc:Choice>
              <mc:Fallback>
                <p:oleObj name="Equation" r:id="rId7" imgW="1663560" imgH="4950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20" y="2561431"/>
                        <a:ext cx="166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52884"/>
              </p:ext>
            </p:extLst>
          </p:nvPr>
        </p:nvGraphicFramePr>
        <p:xfrm>
          <a:off x="2651513" y="2564904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9" imgW="1066680" imgH="457200" progId="Equation.DSMT4">
                  <p:embed/>
                </p:oleObj>
              </mc:Choice>
              <mc:Fallback>
                <p:oleObj name="Equation" r:id="rId9" imgW="1066680" imgH="4572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513" y="2564904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04063" y="2539504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为常数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994663" y="3573016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莱布尼兹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(Leibniz)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公式</a:t>
            </a: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622300" y="914399"/>
            <a:ext cx="4146550" cy="519113"/>
            <a:chOff x="336" y="576"/>
            <a:chExt cx="2612" cy="327"/>
          </a:xfrm>
        </p:grpSpPr>
        <p:graphicFrame>
          <p:nvGraphicFramePr>
            <p:cNvPr id="1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454663"/>
                </p:ext>
              </p:extLst>
            </p:nvPr>
          </p:nvGraphicFramePr>
          <p:xfrm>
            <a:off x="1112" y="628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Equation" r:id="rId11" imgW="1206360" imgH="393480" progId="Equation.DSMT4">
                    <p:embed/>
                  </p:oleObj>
                </mc:Choice>
                <mc:Fallback>
                  <p:oleObj name="Equation" r:id="rId11" imgW="1206360" imgH="39348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28"/>
                          <a:ext cx="76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872" y="57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及</a:t>
              </a:r>
            </a:p>
          </p:txBody>
        </p:sp>
        <p:graphicFrame>
          <p:nvGraphicFramePr>
            <p:cNvPr id="1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407919"/>
                </p:ext>
              </p:extLst>
            </p:nvPr>
          </p:nvGraphicFramePr>
          <p:xfrm>
            <a:off x="2220" y="628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Equation" r:id="rId13" imgW="1155600" imgH="393480" progId="Equation.DSMT4">
                    <p:embed/>
                  </p:oleObj>
                </mc:Choice>
                <mc:Fallback>
                  <p:oleObj name="Equation" r:id="rId13" imgW="1155600" imgH="3934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628"/>
                          <a:ext cx="7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36" y="576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设函数</a:t>
              </a:r>
            </a:p>
          </p:txBody>
        </p:sp>
      </p:grpSp>
      <p:graphicFrame>
        <p:nvGraphicFramePr>
          <p:cNvPr id="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58101"/>
              </p:ext>
            </p:extLst>
          </p:nvPr>
        </p:nvGraphicFramePr>
        <p:xfrm>
          <a:off x="903288" y="3357563"/>
          <a:ext cx="394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5" imgW="3949560" imgH="914400" progId="Equation.DSMT4">
                  <p:embed/>
                </p:oleObj>
              </mc:Choice>
              <mc:Fallback>
                <p:oleObj name="Equation" r:id="rId15" imgW="3949560" imgH="914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357563"/>
                        <a:ext cx="39497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37953"/>
              </p:ext>
            </p:extLst>
          </p:nvPr>
        </p:nvGraphicFramePr>
        <p:xfrm>
          <a:off x="3706106" y="4690492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3" imgW="939600" imgH="406080" progId="Equation.DSMT4">
                  <p:embed/>
                </p:oleObj>
              </mc:Choice>
              <mc:Fallback>
                <p:oleObj name="Equation" r:id="rId3" imgW="939600" imgH="40608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106" y="4690492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7689"/>
              </p:ext>
            </p:extLst>
          </p:nvPr>
        </p:nvGraphicFramePr>
        <p:xfrm>
          <a:off x="1921756" y="3356992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5" imgW="698400" imgH="406080" progId="Equation.DSMT4">
                  <p:embed/>
                </p:oleObj>
              </mc:Choice>
              <mc:Fallback>
                <p:oleObj name="Equation" r:id="rId5" imgW="698400" imgH="4060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756" y="3356992"/>
                        <a:ext cx="698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53442"/>
              </p:ext>
            </p:extLst>
          </p:nvPr>
        </p:nvGraphicFramePr>
        <p:xfrm>
          <a:off x="2696456" y="3356992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Equation" r:id="rId7" imgW="1460160" imgH="406080" progId="Equation.DSMT4">
                  <p:embed/>
                </p:oleObj>
              </mc:Choice>
              <mc:Fallback>
                <p:oleObj name="Equation" r:id="rId7" imgW="1460160" imgH="4060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456" y="3356992"/>
                        <a:ext cx="1460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77081"/>
              </p:ext>
            </p:extLst>
          </p:nvPr>
        </p:nvGraphicFramePr>
        <p:xfrm>
          <a:off x="1909056" y="4034855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Equation" r:id="rId9" imgW="749160" imgH="406080" progId="Equation.DSMT4">
                  <p:embed/>
                </p:oleObj>
              </mc:Choice>
              <mc:Fallback>
                <p:oleObj name="Equation" r:id="rId9" imgW="749160" imgH="4060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056" y="4034855"/>
                        <a:ext cx="74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48265"/>
              </p:ext>
            </p:extLst>
          </p:nvPr>
        </p:nvGraphicFramePr>
        <p:xfrm>
          <a:off x="2677406" y="4042792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Equation" r:id="rId11" imgW="1777680" imgH="406080" progId="Equation.DSMT4">
                  <p:embed/>
                </p:oleObj>
              </mc:Choice>
              <mc:Fallback>
                <p:oleObj name="Equation" r:id="rId11" imgW="1777680" imgH="406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06" y="4042792"/>
                        <a:ext cx="1778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40283"/>
              </p:ext>
            </p:extLst>
          </p:nvPr>
        </p:nvGraphicFramePr>
        <p:xfrm>
          <a:off x="4604631" y="4041205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" name="Equation" r:id="rId13" imgW="1854000" imgH="406080" progId="Equation.DSMT4">
                  <p:embed/>
                </p:oleObj>
              </mc:Choice>
              <mc:Fallback>
                <p:oleObj name="Equation" r:id="rId13" imgW="1854000" imgH="40608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631" y="4041205"/>
                        <a:ext cx="185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06214"/>
              </p:ext>
            </p:extLst>
          </p:nvPr>
        </p:nvGraphicFramePr>
        <p:xfrm>
          <a:off x="5647619" y="4057080"/>
          <a:ext cx="223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" name="Equation" r:id="rId15" imgW="228600" imgH="393480" progId="Equation.DSMT4">
                  <p:embed/>
                </p:oleObj>
              </mc:Choice>
              <mc:Fallback>
                <p:oleObj name="Equation" r:id="rId15" imgW="228600" imgH="3934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619" y="4057080"/>
                        <a:ext cx="2238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02597"/>
              </p:ext>
            </p:extLst>
          </p:nvPr>
        </p:nvGraphicFramePr>
        <p:xfrm>
          <a:off x="6589006" y="4042792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17" imgW="711000" imgH="406080" progId="Equation.DSMT4">
                  <p:embed/>
                </p:oleObj>
              </mc:Choice>
              <mc:Fallback>
                <p:oleObj name="Equation" r:id="rId17" imgW="711000" imgH="4060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006" y="4042792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04050"/>
              </p:ext>
            </p:extLst>
          </p:nvPr>
        </p:nvGraphicFramePr>
        <p:xfrm>
          <a:off x="1905410" y="4670921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19" imgW="787320" imgH="406080" progId="Equation.DSMT4">
                  <p:embed/>
                </p:oleObj>
              </mc:Choice>
              <mc:Fallback>
                <p:oleObj name="Equation" r:id="rId19" imgW="787320" imgH="4060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410" y="4670921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53907"/>
              </p:ext>
            </p:extLst>
          </p:nvPr>
        </p:nvGraphicFramePr>
        <p:xfrm>
          <a:off x="2671056" y="4690492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21" imgW="825480" imgH="406080" progId="Equation.DSMT4">
                  <p:embed/>
                </p:oleObj>
              </mc:Choice>
              <mc:Fallback>
                <p:oleObj name="Equation" r:id="rId21" imgW="825480" imgH="4060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056" y="4690492"/>
                        <a:ext cx="82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24952"/>
              </p:ext>
            </p:extLst>
          </p:nvPr>
        </p:nvGraphicFramePr>
        <p:xfrm>
          <a:off x="4772906" y="4690492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23" imgW="939600" imgH="406080" progId="Equation.DSMT4">
                  <p:embed/>
                </p:oleObj>
              </mc:Choice>
              <mc:Fallback>
                <p:oleObj name="Equation" r:id="rId23" imgW="939600" imgH="406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906" y="4690492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55679"/>
              </p:ext>
            </p:extLst>
          </p:nvPr>
        </p:nvGraphicFramePr>
        <p:xfrm>
          <a:off x="5903206" y="4690492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25" imgW="761760" imgH="406080" progId="Equation.DSMT4">
                  <p:embed/>
                </p:oleObj>
              </mc:Choice>
              <mc:Fallback>
                <p:oleObj name="Equation" r:id="rId25" imgW="761760" imgH="4060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206" y="4690492"/>
                        <a:ext cx="762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43000" y="5330825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用数学归纳法可证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莱布尼兹公式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成立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6586"/>
              </p:ext>
            </p:extLst>
          </p:nvPr>
        </p:nvGraphicFramePr>
        <p:xfrm>
          <a:off x="1096963" y="404813"/>
          <a:ext cx="1763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27" imgW="647640" imgH="228600" progId="Equation.DSMT4">
                  <p:embed/>
                </p:oleObj>
              </mc:Choice>
              <mc:Fallback>
                <p:oleObj name="Equation" r:id="rId27" imgW="647640" imgH="2286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04813"/>
                        <a:ext cx="17637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781366"/>
              </p:ext>
            </p:extLst>
          </p:nvPr>
        </p:nvGraphicFramePr>
        <p:xfrm>
          <a:off x="2884488" y="438150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29" imgW="965160" imgH="457200" progId="Equation.DSMT4">
                  <p:embed/>
                </p:oleObj>
              </mc:Choice>
              <mc:Fallback>
                <p:oleObj name="Equation" r:id="rId29" imgW="965160" imgH="4572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38150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1046"/>
              </p:ext>
            </p:extLst>
          </p:nvPr>
        </p:nvGraphicFramePr>
        <p:xfrm>
          <a:off x="5635625" y="266700"/>
          <a:ext cx="1085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31" imgW="1168200" imgH="914400" progId="Equation.DSMT4">
                  <p:embed/>
                </p:oleObj>
              </mc:Choice>
              <mc:Fallback>
                <p:oleObj name="Equation" r:id="rId31" imgW="1168200" imgH="914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266700"/>
                        <a:ext cx="10858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33385"/>
              </p:ext>
            </p:extLst>
          </p:nvPr>
        </p:nvGraphicFramePr>
        <p:xfrm>
          <a:off x="2957513" y="1243013"/>
          <a:ext cx="34829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33" imgW="3746160" imgH="914400" progId="Equation.DSMT4">
                  <p:embed/>
                </p:oleObj>
              </mc:Choice>
              <mc:Fallback>
                <p:oleObj name="Equation" r:id="rId33" imgW="3746160" imgH="914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1243013"/>
                        <a:ext cx="34829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81049"/>
              </p:ext>
            </p:extLst>
          </p:nvPr>
        </p:nvGraphicFramePr>
        <p:xfrm>
          <a:off x="6859588" y="438150"/>
          <a:ext cx="130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35" imgW="1307880" imgH="457200" progId="Equation.DSMT4">
                  <p:embed/>
                </p:oleObj>
              </mc:Choice>
              <mc:Fallback>
                <p:oleObj name="Equation" r:id="rId35" imgW="1307880" imgH="4572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38150"/>
                        <a:ext cx="1308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13373"/>
              </p:ext>
            </p:extLst>
          </p:nvPr>
        </p:nvGraphicFramePr>
        <p:xfrm>
          <a:off x="6516216" y="1412776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37" imgW="1269720" imgH="457200" progId="Equation.DSMT4">
                  <p:embed/>
                </p:oleObj>
              </mc:Choice>
              <mc:Fallback>
                <p:oleObj name="Equation" r:id="rId37" imgW="1269720" imgH="4572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412776"/>
                        <a:ext cx="127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04091"/>
              </p:ext>
            </p:extLst>
          </p:nvPr>
        </p:nvGraphicFramePr>
        <p:xfrm>
          <a:off x="2967038" y="206375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Equation" r:id="rId39" imgW="1485720" imgH="457200" progId="Equation.DSMT4">
                  <p:embed/>
                </p:oleObj>
              </mc:Choice>
              <mc:Fallback>
                <p:oleObj name="Equation" r:id="rId39" imgW="1485720" imgH="4572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063750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86521"/>
              </p:ext>
            </p:extLst>
          </p:nvPr>
        </p:nvGraphicFramePr>
        <p:xfrm>
          <a:off x="4046538" y="438150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Equation" r:id="rId41" imgW="1447560" imgH="457200" progId="Equation.DSMT4">
                  <p:embed/>
                </p:oleObj>
              </mc:Choice>
              <mc:Fallback>
                <p:oleObj name="Equation" r:id="rId41" imgW="1447560" imgH="457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38150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18409" y="4766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242" y="2654697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1, 2, 3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188640"/>
            <a:ext cx="4744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二．高阶导数的计算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7538" y="914400"/>
            <a:ext cx="22442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直接法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3193" y="1670051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158681"/>
              </p:ext>
            </p:extLst>
          </p:nvPr>
        </p:nvGraphicFramePr>
        <p:xfrm>
          <a:off x="2146300" y="1668463"/>
          <a:ext cx="4278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3" imgW="4279680" imgH="469800" progId="Equation.DSMT4">
                  <p:embed/>
                </p:oleObj>
              </mc:Choice>
              <mc:Fallback>
                <p:oleObj name="Equation" r:id="rId3" imgW="4279680" imgH="4698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668463"/>
                        <a:ext cx="42783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11143" y="1636713"/>
            <a:ext cx="66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99712"/>
              </p:ext>
            </p:extLst>
          </p:nvPr>
        </p:nvGraphicFramePr>
        <p:xfrm>
          <a:off x="7175500" y="1681163"/>
          <a:ext cx="62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5" imgW="622080" imgH="457200" progId="Equation.DSMT4">
                  <p:embed/>
                </p:oleObj>
              </mc:Choice>
              <mc:Fallback>
                <p:oleObj name="Equation" r:id="rId5" imgW="622080" imgH="4572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681163"/>
                        <a:ext cx="622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7100" y="2420888"/>
            <a:ext cx="88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46255"/>
              </p:ext>
            </p:extLst>
          </p:nvPr>
        </p:nvGraphicFramePr>
        <p:xfrm>
          <a:off x="1759808" y="2463751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7" imgW="1218960" imgH="431640" progId="Equation.DSMT4">
                  <p:embed/>
                </p:oleObj>
              </mc:Choice>
              <mc:Fallback>
                <p:oleObj name="Equation" r:id="rId7" imgW="121896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808" y="2463751"/>
                        <a:ext cx="121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95867"/>
              </p:ext>
            </p:extLst>
          </p:nvPr>
        </p:nvGraphicFramePr>
        <p:xfrm>
          <a:off x="3052033" y="2463751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9" imgW="977760" imgH="431640" progId="Equation.DSMT4">
                  <p:embed/>
                </p:oleObj>
              </mc:Choice>
              <mc:Fallback>
                <p:oleObj name="Equation" r:id="rId9" imgW="977760" imgH="4316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033" y="2463751"/>
                        <a:ext cx="977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0285"/>
              </p:ext>
            </p:extLst>
          </p:nvPr>
        </p:nvGraphicFramePr>
        <p:xfrm>
          <a:off x="5436458" y="2422476"/>
          <a:ext cx="166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11" imgW="1663560" imgH="469800" progId="Equation.DSMT4">
                  <p:embed/>
                </p:oleObj>
              </mc:Choice>
              <mc:Fallback>
                <p:oleObj name="Equation" r:id="rId11" imgW="1663560" imgH="469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458" y="2422476"/>
                        <a:ext cx="1663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276412"/>
              </p:ext>
            </p:extLst>
          </p:nvPr>
        </p:nvGraphicFramePr>
        <p:xfrm>
          <a:off x="1784350" y="3236913"/>
          <a:ext cx="176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13" imgW="1765080" imgH="431640" progId="Equation.DSMT4">
                  <p:embed/>
                </p:oleObj>
              </mc:Choice>
              <mc:Fallback>
                <p:oleObj name="Equation" r:id="rId13" imgW="1765080" imgH="4316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236913"/>
                        <a:ext cx="1763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4657"/>
              </p:ext>
            </p:extLst>
          </p:nvPr>
        </p:nvGraphicFramePr>
        <p:xfrm>
          <a:off x="3670300" y="3249613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Equation" r:id="rId15" imgW="1028520" imgH="431640" progId="Equation.DSMT4">
                  <p:embed/>
                </p:oleObj>
              </mc:Choice>
              <mc:Fallback>
                <p:oleObj name="Equation" r:id="rId15" imgW="1028520" imgH="4316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249613"/>
                        <a:ext cx="1028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64828"/>
              </p:ext>
            </p:extLst>
          </p:nvPr>
        </p:nvGraphicFramePr>
        <p:xfrm>
          <a:off x="4914900" y="3192463"/>
          <a:ext cx="2805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17" imgW="2806560" imgH="469800" progId="Equation.DSMT4">
                  <p:embed/>
                </p:oleObj>
              </mc:Choice>
              <mc:Fallback>
                <p:oleObj name="Equation" r:id="rId17" imgW="2806560" imgH="469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192463"/>
                        <a:ext cx="28051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7538" y="3884613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依次类推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58425"/>
              </p:ext>
            </p:extLst>
          </p:nvPr>
        </p:nvGraphicFramePr>
        <p:xfrm>
          <a:off x="3249613" y="4365105"/>
          <a:ext cx="1503535" cy="53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19" imgW="685800" imgH="241200" progId="Equation.DSMT4">
                  <p:embed/>
                </p:oleObj>
              </mc:Choice>
              <mc:Fallback>
                <p:oleObj name="Equation" r:id="rId19" imgW="685800" imgH="2412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365105"/>
                        <a:ext cx="1503535" cy="532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651495"/>
              </p:ext>
            </p:extLst>
          </p:nvPr>
        </p:nvGraphicFramePr>
        <p:xfrm>
          <a:off x="4155346" y="2420888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21" imgW="1079280" imgH="469800" progId="Equation.DSMT4">
                  <p:embed/>
                </p:oleObj>
              </mc:Choice>
              <mc:Fallback>
                <p:oleObj name="Equation" r:id="rId21" imgW="1079280" imgH="469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346" y="2420888"/>
                        <a:ext cx="1079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 txBox="1">
            <a:spLocks noChangeArrowheads="1"/>
          </p:cNvSpPr>
          <p:nvPr/>
        </p:nvSpPr>
        <p:spPr>
          <a:xfrm>
            <a:off x="527538" y="1682751"/>
            <a:ext cx="1219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27538" y="4976093"/>
            <a:ext cx="1219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471759"/>
              </p:ext>
            </p:extLst>
          </p:nvPr>
        </p:nvGraphicFramePr>
        <p:xfrm>
          <a:off x="2279650" y="4966568"/>
          <a:ext cx="3478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23" imgW="3479760" imgH="457200" progId="Equation.DSMT4">
                  <p:embed/>
                </p:oleObj>
              </mc:Choice>
              <mc:Fallback>
                <p:oleObj name="Equation" r:id="rId23" imgW="3479760" imgH="457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966568"/>
                        <a:ext cx="3478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17519"/>
              </p:ext>
            </p:extLst>
          </p:nvPr>
        </p:nvGraphicFramePr>
        <p:xfrm>
          <a:off x="6426200" y="4966568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25" imgW="1066680" imgH="457200" progId="Equation.DSMT4">
                  <p:embed/>
                </p:oleObj>
              </mc:Choice>
              <mc:Fallback>
                <p:oleObj name="Equation" r:id="rId25" imgW="1066680" imgH="4572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4966568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87729"/>
              </p:ext>
            </p:extLst>
          </p:nvPr>
        </p:nvGraphicFramePr>
        <p:xfrm>
          <a:off x="1857375" y="5728568"/>
          <a:ext cx="5853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27" imgW="5854680" imgH="457200" progId="Equation.DSMT4">
                  <p:embed/>
                </p:oleObj>
              </mc:Choice>
              <mc:Fallback>
                <p:oleObj name="Equation" r:id="rId27" imgW="5854680" imgH="4572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728568"/>
                        <a:ext cx="585311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49143" y="494116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问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432538" y="38846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可得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746738" y="4976093"/>
            <a:ext cx="736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99287" y="566124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答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 autoUpdateAnimBg="0"/>
      <p:bldP spid="15" grpId="0" autoUpdateAnimBg="0"/>
      <p:bldP spid="18" grpId="0"/>
      <p:bldP spid="19" grpId="0" autoUpdateAnimBg="0"/>
      <p:bldP spid="23" grpId="0" build="p" autoUpdateAnimBg="0"/>
      <p:bldP spid="24" grpId="0" build="p" autoUpdateAnimBg="0"/>
      <p:bldP spid="25" grpId="0" autoUpdateAnimBg="0"/>
      <p:bldP spid="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36740"/>
              </p:ext>
            </p:extLst>
          </p:nvPr>
        </p:nvGraphicFramePr>
        <p:xfrm>
          <a:off x="1851961" y="203616"/>
          <a:ext cx="1774825" cy="349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3" imgW="1752480" imgH="368280" progId="Equation.DSMT4">
                  <p:embed/>
                </p:oleObj>
              </mc:Choice>
              <mc:Fallback>
                <p:oleObj name="Equation" r:id="rId3" imgW="1752480" imgH="3682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961" y="203616"/>
                        <a:ext cx="1774825" cy="349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7904" y="11663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44885"/>
              </p:ext>
            </p:extLst>
          </p:nvPr>
        </p:nvGraphicFramePr>
        <p:xfrm>
          <a:off x="4225082" y="239801"/>
          <a:ext cx="1774825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082" y="239801"/>
                        <a:ext cx="1774825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84228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168" y="836712"/>
            <a:ext cx="563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要先求出高阶导函数，再代入值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87357"/>
              </p:ext>
            </p:extLst>
          </p:nvPr>
        </p:nvGraphicFramePr>
        <p:xfrm>
          <a:off x="1812512" y="1556792"/>
          <a:ext cx="16081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7" imgW="1600200" imgH="838080" progId="Equation.DSMT4">
                  <p:embed/>
                </p:oleObj>
              </mc:Choice>
              <mc:Fallback>
                <p:oleObj name="Equation" r:id="rId7" imgW="1600200" imgH="8380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512" y="1556792"/>
                        <a:ext cx="1608137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31778"/>
              </p:ext>
            </p:extLst>
          </p:nvPr>
        </p:nvGraphicFramePr>
        <p:xfrm>
          <a:off x="3581200" y="1556792"/>
          <a:ext cx="20939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9" imgW="2070000" imgH="1091880" progId="Equation.DSMT4">
                  <p:embed/>
                </p:oleObj>
              </mc:Choice>
              <mc:Fallback>
                <p:oleObj name="Equation" r:id="rId9" imgW="2070000" imgH="10918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200" y="1556792"/>
                        <a:ext cx="20939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3192" y="17008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993" y="28473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5004"/>
              </p:ext>
            </p:extLst>
          </p:nvPr>
        </p:nvGraphicFramePr>
        <p:xfrm>
          <a:off x="1117419" y="2908945"/>
          <a:ext cx="14049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1" imgW="1396800" imgH="406080" progId="Equation.DSMT4">
                  <p:embed/>
                </p:oleObj>
              </mc:Choice>
              <mc:Fallback>
                <p:oleObj name="Equation" r:id="rId11" imgW="1396800" imgH="406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419" y="2908945"/>
                        <a:ext cx="14049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673217"/>
              </p:ext>
            </p:extLst>
          </p:nvPr>
        </p:nvGraphicFramePr>
        <p:xfrm>
          <a:off x="5908713" y="1556792"/>
          <a:ext cx="19954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3" imgW="1981080" imgH="1143000" progId="Equation.DSMT4">
                  <p:embed/>
                </p:oleObj>
              </mc:Choice>
              <mc:Fallback>
                <p:oleObj name="Equation" r:id="rId13" imgW="1981080" imgH="11430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713" y="1556792"/>
                        <a:ext cx="1995487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69751"/>
              </p:ext>
            </p:extLst>
          </p:nvPr>
        </p:nvGraphicFramePr>
        <p:xfrm>
          <a:off x="2736234" y="2908945"/>
          <a:ext cx="163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5" imgW="1625400" imgH="406080" progId="Equation.DSMT4">
                  <p:embed/>
                </p:oleObj>
              </mc:Choice>
              <mc:Fallback>
                <p:oleObj name="Equation" r:id="rId15" imgW="1625400" imgH="4060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234" y="2908945"/>
                        <a:ext cx="16398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9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☆例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304" y="11663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求下列各组函数的高阶导数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00224"/>
              </p:ext>
            </p:extLst>
          </p:nvPr>
        </p:nvGraphicFramePr>
        <p:xfrm>
          <a:off x="6069078" y="162926"/>
          <a:ext cx="617538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3" imgW="609480" imgH="457200" progId="Equation.DSMT4">
                  <p:embed/>
                </p:oleObj>
              </mc:Choice>
              <mc:Fallback>
                <p:oleObj name="Equation" r:id="rId3" imgW="609480" imgH="4572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78" y="162926"/>
                        <a:ext cx="617538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15862"/>
              </p:ext>
            </p:extLst>
          </p:nvPr>
        </p:nvGraphicFramePr>
        <p:xfrm>
          <a:off x="469129" y="687910"/>
          <a:ext cx="1779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5" imgW="1752480" imgH="495000" progId="Equation.DSMT4">
                  <p:embed/>
                </p:oleObj>
              </mc:Choice>
              <mc:Fallback>
                <p:oleObj name="Equation" r:id="rId5" imgW="1752480" imgH="4950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29" y="687910"/>
                        <a:ext cx="177958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24707"/>
              </p:ext>
            </p:extLst>
          </p:nvPr>
        </p:nvGraphicFramePr>
        <p:xfrm>
          <a:off x="2902345" y="661104"/>
          <a:ext cx="3698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Equation" r:id="rId7" imgW="3644640" imgH="457200" progId="Equation.DSMT4">
                  <p:embed/>
                </p:oleObj>
              </mc:Choice>
              <mc:Fallback>
                <p:oleObj name="Equation" r:id="rId7" imgW="3644640" imgH="4572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345" y="661104"/>
                        <a:ext cx="3698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051696"/>
              </p:ext>
            </p:extLst>
          </p:nvPr>
        </p:nvGraphicFramePr>
        <p:xfrm>
          <a:off x="471553" y="1322512"/>
          <a:ext cx="17541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Equation" r:id="rId9" imgW="1726920" imgH="838080" progId="Equation.DSMT4">
                  <p:embed/>
                </p:oleObj>
              </mc:Choice>
              <mc:Fallback>
                <p:oleObj name="Equation" r:id="rId9" imgW="1726920" imgH="8380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53" y="1322512"/>
                        <a:ext cx="175418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97941"/>
              </p:ext>
            </p:extLst>
          </p:nvPr>
        </p:nvGraphicFramePr>
        <p:xfrm>
          <a:off x="2832761" y="1341413"/>
          <a:ext cx="1371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11" imgW="1371600" imgH="838080" progId="Equation.DSMT4">
                  <p:embed/>
                </p:oleObj>
              </mc:Choice>
              <mc:Fallback>
                <p:oleObj name="Equation" r:id="rId11" imgW="1371600" imgH="8380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61" y="1341413"/>
                        <a:ext cx="13716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97398"/>
              </p:ext>
            </p:extLst>
          </p:nvPr>
        </p:nvGraphicFramePr>
        <p:xfrm>
          <a:off x="4776977" y="1629445"/>
          <a:ext cx="1741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977" y="1629445"/>
                        <a:ext cx="17414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349133"/>
              </p:ext>
            </p:extLst>
          </p:nvPr>
        </p:nvGraphicFramePr>
        <p:xfrm>
          <a:off x="510207" y="2276872"/>
          <a:ext cx="2070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15" imgW="2070000" imgH="482400" progId="Equation.DSMT4">
                  <p:embed/>
                </p:oleObj>
              </mc:Choice>
              <mc:Fallback>
                <p:oleObj name="Equation" r:id="rId15" imgW="2070000" imgH="482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07" y="2276872"/>
                        <a:ext cx="20701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560663"/>
              </p:ext>
            </p:extLst>
          </p:nvPr>
        </p:nvGraphicFramePr>
        <p:xfrm>
          <a:off x="3015431" y="2370076"/>
          <a:ext cx="1296988" cy="3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17" imgW="1282680" imgH="317160" progId="Equation.DSMT4">
                  <p:embed/>
                </p:oleObj>
              </mc:Choice>
              <mc:Fallback>
                <p:oleObj name="Equation" r:id="rId17" imgW="1282680" imgH="31716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431" y="2370076"/>
                        <a:ext cx="1296988" cy="31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96807"/>
              </p:ext>
            </p:extLst>
          </p:nvPr>
        </p:nvGraphicFramePr>
        <p:xfrm>
          <a:off x="471553" y="2925589"/>
          <a:ext cx="17541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19" imgW="1739880" imgH="495000" progId="Equation.DSMT4">
                  <p:embed/>
                </p:oleObj>
              </mc:Choice>
              <mc:Fallback>
                <p:oleObj name="Equation" r:id="rId19" imgW="1739880" imgH="4950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53" y="2925589"/>
                        <a:ext cx="175418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06766"/>
              </p:ext>
            </p:extLst>
          </p:nvPr>
        </p:nvGraphicFramePr>
        <p:xfrm>
          <a:off x="2919478" y="2852936"/>
          <a:ext cx="3149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21" imgW="3149280" imgH="495000" progId="Equation.DSMT4">
                  <p:embed/>
                </p:oleObj>
              </mc:Choice>
              <mc:Fallback>
                <p:oleObj name="Equation" r:id="rId21" imgW="3149280" imgH="4950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78" y="2852936"/>
                        <a:ext cx="3149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41129"/>
              </p:ext>
            </p:extLst>
          </p:nvPr>
        </p:nvGraphicFramePr>
        <p:xfrm>
          <a:off x="6361153" y="2871192"/>
          <a:ext cx="971551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23" imgW="965160" imgH="457200" progId="Equation.DSMT4">
                  <p:embed/>
                </p:oleObj>
              </mc:Choice>
              <mc:Fallback>
                <p:oleObj name="Equation" r:id="rId23" imgW="965160" imgH="4572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53" y="2871192"/>
                        <a:ext cx="971551" cy="438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1553" y="3501653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1697" y="350165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逐次求导得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71989"/>
              </p:ext>
            </p:extLst>
          </p:nvPr>
        </p:nvGraphicFramePr>
        <p:xfrm>
          <a:off x="1514475" y="4190924"/>
          <a:ext cx="61150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Equation" r:id="rId25" imgW="6070320" imgH="1041120" progId="Equation.DSMT4">
                  <p:embed/>
                </p:oleObj>
              </mc:Choice>
              <mc:Fallback>
                <p:oleObj name="Equation" r:id="rId25" imgW="6070320" imgH="104112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190924"/>
                        <a:ext cx="61150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0166" y="438713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65140"/>
              </p:ext>
            </p:extLst>
          </p:nvPr>
        </p:nvGraphicFramePr>
        <p:xfrm>
          <a:off x="1652090" y="5395896"/>
          <a:ext cx="4513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Equation" r:id="rId27" imgW="4470120" imgH="457200" progId="Equation.DSMT4">
                  <p:embed/>
                </p:oleObj>
              </mc:Choice>
              <mc:Fallback>
                <p:oleObj name="Equation" r:id="rId27" imgW="4470120" imgH="4572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090" y="5395896"/>
                        <a:ext cx="451326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9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1229</TotalTime>
  <Words>1199</Words>
  <Application>Microsoft Office PowerPoint</Application>
  <PresentationFormat>全屏显示(4:3)</PresentationFormat>
  <Paragraphs>302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79</cp:revision>
  <dcterms:created xsi:type="dcterms:W3CDTF">2019-06-06T15:05:35Z</dcterms:created>
  <dcterms:modified xsi:type="dcterms:W3CDTF">2019-08-22T02:39:19Z</dcterms:modified>
</cp:coreProperties>
</file>