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60" r:id="rId3"/>
    <p:sldId id="258" r:id="rId4"/>
    <p:sldId id="261" r:id="rId5"/>
    <p:sldId id="262" r:id="rId6"/>
    <p:sldId id="265" r:id="rId7"/>
    <p:sldId id="266" r:id="rId8"/>
    <p:sldId id="267" r:id="rId9"/>
    <p:sldId id="271" r:id="rId10"/>
    <p:sldId id="272" r:id="rId11"/>
    <p:sldId id="273" r:id="rId12"/>
    <p:sldId id="274" r:id="rId13"/>
    <p:sldId id="268" r:id="rId14"/>
    <p:sldId id="269" r:id="rId15"/>
    <p:sldId id="270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17" Type="http://schemas.openxmlformats.org/officeDocument/2006/relationships/image" Target="../media/image144.wmf"/><Relationship Id="rId2" Type="http://schemas.openxmlformats.org/officeDocument/2006/relationships/image" Target="../media/image129.wmf"/><Relationship Id="rId16" Type="http://schemas.openxmlformats.org/officeDocument/2006/relationships/image" Target="../media/image143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5" Type="http://schemas.openxmlformats.org/officeDocument/2006/relationships/image" Target="../media/image14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Relationship Id="rId14" Type="http://schemas.openxmlformats.org/officeDocument/2006/relationships/image" Target="../media/image14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image" Target="../media/image166.wmf"/><Relationship Id="rId18" Type="http://schemas.openxmlformats.org/officeDocument/2006/relationships/image" Target="../media/image17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12" Type="http://schemas.openxmlformats.org/officeDocument/2006/relationships/image" Target="../media/image165.wmf"/><Relationship Id="rId17" Type="http://schemas.openxmlformats.org/officeDocument/2006/relationships/image" Target="../media/image170.wmf"/><Relationship Id="rId2" Type="http://schemas.openxmlformats.org/officeDocument/2006/relationships/image" Target="../media/image155.wmf"/><Relationship Id="rId16" Type="http://schemas.openxmlformats.org/officeDocument/2006/relationships/image" Target="../media/image169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11" Type="http://schemas.openxmlformats.org/officeDocument/2006/relationships/image" Target="../media/image164.wmf"/><Relationship Id="rId5" Type="http://schemas.openxmlformats.org/officeDocument/2006/relationships/image" Target="../media/image158.wmf"/><Relationship Id="rId15" Type="http://schemas.openxmlformats.org/officeDocument/2006/relationships/image" Target="../media/image168.wmf"/><Relationship Id="rId10" Type="http://schemas.openxmlformats.org/officeDocument/2006/relationships/image" Target="../media/image163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Relationship Id="rId14" Type="http://schemas.openxmlformats.org/officeDocument/2006/relationships/image" Target="../media/image16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image" Target="../media/image184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12" Type="http://schemas.openxmlformats.org/officeDocument/2006/relationships/image" Target="../media/image183.wmf"/><Relationship Id="rId17" Type="http://schemas.openxmlformats.org/officeDocument/2006/relationships/image" Target="../media/image188.wmf"/><Relationship Id="rId2" Type="http://schemas.openxmlformats.org/officeDocument/2006/relationships/image" Target="../media/image173.wmf"/><Relationship Id="rId16" Type="http://schemas.openxmlformats.org/officeDocument/2006/relationships/image" Target="../media/image187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11" Type="http://schemas.openxmlformats.org/officeDocument/2006/relationships/image" Target="../media/image182.wmf"/><Relationship Id="rId5" Type="http://schemas.openxmlformats.org/officeDocument/2006/relationships/image" Target="../media/image176.wmf"/><Relationship Id="rId15" Type="http://schemas.openxmlformats.org/officeDocument/2006/relationships/image" Target="../media/image186.wmf"/><Relationship Id="rId10" Type="http://schemas.openxmlformats.org/officeDocument/2006/relationships/image" Target="../media/image181.wmf"/><Relationship Id="rId4" Type="http://schemas.openxmlformats.org/officeDocument/2006/relationships/image" Target="../media/image175.wmf"/><Relationship Id="rId9" Type="http://schemas.openxmlformats.org/officeDocument/2006/relationships/image" Target="../media/image180.wmf"/><Relationship Id="rId14" Type="http://schemas.openxmlformats.org/officeDocument/2006/relationships/image" Target="../media/image18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image" Target="../media/image210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12" Type="http://schemas.openxmlformats.org/officeDocument/2006/relationships/image" Target="../media/image209.wmf"/><Relationship Id="rId2" Type="http://schemas.openxmlformats.org/officeDocument/2006/relationships/image" Target="../media/image199.wmf"/><Relationship Id="rId16" Type="http://schemas.openxmlformats.org/officeDocument/2006/relationships/image" Target="../media/image213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11" Type="http://schemas.openxmlformats.org/officeDocument/2006/relationships/image" Target="../media/image208.wmf"/><Relationship Id="rId5" Type="http://schemas.openxmlformats.org/officeDocument/2006/relationships/image" Target="../media/image202.wmf"/><Relationship Id="rId15" Type="http://schemas.openxmlformats.org/officeDocument/2006/relationships/image" Target="../media/image212.wmf"/><Relationship Id="rId10" Type="http://schemas.openxmlformats.org/officeDocument/2006/relationships/image" Target="../media/image207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Relationship Id="rId14" Type="http://schemas.openxmlformats.org/officeDocument/2006/relationships/image" Target="../media/image21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Relationship Id="rId9" Type="http://schemas.openxmlformats.org/officeDocument/2006/relationships/image" Target="../media/image22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image" Target="../media/image225.wmf"/><Relationship Id="rId7" Type="http://schemas.openxmlformats.org/officeDocument/2006/relationships/image" Target="../media/image229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6" Type="http://schemas.openxmlformats.org/officeDocument/2006/relationships/image" Target="../media/image228.wmf"/><Relationship Id="rId11" Type="http://schemas.openxmlformats.org/officeDocument/2006/relationships/image" Target="../media/image233.wmf"/><Relationship Id="rId5" Type="http://schemas.openxmlformats.org/officeDocument/2006/relationships/image" Target="../media/image227.wmf"/><Relationship Id="rId10" Type="http://schemas.openxmlformats.org/officeDocument/2006/relationships/image" Target="../media/image232.wmf"/><Relationship Id="rId4" Type="http://schemas.openxmlformats.org/officeDocument/2006/relationships/image" Target="../media/image226.wmf"/><Relationship Id="rId9" Type="http://schemas.openxmlformats.org/officeDocument/2006/relationships/image" Target="../media/image2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3" Type="http://schemas.openxmlformats.org/officeDocument/2006/relationships/image" Target="../media/image240.wmf"/><Relationship Id="rId7" Type="http://schemas.openxmlformats.org/officeDocument/2006/relationships/image" Target="../media/image244.wmf"/><Relationship Id="rId2" Type="http://schemas.openxmlformats.org/officeDocument/2006/relationships/image" Target="../media/image239.wmf"/><Relationship Id="rId1" Type="http://schemas.openxmlformats.org/officeDocument/2006/relationships/image" Target="../media/image234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7" Type="http://schemas.openxmlformats.org/officeDocument/2006/relationships/image" Target="../media/image252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4" Type="http://schemas.openxmlformats.org/officeDocument/2006/relationships/image" Target="../media/image26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image" Target="../media/image265.wmf"/><Relationship Id="rId7" Type="http://schemas.openxmlformats.org/officeDocument/2006/relationships/image" Target="../media/image269.wmf"/><Relationship Id="rId2" Type="http://schemas.openxmlformats.org/officeDocument/2006/relationships/image" Target="../media/image254.wmf"/><Relationship Id="rId1" Type="http://schemas.openxmlformats.org/officeDocument/2006/relationships/image" Target="../media/image258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Relationship Id="rId9" Type="http://schemas.openxmlformats.org/officeDocument/2006/relationships/image" Target="../media/image27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wmf"/><Relationship Id="rId7" Type="http://schemas.openxmlformats.org/officeDocument/2006/relationships/image" Target="../media/image286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Relationship Id="rId6" Type="http://schemas.openxmlformats.org/officeDocument/2006/relationships/image" Target="../media/image285.wmf"/><Relationship Id="rId5" Type="http://schemas.openxmlformats.org/officeDocument/2006/relationships/image" Target="../media/image284.wmf"/><Relationship Id="rId4" Type="http://schemas.openxmlformats.org/officeDocument/2006/relationships/image" Target="../media/image28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7" Type="http://schemas.openxmlformats.org/officeDocument/2006/relationships/image" Target="../media/image293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3" Type="http://schemas.openxmlformats.org/officeDocument/2006/relationships/image" Target="../media/image296.wmf"/><Relationship Id="rId7" Type="http://schemas.openxmlformats.org/officeDocument/2006/relationships/image" Target="../media/image300.wmf"/><Relationship Id="rId12" Type="http://schemas.openxmlformats.org/officeDocument/2006/relationships/image" Target="../media/image291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6" Type="http://schemas.openxmlformats.org/officeDocument/2006/relationships/image" Target="../media/image299.wmf"/><Relationship Id="rId11" Type="http://schemas.openxmlformats.org/officeDocument/2006/relationships/image" Target="../media/image280.wmf"/><Relationship Id="rId5" Type="http://schemas.openxmlformats.org/officeDocument/2006/relationships/image" Target="../media/image298.wmf"/><Relationship Id="rId10" Type="http://schemas.openxmlformats.org/officeDocument/2006/relationships/image" Target="../media/image303.wmf"/><Relationship Id="rId4" Type="http://schemas.openxmlformats.org/officeDocument/2006/relationships/image" Target="../media/image297.wmf"/><Relationship Id="rId9" Type="http://schemas.openxmlformats.org/officeDocument/2006/relationships/image" Target="../media/image30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5.wmf"/><Relationship Id="rId1" Type="http://schemas.openxmlformats.org/officeDocument/2006/relationships/image" Target="../media/image30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Relationship Id="rId6" Type="http://schemas.openxmlformats.org/officeDocument/2006/relationships/image" Target="../media/image311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5" Type="http://schemas.openxmlformats.org/officeDocument/2006/relationships/image" Target="../media/image316.wmf"/><Relationship Id="rId4" Type="http://schemas.openxmlformats.org/officeDocument/2006/relationships/image" Target="../media/image315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3" Type="http://schemas.openxmlformats.org/officeDocument/2006/relationships/image" Target="../media/image319.wmf"/><Relationship Id="rId7" Type="http://schemas.openxmlformats.org/officeDocument/2006/relationships/image" Target="../media/image323.wmf"/><Relationship Id="rId12" Type="http://schemas.openxmlformats.org/officeDocument/2006/relationships/image" Target="../media/image328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6" Type="http://schemas.openxmlformats.org/officeDocument/2006/relationships/image" Target="../media/image322.emf"/><Relationship Id="rId11" Type="http://schemas.openxmlformats.org/officeDocument/2006/relationships/image" Target="../media/image327.wmf"/><Relationship Id="rId5" Type="http://schemas.openxmlformats.org/officeDocument/2006/relationships/image" Target="../media/image321.wmf"/><Relationship Id="rId10" Type="http://schemas.openxmlformats.org/officeDocument/2006/relationships/image" Target="../media/image326.wmf"/><Relationship Id="rId4" Type="http://schemas.openxmlformats.org/officeDocument/2006/relationships/image" Target="../media/image320.wmf"/><Relationship Id="rId9" Type="http://schemas.openxmlformats.org/officeDocument/2006/relationships/image" Target="../media/image325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3" Type="http://schemas.openxmlformats.org/officeDocument/2006/relationships/image" Target="../media/image331.wmf"/><Relationship Id="rId7" Type="http://schemas.openxmlformats.org/officeDocument/2006/relationships/image" Target="../media/image335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Relationship Id="rId6" Type="http://schemas.openxmlformats.org/officeDocument/2006/relationships/image" Target="../media/image334.wmf"/><Relationship Id="rId5" Type="http://schemas.openxmlformats.org/officeDocument/2006/relationships/image" Target="../media/image333.wmf"/><Relationship Id="rId4" Type="http://schemas.openxmlformats.org/officeDocument/2006/relationships/image" Target="../media/image33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e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101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4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Relationship Id="rId14" Type="http://schemas.openxmlformats.org/officeDocument/2006/relationships/image" Target="../media/image1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30446;&#24405;&#20027;&#30028;&#38754;.pptx#6. &#24187;&#28783;&#29255; 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8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7.wmf"/><Relationship Id="rId26" Type="http://schemas.openxmlformats.org/officeDocument/2006/relationships/image" Target="../media/image101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00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9.wmf"/><Relationship Id="rId26" Type="http://schemas.openxmlformats.org/officeDocument/2006/relationships/image" Target="../media/image113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12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114.wmf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7.wmf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1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3.wmf"/><Relationship Id="rId26" Type="http://schemas.openxmlformats.org/officeDocument/2006/relationships/image" Target="../media/image127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26.w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5.wmf"/><Relationship Id="rId26" Type="http://schemas.openxmlformats.org/officeDocument/2006/relationships/image" Target="../media/image139.wmf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34" Type="http://schemas.openxmlformats.org/officeDocument/2006/relationships/image" Target="../media/image143.wmf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33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29" Type="http://schemas.openxmlformats.org/officeDocument/2006/relationships/oleObject" Target="../embeddings/oleObject14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38.wmf"/><Relationship Id="rId32" Type="http://schemas.openxmlformats.org/officeDocument/2006/relationships/image" Target="../media/image142.wm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140.wmf"/><Relationship Id="rId36" Type="http://schemas.openxmlformats.org/officeDocument/2006/relationships/image" Target="../media/image144.wmf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35.bin"/><Relationship Id="rId31" Type="http://schemas.openxmlformats.org/officeDocument/2006/relationships/oleObject" Target="../embeddings/oleObject141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Relationship Id="rId27" Type="http://schemas.openxmlformats.org/officeDocument/2006/relationships/oleObject" Target="../embeddings/oleObject139.bin"/><Relationship Id="rId30" Type="http://schemas.openxmlformats.org/officeDocument/2006/relationships/image" Target="../media/image141.wmf"/><Relationship Id="rId35" Type="http://schemas.openxmlformats.org/officeDocument/2006/relationships/oleObject" Target="../embeddings/oleObject14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52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5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61.wmf"/><Relationship Id="rId26" Type="http://schemas.openxmlformats.org/officeDocument/2006/relationships/image" Target="../media/image165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34" Type="http://schemas.openxmlformats.org/officeDocument/2006/relationships/image" Target="../media/image169.wmf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33" Type="http://schemas.openxmlformats.org/officeDocument/2006/relationships/oleObject" Target="../embeddings/oleObject168.bin"/><Relationship Id="rId38" Type="http://schemas.openxmlformats.org/officeDocument/2006/relationships/image" Target="../media/image17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0.wmf"/><Relationship Id="rId20" Type="http://schemas.openxmlformats.org/officeDocument/2006/relationships/image" Target="../media/image162.wmf"/><Relationship Id="rId29" Type="http://schemas.openxmlformats.org/officeDocument/2006/relationships/oleObject" Target="../embeddings/oleObject166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64.wmf"/><Relationship Id="rId32" Type="http://schemas.openxmlformats.org/officeDocument/2006/relationships/image" Target="../media/image168.wmf"/><Relationship Id="rId37" Type="http://schemas.openxmlformats.org/officeDocument/2006/relationships/oleObject" Target="../embeddings/oleObject170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66.wmf"/><Relationship Id="rId36" Type="http://schemas.openxmlformats.org/officeDocument/2006/relationships/image" Target="../media/image170.wmf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161.bin"/><Relationship Id="rId31" Type="http://schemas.openxmlformats.org/officeDocument/2006/relationships/oleObject" Target="../embeddings/oleObject167.bin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9.wmf"/><Relationship Id="rId22" Type="http://schemas.openxmlformats.org/officeDocument/2006/relationships/image" Target="../media/image163.wmf"/><Relationship Id="rId27" Type="http://schemas.openxmlformats.org/officeDocument/2006/relationships/oleObject" Target="../embeddings/oleObject165.bin"/><Relationship Id="rId30" Type="http://schemas.openxmlformats.org/officeDocument/2006/relationships/image" Target="../media/image167.wmf"/><Relationship Id="rId35" Type="http://schemas.openxmlformats.org/officeDocument/2006/relationships/oleObject" Target="../embeddings/oleObject16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79.wmf"/><Relationship Id="rId26" Type="http://schemas.openxmlformats.org/officeDocument/2006/relationships/image" Target="../media/image183.wmf"/><Relationship Id="rId3" Type="http://schemas.openxmlformats.org/officeDocument/2006/relationships/oleObject" Target="../embeddings/oleObject171.bin"/><Relationship Id="rId21" Type="http://schemas.openxmlformats.org/officeDocument/2006/relationships/oleObject" Target="../embeddings/oleObject180.bin"/><Relationship Id="rId34" Type="http://schemas.openxmlformats.org/officeDocument/2006/relationships/image" Target="../media/image187.wmf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78.bin"/><Relationship Id="rId25" Type="http://schemas.openxmlformats.org/officeDocument/2006/relationships/oleObject" Target="../embeddings/oleObject182.bin"/><Relationship Id="rId33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8.wmf"/><Relationship Id="rId20" Type="http://schemas.openxmlformats.org/officeDocument/2006/relationships/image" Target="../media/image180.wmf"/><Relationship Id="rId29" Type="http://schemas.openxmlformats.org/officeDocument/2006/relationships/oleObject" Target="../embeddings/oleObject18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75.bin"/><Relationship Id="rId24" Type="http://schemas.openxmlformats.org/officeDocument/2006/relationships/image" Target="../media/image182.wmf"/><Relationship Id="rId32" Type="http://schemas.openxmlformats.org/officeDocument/2006/relationships/image" Target="../media/image186.wmf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23" Type="http://schemas.openxmlformats.org/officeDocument/2006/relationships/oleObject" Target="../embeddings/oleObject181.bin"/><Relationship Id="rId28" Type="http://schemas.openxmlformats.org/officeDocument/2006/relationships/image" Target="../media/image184.wmf"/><Relationship Id="rId36" Type="http://schemas.openxmlformats.org/officeDocument/2006/relationships/image" Target="../media/image188.wmf"/><Relationship Id="rId10" Type="http://schemas.openxmlformats.org/officeDocument/2006/relationships/image" Target="../media/image175.wmf"/><Relationship Id="rId19" Type="http://schemas.openxmlformats.org/officeDocument/2006/relationships/oleObject" Target="../embeddings/oleObject179.bin"/><Relationship Id="rId31" Type="http://schemas.openxmlformats.org/officeDocument/2006/relationships/oleObject" Target="../embeddings/oleObject185.bin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77.wmf"/><Relationship Id="rId22" Type="http://schemas.openxmlformats.org/officeDocument/2006/relationships/image" Target="../media/image181.wmf"/><Relationship Id="rId27" Type="http://schemas.openxmlformats.org/officeDocument/2006/relationships/oleObject" Target="../embeddings/oleObject183.bin"/><Relationship Id="rId30" Type="http://schemas.openxmlformats.org/officeDocument/2006/relationships/image" Target="../media/image185.wmf"/><Relationship Id="rId35" Type="http://schemas.openxmlformats.org/officeDocument/2006/relationships/oleObject" Target="../embeddings/oleObject18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5.wmf"/><Relationship Id="rId20" Type="http://schemas.openxmlformats.org/officeDocument/2006/relationships/image" Target="../media/image19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205.wmf"/><Relationship Id="rId26" Type="http://schemas.openxmlformats.org/officeDocument/2006/relationships/image" Target="../media/image209.wmf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34" Type="http://schemas.openxmlformats.org/officeDocument/2006/relationships/image" Target="../media/image213.wmf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04.bin"/><Relationship Id="rId25" Type="http://schemas.openxmlformats.org/officeDocument/2006/relationships/oleObject" Target="../embeddings/oleObject208.bin"/><Relationship Id="rId33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4.wmf"/><Relationship Id="rId20" Type="http://schemas.openxmlformats.org/officeDocument/2006/relationships/image" Target="../media/image206.wmf"/><Relationship Id="rId29" Type="http://schemas.openxmlformats.org/officeDocument/2006/relationships/oleObject" Target="../embeddings/oleObject210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1.bin"/><Relationship Id="rId24" Type="http://schemas.openxmlformats.org/officeDocument/2006/relationships/image" Target="../media/image208.wmf"/><Relationship Id="rId32" Type="http://schemas.openxmlformats.org/officeDocument/2006/relationships/image" Target="../media/image212.wmf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23" Type="http://schemas.openxmlformats.org/officeDocument/2006/relationships/oleObject" Target="../embeddings/oleObject207.bin"/><Relationship Id="rId28" Type="http://schemas.openxmlformats.org/officeDocument/2006/relationships/image" Target="../media/image210.wmf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05.bin"/><Relationship Id="rId31" Type="http://schemas.openxmlformats.org/officeDocument/2006/relationships/oleObject" Target="../embeddings/oleObject211.bin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03.wmf"/><Relationship Id="rId22" Type="http://schemas.openxmlformats.org/officeDocument/2006/relationships/image" Target="../media/image207.wmf"/><Relationship Id="rId27" Type="http://schemas.openxmlformats.org/officeDocument/2006/relationships/oleObject" Target="../embeddings/oleObject209.bin"/><Relationship Id="rId30" Type="http://schemas.openxmlformats.org/officeDocument/2006/relationships/image" Target="../media/image2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21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0.wmf"/><Relationship Id="rId20" Type="http://schemas.openxmlformats.org/officeDocument/2006/relationships/image" Target="../media/image22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1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30.wmf"/><Relationship Id="rId3" Type="http://schemas.openxmlformats.org/officeDocument/2006/relationships/oleObject" Target="../embeddings/oleObject222.bin"/><Relationship Id="rId21" Type="http://schemas.openxmlformats.org/officeDocument/2006/relationships/oleObject" Target="../embeddings/oleObject231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27.wmf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9.wmf"/><Relationship Id="rId20" Type="http://schemas.openxmlformats.org/officeDocument/2006/relationships/image" Target="../media/image23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24.wmf"/><Relationship Id="rId11" Type="http://schemas.openxmlformats.org/officeDocument/2006/relationships/oleObject" Target="../embeddings/oleObject226.bin"/><Relationship Id="rId24" Type="http://schemas.openxmlformats.org/officeDocument/2006/relationships/image" Target="../media/image233.wmf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23" Type="http://schemas.openxmlformats.org/officeDocument/2006/relationships/oleObject" Target="../embeddings/oleObject232.bin"/><Relationship Id="rId10" Type="http://schemas.openxmlformats.org/officeDocument/2006/relationships/image" Target="../media/image226.wmf"/><Relationship Id="rId19" Type="http://schemas.openxmlformats.org/officeDocument/2006/relationships/oleObject" Target="../embeddings/oleObject230.bin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28.wmf"/><Relationship Id="rId22" Type="http://schemas.openxmlformats.org/officeDocument/2006/relationships/image" Target="../media/image23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237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3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243.bin"/><Relationship Id="rId18" Type="http://schemas.openxmlformats.org/officeDocument/2006/relationships/image" Target="../media/image245.w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42.wmf"/><Relationship Id="rId17" Type="http://schemas.openxmlformats.org/officeDocument/2006/relationships/oleObject" Target="../embeddings/oleObject2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9.bin"/><Relationship Id="rId15" Type="http://schemas.openxmlformats.org/officeDocument/2006/relationships/oleObject" Target="../embeddings/oleObject244.bin"/><Relationship Id="rId10" Type="http://schemas.openxmlformats.org/officeDocument/2006/relationships/image" Target="../media/image241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24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51.bin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5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50.bin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10" Type="http://schemas.openxmlformats.org/officeDocument/2006/relationships/image" Target="../media/image249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5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258.bin"/><Relationship Id="rId18" Type="http://schemas.openxmlformats.org/officeDocument/2006/relationships/oleObject" Target="../embeddings/oleObject261.bin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57.wmf"/><Relationship Id="rId17" Type="http://schemas.openxmlformats.org/officeDocument/2006/relationships/image" Target="../media/image25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0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10" Type="http://schemas.openxmlformats.org/officeDocument/2006/relationships/image" Target="../media/image256.wmf"/><Relationship Id="rId19" Type="http://schemas.openxmlformats.org/officeDocument/2006/relationships/image" Target="../media/image260.wmf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5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2.wmf"/><Relationship Id="rId5" Type="http://schemas.openxmlformats.org/officeDocument/2006/relationships/oleObject" Target="../embeddings/oleObject263.bin"/><Relationship Id="rId10" Type="http://schemas.openxmlformats.org/officeDocument/2006/relationships/image" Target="../media/image264.wmf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6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13" Type="http://schemas.openxmlformats.org/officeDocument/2006/relationships/image" Target="../media/image267.wmf"/><Relationship Id="rId18" Type="http://schemas.openxmlformats.org/officeDocument/2006/relationships/oleObject" Target="../embeddings/oleObject274.bin"/><Relationship Id="rId3" Type="http://schemas.openxmlformats.org/officeDocument/2006/relationships/oleObject" Target="../embeddings/oleObject266.bin"/><Relationship Id="rId21" Type="http://schemas.openxmlformats.org/officeDocument/2006/relationships/image" Target="../media/image271.wmf"/><Relationship Id="rId7" Type="http://schemas.openxmlformats.org/officeDocument/2006/relationships/oleObject" Target="../embeddings/oleObject268.bin"/><Relationship Id="rId12" Type="http://schemas.openxmlformats.org/officeDocument/2006/relationships/oleObject" Target="../embeddings/oleObject271.bin"/><Relationship Id="rId17" Type="http://schemas.openxmlformats.org/officeDocument/2006/relationships/image" Target="../media/image26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3.bin"/><Relationship Id="rId20" Type="http://schemas.openxmlformats.org/officeDocument/2006/relationships/oleObject" Target="../embeddings/oleObject275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5" Type="http://schemas.openxmlformats.org/officeDocument/2006/relationships/image" Target="../media/image268.wmf"/><Relationship Id="rId10" Type="http://schemas.openxmlformats.org/officeDocument/2006/relationships/image" Target="../media/image266.wmf"/><Relationship Id="rId19" Type="http://schemas.openxmlformats.org/officeDocument/2006/relationships/image" Target="../media/image270.wmf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269.bin"/><Relationship Id="rId14" Type="http://schemas.openxmlformats.org/officeDocument/2006/relationships/oleObject" Target="../embeddings/oleObject27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79.wmf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76.wmf"/><Relationship Id="rId17" Type="http://schemas.openxmlformats.org/officeDocument/2006/relationships/oleObject" Target="../embeddings/oleObject2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10" Type="http://schemas.openxmlformats.org/officeDocument/2006/relationships/image" Target="../media/image275.wmf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7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13" Type="http://schemas.openxmlformats.org/officeDocument/2006/relationships/oleObject" Target="../embeddings/oleObject289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8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6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81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283.wmf"/><Relationship Id="rId4" Type="http://schemas.openxmlformats.org/officeDocument/2006/relationships/image" Target="../media/image280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8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296.bin"/><Relationship Id="rId18" Type="http://schemas.openxmlformats.org/officeDocument/2006/relationships/oleObject" Target="../embeddings/oleObject299.bin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91.wmf"/><Relationship Id="rId17" Type="http://schemas.openxmlformats.org/officeDocument/2006/relationships/oleObject" Target="../embeddings/oleObject2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3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10" Type="http://schemas.openxmlformats.org/officeDocument/2006/relationships/image" Target="../media/image290.wmf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9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oleObject" Target="../embeddings/oleObject305.bin"/><Relationship Id="rId18" Type="http://schemas.openxmlformats.org/officeDocument/2006/relationships/image" Target="../media/image301.wmf"/><Relationship Id="rId26" Type="http://schemas.openxmlformats.org/officeDocument/2006/relationships/image" Target="../media/image291.wmf"/><Relationship Id="rId3" Type="http://schemas.openxmlformats.org/officeDocument/2006/relationships/oleObject" Target="../embeddings/oleObject300.bin"/><Relationship Id="rId21" Type="http://schemas.openxmlformats.org/officeDocument/2006/relationships/oleObject" Target="../embeddings/oleObject309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298.wmf"/><Relationship Id="rId17" Type="http://schemas.openxmlformats.org/officeDocument/2006/relationships/oleObject" Target="../embeddings/oleObject307.bin"/><Relationship Id="rId25" Type="http://schemas.openxmlformats.org/officeDocument/2006/relationships/oleObject" Target="../embeddings/oleObject3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0.wmf"/><Relationship Id="rId20" Type="http://schemas.openxmlformats.org/officeDocument/2006/relationships/image" Target="../media/image302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95.wmf"/><Relationship Id="rId11" Type="http://schemas.openxmlformats.org/officeDocument/2006/relationships/oleObject" Target="../embeddings/oleObject304.bin"/><Relationship Id="rId24" Type="http://schemas.openxmlformats.org/officeDocument/2006/relationships/image" Target="../media/image280.wmf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06.bin"/><Relationship Id="rId23" Type="http://schemas.openxmlformats.org/officeDocument/2006/relationships/oleObject" Target="../embeddings/oleObject310.bin"/><Relationship Id="rId10" Type="http://schemas.openxmlformats.org/officeDocument/2006/relationships/image" Target="../media/image297.wmf"/><Relationship Id="rId19" Type="http://schemas.openxmlformats.org/officeDocument/2006/relationships/oleObject" Target="../embeddings/oleObject308.bin"/><Relationship Id="rId4" Type="http://schemas.openxmlformats.org/officeDocument/2006/relationships/image" Target="../media/image294.w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299.wmf"/><Relationship Id="rId22" Type="http://schemas.openxmlformats.org/officeDocument/2006/relationships/image" Target="../media/image30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05.wmf"/><Relationship Id="rId5" Type="http://schemas.openxmlformats.org/officeDocument/2006/relationships/oleObject" Target="../embeddings/oleObject313.bin"/><Relationship Id="rId4" Type="http://schemas.openxmlformats.org/officeDocument/2006/relationships/image" Target="../media/image30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13" Type="http://schemas.openxmlformats.org/officeDocument/2006/relationships/oleObject" Target="../embeddings/oleObject319.bin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3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07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0" Type="http://schemas.openxmlformats.org/officeDocument/2006/relationships/image" Target="../media/image309.wmf"/><Relationship Id="rId4" Type="http://schemas.openxmlformats.org/officeDocument/2006/relationships/image" Target="../media/image306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31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3" Type="http://schemas.openxmlformats.org/officeDocument/2006/relationships/oleObject" Target="../embeddings/oleObject320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3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13.wmf"/><Relationship Id="rId11" Type="http://schemas.openxmlformats.org/officeDocument/2006/relationships/oleObject" Target="../embeddings/oleObject324.bin"/><Relationship Id="rId5" Type="http://schemas.openxmlformats.org/officeDocument/2006/relationships/oleObject" Target="../embeddings/oleObject321.bin"/><Relationship Id="rId10" Type="http://schemas.openxmlformats.org/officeDocument/2006/relationships/image" Target="../media/image315.wmf"/><Relationship Id="rId4" Type="http://schemas.openxmlformats.org/officeDocument/2006/relationships/image" Target="../media/image312.wmf"/><Relationship Id="rId9" Type="http://schemas.openxmlformats.org/officeDocument/2006/relationships/oleObject" Target="../embeddings/oleObject32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oleObject" Target="../embeddings/oleObject330.bin"/><Relationship Id="rId18" Type="http://schemas.openxmlformats.org/officeDocument/2006/relationships/image" Target="../media/image324.wmf"/><Relationship Id="rId26" Type="http://schemas.openxmlformats.org/officeDocument/2006/relationships/image" Target="../media/image328.wmf"/><Relationship Id="rId3" Type="http://schemas.openxmlformats.org/officeDocument/2006/relationships/oleObject" Target="../embeddings/oleObject325.bin"/><Relationship Id="rId21" Type="http://schemas.openxmlformats.org/officeDocument/2006/relationships/oleObject" Target="../embeddings/oleObject334.bin"/><Relationship Id="rId7" Type="http://schemas.openxmlformats.org/officeDocument/2006/relationships/oleObject" Target="../embeddings/oleObject327.bin"/><Relationship Id="rId12" Type="http://schemas.openxmlformats.org/officeDocument/2006/relationships/image" Target="../media/image321.wmf"/><Relationship Id="rId17" Type="http://schemas.openxmlformats.org/officeDocument/2006/relationships/oleObject" Target="../embeddings/oleObject332.bin"/><Relationship Id="rId25" Type="http://schemas.openxmlformats.org/officeDocument/2006/relationships/oleObject" Target="../embeddings/oleObject3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3.wmf"/><Relationship Id="rId20" Type="http://schemas.openxmlformats.org/officeDocument/2006/relationships/image" Target="../media/image325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18.wmf"/><Relationship Id="rId11" Type="http://schemas.openxmlformats.org/officeDocument/2006/relationships/oleObject" Target="../embeddings/oleObject329.bin"/><Relationship Id="rId24" Type="http://schemas.openxmlformats.org/officeDocument/2006/relationships/image" Target="../media/image327.wmf"/><Relationship Id="rId5" Type="http://schemas.openxmlformats.org/officeDocument/2006/relationships/oleObject" Target="../embeddings/oleObject326.bin"/><Relationship Id="rId15" Type="http://schemas.openxmlformats.org/officeDocument/2006/relationships/oleObject" Target="../embeddings/oleObject331.bin"/><Relationship Id="rId23" Type="http://schemas.openxmlformats.org/officeDocument/2006/relationships/oleObject" Target="../embeddings/oleObject335.bin"/><Relationship Id="rId10" Type="http://schemas.openxmlformats.org/officeDocument/2006/relationships/image" Target="../media/image320.wmf"/><Relationship Id="rId19" Type="http://schemas.openxmlformats.org/officeDocument/2006/relationships/oleObject" Target="../embeddings/oleObject333.bin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328.bin"/><Relationship Id="rId14" Type="http://schemas.openxmlformats.org/officeDocument/2006/relationships/image" Target="../media/image322.emf"/><Relationship Id="rId22" Type="http://schemas.openxmlformats.org/officeDocument/2006/relationships/image" Target="../media/image32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13" Type="http://schemas.openxmlformats.org/officeDocument/2006/relationships/oleObject" Target="../embeddings/oleObject342.bin"/><Relationship Id="rId18" Type="http://schemas.openxmlformats.org/officeDocument/2006/relationships/image" Target="../media/image336.wmf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33.wmf"/><Relationship Id="rId17" Type="http://schemas.openxmlformats.org/officeDocument/2006/relationships/oleObject" Target="../embeddings/oleObject3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5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30.w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5" Type="http://schemas.openxmlformats.org/officeDocument/2006/relationships/oleObject" Target="../embeddings/oleObject343.bin"/><Relationship Id="rId10" Type="http://schemas.openxmlformats.org/officeDocument/2006/relationships/image" Target="../media/image332.wmf"/><Relationship Id="rId4" Type="http://schemas.openxmlformats.org/officeDocument/2006/relationships/image" Target="../media/image329.w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33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0.wmf"/><Relationship Id="rId32" Type="http://schemas.openxmlformats.org/officeDocument/2006/relationships/image" Target="../media/image44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2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65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4.wmf"/><Relationship Id="rId26" Type="http://schemas.openxmlformats.org/officeDocument/2006/relationships/image" Target="../media/image78.w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7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79.wmf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2.wmf"/><Relationship Id="rId22" Type="http://schemas.openxmlformats.org/officeDocument/2006/relationships/image" Target="../media/image76.emf"/><Relationship Id="rId27" Type="http://schemas.openxmlformats.org/officeDocument/2006/relationships/oleObject" Target="../embeddings/oleObject7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圆角矩形 4">
            <a:hlinkClick r:id="rId3" action="ppaction://hlinkpres?slideindex=6&amp;slidetitle=幻灯片 6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2272" y="498753"/>
            <a:ext cx="712879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§2.3   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函数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微分</a:t>
            </a:r>
            <a:r>
              <a:rPr lang="en-US" altLang="zh-CN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导数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的概念（续）</a:t>
            </a:r>
          </a:p>
        </p:txBody>
      </p:sp>
      <p:sp>
        <p:nvSpPr>
          <p:cNvPr id="12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82272" y="2672343"/>
            <a:ext cx="6951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2.3.1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函数的微分</a:t>
            </a:r>
          </a:p>
        </p:txBody>
      </p:sp>
      <p:sp>
        <p:nvSpPr>
          <p:cNvPr id="13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82272" y="3861048"/>
            <a:ext cx="82923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2.3.2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导数的概念（续）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548715"/>
              </p:ext>
            </p:extLst>
          </p:nvPr>
        </p:nvGraphicFramePr>
        <p:xfrm>
          <a:off x="1742159" y="375191"/>
          <a:ext cx="9731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" name="Equation" r:id="rId3" imgW="965160" imgH="457200" progId="Equation.DSMT4">
                  <p:embed/>
                </p:oleObj>
              </mc:Choice>
              <mc:Fallback>
                <p:oleObj name="Equation" r:id="rId3" imgW="965160" imgH="4572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159" y="375191"/>
                        <a:ext cx="973137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855876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）求当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682486"/>
              </p:ext>
            </p:extLst>
          </p:nvPr>
        </p:nvGraphicFramePr>
        <p:xfrm>
          <a:off x="2324071" y="936510"/>
          <a:ext cx="2243138" cy="36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4" name="Equation" r:id="rId5" imgW="2222280" imgH="368280" progId="Equation.DSMT4">
                  <p:embed/>
                </p:oleObj>
              </mc:Choice>
              <mc:Fallback>
                <p:oleObj name="Equation" r:id="rId5" imgW="2222280" imgH="36828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071" y="936510"/>
                        <a:ext cx="2243138" cy="361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4008" y="855876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时的增量和微分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379096"/>
            <a:ext cx="1808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求当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3848" y="1366483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时的微分；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939145"/>
              </p:ext>
            </p:extLst>
          </p:nvPr>
        </p:nvGraphicFramePr>
        <p:xfrm>
          <a:off x="2376598" y="1484784"/>
          <a:ext cx="7556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" name="Equation" r:id="rId7" imgW="749160" imgH="317160" progId="Equation.DSMT4">
                  <p:embed/>
                </p:oleObj>
              </mc:Choice>
              <mc:Fallback>
                <p:oleObj name="Equation" r:id="rId7" imgW="749160" imgH="31716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598" y="1484784"/>
                        <a:ext cx="75565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9552" y="1902316"/>
            <a:ext cx="382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）求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函数的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微分．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2425536"/>
            <a:ext cx="105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4270" y="2425536"/>
            <a:ext cx="4032447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注意微分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189378"/>
              </p:ext>
            </p:extLst>
          </p:nvPr>
        </p:nvGraphicFramePr>
        <p:xfrm>
          <a:off x="2843808" y="2452196"/>
          <a:ext cx="19827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" name="Equation" r:id="rId9" imgW="1968480" imgH="482400" progId="Equation.DSMT4">
                  <p:embed/>
                </p:oleObj>
              </mc:Choice>
              <mc:Fallback>
                <p:oleObj name="Equation" r:id="rId9" imgW="1968480" imgH="4824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452196"/>
                        <a:ext cx="19827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88025" y="2425536"/>
            <a:ext cx="4355976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有两个相互独立的自变量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254" y="3063878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123440"/>
              </p:ext>
            </p:extLst>
          </p:nvPr>
        </p:nvGraphicFramePr>
        <p:xfrm>
          <a:off x="1585823" y="3156576"/>
          <a:ext cx="7032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name="Equation" r:id="rId11" imgW="698400" imgH="380880" progId="Equation.DSMT4">
                  <p:embed/>
                </p:oleObj>
              </mc:Choice>
              <mc:Fallback>
                <p:oleObj name="Equation" r:id="rId11" imgW="698400" imgH="3808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823" y="3156576"/>
                        <a:ext cx="703262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226835"/>
              </p:ext>
            </p:extLst>
          </p:nvPr>
        </p:nvGraphicFramePr>
        <p:xfrm>
          <a:off x="2277670" y="3129898"/>
          <a:ext cx="392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" name="Equation" r:id="rId13" imgW="3924000" imgH="457200" progId="Equation.DSMT4">
                  <p:embed/>
                </p:oleObj>
              </mc:Choice>
              <mc:Fallback>
                <p:oleObj name="Equation" r:id="rId13" imgW="3924000" imgH="4572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670" y="3129898"/>
                        <a:ext cx="392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140138"/>
              </p:ext>
            </p:extLst>
          </p:nvPr>
        </p:nvGraphicFramePr>
        <p:xfrm>
          <a:off x="1576768" y="3717032"/>
          <a:ext cx="32845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" name="Equation" r:id="rId15" imgW="3263760" imgH="596880" progId="Equation.DSMT4">
                  <p:embed/>
                </p:oleObj>
              </mc:Choice>
              <mc:Fallback>
                <p:oleObj name="Equation" r:id="rId15" imgW="3263760" imgH="5968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768" y="3717032"/>
                        <a:ext cx="328453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861305" y="3717032"/>
            <a:ext cx="4175191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（可见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191219"/>
              </p:ext>
            </p:extLst>
          </p:nvPr>
        </p:nvGraphicFramePr>
        <p:xfrm>
          <a:off x="6127998" y="3784966"/>
          <a:ext cx="10795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" name="Equation" r:id="rId17" imgW="1079280" imgH="393480" progId="Equation.DSMT4">
                  <p:embed/>
                </p:oleObj>
              </mc:Choice>
              <mc:Fallback>
                <p:oleObj name="Equation" r:id="rId17" imgW="1079280" imgH="3934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998" y="3784966"/>
                        <a:ext cx="10795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237570" y="3717032"/>
            <a:ext cx="210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非常微小）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7" y="4527018"/>
            <a:ext cx="906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497367"/>
              </p:ext>
            </p:extLst>
          </p:nvPr>
        </p:nvGraphicFramePr>
        <p:xfrm>
          <a:off x="1576768" y="4430647"/>
          <a:ext cx="163988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" name="Equation" r:id="rId19" imgW="1625400" imgH="736560" progId="Equation.DSMT4">
                  <p:embed/>
                </p:oleObj>
              </mc:Choice>
              <mc:Fallback>
                <p:oleObj name="Equation" r:id="rId19" imgW="1625400" imgH="73656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768" y="4430647"/>
                        <a:ext cx="1639888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996585"/>
              </p:ext>
            </p:extLst>
          </p:nvPr>
        </p:nvGraphicFramePr>
        <p:xfrm>
          <a:off x="3503068" y="4494130"/>
          <a:ext cx="17287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2" name="Equation" r:id="rId21" imgW="1714320" imgH="596880" progId="Equation.DSMT4">
                  <p:embed/>
                </p:oleObj>
              </mc:Choice>
              <mc:Fallback>
                <p:oleObj name="Equation" r:id="rId21" imgW="1714320" imgH="5968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068" y="4494130"/>
                        <a:ext cx="1728788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875689"/>
              </p:ext>
            </p:extLst>
          </p:nvPr>
        </p:nvGraphicFramePr>
        <p:xfrm>
          <a:off x="6089275" y="4594952"/>
          <a:ext cx="1455738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3" name="Equation" r:id="rId23" imgW="1447560" imgH="393480" progId="Equation.DSMT4">
                  <p:embed/>
                </p:oleObj>
              </mc:Choice>
              <mc:Fallback>
                <p:oleObj name="Equation" r:id="rId23" imgW="1447560" imgH="3934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275" y="4594952"/>
                        <a:ext cx="1455738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540810" y="452701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157" y="5445224"/>
            <a:ext cx="906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651123"/>
              </p:ext>
            </p:extLst>
          </p:nvPr>
        </p:nvGraphicFramePr>
        <p:xfrm>
          <a:off x="1576768" y="5305970"/>
          <a:ext cx="30368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4" name="Equation" r:id="rId25" imgW="3022560" imgH="736560" progId="Equation.DSMT4">
                  <p:embed/>
                </p:oleObj>
              </mc:Choice>
              <mc:Fallback>
                <p:oleObj name="Equation" r:id="rId25" imgW="3022560" imgH="73656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768" y="5305970"/>
                        <a:ext cx="303688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8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1" grpId="0"/>
      <p:bldP spid="12" grpId="0"/>
      <p:bldP spid="14" grpId="0"/>
      <p:bldP spid="15" grpId="0"/>
      <p:bldP spid="16" grpId="0" animBg="1"/>
      <p:bldP spid="19" grpId="0" animBg="1"/>
      <p:bldP spid="20" grpId="0"/>
      <p:bldP spid="26" grpId="0" animBg="1"/>
      <p:bldP spid="29" grpId="0"/>
      <p:bldP spid="30" grpId="0"/>
      <p:bldP spid="37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368365" y="164564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二．微分的运算法则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71573" y="908720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均可微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67652"/>
              </p:ext>
            </p:extLst>
          </p:nvPr>
        </p:nvGraphicFramePr>
        <p:xfrm>
          <a:off x="391159" y="1613695"/>
          <a:ext cx="16033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4" name="Equation" r:id="rId3" imgW="1587240" imgH="482400" progId="Equation.DSMT4">
                  <p:embed/>
                </p:oleObj>
              </mc:Choice>
              <mc:Fallback>
                <p:oleObj name="Equation" r:id="rId3" imgW="1587240" imgH="4824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59" y="1613695"/>
                        <a:ext cx="16033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075229"/>
              </p:ext>
            </p:extLst>
          </p:nvPr>
        </p:nvGraphicFramePr>
        <p:xfrm>
          <a:off x="4252620" y="1615282"/>
          <a:ext cx="1435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" name="Equation" r:id="rId5" imgW="1422360" imgH="482400" progId="Equation.DSMT4">
                  <p:embed/>
                </p:oleObj>
              </mc:Choice>
              <mc:Fallback>
                <p:oleObj name="Equation" r:id="rId5" imgW="1422360" imgH="48240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620" y="1615282"/>
                        <a:ext cx="1435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020559" y="1597026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为常数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300460"/>
              </p:ext>
            </p:extLst>
          </p:nvPr>
        </p:nvGraphicFramePr>
        <p:xfrm>
          <a:off x="381000" y="2298700"/>
          <a:ext cx="132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6" name="Equation" r:id="rId7" imgW="1307880" imgH="482400" progId="Equation.DSMT4">
                  <p:embed/>
                </p:oleObj>
              </mc:Choice>
              <mc:Fallback>
                <p:oleObj name="Equation" r:id="rId7" imgW="1307880" imgH="48240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98700"/>
                        <a:ext cx="1320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53852"/>
              </p:ext>
            </p:extLst>
          </p:nvPr>
        </p:nvGraphicFramePr>
        <p:xfrm>
          <a:off x="4211960" y="2127250"/>
          <a:ext cx="41973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7" name="Equation" r:id="rId9" imgW="4190760" imgH="838080" progId="Equation.DSMT4">
                  <p:embed/>
                </p:oleObj>
              </mc:Choice>
              <mc:Fallback>
                <p:oleObj name="Equation" r:id="rId9" imgW="4190760" imgH="83808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127250"/>
                        <a:ext cx="4197350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010400" y="298829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分别可微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807006"/>
              </p:ext>
            </p:extLst>
          </p:nvPr>
        </p:nvGraphicFramePr>
        <p:xfrm>
          <a:off x="4298950" y="3070848"/>
          <a:ext cx="267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8" name="Equation" r:id="rId11" imgW="2679480" imgH="393480" progId="Equation.DSMT4">
                  <p:embed/>
                </p:oleObj>
              </mc:Choice>
              <mc:Fallback>
                <p:oleObj name="Equation" r:id="rId11" imgW="2679480" imgH="3934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3070848"/>
                        <a:ext cx="2679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006338"/>
              </p:ext>
            </p:extLst>
          </p:nvPr>
        </p:nvGraphicFramePr>
        <p:xfrm>
          <a:off x="2911498" y="3761203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9" name="Equation" r:id="rId13" imgW="1752480" imgH="393480" progId="Equation.DSMT4">
                  <p:embed/>
                </p:oleObj>
              </mc:Choice>
              <mc:Fallback>
                <p:oleObj name="Equation" r:id="rId13" imgW="1752480" imgH="39348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98" y="3761203"/>
                        <a:ext cx="1752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86323" y="3678653"/>
            <a:ext cx="1857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的微分为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647436"/>
              </p:ext>
            </p:extLst>
          </p:nvPr>
        </p:nvGraphicFramePr>
        <p:xfrm>
          <a:off x="1730822" y="4477032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0" name="Equation" r:id="rId15" imgW="1485720" imgH="431640" progId="Equation.DSMT4">
                  <p:embed/>
                </p:oleObj>
              </mc:Choice>
              <mc:Fallback>
                <p:oleObj name="Equation" r:id="rId15" imgW="1485720" imgH="43164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822" y="4477032"/>
                        <a:ext cx="148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779276"/>
              </p:ext>
            </p:extLst>
          </p:nvPr>
        </p:nvGraphicFramePr>
        <p:xfrm>
          <a:off x="3197451" y="4416787"/>
          <a:ext cx="2581669" cy="532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1" name="Equation" r:id="rId17" imgW="1002960" imgH="203040" progId="Equation.DSMT4">
                  <p:embed/>
                </p:oleObj>
              </mc:Choice>
              <mc:Fallback>
                <p:oleObj name="Equation" r:id="rId17" imgW="1002960" imgH="20304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451" y="4416787"/>
                        <a:ext cx="2581669" cy="532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78421"/>
              </p:ext>
            </p:extLst>
          </p:nvPr>
        </p:nvGraphicFramePr>
        <p:xfrm>
          <a:off x="6504434" y="4508782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2" name="Equation" r:id="rId19" imgW="393480" imgH="393480" progId="Equation.DSMT4">
                  <p:embed/>
                </p:oleObj>
              </mc:Choice>
              <mc:Fallback>
                <p:oleObj name="Equation" r:id="rId19" imgW="393480" imgH="3934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434" y="4508782"/>
                        <a:ext cx="3937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427984" y="4411944"/>
            <a:ext cx="12954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5723384" y="4716744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40057"/>
              </p:ext>
            </p:extLst>
          </p:nvPr>
        </p:nvGraphicFramePr>
        <p:xfrm>
          <a:off x="1668014" y="5099375"/>
          <a:ext cx="2192982" cy="53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3" name="Equation" r:id="rId21" imgW="850680" imgH="203040" progId="Equation.DSMT4">
                  <p:embed/>
                </p:oleObj>
              </mc:Choice>
              <mc:Fallback>
                <p:oleObj name="Equation" r:id="rId21" imgW="850680" imgH="20304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014" y="5099375"/>
                        <a:ext cx="2192982" cy="53744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132919" y="5085184"/>
            <a:ext cx="3390291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微分形式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不变性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1000" y="2971800"/>
            <a:ext cx="4111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(5) 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复合函数的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微分，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904898" y="3678653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则复合函数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044239"/>
              </p:ext>
            </p:extLst>
          </p:nvPr>
        </p:nvGraphicFramePr>
        <p:xfrm>
          <a:off x="2080259" y="1659732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4" name="Equation" r:id="rId23" imgW="1320480" imgH="393480" progId="Equation.DSMT4">
                  <p:embed/>
                </p:oleObj>
              </mc:Choice>
              <mc:Fallback>
                <p:oleObj name="Equation" r:id="rId23" imgW="1320480" imgH="39348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259" y="1659732"/>
                        <a:ext cx="1320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634727"/>
              </p:ext>
            </p:extLst>
          </p:nvPr>
        </p:nvGraphicFramePr>
        <p:xfrm>
          <a:off x="5655309" y="1659732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5" name="Equation" r:id="rId25" imgW="914400" imgH="393480" progId="Equation.DSMT4">
                  <p:embed/>
                </p:oleObj>
              </mc:Choice>
              <mc:Fallback>
                <p:oleObj name="Equation" r:id="rId25" imgW="914400" imgH="39348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5309" y="1659732"/>
                        <a:ext cx="914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177041"/>
              </p:ext>
            </p:extLst>
          </p:nvPr>
        </p:nvGraphicFramePr>
        <p:xfrm>
          <a:off x="1778000" y="2368550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6" name="Equation" r:id="rId27" imgW="1638000" imgH="393480" progId="Equation.DSMT4">
                  <p:embed/>
                </p:oleObj>
              </mc:Choice>
              <mc:Fallback>
                <p:oleObj name="Equation" r:id="rId27" imgW="1638000" imgH="39348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368550"/>
                        <a:ext cx="163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726356"/>
              </p:ext>
            </p:extLst>
          </p:nvPr>
        </p:nvGraphicFramePr>
        <p:xfrm>
          <a:off x="5462588" y="2184400"/>
          <a:ext cx="16938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7" name="Equation" r:id="rId29" imgW="1688760" imgH="838080" progId="Equation.DSMT4">
                  <p:embed/>
                </p:oleObj>
              </mc:Choice>
              <mc:Fallback>
                <p:oleObj name="Equation" r:id="rId29" imgW="1688760" imgH="83808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2184400"/>
                        <a:ext cx="16938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>
          <a:xfrm>
            <a:off x="537590" y="6045594"/>
            <a:ext cx="73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87624" y="578102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P116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2.3.1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9" grpId="0" autoUpdateAnimBg="0"/>
      <p:bldP spid="12" grpId="0" autoUpdateAnimBg="0"/>
      <p:bldP spid="16" grpId="0" animBg="1"/>
      <p:bldP spid="17" grpId="0" animBg="1"/>
      <p:bldP spid="19" grpId="0" animBg="1" autoUpdateAnimBg="0"/>
      <p:bldP spid="20" grpId="0" autoUpdateAnimBg="0"/>
      <p:bldP spid="21" grpId="0" autoUpdateAnimBg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6258" y="223273"/>
            <a:ext cx="12192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682912"/>
              </p:ext>
            </p:extLst>
          </p:nvPr>
        </p:nvGraphicFramePr>
        <p:xfrm>
          <a:off x="5054600" y="828675"/>
          <a:ext cx="2908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" name="Equation" r:id="rId3" imgW="2908080" imgH="545760" progId="Equation.DSMT4">
                  <p:embed/>
                </p:oleObj>
              </mc:Choice>
              <mc:Fallback>
                <p:oleObj name="Equation" r:id="rId3" imgW="2908080" imgH="54576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828675"/>
                        <a:ext cx="2908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28431" y="230417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441574"/>
              </p:ext>
            </p:extLst>
          </p:nvPr>
        </p:nvGraphicFramePr>
        <p:xfrm>
          <a:off x="2140077" y="293123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" name="Equation" r:id="rId5" imgW="469800" imgH="393480" progId="Equation.DSMT4">
                  <p:embed/>
                </p:oleObj>
              </mc:Choice>
              <mc:Fallback>
                <p:oleObj name="Equation" r:id="rId5" imgW="469800" imgH="3934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077" y="293123"/>
                        <a:ext cx="469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68338" y="151561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917082"/>
              </p:ext>
            </p:extLst>
          </p:nvPr>
        </p:nvGraphicFramePr>
        <p:xfrm>
          <a:off x="1330116" y="3429000"/>
          <a:ext cx="1651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" name="Equation" r:id="rId7" imgW="1650960" imgH="876240" progId="Equation.DSMT4">
                  <p:embed/>
                </p:oleObj>
              </mc:Choice>
              <mc:Fallback>
                <p:oleObj name="Equation" r:id="rId7" imgW="1650960" imgH="87624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116" y="3429000"/>
                        <a:ext cx="16510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143005"/>
              </p:ext>
            </p:extLst>
          </p:nvPr>
        </p:nvGraphicFramePr>
        <p:xfrm>
          <a:off x="3062864" y="3573016"/>
          <a:ext cx="133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4" name="Equation" r:id="rId9" imgW="1333440" imgH="507960" progId="Equation.DSMT4">
                  <p:embed/>
                </p:oleObj>
              </mc:Choice>
              <mc:Fallback>
                <p:oleObj name="Equation" r:id="rId9" imgW="1333440" imgH="50796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864" y="3573016"/>
                        <a:ext cx="1333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1734"/>
              </p:ext>
            </p:extLst>
          </p:nvPr>
        </p:nvGraphicFramePr>
        <p:xfrm>
          <a:off x="4384801" y="3501008"/>
          <a:ext cx="1333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" name="Equation" r:id="rId11" imgW="1333440" imgH="876240" progId="Equation.DSMT4">
                  <p:embed/>
                </p:oleObj>
              </mc:Choice>
              <mc:Fallback>
                <p:oleObj name="Equation" r:id="rId11" imgW="1333440" imgH="87624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801" y="3501008"/>
                        <a:ext cx="13335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333422"/>
              </p:ext>
            </p:extLst>
          </p:nvPr>
        </p:nvGraphicFramePr>
        <p:xfrm>
          <a:off x="6168306" y="3717032"/>
          <a:ext cx="82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6" name="Equation" r:id="rId13" imgW="825480" imgH="457200" progId="Equation.DSMT4">
                  <p:embed/>
                </p:oleObj>
              </mc:Choice>
              <mc:Fallback>
                <p:oleObj name="Equation" r:id="rId13" imgW="825480" imgH="4572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306" y="3717032"/>
                        <a:ext cx="825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139556"/>
              </p:ext>
            </p:extLst>
          </p:nvPr>
        </p:nvGraphicFramePr>
        <p:xfrm>
          <a:off x="1725458" y="4581128"/>
          <a:ext cx="2679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7" name="Equation" r:id="rId15" imgW="2679480" imgH="876240" progId="Equation.DSMT4">
                  <p:embed/>
                </p:oleObj>
              </mc:Choice>
              <mc:Fallback>
                <p:oleObj name="Equation" r:id="rId15" imgW="2679480" imgH="87624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458" y="4581128"/>
                        <a:ext cx="26797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238117"/>
              </p:ext>
            </p:extLst>
          </p:nvPr>
        </p:nvGraphicFramePr>
        <p:xfrm>
          <a:off x="4506805" y="4509120"/>
          <a:ext cx="1549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8" name="Equation" r:id="rId17" imgW="1549080" imgH="977760" progId="Equation.DSMT4">
                  <p:embed/>
                </p:oleObj>
              </mc:Choice>
              <mc:Fallback>
                <p:oleObj name="Equation" r:id="rId17" imgW="1549080" imgH="97776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805" y="4509120"/>
                        <a:ext cx="1549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073791"/>
              </p:ext>
            </p:extLst>
          </p:nvPr>
        </p:nvGraphicFramePr>
        <p:xfrm>
          <a:off x="5736258" y="3645024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9" name="Equation" r:id="rId19" imgW="406080" imgH="431640" progId="Equation.DSMT4">
                  <p:embed/>
                </p:oleObj>
              </mc:Choice>
              <mc:Fallback>
                <p:oleObj name="Equation" r:id="rId19" imgW="406080" imgH="43164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6258" y="3645024"/>
                        <a:ext cx="406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71600" y="84795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280309"/>
              </p:ext>
            </p:extLst>
          </p:nvPr>
        </p:nvGraphicFramePr>
        <p:xfrm>
          <a:off x="830492" y="861914"/>
          <a:ext cx="325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0" name="Equation" r:id="rId21" imgW="3251160" imgH="495000" progId="Equation.DSMT4">
                  <p:embed/>
                </p:oleObj>
              </mc:Choice>
              <mc:Fallback>
                <p:oleObj name="Equation" r:id="rId21" imgW="3251160" imgH="4950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92" y="861914"/>
                        <a:ext cx="3251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56331" y="1515616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直接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计算：</a:t>
            </a:r>
            <a:endParaRPr lang="zh-CN" altLang="en-US" sz="2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020434"/>
              </p:ext>
            </p:extLst>
          </p:nvPr>
        </p:nvGraphicFramePr>
        <p:xfrm>
          <a:off x="1403648" y="2132856"/>
          <a:ext cx="33956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1" name="Equation" r:id="rId23" imgW="3365280" imgH="583920" progId="Equation.DSMT4">
                  <p:embed/>
                </p:oleObj>
              </mc:Choice>
              <mc:Fallback>
                <p:oleObj name="Equation" r:id="rId23" imgW="3365280" imgH="58392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132856"/>
                        <a:ext cx="3395662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068474"/>
              </p:ext>
            </p:extLst>
          </p:nvPr>
        </p:nvGraphicFramePr>
        <p:xfrm>
          <a:off x="4860032" y="2204864"/>
          <a:ext cx="332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2" name="Equation" r:id="rId25" imgW="3327120" imgH="393480" progId="Equation.DSMT4">
                  <p:embed/>
                </p:oleObj>
              </mc:Choice>
              <mc:Fallback>
                <p:oleObj name="Equation" r:id="rId25" imgW="3327120" imgH="3934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204864"/>
                        <a:ext cx="3327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44679" y="2788841"/>
            <a:ext cx="5054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用微分形式不变性计算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7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228600"/>
            <a:ext cx="15240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042121"/>
              </p:ext>
            </p:extLst>
          </p:nvPr>
        </p:nvGraphicFramePr>
        <p:xfrm>
          <a:off x="1787525" y="314325"/>
          <a:ext cx="3349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" name="Equation" r:id="rId3" imgW="3352680" imgH="393480" progId="Equation.DSMT4">
                  <p:embed/>
                </p:oleObj>
              </mc:Choice>
              <mc:Fallback>
                <p:oleObj name="Equation" r:id="rId3" imgW="3352680" imgH="3934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314325"/>
                        <a:ext cx="33496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81600" y="2047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cs typeface="Times New Roman" pitchFamily="18" charset="0"/>
              </a:rPr>
              <a:t>求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514178"/>
              </p:ext>
            </p:extLst>
          </p:nvPr>
        </p:nvGraphicFramePr>
        <p:xfrm>
          <a:off x="5708650" y="311150"/>
          <a:ext cx="4762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" name="Equation" r:id="rId5" imgW="469800" imgH="393480" progId="Equation.DSMT4">
                  <p:embed/>
                </p:oleObj>
              </mc:Choice>
              <mc:Fallback>
                <p:oleObj name="Equation" r:id="rId5" imgW="469800" imgH="3934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311150"/>
                        <a:ext cx="47625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9750" y="776288"/>
            <a:ext cx="589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利用一阶微分形式不变性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有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625504"/>
              </p:ext>
            </p:extLst>
          </p:nvPr>
        </p:nvGraphicFramePr>
        <p:xfrm>
          <a:off x="1892300" y="1377950"/>
          <a:ext cx="40846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" name="Equation" r:id="rId7" imgW="4089240" imgH="393480" progId="Equation.DSMT4">
                  <p:embed/>
                </p:oleObj>
              </mc:Choice>
              <mc:Fallback>
                <p:oleObj name="Equation" r:id="rId7" imgW="4089240" imgH="3934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377950"/>
                        <a:ext cx="40846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87627"/>
              </p:ext>
            </p:extLst>
          </p:nvPr>
        </p:nvGraphicFramePr>
        <p:xfrm>
          <a:off x="1085850" y="1911350"/>
          <a:ext cx="274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" name="Equation" r:id="rId9" imgW="2743200" imgH="393480" progId="Equation.DSMT4">
                  <p:embed/>
                </p:oleObj>
              </mc:Choice>
              <mc:Fallback>
                <p:oleObj name="Equation" r:id="rId9" imgW="2743200" imgH="3934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1911350"/>
                        <a:ext cx="2743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274371"/>
              </p:ext>
            </p:extLst>
          </p:nvPr>
        </p:nvGraphicFramePr>
        <p:xfrm>
          <a:off x="3956050" y="1911350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" name="Equation" r:id="rId11" imgW="1650960" imgH="393480" progId="Equation.DSMT4">
                  <p:embed/>
                </p:oleObj>
              </mc:Choice>
              <mc:Fallback>
                <p:oleObj name="Equation" r:id="rId11" imgW="1650960" imgH="3934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1911350"/>
                        <a:ext cx="1651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273543"/>
              </p:ext>
            </p:extLst>
          </p:nvPr>
        </p:nvGraphicFramePr>
        <p:xfrm>
          <a:off x="5695950" y="1911350"/>
          <a:ext cx="191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" name="Equation" r:id="rId13" imgW="1917360" imgH="393480" progId="Equation.DSMT4">
                  <p:embed/>
                </p:oleObj>
              </mc:Choice>
              <mc:Fallback>
                <p:oleObj name="Equation" r:id="rId13" imgW="1917360" imgH="3934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1911350"/>
                        <a:ext cx="1917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745231"/>
              </p:ext>
            </p:extLst>
          </p:nvPr>
        </p:nvGraphicFramePr>
        <p:xfrm>
          <a:off x="1936750" y="2413000"/>
          <a:ext cx="4025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" name="Equation" r:id="rId15" imgW="4025880" imgH="825480" progId="Equation.DSMT4">
                  <p:embed/>
                </p:oleObj>
              </mc:Choice>
              <mc:Fallback>
                <p:oleObj name="Equation" r:id="rId15" imgW="4025880" imgH="82548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413000"/>
                        <a:ext cx="4025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064784"/>
              </p:ext>
            </p:extLst>
          </p:nvPr>
        </p:nvGraphicFramePr>
        <p:xfrm>
          <a:off x="2781300" y="2392363"/>
          <a:ext cx="266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" name="Equation" r:id="rId17" imgW="2666880" imgH="393480" progId="Equation.DSMT4">
                  <p:embed/>
                </p:oleObj>
              </mc:Choice>
              <mc:Fallback>
                <p:oleObj name="Equation" r:id="rId17" imgW="2666880" imgH="39348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392363"/>
                        <a:ext cx="2667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630867"/>
              </p:ext>
            </p:extLst>
          </p:nvPr>
        </p:nvGraphicFramePr>
        <p:xfrm>
          <a:off x="2940050" y="2849563"/>
          <a:ext cx="236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" name="Equation" r:id="rId19" imgW="2361960" imgH="393480" progId="Equation.DSMT4">
                  <p:embed/>
                </p:oleObj>
              </mc:Choice>
              <mc:Fallback>
                <p:oleObj name="Equation" r:id="rId19" imgW="2361960" imgH="39348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2849563"/>
                        <a:ext cx="2362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39750" y="3367088"/>
            <a:ext cx="756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在下列括号中填入适当的函数使等式成立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56732"/>
              </p:ext>
            </p:extLst>
          </p:nvPr>
        </p:nvGraphicFramePr>
        <p:xfrm>
          <a:off x="1182997" y="4011151"/>
          <a:ext cx="337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" name="Equation" r:id="rId21" imgW="3377880" imgH="393480" progId="Equation.DSMT4">
                  <p:embed/>
                </p:oleObj>
              </mc:Choice>
              <mc:Fallback>
                <p:oleObj name="Equation" r:id="rId21" imgW="3377880" imgH="39348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997" y="4011151"/>
                        <a:ext cx="3378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1527"/>
              </p:ext>
            </p:extLst>
          </p:nvPr>
        </p:nvGraphicFramePr>
        <p:xfrm>
          <a:off x="1120006" y="4643180"/>
          <a:ext cx="468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" name="Equation" r:id="rId23" imgW="4686120" imgH="393480" progId="Equation.DSMT4">
                  <p:embed/>
                </p:oleObj>
              </mc:Choice>
              <mc:Fallback>
                <p:oleObj name="Equation" r:id="rId23" imgW="4686120" imgH="3934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006" y="4643180"/>
                        <a:ext cx="4686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120978"/>
              </p:ext>
            </p:extLst>
          </p:nvPr>
        </p:nvGraphicFramePr>
        <p:xfrm>
          <a:off x="2266950" y="3886200"/>
          <a:ext cx="5937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" name="Equation" r:id="rId25" imgW="291960" imgH="330120" progId="Equation.DSMT4">
                  <p:embed/>
                </p:oleObj>
              </mc:Choice>
              <mc:Fallback>
                <p:oleObj name="Equation" r:id="rId25" imgW="291960" imgH="33012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886200"/>
                        <a:ext cx="5937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59478"/>
              </p:ext>
            </p:extLst>
          </p:nvPr>
        </p:nvGraphicFramePr>
        <p:xfrm>
          <a:off x="2255069" y="4489193"/>
          <a:ext cx="11064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" name="Equation" r:id="rId27" imgW="545760" imgH="330120" progId="Equation.DSMT4">
                  <p:embed/>
                </p:oleObj>
              </mc:Choice>
              <mc:Fallback>
                <p:oleObj name="Equation" r:id="rId27" imgW="545760" imgH="33012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069" y="4489193"/>
                        <a:ext cx="1106487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39751" y="5183614"/>
            <a:ext cx="4641849" cy="523220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用不定积分表示例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，即为：</a:t>
            </a:r>
            <a:endParaRPr kumimoji="1" lang="en-US" altLang="zh-CN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87721"/>
              </p:ext>
            </p:extLst>
          </p:nvPr>
        </p:nvGraphicFramePr>
        <p:xfrm>
          <a:off x="2900697" y="4005232"/>
          <a:ext cx="485696" cy="369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" name="Equation" r:id="rId29" imgW="241200" imgH="177480" progId="Equation.DSMT4">
                  <p:embed/>
                </p:oleObj>
              </mc:Choice>
              <mc:Fallback>
                <p:oleObj name="Equation" r:id="rId29" imgW="241200" imgH="17748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697" y="4005232"/>
                        <a:ext cx="485696" cy="3698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680824"/>
              </p:ext>
            </p:extLst>
          </p:nvPr>
        </p:nvGraphicFramePr>
        <p:xfrm>
          <a:off x="3347864" y="4653136"/>
          <a:ext cx="489433" cy="36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" name="Equation" r:id="rId31" imgW="241200" imgH="177480" progId="Equation.DSMT4">
                  <p:embed/>
                </p:oleObj>
              </mc:Choice>
              <mc:Fallback>
                <p:oleObj name="Equation" r:id="rId31" imgW="241200" imgH="1774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653136"/>
                        <a:ext cx="489433" cy="369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006812"/>
              </p:ext>
            </p:extLst>
          </p:nvPr>
        </p:nvGraphicFramePr>
        <p:xfrm>
          <a:off x="5334000" y="5021034"/>
          <a:ext cx="2197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" name="Equation" r:id="rId33" imgW="2197080" imgH="685800" progId="Equation.DSMT4">
                  <p:embed/>
                </p:oleObj>
              </mc:Choice>
              <mc:Fallback>
                <p:oleObj name="Equation" r:id="rId33" imgW="2197080" imgH="685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021034"/>
                        <a:ext cx="2197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3302"/>
              </p:ext>
            </p:extLst>
          </p:nvPr>
        </p:nvGraphicFramePr>
        <p:xfrm>
          <a:off x="5292080" y="5589240"/>
          <a:ext cx="344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" name="Equation" r:id="rId35" imgW="3441600" imgH="685800" progId="Equation.DSMT4">
                  <p:embed/>
                </p:oleObj>
              </mc:Choice>
              <mc:Fallback>
                <p:oleObj name="Equation" r:id="rId35" imgW="3441600" imgH="685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589240"/>
                        <a:ext cx="3441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76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4" grpId="0" autoUpdateAnimBg="0"/>
      <p:bldP spid="1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228600"/>
            <a:ext cx="635124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三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.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微分在近似计算中的应用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720978"/>
              </p:ext>
            </p:extLst>
          </p:nvPr>
        </p:nvGraphicFramePr>
        <p:xfrm>
          <a:off x="1809750" y="996950"/>
          <a:ext cx="321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0" name="Equation" r:id="rId3" imgW="3213000" imgH="431640" progId="Equation.DSMT4">
                  <p:embed/>
                </p:oleObj>
              </mc:Choice>
              <mc:Fallback>
                <p:oleObj name="Equation" r:id="rId3" imgW="3213000" imgH="4316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996950"/>
                        <a:ext cx="3213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288" y="1524000"/>
            <a:ext cx="671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861467"/>
              </p:ext>
            </p:extLst>
          </p:nvPr>
        </p:nvGraphicFramePr>
        <p:xfrm>
          <a:off x="860425" y="1549400"/>
          <a:ext cx="67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" name="Equation" r:id="rId5" imgW="672840" imgH="482400" progId="Equation.DSMT4">
                  <p:embed/>
                </p:oleObj>
              </mc:Choice>
              <mc:Fallback>
                <p:oleObj name="Equation" r:id="rId5" imgW="672840" imgH="4824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549400"/>
                        <a:ext cx="673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4000" y="1524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很小时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85077"/>
              </p:ext>
            </p:extLst>
          </p:nvPr>
        </p:nvGraphicFramePr>
        <p:xfrm>
          <a:off x="1812925" y="2241550"/>
          <a:ext cx="3425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Equation" r:id="rId7" imgW="3429000" imgH="431640" progId="Equation.DSMT4">
                  <p:embed/>
                </p:oleObj>
              </mc:Choice>
              <mc:Fallback>
                <p:oleObj name="Equation" r:id="rId7" imgW="3429000" imgH="43164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2241550"/>
                        <a:ext cx="34258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561987"/>
              </p:ext>
            </p:extLst>
          </p:nvPr>
        </p:nvGraphicFramePr>
        <p:xfrm>
          <a:off x="5454650" y="2241550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Equation" r:id="rId9" imgW="1600200" imgH="431640" progId="Equation.DSMT4">
                  <p:embed/>
                </p:oleObj>
              </mc:Choice>
              <mc:Fallback>
                <p:oleObj name="Equation" r:id="rId9" imgW="1600200" imgH="43164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2241550"/>
                        <a:ext cx="1600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10800"/>
              </p:ext>
            </p:extLst>
          </p:nvPr>
        </p:nvGraphicFramePr>
        <p:xfrm>
          <a:off x="1790700" y="2901950"/>
          <a:ext cx="435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Equation" r:id="rId11" imgW="4356000" imgH="431640" progId="Equation.DSMT4">
                  <p:embed/>
                </p:oleObj>
              </mc:Choice>
              <mc:Fallback>
                <p:oleObj name="Equation" r:id="rId11" imgW="4356000" imgH="43164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901950"/>
                        <a:ext cx="4356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625955"/>
              </p:ext>
            </p:extLst>
          </p:nvPr>
        </p:nvGraphicFramePr>
        <p:xfrm>
          <a:off x="3625850" y="3581400"/>
          <a:ext cx="204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Equation" r:id="rId13" imgW="2044440" imgH="457200" progId="Equation.DSMT4">
                  <p:embed/>
                </p:oleObj>
              </mc:Choice>
              <mc:Fallback>
                <p:oleObj name="Equation" r:id="rId13" imgW="2044440" imgH="4572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3581400"/>
                        <a:ext cx="2044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367088" y="3387725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71488" y="4953000"/>
            <a:ext cx="19050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使用原则</a:t>
            </a:r>
            <a:r>
              <a:rPr kumimoji="1"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903035"/>
              </p:ext>
            </p:extLst>
          </p:nvPr>
        </p:nvGraphicFramePr>
        <p:xfrm>
          <a:off x="2368550" y="5014913"/>
          <a:ext cx="340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" name="Equation" r:id="rId15" imgW="3403440" imgH="457200" progId="Equation.DSMT4">
                  <p:embed/>
                </p:oleObj>
              </mc:Choice>
              <mc:Fallback>
                <p:oleObj name="Equation" r:id="rId15" imgW="3403440" imgH="4572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5014913"/>
                        <a:ext cx="340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060080"/>
              </p:ext>
            </p:extLst>
          </p:nvPr>
        </p:nvGraphicFramePr>
        <p:xfrm>
          <a:off x="2337420" y="5661248"/>
          <a:ext cx="243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name="Equation" r:id="rId17" imgW="2438280" imgH="444240" progId="Equation.DSMT4">
                  <p:embed/>
                </p:oleObj>
              </mc:Choice>
              <mc:Fallback>
                <p:oleObj name="Equation" r:id="rId17" imgW="2438280" imgH="44424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420" y="5661248"/>
                        <a:ext cx="2438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44108"/>
              </p:ext>
            </p:extLst>
          </p:nvPr>
        </p:nvGraphicFramePr>
        <p:xfrm>
          <a:off x="1797050" y="4273550"/>
          <a:ext cx="412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name="Equation" r:id="rId19" imgW="4127400" imgH="431640" progId="Equation.DSMT4">
                  <p:embed/>
                </p:oleObj>
              </mc:Choice>
              <mc:Fallback>
                <p:oleObj name="Equation" r:id="rId19" imgW="4127400" imgH="43164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4273550"/>
                        <a:ext cx="4127500" cy="43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819400" y="15240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得近似等式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024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11" grpId="0" animBg="1"/>
      <p:bldP spid="12" grpId="0" autoUpdateAnimBg="0"/>
      <p:bldP spid="1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271463"/>
            <a:ext cx="1600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特别当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415078"/>
              </p:ext>
            </p:extLst>
          </p:nvPr>
        </p:nvGraphicFramePr>
        <p:xfrm>
          <a:off x="1758950" y="334963"/>
          <a:ext cx="152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" name="Equation" r:id="rId3" imgW="1523880" imgH="482400" progId="Equation.DSMT4">
                  <p:embed/>
                </p:oleObj>
              </mc:Choice>
              <mc:Fallback>
                <p:oleObj name="Equation" r:id="rId3" imgW="1523880" imgH="4824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34963"/>
                        <a:ext cx="1524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76600" y="316707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很小时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427459"/>
              </p:ext>
            </p:extLst>
          </p:nvPr>
        </p:nvGraphicFramePr>
        <p:xfrm>
          <a:off x="1752600" y="996950"/>
          <a:ext cx="300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7" name="Equation" r:id="rId5" imgW="3009600" imgH="406080" progId="Equation.DSMT4">
                  <p:embed/>
                </p:oleObj>
              </mc:Choice>
              <mc:Fallback>
                <p:oleObj name="Equation" r:id="rId5" imgW="3009600" imgH="4060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96950"/>
                        <a:ext cx="3009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9750" y="156686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常用近似公式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133679"/>
              </p:ext>
            </p:extLst>
          </p:nvPr>
        </p:nvGraphicFramePr>
        <p:xfrm>
          <a:off x="3096766" y="2266950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8" name="Equation" r:id="rId7" imgW="952200" imgH="393480" progId="Equation.DSMT4">
                  <p:embed/>
                </p:oleObj>
              </mc:Choice>
              <mc:Fallback>
                <p:oleObj name="Equation" r:id="rId7" imgW="952200" imgH="39348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766" y="2266950"/>
                        <a:ext cx="952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72572"/>
              </p:ext>
            </p:extLst>
          </p:nvPr>
        </p:nvGraphicFramePr>
        <p:xfrm>
          <a:off x="1043434" y="2235200"/>
          <a:ext cx="1901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9" name="Equation" r:id="rId9" imgW="1904760" imgH="457200" progId="Equation.DSMT4">
                  <p:embed/>
                </p:oleObj>
              </mc:Choice>
              <mc:Fallback>
                <p:oleObj name="Equation" r:id="rId9" imgW="1904760" imgH="45720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434" y="2235200"/>
                        <a:ext cx="1901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3035300" y="1538288"/>
            <a:ext cx="1914525" cy="519112"/>
            <a:chOff x="2010" y="969"/>
            <a:chExt cx="1206" cy="327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400" y="969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很小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3298538"/>
                </p:ext>
              </p:extLst>
            </p:nvPr>
          </p:nvGraphicFramePr>
          <p:xfrm>
            <a:off x="2010" y="990"/>
            <a:ext cx="40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0" name="Equation" r:id="rId11" imgW="647640" imgH="482400" progId="Equation.DSMT4">
                    <p:embed/>
                  </p:oleObj>
                </mc:Choice>
                <mc:Fallback>
                  <p:oleObj name="Equation" r:id="rId11" imgW="647640" imgH="482400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0" y="990"/>
                          <a:ext cx="40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039089"/>
              </p:ext>
            </p:extLst>
          </p:nvPr>
        </p:nvGraphicFramePr>
        <p:xfrm>
          <a:off x="6405129" y="2897386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1" name="Equation" r:id="rId13" imgW="291960" imgH="304560" progId="Equation.DSMT4">
                  <p:embed/>
                </p:oleObj>
              </mc:Choice>
              <mc:Fallback>
                <p:oleObj name="Equation" r:id="rId13" imgW="291960" imgH="30456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129" y="2897386"/>
                        <a:ext cx="292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25560"/>
              </p:ext>
            </p:extLst>
          </p:nvPr>
        </p:nvGraphicFramePr>
        <p:xfrm>
          <a:off x="6012160" y="23114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2" name="Equation" r:id="rId15" imgW="291960" imgH="304560" progId="Equation.DSMT4">
                  <p:embed/>
                </p:oleObj>
              </mc:Choice>
              <mc:Fallback>
                <p:oleObj name="Equation" r:id="rId15" imgW="291960" imgH="30456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311400"/>
                        <a:ext cx="292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427836"/>
              </p:ext>
            </p:extLst>
          </p:nvPr>
        </p:nvGraphicFramePr>
        <p:xfrm>
          <a:off x="2705100" y="2967806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" name="Equation" r:id="rId17" imgW="291960" imgH="304560" progId="Equation.DSMT4">
                  <p:embed/>
                </p:oleObj>
              </mc:Choice>
              <mc:Fallback>
                <p:oleObj name="Equation" r:id="rId17" imgW="291960" imgH="30456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967806"/>
                        <a:ext cx="292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79423"/>
              </p:ext>
            </p:extLst>
          </p:nvPr>
        </p:nvGraphicFramePr>
        <p:xfrm>
          <a:off x="7815411" y="2236614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4" name="Equation" r:id="rId19" imgW="723600" imgH="393480" progId="Equation.DSMT4">
                  <p:embed/>
                </p:oleObj>
              </mc:Choice>
              <mc:Fallback>
                <p:oleObj name="Equation" r:id="rId19" imgW="723600" imgH="3934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411" y="2236614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656157"/>
              </p:ext>
            </p:extLst>
          </p:nvPr>
        </p:nvGraphicFramePr>
        <p:xfrm>
          <a:off x="4355802" y="2268538"/>
          <a:ext cx="1562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5" name="Equation" r:id="rId21" imgW="1562040" imgH="393480" progId="Equation.DSMT4">
                  <p:embed/>
                </p:oleObj>
              </mc:Choice>
              <mc:Fallback>
                <p:oleObj name="Equation" r:id="rId21" imgW="1562040" imgH="39348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802" y="2268538"/>
                        <a:ext cx="15621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185472"/>
              </p:ext>
            </p:extLst>
          </p:nvPr>
        </p:nvGraphicFramePr>
        <p:xfrm>
          <a:off x="6588224" y="2204864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6" name="Equation" r:id="rId23" imgW="1193760" imgH="457200" progId="Equation.DSMT4">
                  <p:embed/>
                </p:oleObj>
              </mc:Choice>
              <mc:Fallback>
                <p:oleObj name="Equation" r:id="rId23" imgW="1193760" imgH="4572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204864"/>
                        <a:ext cx="119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768555"/>
              </p:ext>
            </p:extLst>
          </p:nvPr>
        </p:nvGraphicFramePr>
        <p:xfrm>
          <a:off x="1035050" y="2924944"/>
          <a:ext cx="1600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7" name="Equation" r:id="rId25" imgW="1600200" imgH="393480" progId="Equation.DSMT4">
                  <p:embed/>
                </p:oleObj>
              </mc:Choice>
              <mc:Fallback>
                <p:oleObj name="Equation" r:id="rId25" imgW="1600200" imgH="39348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924944"/>
                        <a:ext cx="16002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139072"/>
              </p:ext>
            </p:extLst>
          </p:nvPr>
        </p:nvGraphicFramePr>
        <p:xfrm>
          <a:off x="4313846" y="2852936"/>
          <a:ext cx="204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8" name="Equation" r:id="rId27" imgW="2044440" imgH="393480" progId="Equation.DSMT4">
                  <p:embed/>
                </p:oleObj>
              </mc:Choice>
              <mc:Fallback>
                <p:oleObj name="Equation" r:id="rId27" imgW="2044440" imgH="39348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846" y="2852936"/>
                        <a:ext cx="2044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673557" y="3436327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411745" y="3434273"/>
            <a:ext cx="17199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）令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19865"/>
              </p:ext>
            </p:extLst>
          </p:nvPr>
        </p:nvGraphicFramePr>
        <p:xfrm>
          <a:off x="2888120" y="3467283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9" name="Equation" r:id="rId29" imgW="2133360" imgH="457200" progId="Equation.DSMT4">
                  <p:embed/>
                </p:oleObj>
              </mc:Choice>
              <mc:Fallback>
                <p:oleObj name="Equation" r:id="rId29" imgW="2133360" imgH="4572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120" y="3467283"/>
                        <a:ext cx="213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1648282" y="4098642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883317"/>
              </p:ext>
            </p:extLst>
          </p:nvPr>
        </p:nvGraphicFramePr>
        <p:xfrm>
          <a:off x="2288045" y="4216117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0" name="Equation" r:id="rId31" imgW="1295280" imgH="393480" progId="Equation.DSMT4">
                  <p:embed/>
                </p:oleObj>
              </mc:Choice>
              <mc:Fallback>
                <p:oleObj name="Equation" r:id="rId31" imgW="1295280" imgH="39348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045" y="4216117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171802"/>
              </p:ext>
            </p:extLst>
          </p:nvPr>
        </p:nvGraphicFramePr>
        <p:xfrm>
          <a:off x="3799345" y="4165317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1" name="Equation" r:id="rId33" imgW="1384200" imgH="406080" progId="Equation.DSMT4">
                  <p:embed/>
                </p:oleObj>
              </mc:Choice>
              <mc:Fallback>
                <p:oleObj name="Equation" r:id="rId33" imgW="1384200" imgH="40608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345" y="4165317"/>
                        <a:ext cx="1384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419629"/>
              </p:ext>
            </p:extLst>
          </p:nvPr>
        </p:nvGraphicFramePr>
        <p:xfrm>
          <a:off x="1754072" y="4797807"/>
          <a:ext cx="24018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2" name="Equation" r:id="rId35" imgW="2412720" imgH="482400" progId="Equation.DSMT4">
                  <p:embed/>
                </p:oleObj>
              </mc:Choice>
              <mc:Fallback>
                <p:oleObj name="Equation" r:id="rId35" imgW="2412720" imgH="4824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072" y="4797807"/>
                        <a:ext cx="2401888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150056"/>
              </p:ext>
            </p:extLst>
          </p:nvPr>
        </p:nvGraphicFramePr>
        <p:xfrm>
          <a:off x="4365967" y="4797152"/>
          <a:ext cx="236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3" name="Equation" r:id="rId37" imgW="2361960" imgH="457200" progId="Equation.DSMT4">
                  <p:embed/>
                </p:oleObj>
              </mc:Choice>
              <mc:Fallback>
                <p:oleObj name="Equation" r:id="rId37" imgW="2361960" imgH="4572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967" y="4797152"/>
                        <a:ext cx="2362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30266" y="5445224"/>
            <a:ext cx="252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其他同理可证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utoUpdateAnimBg="0"/>
      <p:bldP spid="28" grpId="0" build="p" autoUpdateAnimBg="0"/>
      <p:bldP spid="29" grpId="0" autoUpdateAnimBg="0"/>
      <p:bldP spid="31" grpId="0" autoUpdateAnimBg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02575"/>
              </p:ext>
            </p:extLst>
          </p:nvPr>
        </p:nvGraphicFramePr>
        <p:xfrm>
          <a:off x="1600200" y="2317750"/>
          <a:ext cx="162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" name="Equation" r:id="rId3" imgW="1625400" imgH="838080" progId="Equation.DSMT4">
                  <p:embed/>
                </p:oleObj>
              </mc:Choice>
              <mc:Fallback>
                <p:oleObj name="Equation" r:id="rId3" imgW="1625400" imgH="83808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17750"/>
                        <a:ext cx="1625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568852"/>
              </p:ext>
            </p:extLst>
          </p:nvPr>
        </p:nvGraphicFramePr>
        <p:xfrm>
          <a:off x="1809750" y="406400"/>
          <a:ext cx="100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" name="Equation" r:id="rId5" imgW="1002960" imgH="457200" progId="Equation.DSMT4">
                  <p:embed/>
                </p:oleObj>
              </mc:Choice>
              <mc:Fallback>
                <p:oleObj name="Equation" r:id="rId5" imgW="1002960" imgH="4572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06400"/>
                        <a:ext cx="1003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787275" y="3937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的近似值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1275" y="10620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81455"/>
              </p:ext>
            </p:extLst>
          </p:nvPr>
        </p:nvGraphicFramePr>
        <p:xfrm>
          <a:off x="1720850" y="1162050"/>
          <a:ext cx="187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" name="Equation" r:id="rId7" imgW="1879560" imgH="393480" progId="Equation.DSMT4">
                  <p:embed/>
                </p:oleObj>
              </mc:Choice>
              <mc:Fallback>
                <p:oleObj name="Equation" r:id="rId7" imgW="1879560" imgH="39348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162050"/>
                        <a:ext cx="1879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21988" y="1671638"/>
            <a:ext cx="903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361624"/>
              </p:ext>
            </p:extLst>
          </p:nvPr>
        </p:nvGraphicFramePr>
        <p:xfrm>
          <a:off x="1665288" y="1708150"/>
          <a:ext cx="119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" name="Equation" r:id="rId9" imgW="1193760" imgH="469800" progId="Equation.DSMT4">
                  <p:embed/>
                </p:oleObj>
              </mc:Choice>
              <mc:Fallback>
                <p:oleObj name="Equation" r:id="rId9" imgW="1193760" imgH="4698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708150"/>
                        <a:ext cx="1193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40296"/>
              </p:ext>
            </p:extLst>
          </p:nvPr>
        </p:nvGraphicFramePr>
        <p:xfrm>
          <a:off x="2946400" y="1550988"/>
          <a:ext cx="72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" name="Equation" r:id="rId11" imgW="723600" imgH="838080" progId="Equation.DSMT4">
                  <p:embed/>
                </p:oleObj>
              </mc:Choice>
              <mc:Fallback>
                <p:oleObj name="Equation" r:id="rId11" imgW="723600" imgH="83808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550988"/>
                        <a:ext cx="723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903617"/>
              </p:ext>
            </p:extLst>
          </p:nvPr>
        </p:nvGraphicFramePr>
        <p:xfrm>
          <a:off x="4000500" y="1685925"/>
          <a:ext cx="107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" name="Equation" r:id="rId13" imgW="1079280" imgH="457200" progId="Equation.DSMT4">
                  <p:embed/>
                </p:oleObj>
              </mc:Choice>
              <mc:Fallback>
                <p:oleObj name="Equation" r:id="rId13" imgW="1079280" imgH="45720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685925"/>
                        <a:ext cx="1079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121988" y="2465388"/>
            <a:ext cx="652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541044"/>
              </p:ext>
            </p:extLst>
          </p:nvPr>
        </p:nvGraphicFramePr>
        <p:xfrm>
          <a:off x="5156200" y="1555750"/>
          <a:ext cx="119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" name="Equation" r:id="rId15" imgW="1193760" imgH="838080" progId="Equation.DSMT4">
                  <p:embed/>
                </p:oleObj>
              </mc:Choice>
              <mc:Fallback>
                <p:oleObj name="Equation" r:id="rId15" imgW="1193760" imgH="83808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1555750"/>
                        <a:ext cx="1193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892151"/>
              </p:ext>
            </p:extLst>
          </p:nvPr>
        </p:nvGraphicFramePr>
        <p:xfrm>
          <a:off x="2736850" y="3244850"/>
          <a:ext cx="154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" name="Equation" r:id="rId17" imgW="1549080" imgH="838080" progId="Equation.DSMT4">
                  <p:embed/>
                </p:oleObj>
              </mc:Choice>
              <mc:Fallback>
                <p:oleObj name="Equation" r:id="rId17" imgW="1549080" imgH="83808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3244850"/>
                        <a:ext cx="1549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318833"/>
              </p:ext>
            </p:extLst>
          </p:nvPr>
        </p:nvGraphicFramePr>
        <p:xfrm>
          <a:off x="4489450" y="3244850"/>
          <a:ext cx="101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" name="Equation" r:id="rId19" imgW="1015920" imgH="838080" progId="Equation.DSMT4">
                  <p:embed/>
                </p:oleObj>
              </mc:Choice>
              <mc:Fallback>
                <p:oleObj name="Equation" r:id="rId19" imgW="1015920" imgH="8380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3244850"/>
                        <a:ext cx="1016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025661"/>
              </p:ext>
            </p:extLst>
          </p:nvPr>
        </p:nvGraphicFramePr>
        <p:xfrm>
          <a:off x="5632450" y="3232150"/>
          <a:ext cx="102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4" name="Equation" r:id="rId21" imgW="1028520" imgH="838080" progId="Equation.DSMT4">
                  <p:embed/>
                </p:oleObj>
              </mc:Choice>
              <mc:Fallback>
                <p:oleObj name="Equation" r:id="rId21" imgW="1028520" imgH="83808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3232150"/>
                        <a:ext cx="1028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17766"/>
              </p:ext>
            </p:extLst>
          </p:nvPr>
        </p:nvGraphicFramePr>
        <p:xfrm>
          <a:off x="2774950" y="4224338"/>
          <a:ext cx="558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5" name="Equation" r:id="rId23" imgW="558720" imgH="825480" progId="Equation.DSMT4">
                  <p:embed/>
                </p:oleObj>
              </mc:Choice>
              <mc:Fallback>
                <p:oleObj name="Equation" r:id="rId23" imgW="558720" imgH="82548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4224338"/>
                        <a:ext cx="558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611537"/>
              </p:ext>
            </p:extLst>
          </p:nvPr>
        </p:nvGraphicFramePr>
        <p:xfrm>
          <a:off x="3384550" y="4165600"/>
          <a:ext cx="77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" name="Equation" r:id="rId25" imgW="774360" imgH="914400" progId="Equation.DSMT4">
                  <p:embed/>
                </p:oleObj>
              </mc:Choice>
              <mc:Fallback>
                <p:oleObj name="Equation" r:id="rId25" imgW="774360" imgH="9144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165600"/>
                        <a:ext cx="774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359184"/>
              </p:ext>
            </p:extLst>
          </p:nvPr>
        </p:nvGraphicFramePr>
        <p:xfrm>
          <a:off x="4203700" y="4464050"/>
          <a:ext cx="153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7" name="Equation" r:id="rId27" imgW="1536480" imgH="393480" progId="Equation.DSMT4">
                  <p:embed/>
                </p:oleObj>
              </mc:Choice>
              <mc:Fallback>
                <p:oleObj name="Equation" r:id="rId27" imgW="1536480" imgH="39348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4464050"/>
                        <a:ext cx="1536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780956"/>
              </p:ext>
            </p:extLst>
          </p:nvPr>
        </p:nvGraphicFramePr>
        <p:xfrm>
          <a:off x="2743200" y="5429250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" name="Equation" r:id="rId29" imgW="1180800" imgH="317160" progId="Equation.DSMT4">
                  <p:embed/>
                </p:oleObj>
              </mc:Choice>
              <mc:Fallback>
                <p:oleObj name="Equation" r:id="rId29" imgW="1180800" imgH="31716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29250"/>
                        <a:ext cx="1181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866802"/>
              </p:ext>
            </p:extLst>
          </p:nvPr>
        </p:nvGraphicFramePr>
        <p:xfrm>
          <a:off x="6750050" y="3232150"/>
          <a:ext cx="1130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9" name="Equation" r:id="rId31" imgW="1130040" imgH="838080" progId="Equation.DSMT4">
                  <p:embed/>
                </p:oleObj>
              </mc:Choice>
              <mc:Fallback>
                <p:oleObj name="Equation" r:id="rId31" imgW="1130040" imgH="8380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3232150"/>
                        <a:ext cx="1130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1"/>
          <p:cNvSpPr txBox="1">
            <a:spLocks noChangeArrowheads="1"/>
          </p:cNvSpPr>
          <p:nvPr/>
        </p:nvSpPr>
        <p:spPr>
          <a:xfrm>
            <a:off x="359988" y="381000"/>
            <a:ext cx="16002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524672"/>
              </p:ext>
            </p:extLst>
          </p:nvPr>
        </p:nvGraphicFramePr>
        <p:xfrm>
          <a:off x="1657350" y="3375025"/>
          <a:ext cx="100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0" name="Equation" r:id="rId33" imgW="1002960" imgH="457200" progId="Equation.DSMT4">
                  <p:embed/>
                </p:oleObj>
              </mc:Choice>
              <mc:Fallback>
                <p:oleObj name="Equation" r:id="rId33" imgW="1002960" imgH="4572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3375025"/>
                        <a:ext cx="1003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909222"/>
              </p:ext>
            </p:extLst>
          </p:nvPr>
        </p:nvGraphicFramePr>
        <p:xfrm>
          <a:off x="4622800" y="5264150"/>
          <a:ext cx="276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" name="Equation" r:id="rId35" imgW="2768400" imgH="457200" progId="Equation.DSMT4">
                  <p:embed/>
                </p:oleObj>
              </mc:Choice>
              <mc:Fallback>
                <p:oleObj name="Equation" r:id="rId35" imgW="2768400" imgH="4572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264150"/>
                        <a:ext cx="276860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96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5" grpId="0" autoUpdateAnimBg="0"/>
      <p:bldP spid="1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ChangeArrowheads="1"/>
          </p:cNvSpPr>
          <p:nvPr/>
        </p:nvSpPr>
        <p:spPr bwMode="auto">
          <a:xfrm>
            <a:off x="500742" y="1584325"/>
            <a:ext cx="90762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52967"/>
              </p:ext>
            </p:extLst>
          </p:nvPr>
        </p:nvGraphicFramePr>
        <p:xfrm>
          <a:off x="1315389" y="1584325"/>
          <a:ext cx="426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Equation" r:id="rId3" imgW="4267080" imgH="457200" progId="Equation.DSMT4">
                  <p:embed/>
                </p:oleObj>
              </mc:Choice>
              <mc:Fallback>
                <p:oleObj name="Equation" r:id="rId3" imgW="4267080" imgH="4572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389" y="1584325"/>
                        <a:ext cx="426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210370"/>
              </p:ext>
            </p:extLst>
          </p:nvPr>
        </p:nvGraphicFramePr>
        <p:xfrm>
          <a:off x="3543300" y="1450975"/>
          <a:ext cx="121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Equation" r:id="rId5" imgW="1218960" imgH="914400" progId="Equation.DSMT4">
                  <p:embed/>
                </p:oleObj>
              </mc:Choice>
              <mc:Fallback>
                <p:oleObj name="Equation" r:id="rId5" imgW="1218960" imgH="9144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1450975"/>
                        <a:ext cx="1219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50"/>
          <p:cNvSpPr>
            <a:spLocks noChangeShapeType="1"/>
          </p:cNvSpPr>
          <p:nvPr/>
        </p:nvSpPr>
        <p:spPr bwMode="auto">
          <a:xfrm>
            <a:off x="3505200" y="234632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274983"/>
              </p:ext>
            </p:extLst>
          </p:nvPr>
        </p:nvGraphicFramePr>
        <p:xfrm>
          <a:off x="5724128" y="1647825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Equation" r:id="rId7" imgW="2425680" imgH="393480" progId="Equation.DSMT4">
                  <p:embed/>
                </p:oleObj>
              </mc:Choice>
              <mc:Fallback>
                <p:oleObj name="Equation" r:id="rId7" imgW="2425680" imgH="3934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647825"/>
                        <a:ext cx="2425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2382"/>
              </p:ext>
            </p:extLst>
          </p:nvPr>
        </p:nvGraphicFramePr>
        <p:xfrm>
          <a:off x="6257528" y="1339850"/>
          <a:ext cx="1219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Equation" r:id="rId9" imgW="1218960" imgH="965160" progId="Equation.DSMT4">
                  <p:embed/>
                </p:oleObj>
              </mc:Choice>
              <mc:Fallback>
                <p:oleObj name="Equation" r:id="rId9" imgW="1218960" imgH="96516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528" y="1339850"/>
                        <a:ext cx="1219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53"/>
          <p:cNvSpPr>
            <a:spLocks noChangeShapeType="1"/>
          </p:cNvSpPr>
          <p:nvPr/>
        </p:nvSpPr>
        <p:spPr bwMode="auto">
          <a:xfrm>
            <a:off x="6067028" y="22923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74700"/>
              </p:ext>
            </p:extLst>
          </p:nvPr>
        </p:nvGraphicFramePr>
        <p:xfrm>
          <a:off x="1168362" y="2700412"/>
          <a:ext cx="443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Equation" r:id="rId11" imgW="4431960" imgH="393480" progId="Equation.DSMT4">
                  <p:embed/>
                </p:oleObj>
              </mc:Choice>
              <mc:Fallback>
                <p:oleObj name="Equation" r:id="rId11" imgW="4431960" imgH="3934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362" y="2700412"/>
                        <a:ext cx="4432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848832"/>
              </p:ext>
            </p:extLst>
          </p:nvPr>
        </p:nvGraphicFramePr>
        <p:xfrm>
          <a:off x="1619672" y="2492896"/>
          <a:ext cx="198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name="Equation" r:id="rId13" imgW="1981080" imgH="825480" progId="Equation.DSMT4">
                  <p:embed/>
                </p:oleObj>
              </mc:Choice>
              <mc:Fallback>
                <p:oleObj name="Equation" r:id="rId13" imgW="1981080" imgH="82548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492896"/>
                        <a:ext cx="1981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>
          <a:xfrm>
            <a:off x="452063" y="60986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2.3.1</a:t>
            </a:r>
            <a:endParaRPr lang="zh-CN" altLang="en-US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262329"/>
              </p:ext>
            </p:extLst>
          </p:nvPr>
        </p:nvGraphicFramePr>
        <p:xfrm>
          <a:off x="1408363" y="4167402"/>
          <a:ext cx="12398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6" name="Equation" r:id="rId15" imgW="1231560" imgH="393480" progId="Equation.DSMT4">
                  <p:embed/>
                </p:oleObj>
              </mc:Choice>
              <mc:Fallback>
                <p:oleObj name="Equation" r:id="rId15" imgW="1231560" imgH="3934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363" y="4167402"/>
                        <a:ext cx="12398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742" y="4102642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30514" y="410264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508069"/>
              </p:ext>
            </p:extLst>
          </p:nvPr>
        </p:nvGraphicFramePr>
        <p:xfrm>
          <a:off x="3275856" y="3941183"/>
          <a:ext cx="81756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7" name="Equation" r:id="rId17" imgW="825480" imgH="838080" progId="Equation.DSMT4">
                  <p:embed/>
                </p:oleObj>
              </mc:Choice>
              <mc:Fallback>
                <p:oleObj name="Equation" r:id="rId17" imgW="825480" imgH="8380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941183"/>
                        <a:ext cx="817563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70674" y="409682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处的微分．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742" y="342302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742" y="475389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06003"/>
              </p:ext>
            </p:extLst>
          </p:nvPr>
        </p:nvGraphicFramePr>
        <p:xfrm>
          <a:off x="1606185" y="4605924"/>
          <a:ext cx="1397000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8" name="Equation" r:id="rId19" imgW="1396800" imgH="825480" progId="Equation.DSMT4">
                  <p:embed/>
                </p:oleObj>
              </mc:Choice>
              <mc:Fallback>
                <p:oleObj name="Equation" r:id="rId19" imgW="1396800" imgH="8254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185" y="4605924"/>
                        <a:ext cx="1397000" cy="819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00742" y="980728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填空</a:t>
            </a: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484113" y="2636912"/>
            <a:ext cx="90762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9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10891" y="332656"/>
            <a:ext cx="82923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2.3.2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导数的概念（续）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9854" y="1474931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99854" y="2506911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抽象函数的导数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99854" y="3492297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函数在零点处的导数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5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03648" y="116632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抽象函数的导数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10308" y="701407"/>
            <a:ext cx="78341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与导数定义相关的一类极限问题</a:t>
            </a:r>
          </a:p>
        </p:txBody>
      </p:sp>
      <p:sp>
        <p:nvSpPr>
          <p:cNvPr id="5" name="Rectangle 21"/>
          <p:cNvSpPr txBox="1">
            <a:spLocks noChangeArrowheads="1"/>
          </p:cNvSpPr>
          <p:nvPr/>
        </p:nvSpPr>
        <p:spPr>
          <a:xfrm>
            <a:off x="410308" y="1456711"/>
            <a:ext cx="16002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6.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若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345031"/>
              </p:ext>
            </p:extLst>
          </p:nvPr>
        </p:nvGraphicFramePr>
        <p:xfrm>
          <a:off x="2010030" y="1482111"/>
          <a:ext cx="95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7" name="Equation" r:id="rId3" imgW="952200" imgH="482400" progId="Equation.DSMT4">
                  <p:embed/>
                </p:oleObj>
              </mc:Choice>
              <mc:Fallback>
                <p:oleObj name="Equation" r:id="rId3" imgW="952200" imgH="48240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030" y="1482111"/>
                        <a:ext cx="952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62052" y="146180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存在，求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291531"/>
              </p:ext>
            </p:extLst>
          </p:nvPr>
        </p:nvGraphicFramePr>
        <p:xfrm>
          <a:off x="4588944" y="1276530"/>
          <a:ext cx="3937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8" name="Equation" r:id="rId5" imgW="3936960" imgH="901440" progId="Equation.DSMT4">
                  <p:embed/>
                </p:oleObj>
              </mc:Choice>
              <mc:Fallback>
                <p:oleObj name="Equation" r:id="rId5" imgW="3936960" imgH="90144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944" y="1276530"/>
                        <a:ext cx="39370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3568" y="2132856"/>
            <a:ext cx="86409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4059" y="21308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需把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3822"/>
              </p:ext>
            </p:extLst>
          </p:nvPr>
        </p:nvGraphicFramePr>
        <p:xfrm>
          <a:off x="2343508" y="2230487"/>
          <a:ext cx="1125538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9" name="Equation" r:id="rId7" imgW="1117440" imgH="330120" progId="Equation.DSMT4">
                  <p:embed/>
                </p:oleObj>
              </mc:Choice>
              <mc:Fallback>
                <p:oleObj name="Equation" r:id="rId7" imgW="1117440" imgH="33012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508" y="2230487"/>
                        <a:ext cx="1125538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336562"/>
              </p:ext>
            </p:extLst>
          </p:nvPr>
        </p:nvGraphicFramePr>
        <p:xfrm>
          <a:off x="3491880" y="2236837"/>
          <a:ext cx="1257300" cy="31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0" name="Equation" r:id="rId9" imgW="1257120" imgH="317160" progId="Equation.DSMT4">
                  <p:embed/>
                </p:oleObj>
              </mc:Choice>
              <mc:Fallback>
                <p:oleObj name="Equation" r:id="rId9" imgW="1257120" imgH="31716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236837"/>
                        <a:ext cx="1257300" cy="311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860032" y="2130802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凑到导数定义的极限式中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en-US" sz="2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99988"/>
              </p:ext>
            </p:extLst>
          </p:nvPr>
        </p:nvGraphicFramePr>
        <p:xfrm>
          <a:off x="179512" y="2654022"/>
          <a:ext cx="38481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1" name="Equation" r:id="rId11" imgW="3848040" imgH="901440" progId="Equation.DSMT4">
                  <p:embed/>
                </p:oleObj>
              </mc:Choice>
              <mc:Fallback>
                <p:oleObj name="Equation" r:id="rId11" imgW="3848040" imgH="90144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54022"/>
                        <a:ext cx="3848100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29707"/>
              </p:ext>
            </p:extLst>
          </p:nvPr>
        </p:nvGraphicFramePr>
        <p:xfrm>
          <a:off x="539552" y="3573016"/>
          <a:ext cx="68659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2" name="Equation" r:id="rId13" imgW="6858000" imgH="1041120" progId="Equation.DSMT4">
                  <p:embed/>
                </p:oleObj>
              </mc:Choice>
              <mc:Fallback>
                <p:oleObj name="Equation" r:id="rId13" imgW="6858000" imgH="104112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573016"/>
                        <a:ext cx="6865938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537002"/>
              </p:ext>
            </p:extLst>
          </p:nvPr>
        </p:nvGraphicFramePr>
        <p:xfrm>
          <a:off x="547688" y="4724847"/>
          <a:ext cx="783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3" name="Equation" r:id="rId15" imgW="7835760" imgH="1041120" progId="Equation.DSMT4">
                  <p:embed/>
                </p:oleObj>
              </mc:Choice>
              <mc:Fallback>
                <p:oleObj name="Equation" r:id="rId15" imgW="7835760" imgH="104112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4724847"/>
                        <a:ext cx="78359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951709"/>
              </p:ext>
            </p:extLst>
          </p:nvPr>
        </p:nvGraphicFramePr>
        <p:xfrm>
          <a:off x="4398921" y="5229200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4" name="Equation" r:id="rId17" imgW="190440" imgH="317160" progId="Equation.DSMT4">
                  <p:embed/>
                </p:oleObj>
              </mc:Choice>
              <mc:Fallback>
                <p:oleObj name="Equation" r:id="rId17" imgW="190440" imgH="31716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21" y="5229200"/>
                        <a:ext cx="190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189579"/>
              </p:ext>
            </p:extLst>
          </p:nvPr>
        </p:nvGraphicFramePr>
        <p:xfrm>
          <a:off x="5944592" y="5517232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5" name="Equation" r:id="rId19" imgW="406080" imgH="304560" progId="Equation.DSMT4">
                  <p:embed/>
                </p:oleObj>
              </mc:Choice>
              <mc:Fallback>
                <p:oleObj name="Equation" r:id="rId19" imgW="406080" imgH="30456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4592" y="5517232"/>
                        <a:ext cx="406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568344"/>
              </p:ext>
            </p:extLst>
          </p:nvPr>
        </p:nvGraphicFramePr>
        <p:xfrm>
          <a:off x="2771552" y="5445224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6" name="Equation" r:id="rId21" imgW="190335" imgH="317225" progId="Equation.DSMT4">
                  <p:embed/>
                </p:oleObj>
              </mc:Choice>
              <mc:Fallback>
                <p:oleObj name="Equation" r:id="rId21" imgW="190335" imgH="317225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552" y="5445224"/>
                        <a:ext cx="190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28472"/>
              </p:ext>
            </p:extLst>
          </p:nvPr>
        </p:nvGraphicFramePr>
        <p:xfrm>
          <a:off x="7932738" y="5229225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7" name="Equation" r:id="rId23" imgW="215640" imgH="304560" progId="Equation.DSMT4">
                  <p:embed/>
                </p:oleObj>
              </mc:Choice>
              <mc:Fallback>
                <p:oleObj name="Equation" r:id="rId23" imgW="215640" imgH="30456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738" y="5229225"/>
                        <a:ext cx="215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713434"/>
              </p:ext>
            </p:extLst>
          </p:nvPr>
        </p:nvGraphicFramePr>
        <p:xfrm>
          <a:off x="4631432" y="5373216"/>
          <a:ext cx="228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8" name="Equation" r:id="rId25" imgW="228600" imgH="152280" progId="Equation.DSMT4">
                  <p:embed/>
                </p:oleObj>
              </mc:Choice>
              <mc:Fallback>
                <p:oleObj name="Equation" r:id="rId25" imgW="228600" imgH="15228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1432" y="5373216"/>
                        <a:ext cx="2286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85228"/>
              </p:ext>
            </p:extLst>
          </p:nvPr>
        </p:nvGraphicFramePr>
        <p:xfrm>
          <a:off x="4618732" y="5301208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9" name="Equation" r:id="rId27" imgW="241200" imgH="241200" progId="Equation.DSMT4">
                  <p:embed/>
                </p:oleObj>
              </mc:Choice>
              <mc:Fallback>
                <p:oleObj name="Equation" r:id="rId27" imgW="241200" imgH="24120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732" y="5301208"/>
                        <a:ext cx="241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779465"/>
              </p:ext>
            </p:extLst>
          </p:nvPr>
        </p:nvGraphicFramePr>
        <p:xfrm>
          <a:off x="547688" y="5805264"/>
          <a:ext cx="14001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0" name="Equation" r:id="rId29" imgW="1396800" imgH="482400" progId="Equation.DSMT4">
                  <p:embed/>
                </p:oleObj>
              </mc:Choice>
              <mc:Fallback>
                <p:oleObj name="Equation" r:id="rId29" imgW="1396800" imgH="48240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5805264"/>
                        <a:ext cx="14001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69322"/>
              </p:ext>
            </p:extLst>
          </p:nvPr>
        </p:nvGraphicFramePr>
        <p:xfrm>
          <a:off x="2010508" y="5805264"/>
          <a:ext cx="161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1" name="Equation" r:id="rId31" imgW="1612800" imgH="482400" progId="Equation.DSMT4">
                  <p:embed/>
                </p:oleObj>
              </mc:Choice>
              <mc:Fallback>
                <p:oleObj name="Equation" r:id="rId31" imgW="1612800" imgH="48240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508" y="5805264"/>
                        <a:ext cx="1612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913315"/>
              </p:ext>
            </p:extLst>
          </p:nvPr>
        </p:nvGraphicFramePr>
        <p:xfrm>
          <a:off x="3851920" y="5805264"/>
          <a:ext cx="1206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2" name="Equation" r:id="rId33" imgW="1206360" imgH="482400" progId="Equation.DSMT4">
                  <p:embed/>
                </p:oleObj>
              </mc:Choice>
              <mc:Fallback>
                <p:oleObj name="Equation" r:id="rId33" imgW="1206360" imgH="4824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805264"/>
                        <a:ext cx="1206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96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1306585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547664" y="2322325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一．微分的概念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547664" y="3307711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二．微分的运算法则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547664" y="4293096"/>
            <a:ext cx="64003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微分在近似计算中的应用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58462" y="116632"/>
            <a:ext cx="6951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2.3.1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函数的微分</a:t>
            </a:r>
          </a:p>
        </p:txBody>
      </p:sp>
    </p:spTree>
    <p:extLst>
      <p:ext uri="{BB962C8B-B14F-4D97-AF65-F5344CB8AC3E}">
        <p14:creationId xmlns:p14="http://schemas.microsoft.com/office/powerpoint/2010/main" val="38495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 txBox="1">
            <a:spLocks noChangeArrowheads="1"/>
          </p:cNvSpPr>
          <p:nvPr/>
        </p:nvSpPr>
        <p:spPr>
          <a:xfrm>
            <a:off x="611560" y="404663"/>
            <a:ext cx="16002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7.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09729"/>
              </p:ext>
            </p:extLst>
          </p:nvPr>
        </p:nvGraphicFramePr>
        <p:xfrm>
          <a:off x="2044275" y="255438"/>
          <a:ext cx="14605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2" name="Equation" r:id="rId3" imgW="1460160" imgH="838080" progId="Equation.DSMT4">
                  <p:embed/>
                </p:oleObj>
              </mc:Choice>
              <mc:Fallback>
                <p:oleObj name="Equation" r:id="rId3" imgW="1460160" imgH="83808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275" y="255438"/>
                        <a:ext cx="14605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19163"/>
              </p:ext>
            </p:extLst>
          </p:nvPr>
        </p:nvGraphicFramePr>
        <p:xfrm>
          <a:off x="4055685" y="477688"/>
          <a:ext cx="2497138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Equation" r:id="rId5" imgW="2489040" imgH="393480" progId="Equation.DSMT4">
                  <p:embed/>
                </p:oleObj>
              </mc:Choice>
              <mc:Fallback>
                <p:oleObj name="Equation" r:id="rId5" imgW="2489040" imgH="3934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685" y="477688"/>
                        <a:ext cx="2497138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7559" y="40975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5607" y="40975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67649"/>
              </p:ext>
            </p:extLst>
          </p:nvPr>
        </p:nvGraphicFramePr>
        <p:xfrm>
          <a:off x="7103732" y="471338"/>
          <a:ext cx="817563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4" name="Equation" r:id="rId7" imgW="825480" imgH="406080" progId="Equation.DSMT4">
                  <p:embed/>
                </p:oleObj>
              </mc:Choice>
              <mc:Fallback>
                <p:oleObj name="Equation" r:id="rId7" imgW="825480" imgH="4060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3732" y="471338"/>
                        <a:ext cx="817563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592" y="1124744"/>
            <a:ext cx="86409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112474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因为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338513"/>
              </p:ext>
            </p:extLst>
          </p:nvPr>
        </p:nvGraphicFramePr>
        <p:xfrm>
          <a:off x="2681680" y="1189037"/>
          <a:ext cx="2197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5" name="Equation" r:id="rId9" imgW="2197080" imgH="393480" progId="Equation.DSMT4">
                  <p:embed/>
                </p:oleObj>
              </mc:Choice>
              <mc:Fallback>
                <p:oleObj name="Equation" r:id="rId9" imgW="2197080" imgH="3934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680" y="1189037"/>
                        <a:ext cx="21971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189535"/>
              </p:ext>
            </p:extLst>
          </p:nvPr>
        </p:nvGraphicFramePr>
        <p:xfrm>
          <a:off x="5004048" y="1159071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Equation" r:id="rId11" imgW="1231560" imgH="393480" progId="Equation.DSMT4">
                  <p:embed/>
                </p:oleObj>
              </mc:Choice>
              <mc:Fallback>
                <p:oleObj name="Equation" r:id="rId11" imgW="1231560" imgH="3934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159071"/>
                        <a:ext cx="1231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99592" y="177281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所以，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379857"/>
              </p:ext>
            </p:extLst>
          </p:nvPr>
        </p:nvGraphicFramePr>
        <p:xfrm>
          <a:off x="899592" y="2420888"/>
          <a:ext cx="3830638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" name="Equation" r:id="rId13" imgW="3822480" imgH="838080" progId="Equation.DSMT4">
                  <p:embed/>
                </p:oleObj>
              </mc:Choice>
              <mc:Fallback>
                <p:oleObj name="Equation" r:id="rId13" imgW="3822480" imgH="8380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20888"/>
                        <a:ext cx="3830638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922093"/>
              </p:ext>
            </p:extLst>
          </p:nvPr>
        </p:nvGraphicFramePr>
        <p:xfrm>
          <a:off x="4932040" y="2420888"/>
          <a:ext cx="2751138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8" name="Equation" r:id="rId15" imgW="2743200" imgH="838080" progId="Equation.DSMT4">
                  <p:embed/>
                </p:oleObj>
              </mc:Choice>
              <mc:Fallback>
                <p:oleObj name="Equation" r:id="rId15" imgW="2743200" imgH="83808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420888"/>
                        <a:ext cx="2751138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22110"/>
              </p:ext>
            </p:extLst>
          </p:nvPr>
        </p:nvGraphicFramePr>
        <p:xfrm>
          <a:off x="1691680" y="3501008"/>
          <a:ext cx="1219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name="Equation" r:id="rId17" imgW="1218960" imgH="406080" progId="Equation.DSMT4">
                  <p:embed/>
                </p:oleObj>
              </mc:Choice>
              <mc:Fallback>
                <p:oleObj name="Equation" r:id="rId17" imgW="1218960" imgH="4060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501008"/>
                        <a:ext cx="12192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335065"/>
              </p:ext>
            </p:extLst>
          </p:nvPr>
        </p:nvGraphicFramePr>
        <p:xfrm>
          <a:off x="2993435" y="3573016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Equation" r:id="rId19" imgW="520560" imgH="317160" progId="Equation.DSMT4">
                  <p:embed/>
                </p:oleObj>
              </mc:Choice>
              <mc:Fallback>
                <p:oleObj name="Equation" r:id="rId19" imgW="520560" imgH="31716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435" y="3573016"/>
                        <a:ext cx="520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35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5213" y="302978"/>
            <a:ext cx="78341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带有抽象函数的链法则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66992"/>
              </p:ext>
            </p:extLst>
          </p:nvPr>
        </p:nvGraphicFramePr>
        <p:xfrm>
          <a:off x="2034020" y="836712"/>
          <a:ext cx="21971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8" name="Equation" r:id="rId3" imgW="2197080" imgH="939600" progId="Equation.DSMT4">
                  <p:embed/>
                </p:oleObj>
              </mc:Choice>
              <mc:Fallback>
                <p:oleObj name="Equation" r:id="rId3" imgW="2197080" imgH="9396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020" y="836712"/>
                        <a:ext cx="21971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1"/>
          <p:cNvSpPr txBox="1">
            <a:spLocks noChangeArrowheads="1"/>
          </p:cNvSpPr>
          <p:nvPr/>
        </p:nvSpPr>
        <p:spPr>
          <a:xfrm>
            <a:off x="611560" y="1036737"/>
            <a:ext cx="16002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8.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568665"/>
              </p:ext>
            </p:extLst>
          </p:nvPr>
        </p:nvGraphicFramePr>
        <p:xfrm>
          <a:off x="4313010" y="1033562"/>
          <a:ext cx="1671638" cy="53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" name="Equation" r:id="rId5" imgW="1663560" imgH="545760" progId="Equation.DSMT4">
                  <p:embed/>
                </p:oleObj>
              </mc:Choice>
              <mc:Fallback>
                <p:oleObj name="Equation" r:id="rId5" imgW="1663560" imgH="54576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010" y="1033562"/>
                        <a:ext cx="1671638" cy="539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36722" y="104182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663273"/>
              </p:ext>
            </p:extLst>
          </p:nvPr>
        </p:nvGraphicFramePr>
        <p:xfrm>
          <a:off x="6434138" y="888306"/>
          <a:ext cx="52863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" name="Equation" r:id="rId7" imgW="520560" imgH="838080" progId="Equation.DSMT4">
                  <p:embed/>
                </p:oleObj>
              </mc:Choice>
              <mc:Fallback>
                <p:oleObj name="Equation" r:id="rId7" imgW="520560" imgH="8380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138" y="888306"/>
                        <a:ext cx="528637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74673" y="2046695"/>
            <a:ext cx="86409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8769" y="204669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548544"/>
              </p:ext>
            </p:extLst>
          </p:nvPr>
        </p:nvGraphicFramePr>
        <p:xfrm>
          <a:off x="2307671" y="1892379"/>
          <a:ext cx="15494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" name="Equation" r:id="rId9" imgW="1549080" imgH="838080" progId="Equation.DSMT4">
                  <p:embed/>
                </p:oleObj>
              </mc:Choice>
              <mc:Fallback>
                <p:oleObj name="Equation" r:id="rId9" imgW="1549080" imgH="8380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671" y="1892379"/>
                        <a:ext cx="15494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23928" y="204669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484714"/>
              </p:ext>
            </p:extLst>
          </p:nvPr>
        </p:nvGraphicFramePr>
        <p:xfrm>
          <a:off x="1572911" y="2996952"/>
          <a:ext cx="71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" name="Equation" r:id="rId11" imgW="711000" imgH="838080" progId="Equation.DSMT4">
                  <p:embed/>
                </p:oleObj>
              </mc:Choice>
              <mc:Fallback>
                <p:oleObj name="Equation" r:id="rId11" imgW="711000" imgH="8380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911" y="2996952"/>
                        <a:ext cx="711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691741"/>
              </p:ext>
            </p:extLst>
          </p:nvPr>
        </p:nvGraphicFramePr>
        <p:xfrm>
          <a:off x="2339752" y="2996952"/>
          <a:ext cx="45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" name="Equation" r:id="rId13" imgW="457200" imgH="838080" progId="Equation.DSMT4">
                  <p:embed/>
                </p:oleObj>
              </mc:Choice>
              <mc:Fallback>
                <p:oleObj name="Equation" r:id="rId13" imgW="457200" imgH="83808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996952"/>
                        <a:ext cx="457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180533"/>
              </p:ext>
            </p:extLst>
          </p:nvPr>
        </p:nvGraphicFramePr>
        <p:xfrm>
          <a:off x="2843808" y="2996952"/>
          <a:ext cx="82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" name="Equation" r:id="rId15" imgW="825480" imgH="838080" progId="Equation.DSMT4">
                  <p:embed/>
                </p:oleObj>
              </mc:Choice>
              <mc:Fallback>
                <p:oleObj name="Equation" r:id="rId15" imgW="825480" imgH="8380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996952"/>
                        <a:ext cx="825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266261"/>
              </p:ext>
            </p:extLst>
          </p:nvPr>
        </p:nvGraphicFramePr>
        <p:xfrm>
          <a:off x="3765363" y="3068960"/>
          <a:ext cx="1193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5" name="Equation" r:id="rId17" imgW="1193760" imgH="863280" progId="Equation.DSMT4">
                  <p:embed/>
                </p:oleObj>
              </mc:Choice>
              <mc:Fallback>
                <p:oleObj name="Equation" r:id="rId17" imgW="1193760" imgH="8632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363" y="3068960"/>
                        <a:ext cx="1193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441855"/>
              </p:ext>
            </p:extLst>
          </p:nvPr>
        </p:nvGraphicFramePr>
        <p:xfrm>
          <a:off x="5073122" y="2924944"/>
          <a:ext cx="1727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" name="Equation" r:id="rId19" imgW="1726920" imgH="1015920" progId="Equation.DSMT4">
                  <p:embed/>
                </p:oleObj>
              </mc:Choice>
              <mc:Fallback>
                <p:oleObj name="Equation" r:id="rId19" imgW="1726920" imgH="101592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122" y="2924944"/>
                        <a:ext cx="1727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016760"/>
              </p:ext>
            </p:extLst>
          </p:nvPr>
        </p:nvGraphicFramePr>
        <p:xfrm>
          <a:off x="2046297" y="4005064"/>
          <a:ext cx="256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7" name="Equation" r:id="rId21" imgW="2565360" imgH="1028520" progId="Equation.DSMT4">
                  <p:embed/>
                </p:oleObj>
              </mc:Choice>
              <mc:Fallback>
                <p:oleObj name="Equation" r:id="rId21" imgW="2565360" imgH="102852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97" y="4005064"/>
                        <a:ext cx="25654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73374" y="5278800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经验：</a:t>
            </a:r>
          </a:p>
        </p:txBody>
      </p:sp>
      <p:sp>
        <p:nvSpPr>
          <p:cNvPr id="23" name="下箭头 22"/>
          <p:cNvSpPr/>
          <p:nvPr/>
        </p:nvSpPr>
        <p:spPr>
          <a:xfrm>
            <a:off x="5004048" y="1565047"/>
            <a:ext cx="45719" cy="3592145"/>
          </a:xfrm>
          <a:prstGeom prst="down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987481"/>
              </p:ext>
            </p:extLst>
          </p:nvPr>
        </p:nvGraphicFramePr>
        <p:xfrm>
          <a:off x="4572000" y="5270535"/>
          <a:ext cx="16716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" name="Equation" r:id="rId23" imgW="1663560" imgH="545760" progId="Equation.DSMT4">
                  <p:embed/>
                </p:oleObj>
              </mc:Choice>
              <mc:Fallback>
                <p:oleObj name="Equation" r:id="rId23" imgW="1663560" imgH="54576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270535"/>
                        <a:ext cx="1671637" cy="5397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35648" y="5259092"/>
            <a:ext cx="274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关键是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“关系”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7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10" grpId="0"/>
      <p:bldP spid="11" grpId="0"/>
      <p:bldP spid="14" grpId="0"/>
      <p:bldP spid="22" grpId="0" animBg="1"/>
      <p:bldP spid="23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 txBox="1">
            <a:spLocks noChangeArrowheads="1"/>
          </p:cNvSpPr>
          <p:nvPr/>
        </p:nvSpPr>
        <p:spPr>
          <a:xfrm>
            <a:off x="300322" y="163787"/>
            <a:ext cx="2448272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证明：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314" y="841203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）可导的</a:t>
            </a:r>
            <a:r>
              <a:rPr lang="zh-CN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偶（奇）函数</a:t>
            </a:r>
            <a:r>
              <a:rPr lang="zh-CN" alt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的导函数是</a:t>
            </a:r>
            <a:r>
              <a:rPr lang="zh-CN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奇（偶）函数；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004" y="1459931"/>
            <a:ext cx="89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+mj-ea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）可导的周期函数的导数是周期函数，且周期不变．</a:t>
            </a:r>
            <a:endParaRPr lang="zh-CN" altLang="en-US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3440" y="269732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410" y="2027577"/>
            <a:ext cx="793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这两个命题都可以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用定义</a:t>
            </a:r>
            <a:r>
              <a:rPr lang="zh-CN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或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用“两边求导法”</a:t>
            </a:r>
            <a:r>
              <a:rPr lang="zh-CN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证</a:t>
            </a:r>
            <a:r>
              <a:rPr lang="en-US" altLang="zh-CN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9964" y="2031685"/>
            <a:ext cx="86409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证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  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061" y="269732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当</a:t>
            </a:r>
            <a:endParaRPr lang="zh-CN" altLang="en-US" sz="28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885515"/>
              </p:ext>
            </p:extLst>
          </p:nvPr>
        </p:nvGraphicFramePr>
        <p:xfrm>
          <a:off x="2485117" y="2773992"/>
          <a:ext cx="7239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117" y="2773992"/>
                        <a:ext cx="7239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49213" y="269732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为偶函数时</a:t>
            </a:r>
            <a:r>
              <a:rPr lang="zh-CN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，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336576"/>
              </p:ext>
            </p:extLst>
          </p:nvPr>
        </p:nvGraphicFramePr>
        <p:xfrm>
          <a:off x="683568" y="3356992"/>
          <a:ext cx="49022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5" imgW="4851360" imgH="838080" progId="Equation.DSMT4">
                  <p:embed/>
                </p:oleObj>
              </mc:Choice>
              <mc:Fallback>
                <p:oleObj name="Equation" r:id="rId5" imgW="4851360" imgH="8380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356992"/>
                        <a:ext cx="490220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369218"/>
              </p:ext>
            </p:extLst>
          </p:nvPr>
        </p:nvGraphicFramePr>
        <p:xfrm>
          <a:off x="1695319" y="4293096"/>
          <a:ext cx="33670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7" imgW="3340080" imgH="838080" progId="Equation.DSMT4">
                  <p:embed/>
                </p:oleObj>
              </mc:Choice>
              <mc:Fallback>
                <p:oleObj name="Equation" r:id="rId7" imgW="3340080" imgH="8380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319" y="4293096"/>
                        <a:ext cx="3367088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288232"/>
              </p:ext>
            </p:extLst>
          </p:nvPr>
        </p:nvGraphicFramePr>
        <p:xfrm>
          <a:off x="1691680" y="5229200"/>
          <a:ext cx="356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Equation" r:id="rId9" imgW="3568680" imgH="838080" progId="Equation.DSMT4">
                  <p:embed/>
                </p:oleObj>
              </mc:Choice>
              <mc:Fallback>
                <p:oleObj name="Equation" r:id="rId9" imgW="3568680" imgH="83808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229200"/>
                        <a:ext cx="3568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86900"/>
              </p:ext>
            </p:extLst>
          </p:nvPr>
        </p:nvGraphicFramePr>
        <p:xfrm>
          <a:off x="5326063" y="5445125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Equation" r:id="rId11" imgW="1346040" imgH="406080" progId="Equation.DSMT4">
                  <p:embed/>
                </p:oleObj>
              </mc:Choice>
              <mc:Fallback>
                <p:oleObj name="Equation" r:id="rId11" imgW="1346040" imgH="40608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5445125"/>
                        <a:ext cx="1346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9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8864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2383" y="18864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218268"/>
              </p:ext>
            </p:extLst>
          </p:nvPr>
        </p:nvGraphicFramePr>
        <p:xfrm>
          <a:off x="2756439" y="265306"/>
          <a:ext cx="7239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7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439" y="265306"/>
                        <a:ext cx="7239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91880" y="19999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以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为周期，则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883482"/>
              </p:ext>
            </p:extLst>
          </p:nvPr>
        </p:nvGraphicFramePr>
        <p:xfrm>
          <a:off x="1115616" y="908720"/>
          <a:ext cx="591661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" name="Equation" r:id="rId5" imgW="5867280" imgH="838080" progId="Equation.DSMT4">
                  <p:embed/>
                </p:oleObj>
              </mc:Choice>
              <mc:Fallback>
                <p:oleObj name="Equation" r:id="rId5" imgW="5867280" imgH="8380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908720"/>
                        <a:ext cx="5916612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588699"/>
              </p:ext>
            </p:extLst>
          </p:nvPr>
        </p:nvGraphicFramePr>
        <p:xfrm>
          <a:off x="2594985" y="1916832"/>
          <a:ext cx="334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Equation" r:id="rId7" imgW="3340080" imgH="838080" progId="Equation.DSMT4">
                  <p:embed/>
                </p:oleObj>
              </mc:Choice>
              <mc:Fallback>
                <p:oleObj name="Equation" r:id="rId7" imgW="3340080" imgH="8380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985" y="1916832"/>
                        <a:ext cx="3340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156814"/>
              </p:ext>
            </p:extLst>
          </p:nvPr>
        </p:nvGraphicFramePr>
        <p:xfrm>
          <a:off x="5960177" y="2132856"/>
          <a:ext cx="1206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Equation" r:id="rId9" imgW="1206360" imgH="482400" progId="Equation.DSMT4">
                  <p:embed/>
                </p:oleObj>
              </mc:Choice>
              <mc:Fallback>
                <p:oleObj name="Equation" r:id="rId9" imgW="1206360" imgH="4824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177" y="2132856"/>
                        <a:ext cx="1206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8" y="342900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注：也可用“两边求导法”：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7917" y="407707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由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936866"/>
              </p:ext>
            </p:extLst>
          </p:nvPr>
        </p:nvGraphicFramePr>
        <p:xfrm>
          <a:off x="1811495" y="4153738"/>
          <a:ext cx="19891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Equation" r:id="rId11" imgW="1968480" imgH="393480" progId="Equation.DSMT4">
                  <p:embed/>
                </p:oleObj>
              </mc:Choice>
              <mc:Fallback>
                <p:oleObj name="Equation" r:id="rId11" imgW="1968480" imgH="3934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495" y="4153738"/>
                        <a:ext cx="1989138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32213" y="407707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两边求导得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833471"/>
              </p:ext>
            </p:extLst>
          </p:nvPr>
        </p:nvGraphicFramePr>
        <p:xfrm>
          <a:off x="6040089" y="4148182"/>
          <a:ext cx="23320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Equation" r:id="rId13" imgW="2311200" imgH="406080" progId="Equation.DSMT4">
                  <p:embed/>
                </p:oleObj>
              </mc:Choice>
              <mc:Fallback>
                <p:oleObj name="Equation" r:id="rId13" imgW="2311200" imgH="4060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089" y="4148182"/>
                        <a:ext cx="23320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67917" y="484999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由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447556"/>
              </p:ext>
            </p:extLst>
          </p:nvPr>
        </p:nvGraphicFramePr>
        <p:xfrm>
          <a:off x="1763355" y="4926811"/>
          <a:ext cx="23225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Equation" r:id="rId15" imgW="2298600" imgH="393480" progId="Equation.DSMT4">
                  <p:embed/>
                </p:oleObj>
              </mc:Choice>
              <mc:Fallback>
                <p:oleObj name="Equation" r:id="rId15" imgW="2298600" imgH="3934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355" y="4926811"/>
                        <a:ext cx="2322513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51529" y="484999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两边求导得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180958"/>
              </p:ext>
            </p:extLst>
          </p:nvPr>
        </p:nvGraphicFramePr>
        <p:xfrm>
          <a:off x="5906730" y="4896649"/>
          <a:ext cx="25400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Equation" r:id="rId17" imgW="2514600" imgH="406080" progId="Equation.DSMT4">
                  <p:embed/>
                </p:oleObj>
              </mc:Choice>
              <mc:Fallback>
                <p:oleObj name="Equation" r:id="rId17" imgW="2514600" imgH="4060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730" y="4896649"/>
                        <a:ext cx="25400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3568" y="5459730"/>
            <a:ext cx="6497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同理可证“奇函数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的导函数是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偶函数”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8198" y="2876881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1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" grpId="0"/>
      <p:bldP spid="11" grpId="0"/>
      <p:bldP spid="14" grpId="0"/>
      <p:bldP spid="17" grpId="0"/>
      <p:bldP spid="19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683568" y="1124744"/>
            <a:ext cx="7056784" cy="17281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262389"/>
            <a:ext cx="607142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6">
                    <a:lumMod val="75000"/>
                  </a:schemeClr>
                </a:solidFill>
                <a:latin typeface="华文琥珀" pitchFamily="2" charset="-122"/>
                <a:ea typeface="华文琥珀" pitchFamily="2" charset="-122"/>
              </a:rPr>
              <a:t>思    考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66562" y="38550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P121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思考题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2.3.1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121614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函数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817794"/>
              </p:ext>
            </p:extLst>
          </p:nvPr>
        </p:nvGraphicFramePr>
        <p:xfrm>
          <a:off x="2015945" y="1279768"/>
          <a:ext cx="450851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6" name="Equation" r:id="rId3" imgW="444240" imgH="380880" progId="Equation.DSMT4">
                  <p:embed/>
                </p:oleObj>
              </mc:Choice>
              <mc:Fallback>
                <p:oleObj name="Equation" r:id="rId3" imgW="444240" imgH="3808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945" y="1279768"/>
                        <a:ext cx="450851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55776" y="119675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导数的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下列求法错在哪里？</a:t>
            </a:r>
            <a:endParaRPr lang="zh-CN" altLang="en-US" sz="28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910352"/>
              </p:ext>
            </p:extLst>
          </p:nvPr>
        </p:nvGraphicFramePr>
        <p:xfrm>
          <a:off x="815793" y="1844824"/>
          <a:ext cx="3421063" cy="85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Equation" r:id="rId5" imgW="3377880" imgH="888840" progId="Equation.DSMT4">
                  <p:embed/>
                </p:oleObj>
              </mc:Choice>
              <mc:Fallback>
                <p:oleObj name="Equation" r:id="rId5" imgW="3377880" imgH="88884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793" y="1844824"/>
                        <a:ext cx="3421063" cy="850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068311"/>
              </p:ext>
            </p:extLst>
          </p:nvPr>
        </p:nvGraphicFramePr>
        <p:xfrm>
          <a:off x="4355976" y="1844824"/>
          <a:ext cx="219233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name="Equation" r:id="rId7" imgW="2197080" imgH="888840" progId="Equation.DSMT4">
                  <p:embed/>
                </p:oleObj>
              </mc:Choice>
              <mc:Fallback>
                <p:oleObj name="Equation" r:id="rId7" imgW="2197080" imgH="88884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844824"/>
                        <a:ext cx="2192337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228436"/>
              </p:ext>
            </p:extLst>
          </p:nvPr>
        </p:nvGraphicFramePr>
        <p:xfrm>
          <a:off x="6737404" y="2132856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Equation" r:id="rId9" imgW="723600" imgH="380880" progId="Equation.DSMT4">
                  <p:embed/>
                </p:oleObj>
              </mc:Choice>
              <mc:Fallback>
                <p:oleObj name="Equation" r:id="rId9" imgW="723600" imgH="38088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404" y="2132856"/>
                        <a:ext cx="723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34471" y="318722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01164" y="3187223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正确求法：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686106"/>
              </p:ext>
            </p:extLst>
          </p:nvPr>
        </p:nvGraphicFramePr>
        <p:xfrm>
          <a:off x="834471" y="4005064"/>
          <a:ext cx="35877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0" name="Equation" r:id="rId11" imgW="3543120" imgH="888840" progId="Equation.DSMT4">
                  <p:embed/>
                </p:oleObj>
              </mc:Choice>
              <mc:Fallback>
                <p:oleObj name="Equation" r:id="rId11" imgW="3543120" imgH="88884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471" y="4005064"/>
                        <a:ext cx="358775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622963"/>
              </p:ext>
            </p:extLst>
          </p:nvPr>
        </p:nvGraphicFramePr>
        <p:xfrm>
          <a:off x="4572000" y="4005064"/>
          <a:ext cx="231933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1" name="Equation" r:id="rId13" imgW="2323800" imgH="888840" progId="Equation.DSMT4">
                  <p:embed/>
                </p:oleObj>
              </mc:Choice>
              <mc:Fallback>
                <p:oleObj name="Equation" r:id="rId13" imgW="2323800" imgH="88884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05064"/>
                        <a:ext cx="2319338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808083"/>
              </p:ext>
            </p:extLst>
          </p:nvPr>
        </p:nvGraphicFramePr>
        <p:xfrm>
          <a:off x="7038513" y="4293096"/>
          <a:ext cx="92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2" name="Equation" r:id="rId15" imgW="927000" imgH="380880" progId="Equation.DSMT4">
                  <p:embed/>
                </p:oleObj>
              </mc:Choice>
              <mc:Fallback>
                <p:oleObj name="Equation" r:id="rId15" imgW="927000" imgH="38088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513" y="4293096"/>
                        <a:ext cx="927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59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3" grpId="0"/>
      <p:bldP spid="7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03648" y="116632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函数在零点处的导数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71758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重要命题：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238235"/>
            <a:ext cx="541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2.3.2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（零点处的导数刻画）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1224627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一个实数，则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062404"/>
              </p:ext>
            </p:extLst>
          </p:nvPr>
        </p:nvGraphicFramePr>
        <p:xfrm>
          <a:off x="1188999" y="1874205"/>
          <a:ext cx="7239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2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999" y="1874205"/>
                        <a:ext cx="7239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17325" y="1774659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204627"/>
              </p:ext>
            </p:extLst>
          </p:nvPr>
        </p:nvGraphicFramePr>
        <p:xfrm>
          <a:off x="2734848" y="1789053"/>
          <a:ext cx="3111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3" name="Equation" r:id="rId5" imgW="317160" imgH="431640" progId="Equation.DSMT4">
                  <p:embed/>
                </p:oleObj>
              </mc:Choice>
              <mc:Fallback>
                <p:oleObj name="Equation" r:id="rId5" imgW="317160" imgH="43164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848" y="1789053"/>
                        <a:ext cx="3111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379994"/>
              </p:ext>
            </p:extLst>
          </p:nvPr>
        </p:nvGraphicFramePr>
        <p:xfrm>
          <a:off x="1204087" y="2297879"/>
          <a:ext cx="2044700" cy="92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4" name="Equation" r:id="rId7" imgW="2044440" imgH="927000" progId="Equation.DSMT4">
                  <p:embed/>
                </p:oleObj>
              </mc:Choice>
              <mc:Fallback>
                <p:oleObj name="Equation" r:id="rId7" imgW="2044440" imgH="9270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087" y="2297879"/>
                        <a:ext cx="2044700" cy="920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大括号 13"/>
          <p:cNvSpPr/>
          <p:nvPr/>
        </p:nvSpPr>
        <p:spPr>
          <a:xfrm>
            <a:off x="4151134" y="1916832"/>
            <a:ext cx="204842" cy="105950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左右箭头 14"/>
          <p:cNvSpPr/>
          <p:nvPr/>
        </p:nvSpPr>
        <p:spPr>
          <a:xfrm>
            <a:off x="4472304" y="2322969"/>
            <a:ext cx="648072" cy="247227"/>
          </a:xfrm>
          <a:prstGeom prst="leftRightArrow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5178934" y="1916832"/>
            <a:ext cx="257161" cy="105950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436915"/>
              </p:ext>
            </p:extLst>
          </p:nvPr>
        </p:nvGraphicFramePr>
        <p:xfrm>
          <a:off x="5652120" y="1839267"/>
          <a:ext cx="13652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5" name="Equation" r:id="rId9" imgW="1371600" imgH="431640" progId="Equation.DSMT4">
                  <p:embed/>
                </p:oleObj>
              </mc:Choice>
              <mc:Fallback>
                <p:oleObj name="Equation" r:id="rId9" imgW="1371600" imgH="43164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839267"/>
                        <a:ext cx="13652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910393"/>
              </p:ext>
            </p:extLst>
          </p:nvPr>
        </p:nvGraphicFramePr>
        <p:xfrm>
          <a:off x="5634004" y="2636912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6" name="Equation" r:id="rId11" imgW="1511280" imgH="431640" progId="Equation.DSMT4">
                  <p:embed/>
                </p:oleObj>
              </mc:Choice>
              <mc:Fallback>
                <p:oleObj name="Equation" r:id="rId11" imgW="1511280" imgH="43164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04" y="2636912"/>
                        <a:ext cx="1511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552" y="3373169"/>
            <a:ext cx="86409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7703" y="3429000"/>
            <a:ext cx="97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：若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921154"/>
              </p:ext>
            </p:extLst>
          </p:nvPr>
        </p:nvGraphicFramePr>
        <p:xfrm>
          <a:off x="2814165" y="3197719"/>
          <a:ext cx="14478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7" name="Equation" r:id="rId13" imgW="1447560" imgH="927000" progId="Equation.DSMT4">
                  <p:embed/>
                </p:oleObj>
              </mc:Choice>
              <mc:Fallback>
                <p:oleObj name="Equation" r:id="rId13" imgW="1447560" imgH="9270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165" y="3197719"/>
                        <a:ext cx="14478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右箭头 23"/>
          <p:cNvSpPr/>
          <p:nvPr/>
        </p:nvSpPr>
        <p:spPr>
          <a:xfrm>
            <a:off x="1403648" y="3560832"/>
            <a:ext cx="417958" cy="259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55976" y="335699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存在，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6096" y="3356992"/>
            <a:ext cx="400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则分子极限只能为零，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416525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因为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270592"/>
              </p:ext>
            </p:extLst>
          </p:nvPr>
        </p:nvGraphicFramePr>
        <p:xfrm>
          <a:off x="1403648" y="4187908"/>
          <a:ext cx="7239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8" name="Equation" r:id="rId15" imgW="723600" imgH="393480" progId="Equation.DSMT4">
                  <p:embed/>
                </p:oleObj>
              </mc:Choice>
              <mc:Fallback>
                <p:oleObj name="Equation" r:id="rId15" imgW="723600" imgH="3934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187908"/>
                        <a:ext cx="7239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195736" y="41490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连续，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7864" y="414908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990423"/>
              </p:ext>
            </p:extLst>
          </p:nvPr>
        </p:nvGraphicFramePr>
        <p:xfrm>
          <a:off x="2527597" y="4710727"/>
          <a:ext cx="24320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9" name="Equation" r:id="rId16" imgW="2438280" imgH="596880" progId="Equation.DSMT4">
                  <p:embed/>
                </p:oleObj>
              </mc:Choice>
              <mc:Fallback>
                <p:oleObj name="Equation" r:id="rId16" imgW="2438280" imgH="5968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597" y="4710727"/>
                        <a:ext cx="24320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724113"/>
              </p:ext>
            </p:extLst>
          </p:nvPr>
        </p:nvGraphicFramePr>
        <p:xfrm>
          <a:off x="4936380" y="4763571"/>
          <a:ext cx="571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0" name="Equation" r:id="rId18" imgW="571320" imgH="330120" progId="Equation.DSMT4">
                  <p:embed/>
                </p:oleObj>
              </mc:Choice>
              <mc:Fallback>
                <p:oleObj name="Equation" r:id="rId18" imgW="571320" imgH="33012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380" y="4763571"/>
                        <a:ext cx="571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48074" y="5445224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代回极限中成为导数定义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式，即</a:t>
            </a:r>
          </a:p>
        </p:txBody>
      </p:sp>
    </p:spTree>
    <p:extLst>
      <p:ext uri="{BB962C8B-B14F-4D97-AF65-F5344CB8AC3E}">
        <p14:creationId xmlns:p14="http://schemas.microsoft.com/office/powerpoint/2010/main" val="244867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  <p:bldP spid="14" grpId="0" animBg="1"/>
      <p:bldP spid="15" grpId="0" animBg="1"/>
      <p:bldP spid="16" grpId="0" animBg="1"/>
      <p:bldP spid="21" grpId="0"/>
      <p:bldP spid="22" grpId="0"/>
      <p:bldP spid="24" grpId="0" animBg="1"/>
      <p:bldP spid="25" grpId="0"/>
      <p:bldP spid="26" grpId="0"/>
      <p:bldP spid="27" grpId="0"/>
      <p:bldP spid="29" grpId="0"/>
      <p:bldP spid="30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401655"/>
              </p:ext>
            </p:extLst>
          </p:nvPr>
        </p:nvGraphicFramePr>
        <p:xfrm>
          <a:off x="1619672" y="476672"/>
          <a:ext cx="4297363" cy="92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3" imgW="4305240" imgH="927000" progId="Equation.DSMT4">
                  <p:embed/>
                </p:oleObj>
              </mc:Choice>
              <mc:Fallback>
                <p:oleObj name="Equation" r:id="rId3" imgW="4305240" imgH="9270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76672"/>
                        <a:ext cx="4297363" cy="920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357617"/>
              </p:ext>
            </p:extLst>
          </p:nvPr>
        </p:nvGraphicFramePr>
        <p:xfrm>
          <a:off x="3635896" y="476672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5" imgW="1054080" imgH="431640" progId="Equation.DSMT4">
                  <p:embed/>
                </p:oleObj>
              </mc:Choice>
              <mc:Fallback>
                <p:oleObj name="Equation" r:id="rId5" imgW="1054080" imgH="43164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76672"/>
                        <a:ext cx="105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左箭头 4"/>
          <p:cNvSpPr/>
          <p:nvPr/>
        </p:nvSpPr>
        <p:spPr>
          <a:xfrm>
            <a:off x="899592" y="1719972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1575956"/>
            <a:ext cx="321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：“可导必连续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”；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222402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又，由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导数定义，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637630"/>
              </p:ext>
            </p:extLst>
          </p:nvPr>
        </p:nvGraphicFramePr>
        <p:xfrm>
          <a:off x="1691680" y="2924944"/>
          <a:ext cx="42211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Equation" r:id="rId7" imgW="4228920" imgH="927000" progId="Equation.DSMT4">
                  <p:embed/>
                </p:oleObj>
              </mc:Choice>
              <mc:Fallback>
                <p:oleObj name="Equation" r:id="rId7" imgW="4228920" imgH="9270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924944"/>
                        <a:ext cx="42211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656144"/>
              </p:ext>
            </p:extLst>
          </p:nvPr>
        </p:nvGraphicFramePr>
        <p:xfrm>
          <a:off x="5940152" y="3140968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9" imgW="1841400" imgH="431640" progId="Equation.DSMT4">
                  <p:embed/>
                </p:oleObj>
              </mc:Choice>
              <mc:Fallback>
                <p:oleObj name="Equation" r:id="rId9" imgW="1841400" imgH="43164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140968"/>
                        <a:ext cx="1841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9592" y="3861048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04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1349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这个命题的三点启示：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225" y="1030826"/>
            <a:ext cx="5591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）如果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连续函数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的极限式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433308"/>
              </p:ext>
            </p:extLst>
          </p:nvPr>
        </p:nvGraphicFramePr>
        <p:xfrm>
          <a:off x="6200849" y="832061"/>
          <a:ext cx="14478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7" name="Equation" r:id="rId3" imgW="1447560" imgH="927000" progId="Equation.DSMT4">
                  <p:embed/>
                </p:oleObj>
              </mc:Choice>
              <mc:Fallback>
                <p:oleObj name="Equation" r:id="rId3" imgW="1447560" imgH="9270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849" y="832061"/>
                        <a:ext cx="14478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85025" y="103082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存在，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733054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设极限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7744" y="1733054"/>
            <a:ext cx="426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那么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必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零点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517168"/>
              </p:ext>
            </p:extLst>
          </p:nvPr>
        </p:nvGraphicFramePr>
        <p:xfrm>
          <a:off x="3104162" y="1778764"/>
          <a:ext cx="311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8" name="Equation" r:id="rId5" imgW="317160" imgH="431640" progId="Equation.DSMT4">
                  <p:embed/>
                </p:oleObj>
              </mc:Choice>
              <mc:Fallback>
                <p:oleObj name="Equation" r:id="rId5" imgW="317160" imgH="43164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162" y="1778764"/>
                        <a:ext cx="3111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068090"/>
              </p:ext>
            </p:extLst>
          </p:nvPr>
        </p:nvGraphicFramePr>
        <p:xfrm>
          <a:off x="6691313" y="1824211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" name="Equation" r:id="rId7" imgW="1574640" imgH="431640" progId="Equation.DSMT4">
                  <p:embed/>
                </p:oleObj>
              </mc:Choice>
              <mc:Fallback>
                <p:oleObj name="Equation" r:id="rId7" imgW="1574640" imgH="43164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1824211"/>
                        <a:ext cx="157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3528" y="2381126"/>
            <a:ext cx="1717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反之亦然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135" y="2979693"/>
            <a:ext cx="1663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）若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213171"/>
              </p:ext>
            </p:extLst>
          </p:nvPr>
        </p:nvGraphicFramePr>
        <p:xfrm>
          <a:off x="1966892" y="3025403"/>
          <a:ext cx="1454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" name="Equation" r:id="rId9" imgW="1460160" imgH="431640" progId="Equation.DSMT4">
                  <p:embed/>
                </p:oleObj>
              </mc:Choice>
              <mc:Fallback>
                <p:oleObj name="Equation" r:id="rId9" imgW="1460160" imgH="4316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892" y="3025403"/>
                        <a:ext cx="14541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56198" y="297969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可以通过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726035"/>
              </p:ext>
            </p:extLst>
          </p:nvPr>
        </p:nvGraphicFramePr>
        <p:xfrm>
          <a:off x="5164984" y="2780928"/>
          <a:ext cx="14478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1" name="Equation" r:id="rId11" imgW="1447560" imgH="927000" progId="Equation.DSMT4">
                  <p:embed/>
                </p:oleObj>
              </mc:Choice>
              <mc:Fallback>
                <p:oleObj name="Equation" r:id="rId11" imgW="1447560" imgH="9270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984" y="2780928"/>
                        <a:ext cx="14478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50823" y="297969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是否存在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3605262"/>
            <a:ext cx="4059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判断函数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是否可导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552" y="4221088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）当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893914"/>
              </p:ext>
            </p:extLst>
          </p:nvPr>
        </p:nvGraphicFramePr>
        <p:xfrm>
          <a:off x="1907704" y="4266798"/>
          <a:ext cx="8699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2" name="Equation" r:id="rId12" imgW="863280" imgH="431640" progId="Equation.DSMT4">
                  <p:embed/>
                </p:oleObj>
              </mc:Choice>
              <mc:Fallback>
                <p:oleObj name="Equation" r:id="rId12" imgW="863280" imgH="43164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266798"/>
                        <a:ext cx="8699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915816" y="422108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21833" y="422108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664498"/>
              </p:ext>
            </p:extLst>
          </p:nvPr>
        </p:nvGraphicFramePr>
        <p:xfrm>
          <a:off x="4225060" y="4285848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3" name="Equation" r:id="rId14" imgW="723600" imgH="393480" progId="Equation.DSMT4">
                  <p:embed/>
                </p:oleObj>
              </mc:Choice>
              <mc:Fallback>
                <p:oleObj name="Equation" r:id="rId14" imgW="723600" imgH="3934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060" y="4285848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076056" y="4221088"/>
            <a:ext cx="327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连续，则</a:t>
            </a: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685509"/>
              </p:ext>
            </p:extLst>
          </p:nvPr>
        </p:nvGraphicFramePr>
        <p:xfrm>
          <a:off x="1155456" y="4994012"/>
          <a:ext cx="18796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4" name="Equation" r:id="rId16" imgW="1879560" imgH="838080" progId="Equation.DSMT4">
                  <p:embed/>
                </p:oleObj>
              </mc:Choice>
              <mc:Fallback>
                <p:oleObj name="Equation" r:id="rId16" imgW="1879560" imgH="83808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456" y="4994012"/>
                        <a:ext cx="18796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左右箭头 28"/>
          <p:cNvSpPr/>
          <p:nvPr/>
        </p:nvSpPr>
        <p:spPr>
          <a:xfrm>
            <a:off x="3162492" y="5249798"/>
            <a:ext cx="659341" cy="2321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148128"/>
              </p:ext>
            </p:extLst>
          </p:nvPr>
        </p:nvGraphicFramePr>
        <p:xfrm>
          <a:off x="3907913" y="5216262"/>
          <a:ext cx="1328738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5" name="Equation" r:id="rId18" imgW="1320480" imgH="393480" progId="Equation.DSMT4">
                  <p:embed/>
                </p:oleObj>
              </mc:Choice>
              <mc:Fallback>
                <p:oleObj name="Equation" r:id="rId18" imgW="1320480" imgH="3934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913" y="5216262"/>
                        <a:ext cx="1328738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952800"/>
              </p:ext>
            </p:extLst>
          </p:nvPr>
        </p:nvGraphicFramePr>
        <p:xfrm>
          <a:off x="5364088" y="5209912"/>
          <a:ext cx="1427163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6" name="Equation" r:id="rId20" imgW="1434960" imgH="406080" progId="Equation.DSMT4">
                  <p:embed/>
                </p:oleObj>
              </mc:Choice>
              <mc:Fallback>
                <p:oleObj name="Equation" r:id="rId20" imgW="1434960" imgH="4060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209912"/>
                        <a:ext cx="1427163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8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11" grpId="0"/>
      <p:bldP spid="12" grpId="0"/>
      <p:bldP spid="16" grpId="0"/>
      <p:bldP spid="18" grpId="0"/>
      <p:bldP spid="19" grpId="0"/>
      <p:bldP spid="20" grpId="0"/>
      <p:bldP spid="23" grpId="0"/>
      <p:bldP spid="24" grpId="0"/>
      <p:bldP spid="26" grpId="0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88640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46864"/>
              </p:ext>
            </p:extLst>
          </p:nvPr>
        </p:nvGraphicFramePr>
        <p:xfrm>
          <a:off x="2443227" y="222909"/>
          <a:ext cx="1392238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name="Equation" r:id="rId3" imgW="1384200" imgH="482400" progId="Equation.DSMT4">
                  <p:embed/>
                </p:oleObj>
              </mc:Choice>
              <mc:Fallback>
                <p:oleObj name="Equation" r:id="rId3" imgW="1384200" imgH="4824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227" y="222909"/>
                        <a:ext cx="1392238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23928" y="188640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恒有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598482"/>
              </p:ext>
            </p:extLst>
          </p:nvPr>
        </p:nvGraphicFramePr>
        <p:xfrm>
          <a:off x="318594" y="846294"/>
          <a:ext cx="4262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7" name="Equation" r:id="rId5" imgW="4254480" imgH="482400" progId="Equation.DSMT4">
                  <p:embed/>
                </p:oleObj>
              </mc:Choice>
              <mc:Fallback>
                <p:oleObj name="Equation" r:id="rId5" imgW="4254480" imgH="4824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94" y="846294"/>
                        <a:ext cx="42624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6589" y="829159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404795"/>
              </p:ext>
            </p:extLst>
          </p:nvPr>
        </p:nvGraphicFramePr>
        <p:xfrm>
          <a:off x="5262291" y="846294"/>
          <a:ext cx="935038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8" name="Equation" r:id="rId7" imgW="927000" imgH="482400" progId="Equation.DSMT4">
                  <p:embed/>
                </p:oleObj>
              </mc:Choice>
              <mc:Fallback>
                <p:oleObj name="Equation" r:id="rId7" imgW="927000" imgH="4824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291" y="846294"/>
                        <a:ext cx="935038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02716" y="1515463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45995" y="151546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888948"/>
              </p:ext>
            </p:extLst>
          </p:nvPr>
        </p:nvGraphicFramePr>
        <p:xfrm>
          <a:off x="2178230" y="1608798"/>
          <a:ext cx="1363663" cy="3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" name="Equation" r:id="rId9" imgW="1371600" imgH="330120" progId="Equation.DSMT4">
                  <p:embed/>
                </p:oleObj>
              </mc:Choice>
              <mc:Fallback>
                <p:oleObj name="Equation" r:id="rId9" imgW="1371600" imgH="33012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230" y="1608798"/>
                        <a:ext cx="1363663" cy="336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39020" y="151546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可得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176035"/>
              </p:ext>
            </p:extLst>
          </p:nvPr>
        </p:nvGraphicFramePr>
        <p:xfrm>
          <a:off x="4545037" y="1532598"/>
          <a:ext cx="1363663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0" name="Equation" r:id="rId11" imgW="1371600" imgH="482400" progId="Equation.DSMT4">
                  <p:embed/>
                </p:oleObj>
              </mc:Choice>
              <mc:Fallback>
                <p:oleObj name="Equation" r:id="rId11" imgW="1371600" imgH="4824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37" y="1532598"/>
                        <a:ext cx="1363663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284" y="151546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于是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539847"/>
              </p:ext>
            </p:extLst>
          </p:nvPr>
        </p:nvGraphicFramePr>
        <p:xfrm>
          <a:off x="1664612" y="2163535"/>
          <a:ext cx="39592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Equation" r:id="rId13" imgW="3962160" imgH="838080" progId="Equation.DSMT4">
                  <p:embed/>
                </p:oleObj>
              </mc:Choice>
              <mc:Fallback>
                <p:oleObj name="Equation" r:id="rId13" imgW="3962160" imgH="8380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612" y="2163535"/>
                        <a:ext cx="39592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959354"/>
              </p:ext>
            </p:extLst>
          </p:nvPr>
        </p:nvGraphicFramePr>
        <p:xfrm>
          <a:off x="2625135" y="3099639"/>
          <a:ext cx="224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2" name="Equation" r:id="rId15" imgW="2247840" imgH="838080" progId="Equation.DSMT4">
                  <p:embed/>
                </p:oleObj>
              </mc:Choice>
              <mc:Fallback>
                <p:oleObj name="Equation" r:id="rId15" imgW="2247840" imgH="8380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135" y="3099639"/>
                        <a:ext cx="2247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934192"/>
              </p:ext>
            </p:extLst>
          </p:nvPr>
        </p:nvGraphicFramePr>
        <p:xfrm>
          <a:off x="2625135" y="4179759"/>
          <a:ext cx="295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3" name="Equation" r:id="rId17" imgW="2958840" imgH="406080" progId="Equation.DSMT4">
                  <p:embed/>
                </p:oleObj>
              </mc:Choice>
              <mc:Fallback>
                <p:oleObj name="Equation" r:id="rId17" imgW="2958840" imgH="4060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135" y="4179759"/>
                        <a:ext cx="2959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11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88640"/>
            <a:ext cx="1424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3145" y="206013"/>
            <a:ext cx="327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导，且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771461"/>
              </p:ext>
            </p:extLst>
          </p:nvPr>
        </p:nvGraphicFramePr>
        <p:xfrm>
          <a:off x="2222121" y="273947"/>
          <a:ext cx="7239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0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121" y="273947"/>
                        <a:ext cx="7239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68883"/>
              </p:ext>
            </p:extLst>
          </p:nvPr>
        </p:nvGraphicFramePr>
        <p:xfrm>
          <a:off x="6196595" y="324509"/>
          <a:ext cx="1328738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" name="Equation" r:id="rId5" imgW="1320480" imgH="393480" progId="Equation.DSMT4">
                  <p:embed/>
                </p:oleObj>
              </mc:Choice>
              <mc:Fallback>
                <p:oleObj name="Equation" r:id="rId5" imgW="1320480" imgH="3934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595" y="324509"/>
                        <a:ext cx="1328738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61657" y="20938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437033"/>
              </p:ext>
            </p:extLst>
          </p:nvPr>
        </p:nvGraphicFramePr>
        <p:xfrm>
          <a:off x="395536" y="980728"/>
          <a:ext cx="2298701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" name="Equation" r:id="rId7" imgW="2298600" imgH="838080" progId="Equation.DSMT4">
                  <p:embed/>
                </p:oleObj>
              </mc:Choice>
              <mc:Fallback>
                <p:oleObj name="Equation" r:id="rId7" imgW="2298600" imgH="8380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80728"/>
                        <a:ext cx="2298701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1988840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6086" y="198884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741165"/>
              </p:ext>
            </p:extLst>
          </p:nvPr>
        </p:nvGraphicFramePr>
        <p:xfrm>
          <a:off x="2370517" y="2019300"/>
          <a:ext cx="33924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3" name="Equation" r:id="rId9" imgW="3403440" imgH="482400" progId="Equation.DSMT4">
                  <p:embed/>
                </p:oleObj>
              </mc:Choice>
              <mc:Fallback>
                <p:oleObj name="Equation" r:id="rId9" imgW="3403440" imgH="4824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517" y="2019300"/>
                        <a:ext cx="339248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371799"/>
              </p:ext>
            </p:extLst>
          </p:nvPr>
        </p:nvGraphicFramePr>
        <p:xfrm>
          <a:off x="986501" y="2780928"/>
          <a:ext cx="57531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" name="Equation" r:id="rId11" imgW="5752800" imgH="838080" progId="Equation.DSMT4">
                  <p:embed/>
                </p:oleObj>
              </mc:Choice>
              <mc:Fallback>
                <p:oleObj name="Equation" r:id="rId11" imgW="5752800" imgH="83808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501" y="2780928"/>
                        <a:ext cx="57531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478240"/>
              </p:ext>
            </p:extLst>
          </p:nvPr>
        </p:nvGraphicFramePr>
        <p:xfrm>
          <a:off x="6804248" y="2780928"/>
          <a:ext cx="133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5" name="Equation" r:id="rId13" imgW="1333440" imgH="838080" progId="Equation.DSMT4">
                  <p:embed/>
                </p:oleObj>
              </mc:Choice>
              <mc:Fallback>
                <p:oleObj name="Equation" r:id="rId13" imgW="1333440" imgH="83808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2780928"/>
                        <a:ext cx="1333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994504"/>
              </p:ext>
            </p:extLst>
          </p:nvPr>
        </p:nvGraphicFramePr>
        <p:xfrm>
          <a:off x="3275856" y="4005064"/>
          <a:ext cx="138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Equation" r:id="rId15" imgW="1384200" imgH="825480" progId="Equation.DSMT4">
                  <p:embed/>
                </p:oleObj>
              </mc:Choice>
              <mc:Fallback>
                <p:oleObj name="Equation" r:id="rId15" imgW="1384200" imgH="8254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05064"/>
                        <a:ext cx="1384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57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75656" y="44624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一．微分的概念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3400" y="476672"/>
            <a:ext cx="48768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微分的定义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5032" y="1008596"/>
            <a:ext cx="7461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引例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一块正方形金属薄片受温度变化的影响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716338" y="157445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问此薄片面积改变了多少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? 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81673" y="2119470"/>
            <a:ext cx="4964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设薄片边长为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面积为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105501"/>
              </p:ext>
            </p:extLst>
          </p:nvPr>
        </p:nvGraphicFramePr>
        <p:xfrm>
          <a:off x="5568927" y="2132214"/>
          <a:ext cx="1032265" cy="488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" name="Equation" r:id="rId3" imgW="482400" imgH="228600" progId="Equation.DSMT4">
                  <p:embed/>
                </p:oleObj>
              </mc:Choice>
              <mc:Fallback>
                <p:oleObj name="Equation" r:id="rId3" imgW="482400" imgH="22860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27" y="2132214"/>
                        <a:ext cx="1032265" cy="4885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05513" y="3122265"/>
            <a:ext cx="2260600" cy="226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166338"/>
              </p:ext>
            </p:extLst>
          </p:nvPr>
        </p:nvGraphicFramePr>
        <p:xfrm>
          <a:off x="5616575" y="4421307"/>
          <a:ext cx="320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" name="Equation" r:id="rId5" imgW="355320" imgH="431640" progId="Equation.DSMT4">
                  <p:embed/>
                </p:oleObj>
              </mc:Choice>
              <mc:Fallback>
                <p:oleObj name="Equation" r:id="rId5" imgW="355320" imgH="43164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4421307"/>
                        <a:ext cx="3206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943429"/>
              </p:ext>
            </p:extLst>
          </p:nvPr>
        </p:nvGraphicFramePr>
        <p:xfrm>
          <a:off x="5545138" y="3279894"/>
          <a:ext cx="3873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" name="Equation" r:id="rId7" imgW="431640" imgH="380880" progId="Equation.DSMT4">
                  <p:embed/>
                </p:oleObj>
              </mc:Choice>
              <mc:Fallback>
                <p:oleObj name="Equation" r:id="rId7" imgW="431640" imgH="3808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3279894"/>
                        <a:ext cx="3873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68538" y="267617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面积的增量为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74915"/>
              </p:ext>
            </p:extLst>
          </p:nvPr>
        </p:nvGraphicFramePr>
        <p:xfrm>
          <a:off x="631823" y="3219592"/>
          <a:ext cx="28813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" name="Equation" r:id="rId9" imgW="2882880" imgH="469800" progId="Equation.DSMT4">
                  <p:embed/>
                </p:oleObj>
              </mc:Choice>
              <mc:Fallback>
                <p:oleObj name="Equation" r:id="rId9" imgW="2882880" imgH="4698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3" y="3219592"/>
                        <a:ext cx="288131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58569"/>
              </p:ext>
            </p:extLst>
          </p:nvPr>
        </p:nvGraphicFramePr>
        <p:xfrm>
          <a:off x="1177132" y="3778068"/>
          <a:ext cx="22717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" name="Equation" r:id="rId11" imgW="2273040" imgH="469800" progId="Equation.DSMT4">
                  <p:embed/>
                </p:oleObj>
              </mc:Choice>
              <mc:Fallback>
                <p:oleObj name="Equation" r:id="rId11" imgW="2273040" imgH="4698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132" y="3778068"/>
                        <a:ext cx="227171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002338" y="3111468"/>
            <a:ext cx="1784350" cy="487353"/>
            <a:chOff x="3792" y="2085"/>
            <a:chExt cx="1248" cy="341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792" y="2090"/>
              <a:ext cx="1248" cy="33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6823299"/>
                </p:ext>
              </p:extLst>
            </p:nvPr>
          </p:nvGraphicFramePr>
          <p:xfrm>
            <a:off x="4076" y="2085"/>
            <a:ext cx="49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9" name="Equation" r:id="rId13" imgW="711000" imgH="431640" progId="Equation.DSMT4">
                    <p:embed/>
                  </p:oleObj>
                </mc:Choice>
                <mc:Fallback>
                  <p:oleObj name="Equation" r:id="rId13" imgW="711000" imgH="431640" progId="Equation.DSMT4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6" y="2085"/>
                          <a:ext cx="497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002338" y="3598515"/>
            <a:ext cx="1784350" cy="17795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121433"/>
              </p:ext>
            </p:extLst>
          </p:nvPr>
        </p:nvGraphicFramePr>
        <p:xfrm>
          <a:off x="6650038" y="4018306"/>
          <a:ext cx="827388" cy="46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Equation" r:id="rId15" imgW="431640" imgH="241200" progId="Equation.DSMT4">
                  <p:embed/>
                </p:oleObj>
              </mc:Choice>
              <mc:Fallback>
                <p:oleObj name="Equation" r:id="rId15" imgW="431640" imgH="2412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4018306"/>
                        <a:ext cx="827388" cy="46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7786688" y="3598515"/>
            <a:ext cx="745808" cy="1782763"/>
            <a:chOff x="5040" y="2426"/>
            <a:chExt cx="522" cy="1248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040" y="2426"/>
              <a:ext cx="334" cy="12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8121074"/>
                </p:ext>
              </p:extLst>
            </p:nvPr>
          </p:nvGraphicFramePr>
          <p:xfrm>
            <a:off x="5064" y="2649"/>
            <a:ext cx="49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" name="Equation" r:id="rId17" imgW="711000" imgH="431640" progId="Equation.DSMT4">
                    <p:embed/>
                  </p:oleObj>
                </mc:Choice>
                <mc:Fallback>
                  <p:oleObj name="Equation" r:id="rId17" imgW="711000" imgH="431640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4" y="2649"/>
                          <a:ext cx="498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21" descr="棕色大理石"/>
          <p:cNvSpPr>
            <a:spLocks noChangeArrowheads="1"/>
          </p:cNvSpPr>
          <p:nvPr/>
        </p:nvSpPr>
        <p:spPr bwMode="auto">
          <a:xfrm>
            <a:off x="7786688" y="3119090"/>
            <a:ext cx="476250" cy="4794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637292"/>
              </p:ext>
            </p:extLst>
          </p:nvPr>
        </p:nvGraphicFramePr>
        <p:xfrm>
          <a:off x="7740352" y="3076123"/>
          <a:ext cx="8254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Equation" r:id="rId19" imgW="825480" imgH="457200" progId="Equation.DSMT4">
                  <p:embed/>
                </p:oleObj>
              </mc:Choice>
              <mc:Fallback>
                <p:oleObj name="Equation" r:id="rId19" imgW="825480" imgH="4572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3076123"/>
                        <a:ext cx="82548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33400" y="4361801"/>
            <a:ext cx="2180432" cy="95410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关于△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线性主部</a:t>
            </a: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2714095" y="4318122"/>
            <a:ext cx="2358388" cy="949327"/>
            <a:chOff x="2127" y="2928"/>
            <a:chExt cx="1344" cy="598"/>
          </a:xfrm>
          <a:solidFill>
            <a:srgbClr val="00B050"/>
          </a:solidFill>
        </p:grpSpPr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720" y="2928"/>
              <a:ext cx="751" cy="33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时为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127" y="3196"/>
              <a:ext cx="1344" cy="33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高阶无穷小</a:t>
              </a:r>
            </a:p>
          </p:txBody>
        </p:sp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7344318"/>
                </p:ext>
              </p:extLst>
            </p:nvPr>
          </p:nvGraphicFramePr>
          <p:xfrm>
            <a:off x="2127" y="2989"/>
            <a:ext cx="62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" name="Equation" r:id="rId21" imgW="495000" imgH="177480" progId="Equation.DSMT4">
                    <p:embed/>
                  </p:oleObj>
                </mc:Choice>
                <mc:Fallback>
                  <p:oleObj name="Equation" r:id="rId21" imgW="495000" imgH="177480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2989"/>
                          <a:ext cx="624" cy="225"/>
                        </a:xfrm>
                        <a:prstGeom prst="rect">
                          <a:avLst/>
                        </a:prstGeom>
                        <a:solidFill>
                          <a:srgbClr val="00B05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499182" y="5709044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107358"/>
              </p:ext>
            </p:extLst>
          </p:nvPr>
        </p:nvGraphicFramePr>
        <p:xfrm>
          <a:off x="987286" y="5770981"/>
          <a:ext cx="1700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Equation" r:id="rId23" imgW="1701720" imgH="431640" progId="Equation.DSMT4">
                  <p:embed/>
                </p:oleObj>
              </mc:Choice>
              <mc:Fallback>
                <p:oleObj name="Equation" r:id="rId23" imgW="1701720" imgH="43164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286" y="5770981"/>
                        <a:ext cx="17002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861329" y="5380803"/>
            <a:ext cx="6374967" cy="784497"/>
            <a:chOff x="621" y="3455"/>
            <a:chExt cx="3651" cy="478"/>
          </a:xfrm>
        </p:grpSpPr>
        <p:grpSp>
          <p:nvGrpSpPr>
            <p:cNvPr id="32" name="Group 31"/>
            <p:cNvGrpSpPr>
              <a:grpSpLocks/>
            </p:cNvGrpSpPr>
            <p:nvPr/>
          </p:nvGrpSpPr>
          <p:grpSpPr bwMode="auto">
            <a:xfrm>
              <a:off x="621" y="3455"/>
              <a:ext cx="1364" cy="200"/>
              <a:chOff x="525" y="3857"/>
              <a:chExt cx="1364" cy="200"/>
            </a:xfrm>
          </p:grpSpPr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525" y="3858"/>
                <a:ext cx="980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 flipV="1">
                <a:off x="1084" y="3857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1084" y="4049"/>
                <a:ext cx="805" cy="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2016" y="3603"/>
              <a:ext cx="2256" cy="3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称为函数在     的微分</a:t>
              </a:r>
            </a:p>
          </p:txBody>
        </p:sp>
        <p:graphicFrame>
          <p:nvGraphicFramePr>
            <p:cNvPr id="34" name="Object 36"/>
            <p:cNvGraphicFramePr>
              <a:graphicFrameLocks noChangeAspect="1"/>
            </p:cNvGraphicFramePr>
            <p:nvPr/>
          </p:nvGraphicFramePr>
          <p:xfrm>
            <a:off x="3245" y="3627"/>
            <a:ext cx="18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5" name="Equation" r:id="rId25" imgW="164880" imgH="228600" progId="Equation.DSMT4">
                    <p:embed/>
                  </p:oleObj>
                </mc:Choice>
                <mc:Fallback>
                  <p:oleObj name="Equation" r:id="rId25" imgW="164880" imgH="228600" progId="Equation.DSMT4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5" y="3627"/>
                          <a:ext cx="183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6660185" y="2119470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当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091881"/>
              </p:ext>
            </p:extLst>
          </p:nvPr>
        </p:nvGraphicFramePr>
        <p:xfrm>
          <a:off x="7889901" y="2154137"/>
          <a:ext cx="358536" cy="488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Equation" r:id="rId27" imgW="164880" imgH="228600" progId="Equation.DSMT4">
                  <p:embed/>
                </p:oleObj>
              </mc:Choice>
              <mc:Fallback>
                <p:oleObj name="Equation" r:id="rId27" imgW="164880" imgH="2286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901" y="2154137"/>
                        <a:ext cx="358536" cy="4885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8184185" y="2092482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取</a:t>
            </a:r>
          </a:p>
        </p:txBody>
      </p: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134938" y="2661890"/>
            <a:ext cx="2438400" cy="554038"/>
            <a:chOff x="96" y="1632"/>
            <a:chExt cx="1536" cy="349"/>
          </a:xfrm>
        </p:grpSpPr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96" y="1632"/>
              <a:ext cx="9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得增量</a:t>
              </a:r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/>
          </p:nvGraphicFramePr>
          <p:xfrm>
            <a:off x="850" y="1698"/>
            <a:ext cx="30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7" name="Equation" r:id="rId29" imgW="215640" imgH="203040" progId="Equation.DSMT4">
                    <p:embed/>
                  </p:oleObj>
                </mc:Choice>
                <mc:Fallback>
                  <p:oleObj name="Equation" r:id="rId29" imgW="215640" imgH="203040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" y="1698"/>
                          <a:ext cx="30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104" y="165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时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</p:grp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008819"/>
              </p:ext>
            </p:extLst>
          </p:nvPr>
        </p:nvGraphicFramePr>
        <p:xfrm>
          <a:off x="1368425" y="1563955"/>
          <a:ext cx="358536" cy="488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Equation" r:id="rId31" imgW="164880" imgH="228600" progId="Equation.DSMT4">
                  <p:embed/>
                </p:oleObj>
              </mc:Choice>
              <mc:Fallback>
                <p:oleObj name="Equation" r:id="rId31" imgW="164880" imgH="22860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1563955"/>
                        <a:ext cx="358536" cy="4885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1582738" y="155381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变到</a:t>
            </a:r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144888"/>
              </p:ext>
            </p:extLst>
          </p:nvPr>
        </p:nvGraphicFramePr>
        <p:xfrm>
          <a:off x="2483768" y="1579458"/>
          <a:ext cx="1189863" cy="488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" name="Equation" r:id="rId33" imgW="558720" imgH="228600" progId="Equation.DSMT4">
                  <p:embed/>
                </p:oleObj>
              </mc:Choice>
              <mc:Fallback>
                <p:oleObj name="Equation" r:id="rId33" imgW="558720" imgH="2286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579458"/>
                        <a:ext cx="1189863" cy="4885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134938" y="153635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边长由</a:t>
            </a:r>
          </a:p>
        </p:txBody>
      </p:sp>
      <p:sp>
        <p:nvSpPr>
          <p:cNvPr id="49" name="AutoShape 48"/>
          <p:cNvSpPr>
            <a:spLocks/>
          </p:cNvSpPr>
          <p:nvPr/>
        </p:nvSpPr>
        <p:spPr bwMode="auto">
          <a:xfrm rot="5400000">
            <a:off x="1799432" y="3860151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AutoShape 49"/>
          <p:cNvSpPr>
            <a:spLocks/>
          </p:cNvSpPr>
          <p:nvPr/>
        </p:nvSpPr>
        <p:spPr bwMode="auto">
          <a:xfrm rot="5400000">
            <a:off x="2997201" y="3956195"/>
            <a:ext cx="152400" cy="719138"/>
          </a:xfrm>
          <a:prstGeom prst="rightBrace">
            <a:avLst>
              <a:gd name="adj1" fmla="val 39323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8117682" y="100859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utoUpdateAnimBg="0"/>
      <p:bldP spid="5" grpId="0" autoUpdateAnimBg="0"/>
      <p:bldP spid="6" grpId="0" autoUpdateAnimBg="0"/>
      <p:bldP spid="8" grpId="0" animBg="1"/>
      <p:bldP spid="11" grpId="0" autoUpdateAnimBg="0"/>
      <p:bldP spid="17" grpId="0" animBg="1"/>
      <p:bldP spid="22" grpId="0" animBg="1"/>
      <p:bldP spid="24" grpId="0" autoUpdateAnimBg="0"/>
      <p:bldP spid="29" grpId="0" autoUpdateAnimBg="0"/>
      <p:bldP spid="38" grpId="0" autoUpdateAnimBg="0"/>
      <p:bldP spid="40" grpId="0" autoUpdateAnimBg="0"/>
      <p:bldP spid="46" grpId="0" build="p" autoUpdateAnimBg="0" advAuto="0"/>
      <p:bldP spid="48" grpId="0" autoUpdateAnimBg="0"/>
      <p:bldP spid="49" grpId="0" animBg="1"/>
      <p:bldP spid="50" grpId="0" animBg="1"/>
      <p:bldP spid="5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88640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:12.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确定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函数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331788"/>
              </p:ext>
            </p:extLst>
          </p:nvPr>
        </p:nvGraphicFramePr>
        <p:xfrm>
          <a:off x="3721325" y="260648"/>
          <a:ext cx="37465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9" name="Equation" r:id="rId3" imgW="3746160" imgH="583920" progId="Equation.DSMT4">
                  <p:embed/>
                </p:oleObj>
              </mc:Choice>
              <mc:Fallback>
                <p:oleObj name="Equation" r:id="rId3" imgW="3746160" imgH="58392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325" y="260648"/>
                        <a:ext cx="37465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90872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的不可导点．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703" y="1609636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3688" y="1575956"/>
            <a:ext cx="1238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因为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749587"/>
              </p:ext>
            </p:extLst>
          </p:nvPr>
        </p:nvGraphicFramePr>
        <p:xfrm>
          <a:off x="2555776" y="1609636"/>
          <a:ext cx="4492625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0" name="Equation" r:id="rId5" imgW="4495680" imgH="482400" progId="Equation.DSMT4">
                  <p:embed/>
                </p:oleObj>
              </mc:Choice>
              <mc:Fallback>
                <p:oleObj name="Equation" r:id="rId5" imgW="4495680" imgH="4824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609636"/>
                        <a:ext cx="4492625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20272" y="1575956"/>
            <a:ext cx="231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为连续函数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227687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零点为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21958"/>
              </p:ext>
            </p:extLst>
          </p:nvPr>
        </p:nvGraphicFramePr>
        <p:xfrm>
          <a:off x="1780756" y="2370206"/>
          <a:ext cx="995363" cy="3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1" name="Equation" r:id="rId7" imgW="1002960" imgH="330120" progId="Equation.DSMT4">
                  <p:embed/>
                </p:oleObj>
              </mc:Choice>
              <mc:Fallback>
                <p:oleObj name="Equation" r:id="rId7" imgW="1002960" imgH="33012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756" y="2370206"/>
                        <a:ext cx="995363" cy="336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612337"/>
              </p:ext>
            </p:extLst>
          </p:nvPr>
        </p:nvGraphicFramePr>
        <p:xfrm>
          <a:off x="2938686" y="2370206"/>
          <a:ext cx="782638" cy="3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2" name="Equation" r:id="rId9" imgW="774360" imgH="330120" progId="Equation.DSMT4">
                  <p:embed/>
                </p:oleObj>
              </mc:Choice>
              <mc:Fallback>
                <p:oleObj name="Equation" r:id="rId9" imgW="774360" imgH="33012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686" y="2370206"/>
                        <a:ext cx="782638" cy="336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426099"/>
              </p:ext>
            </p:extLst>
          </p:nvPr>
        </p:nvGraphicFramePr>
        <p:xfrm>
          <a:off x="3886199" y="2377182"/>
          <a:ext cx="10096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3" name="Equation" r:id="rId11" imgW="1015920" imgH="317160" progId="Equation.DSMT4">
                  <p:embed/>
                </p:oleObj>
              </mc:Choice>
              <mc:Fallback>
                <p:oleObj name="Equation" r:id="rId11" imgW="1015920" imgH="31716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2377182"/>
                        <a:ext cx="10096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72897" y="2924944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只需在这三个点上考虑不可导性．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2897" y="353468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而在点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172117"/>
              </p:ext>
            </p:extLst>
          </p:nvPr>
        </p:nvGraphicFramePr>
        <p:xfrm>
          <a:off x="2430462" y="3633694"/>
          <a:ext cx="9064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4" name="Equation" r:id="rId13" imgW="914400" imgH="317160" progId="Equation.DSMT4">
                  <p:embed/>
                </p:oleObj>
              </mc:Choice>
              <mc:Fallback>
                <p:oleObj name="Equation" r:id="rId13" imgW="914400" imgH="31716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2" y="3633694"/>
                        <a:ext cx="90646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347863" y="3534688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的充分小的邻域上，绝对值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内函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4171714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数不变号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，即为可导函数：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916764"/>
              </p:ext>
            </p:extLst>
          </p:nvPr>
        </p:nvGraphicFramePr>
        <p:xfrm>
          <a:off x="4659962" y="4144399"/>
          <a:ext cx="42291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5" name="Equation" r:id="rId15" imgW="4228920" imgH="583920" progId="Equation.DSMT4">
                  <p:embed/>
                </p:oleObj>
              </mc:Choice>
              <mc:Fallback>
                <p:oleObj name="Equation" r:id="rId15" imgW="4228920" imgH="58392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962" y="4144399"/>
                        <a:ext cx="42291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336036" y="4797152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故只需考虑绝对值内函数的零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点，即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915763"/>
              </p:ext>
            </p:extLst>
          </p:nvPr>
        </p:nvGraphicFramePr>
        <p:xfrm>
          <a:off x="467544" y="5517232"/>
          <a:ext cx="7826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6" name="Equation" r:id="rId17" imgW="774360" imgH="330120" progId="Equation.DSMT4">
                  <p:embed/>
                </p:oleObj>
              </mc:Choice>
              <mc:Fallback>
                <p:oleObj name="Equation" r:id="rId17" imgW="774360" imgH="33012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517232"/>
                        <a:ext cx="782637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20385"/>
              </p:ext>
            </p:extLst>
          </p:nvPr>
        </p:nvGraphicFramePr>
        <p:xfrm>
          <a:off x="1485789" y="5517232"/>
          <a:ext cx="10096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7" name="Equation" r:id="rId18" imgW="1015920" imgH="317160" progId="Equation.DSMT4">
                  <p:embed/>
                </p:oleObj>
              </mc:Choice>
              <mc:Fallback>
                <p:oleObj name="Equation" r:id="rId18" imgW="1015920" imgH="31716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789" y="5517232"/>
                        <a:ext cx="10096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49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8" grpId="0"/>
      <p:bldP spid="19" grpId="0"/>
      <p:bldP spid="21" grpId="0"/>
      <p:bldP spid="22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04664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）在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656186"/>
              </p:ext>
            </p:extLst>
          </p:nvPr>
        </p:nvGraphicFramePr>
        <p:xfrm>
          <a:off x="2484438" y="504825"/>
          <a:ext cx="6921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5" name="Equation" r:id="rId3" imgW="685800" imgH="317160" progId="Equation.DSMT4">
                  <p:embed/>
                </p:oleObj>
              </mc:Choice>
              <mc:Fallback>
                <p:oleObj name="Equation" r:id="rId3" imgW="685800" imgH="31716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04825"/>
                        <a:ext cx="6921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75856" y="40466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处，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104290"/>
              </p:ext>
            </p:extLst>
          </p:nvPr>
        </p:nvGraphicFramePr>
        <p:xfrm>
          <a:off x="1767524" y="1052736"/>
          <a:ext cx="12858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6" name="Equation" r:id="rId5" imgW="1282680" imgH="838080" progId="Equation.DSMT4">
                  <p:embed/>
                </p:oleObj>
              </mc:Choice>
              <mc:Fallback>
                <p:oleObj name="Equation" r:id="rId5" imgW="1282680" imgH="83808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524" y="1052736"/>
                        <a:ext cx="12858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608469"/>
              </p:ext>
            </p:extLst>
          </p:nvPr>
        </p:nvGraphicFramePr>
        <p:xfrm>
          <a:off x="6399213" y="1335088"/>
          <a:ext cx="571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7" name="Equation" r:id="rId7" imgW="571320" imgH="330120" progId="Equation.DSMT4">
                  <p:embed/>
                </p:oleObj>
              </mc:Choice>
              <mc:Fallback>
                <p:oleObj name="Equation" r:id="rId7" imgW="571320" imgH="33012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1335088"/>
                        <a:ext cx="571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808043"/>
              </p:ext>
            </p:extLst>
          </p:nvPr>
        </p:nvGraphicFramePr>
        <p:xfrm>
          <a:off x="3059832" y="1268760"/>
          <a:ext cx="335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8" name="Equation" r:id="rId9" imgW="3352680" imgH="571320" progId="Equation.DSMT4">
                  <p:embed/>
                </p:oleObj>
              </mc:Choice>
              <mc:Fallback>
                <p:oleObj name="Equation" r:id="rId9" imgW="3352680" imgH="57132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268760"/>
                        <a:ext cx="3352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198884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所以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551245"/>
              </p:ext>
            </p:extLst>
          </p:nvPr>
        </p:nvGraphicFramePr>
        <p:xfrm>
          <a:off x="1467335" y="2050425"/>
          <a:ext cx="723900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9" name="Equation" r:id="rId11" imgW="723600" imgH="406080" progId="Equation.DSMT4">
                  <p:embed/>
                </p:oleObj>
              </mc:Choice>
              <mc:Fallback>
                <p:oleObj name="Equation" r:id="rId11" imgW="723600" imgH="4060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335" y="2050425"/>
                        <a:ext cx="723900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67744" y="198884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存在且为零．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7180" y="2608759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2608759"/>
            <a:ext cx="781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处，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877910"/>
              </p:ext>
            </p:extLst>
          </p:nvPr>
        </p:nvGraphicFramePr>
        <p:xfrm>
          <a:off x="2635009" y="2708444"/>
          <a:ext cx="933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0" name="Equation" r:id="rId13" imgW="939600" imgH="317160" progId="Equation.DSMT4">
                  <p:embed/>
                </p:oleObj>
              </mc:Choice>
              <mc:Fallback>
                <p:oleObj name="Equation" r:id="rId13" imgW="939600" imgH="31716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009" y="2708444"/>
                        <a:ext cx="9334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079592"/>
              </p:ext>
            </p:extLst>
          </p:nvPr>
        </p:nvGraphicFramePr>
        <p:xfrm>
          <a:off x="1767524" y="3131979"/>
          <a:ext cx="13477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" name="Equation" r:id="rId15" imgW="1346040" imgH="838080" progId="Equation.DSMT4">
                  <p:embed/>
                </p:oleObj>
              </mc:Choice>
              <mc:Fallback>
                <p:oleObj name="Equation" r:id="rId15" imgW="1346040" imgH="8380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524" y="3131979"/>
                        <a:ext cx="134778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745133"/>
              </p:ext>
            </p:extLst>
          </p:nvPr>
        </p:nvGraphicFramePr>
        <p:xfrm>
          <a:off x="3203848" y="3284984"/>
          <a:ext cx="533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" name="Equation" r:id="rId17" imgW="5333760" imgH="609480" progId="Equation.DSMT4">
                  <p:embed/>
                </p:oleObj>
              </mc:Choice>
              <mc:Fallback>
                <p:oleObj name="Equation" r:id="rId17" imgW="5333760" imgH="6094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284984"/>
                        <a:ext cx="5334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999356"/>
              </p:ext>
            </p:extLst>
          </p:nvPr>
        </p:nvGraphicFramePr>
        <p:xfrm>
          <a:off x="3195225" y="4149080"/>
          <a:ext cx="2730500" cy="53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" name="Equation" r:id="rId19" imgW="2730240" imgH="545760" progId="Equation.DSMT4">
                  <p:embed/>
                </p:oleObj>
              </mc:Choice>
              <mc:Fallback>
                <p:oleObj name="Equation" r:id="rId19" imgW="2730240" imgH="54576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225" y="4149080"/>
                        <a:ext cx="2730500" cy="539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6833" y="481359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09319" y="4813598"/>
            <a:ext cx="162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不存在．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972179"/>
              </p:ext>
            </p:extLst>
          </p:nvPr>
        </p:nvGraphicFramePr>
        <p:xfrm>
          <a:off x="1542668" y="4930746"/>
          <a:ext cx="9715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" name="Equation" r:id="rId21" imgW="965160" imgH="406080" progId="Equation.DSMT4">
                  <p:embed/>
                </p:oleObj>
              </mc:Choice>
              <mc:Fallback>
                <p:oleObj name="Equation" r:id="rId21" imgW="965160" imgH="4060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668" y="4930746"/>
                        <a:ext cx="9715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07180" y="533079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综上所述，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344953"/>
              </p:ext>
            </p:extLst>
          </p:nvPr>
        </p:nvGraphicFramePr>
        <p:xfrm>
          <a:off x="3004964" y="5398731"/>
          <a:ext cx="7239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5" name="Equation" r:id="rId23" imgW="723600" imgH="393480" progId="Equation.DSMT4">
                  <p:embed/>
                </p:oleObj>
              </mc:Choice>
              <mc:Fallback>
                <p:oleObj name="Equation" r:id="rId23" imgW="723600" imgH="3934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964" y="5398731"/>
                        <a:ext cx="7239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851920" y="533079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的不可导点为点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415938"/>
              </p:ext>
            </p:extLst>
          </p:nvPr>
        </p:nvGraphicFramePr>
        <p:xfrm>
          <a:off x="6444208" y="5430481"/>
          <a:ext cx="10096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" name="Equation" r:id="rId25" imgW="1015920" imgH="317160" progId="Equation.DSMT4">
                  <p:embed/>
                </p:oleObj>
              </mc:Choice>
              <mc:Fallback>
                <p:oleObj name="Equation" r:id="rId25" imgW="1015920" imgH="31716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5430481"/>
                        <a:ext cx="10096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33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2" grpId="0"/>
      <p:bldP spid="13" grpId="0"/>
      <p:bldP spid="15" grpId="0"/>
      <p:bldP spid="22" grpId="0"/>
      <p:bldP spid="24" grpId="0"/>
      <p:bldP spid="27" grpId="0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32656"/>
            <a:ext cx="1266693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经验：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85587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对于形如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55463"/>
              </p:ext>
            </p:extLst>
          </p:nvPr>
        </p:nvGraphicFramePr>
        <p:xfrm>
          <a:off x="1331640" y="1628800"/>
          <a:ext cx="38179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3" imgW="3809880" imgH="482400" progId="Equation.DSMT4">
                  <p:embed/>
                </p:oleObj>
              </mc:Choice>
              <mc:Fallback>
                <p:oleObj name="Equation" r:id="rId3" imgW="3809880" imgH="4824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628800"/>
                        <a:ext cx="381793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477255"/>
              </p:ext>
            </p:extLst>
          </p:nvPr>
        </p:nvGraphicFramePr>
        <p:xfrm>
          <a:off x="5364088" y="1628800"/>
          <a:ext cx="10191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5" imgW="1028520" imgH="482400" progId="Equation.DSMT4">
                  <p:embed/>
                </p:oleObj>
              </mc:Choice>
              <mc:Fallback>
                <p:oleObj name="Equation" r:id="rId5" imgW="1028520" imgH="482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628800"/>
                        <a:ext cx="101917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22768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的函数，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4953" y="2276872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是可导点，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是不可导点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3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490" y="18864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372588"/>
              </p:ext>
            </p:extLst>
          </p:nvPr>
        </p:nvGraphicFramePr>
        <p:xfrm>
          <a:off x="2483768" y="206427"/>
          <a:ext cx="6240463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name="Equation" r:id="rId3" imgW="6248160" imgH="482400" progId="Equation.DSMT4">
                  <p:embed/>
                </p:oleObj>
              </mc:Choice>
              <mc:Fallback>
                <p:oleObj name="Equation" r:id="rId3" imgW="6248160" imgH="4824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06427"/>
                        <a:ext cx="6240463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71186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867501"/>
              </p:ext>
            </p:extLst>
          </p:nvPr>
        </p:nvGraphicFramePr>
        <p:xfrm>
          <a:off x="1273860" y="746130"/>
          <a:ext cx="9191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Equation" r:id="rId5" imgW="914400" imgH="482400" progId="Equation.DSMT4">
                  <p:embed/>
                </p:oleObj>
              </mc:Choice>
              <mc:Fallback>
                <p:oleObj name="Equation" r:id="rId5" imgW="914400" imgH="4824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860" y="746130"/>
                        <a:ext cx="9191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9389" y="1264460"/>
            <a:ext cx="2270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4594" y="1235080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这个函数的每一个乘积项都是可导的，所以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725" y="186777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609144"/>
              </p:ext>
            </p:extLst>
          </p:nvPr>
        </p:nvGraphicFramePr>
        <p:xfrm>
          <a:off x="1156813" y="1884911"/>
          <a:ext cx="48196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Equation" r:id="rId7" imgW="4825800" imgH="482400" progId="Equation.DSMT4">
                  <p:embed/>
                </p:oleObj>
              </mc:Choice>
              <mc:Fallback>
                <p:oleObj name="Equation" r:id="rId7" imgW="4825800" imgH="4824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813" y="1884911"/>
                        <a:ext cx="48196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25365" y="186777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519801"/>
              </p:ext>
            </p:extLst>
          </p:nvPr>
        </p:nvGraphicFramePr>
        <p:xfrm>
          <a:off x="1619672" y="2551750"/>
          <a:ext cx="33607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name="Equation" r:id="rId9" imgW="3352680" imgH="482400" progId="Equation.DSMT4">
                  <p:embed/>
                </p:oleObj>
              </mc:Choice>
              <mc:Fallback>
                <p:oleObj name="Equation" r:id="rId9" imgW="3352680" imgH="4824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551750"/>
                        <a:ext cx="33607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57291" y="254574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479215"/>
              </p:ext>
            </p:extLst>
          </p:nvPr>
        </p:nvGraphicFramePr>
        <p:xfrm>
          <a:off x="1520825" y="3212976"/>
          <a:ext cx="61023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1" name="Equation" r:id="rId11" imgW="6095880" imgH="634680" progId="Equation.DSMT4">
                  <p:embed/>
                </p:oleObj>
              </mc:Choice>
              <mc:Fallback>
                <p:oleObj name="Equation" r:id="rId11" imgW="6095880" imgH="6346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212976"/>
                        <a:ext cx="61023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64725" y="400506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立即得到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664945"/>
              </p:ext>
            </p:extLst>
          </p:nvPr>
        </p:nvGraphicFramePr>
        <p:xfrm>
          <a:off x="1452773" y="4653136"/>
          <a:ext cx="6858000" cy="62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" name="Equation" r:id="rId13" imgW="6858000" imgH="622080" progId="Equation.DSMT4">
                  <p:embed/>
                </p:oleObj>
              </mc:Choice>
              <mc:Fallback>
                <p:oleObj name="Equation" r:id="rId13" imgW="6858000" imgH="6220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773" y="4653136"/>
                        <a:ext cx="6858000" cy="628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29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5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40466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： 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692187"/>
              </p:ext>
            </p:extLst>
          </p:nvPr>
        </p:nvGraphicFramePr>
        <p:xfrm>
          <a:off x="1387475" y="1052513"/>
          <a:ext cx="8429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9" name="Equation" r:id="rId3" imgW="838080" imgH="482400" progId="Equation.DSMT4">
                  <p:embed/>
                </p:oleObj>
              </mc:Choice>
              <mc:Fallback>
                <p:oleObj name="Equation" r:id="rId3" imgW="838080" imgH="4824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1052513"/>
                        <a:ext cx="8429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970785"/>
              </p:ext>
            </p:extLst>
          </p:nvPr>
        </p:nvGraphicFramePr>
        <p:xfrm>
          <a:off x="2267745" y="927884"/>
          <a:ext cx="25574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0" name="Equation" r:id="rId5" imgW="2552400" imgH="838080" progId="Equation.DSMT4">
                  <p:embed/>
                </p:oleObj>
              </mc:Choice>
              <mc:Fallback>
                <p:oleObj name="Equation" r:id="rId5" imgW="2552400" imgH="83808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5" y="927884"/>
                        <a:ext cx="255746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471598"/>
              </p:ext>
            </p:extLst>
          </p:nvPr>
        </p:nvGraphicFramePr>
        <p:xfrm>
          <a:off x="2267714" y="1772816"/>
          <a:ext cx="15652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Equation" r:id="rId7" imgW="1562040" imgH="838080" progId="Equation.DSMT4">
                  <p:embed/>
                </p:oleObj>
              </mc:Choice>
              <mc:Fallback>
                <p:oleObj name="Equation" r:id="rId7" imgW="1562040" imgH="8380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14" y="1772816"/>
                        <a:ext cx="15652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436998"/>
              </p:ext>
            </p:extLst>
          </p:nvPr>
        </p:nvGraphicFramePr>
        <p:xfrm>
          <a:off x="2224088" y="2636838"/>
          <a:ext cx="589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2" name="Equation" r:id="rId9" imgW="5892480" imgH="838080" progId="Equation.DSMT4">
                  <p:embed/>
                </p:oleObj>
              </mc:Choice>
              <mc:Fallback>
                <p:oleObj name="Equation" r:id="rId9" imgW="5892480" imgH="83808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2636838"/>
                        <a:ext cx="589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941806"/>
              </p:ext>
            </p:extLst>
          </p:nvPr>
        </p:nvGraphicFramePr>
        <p:xfrm>
          <a:off x="2267745" y="3861048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3" name="Equation" r:id="rId11" imgW="558720" imgH="317160" progId="Equation.DSMT4">
                  <p:embed/>
                </p:oleObj>
              </mc:Choice>
              <mc:Fallback>
                <p:oleObj name="Equation" r:id="rId11" imgW="558720" imgH="31716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5" y="3861048"/>
                        <a:ext cx="558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1840" y="3645024"/>
            <a:ext cx="4152099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（这是无穷小乘有界量）</a:t>
            </a:r>
          </a:p>
        </p:txBody>
      </p:sp>
    </p:spTree>
    <p:extLst>
      <p:ext uri="{BB962C8B-B14F-4D97-AF65-F5344CB8AC3E}">
        <p14:creationId xmlns:p14="http://schemas.microsoft.com/office/powerpoint/2010/main" val="333551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984250" y="1906588"/>
            <a:ext cx="5111750" cy="1454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3568" y="12761"/>
            <a:ext cx="564103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6">
                    <a:lumMod val="75000"/>
                  </a:schemeClr>
                </a:solidFill>
                <a:latin typeface="华文琥珀" pitchFamily="2" charset="-122"/>
                <a:ea typeface="华文琥珀" pitchFamily="2" charset="-122"/>
              </a:rPr>
              <a:t>思    考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84250" y="1906588"/>
            <a:ext cx="5111750" cy="1454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6641" y="681854"/>
            <a:ext cx="17526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2. 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635438"/>
              </p:ext>
            </p:extLst>
          </p:nvPr>
        </p:nvGraphicFramePr>
        <p:xfrm>
          <a:off x="1607091" y="740592"/>
          <a:ext cx="275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7" name="Equation" r:id="rId3" imgW="2755800" imgH="393480" progId="Equation.DSMT4">
                  <p:embed/>
                </p:oleObj>
              </mc:Choice>
              <mc:Fallback>
                <p:oleObj name="Equation" r:id="rId3" imgW="2755800" imgH="3934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091" y="740592"/>
                        <a:ext cx="2755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09041" y="640579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01251"/>
              </p:ext>
            </p:extLst>
          </p:nvPr>
        </p:nvGraphicFramePr>
        <p:xfrm>
          <a:off x="5340891" y="742179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8" name="Equation" r:id="rId5" imgW="698400" imgH="393480" progId="Equation.DSMT4">
                  <p:embed/>
                </p:oleObj>
              </mc:Choice>
              <mc:Fallback>
                <p:oleObj name="Equation" r:id="rId5" imgW="698400" imgH="3934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891" y="742179"/>
                        <a:ext cx="69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33041" y="653279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668464"/>
              </p:ext>
            </p:extLst>
          </p:nvPr>
        </p:nvGraphicFramePr>
        <p:xfrm>
          <a:off x="6534691" y="821554"/>
          <a:ext cx="774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9" name="Equation" r:id="rId7" imgW="774360" imgH="304560" progId="Equation.DSMT4">
                  <p:embed/>
                </p:oleObj>
              </mc:Choice>
              <mc:Fallback>
                <p:oleObj name="Equation" r:id="rId7" imgW="774360" imgH="30456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691" y="821554"/>
                        <a:ext cx="774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12850" y="2052638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因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117272"/>
              </p:ext>
            </p:extLst>
          </p:nvPr>
        </p:nvGraphicFramePr>
        <p:xfrm>
          <a:off x="1885950" y="2139950"/>
          <a:ext cx="389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0" name="Equation" r:id="rId9" imgW="3898800" imgH="406080" progId="Equation.DSMT4">
                  <p:embed/>
                </p:oleObj>
              </mc:Choice>
              <mc:Fallback>
                <p:oleObj name="Equation" r:id="rId9" imgW="3898800" imgH="4060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2139950"/>
                        <a:ext cx="3898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212850" y="2668588"/>
            <a:ext cx="768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636447"/>
              </p:ext>
            </p:extLst>
          </p:nvPr>
        </p:nvGraphicFramePr>
        <p:xfrm>
          <a:off x="1860550" y="278765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1" name="Equation" r:id="rId11" imgW="1828800" imgH="406080" progId="Equation.DSMT4">
                  <p:embed/>
                </p:oleObj>
              </mc:Choice>
              <mc:Fallback>
                <p:oleObj name="Equation" r:id="rId11" imgW="1828800" imgH="4060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787650"/>
                        <a:ext cx="1828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053584"/>
              </p:ext>
            </p:extLst>
          </p:nvPr>
        </p:nvGraphicFramePr>
        <p:xfrm>
          <a:off x="2476500" y="2019300"/>
          <a:ext cx="647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2" name="公式" r:id="rId13" imgW="123480" imgH="134280" progId="Equation.3">
                  <p:embed/>
                </p:oleObj>
              </mc:Choice>
              <mc:Fallback>
                <p:oleObj name="公式" r:id="rId13" imgW="123480" imgH="13428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019300"/>
                        <a:ext cx="6477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29250"/>
              </p:ext>
            </p:extLst>
          </p:nvPr>
        </p:nvGraphicFramePr>
        <p:xfrm>
          <a:off x="1231900" y="4184650"/>
          <a:ext cx="341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3" name="Equation" r:id="rId15" imgW="3416040" imgH="838080" progId="Equation.DSMT4">
                  <p:embed/>
                </p:oleObj>
              </mc:Choice>
              <mc:Fallback>
                <p:oleObj name="Equation" r:id="rId15" imgW="3416040" imgH="8380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4184650"/>
                        <a:ext cx="3416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851003"/>
              </p:ext>
            </p:extLst>
          </p:nvPr>
        </p:nvGraphicFramePr>
        <p:xfrm>
          <a:off x="4857750" y="4184650"/>
          <a:ext cx="247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4" name="Equation" r:id="rId17" imgW="2476440" imgH="838080" progId="Equation.DSMT4">
                  <p:embed/>
                </p:oleObj>
              </mc:Choice>
              <mc:Fallback>
                <p:oleObj name="Equation" r:id="rId17" imgW="2476440" imgH="83808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184650"/>
                        <a:ext cx="2476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907612"/>
              </p:ext>
            </p:extLst>
          </p:nvPr>
        </p:nvGraphicFramePr>
        <p:xfrm>
          <a:off x="2044700" y="5214938"/>
          <a:ext cx="1485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5" name="Equation" r:id="rId19" imgW="1485720" imgH="545760" progId="Equation.DSMT4">
                  <p:embed/>
                </p:oleObj>
              </mc:Choice>
              <mc:Fallback>
                <p:oleObj name="Equation" r:id="rId19" imgW="1485720" imgH="54576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5214938"/>
                        <a:ext cx="14859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545378"/>
              </p:ext>
            </p:extLst>
          </p:nvPr>
        </p:nvGraphicFramePr>
        <p:xfrm>
          <a:off x="3670300" y="5210175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6" name="Equation" r:id="rId21" imgW="977760" imgH="393480" progId="Equation.DSMT4">
                  <p:embed/>
                </p:oleObj>
              </mc:Choice>
              <mc:Fallback>
                <p:oleObj name="Equation" r:id="rId21" imgW="977760" imgH="39348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5210175"/>
                        <a:ext cx="977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81000" y="3724275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正确解法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953000" y="2516188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464966" y="1429567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kumimoji="1"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692266"/>
              </p:ext>
            </p:extLst>
          </p:nvPr>
        </p:nvGraphicFramePr>
        <p:xfrm>
          <a:off x="1029521" y="1319395"/>
          <a:ext cx="81252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" name="Equation" r:id="rId23" imgW="812520" imgH="406080" progId="Equation.DSMT4">
                  <p:embed/>
                </p:oleObj>
              </mc:Choice>
              <mc:Fallback>
                <p:oleObj name="Equation" r:id="rId23" imgW="812520" imgH="4060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521" y="1319395"/>
                        <a:ext cx="81252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1842041" y="1299392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时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下列做法是否正确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65641" y="1262879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在求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7328441" y="677092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处连续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0907" y="65743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P124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思考题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2.3.2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436096" y="1860550"/>
            <a:ext cx="1574304" cy="655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278468"/>
              </p:ext>
            </p:extLst>
          </p:nvPr>
        </p:nvGraphicFramePr>
        <p:xfrm>
          <a:off x="6280569" y="1585142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8" name="Equation" r:id="rId25" imgW="698400" imgH="393480" progId="Equation.DSMT4">
                  <p:embed/>
                </p:oleObj>
              </mc:Choice>
              <mc:Fallback>
                <p:oleObj name="Equation" r:id="rId25" imgW="698400" imgH="3934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569" y="1585142"/>
                        <a:ext cx="69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947441" y="152038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未必可导</a:t>
            </a:r>
          </a:p>
        </p:txBody>
      </p:sp>
    </p:spTree>
    <p:extLst>
      <p:ext uri="{BB962C8B-B14F-4D97-AF65-F5344CB8AC3E}">
        <p14:creationId xmlns:p14="http://schemas.microsoft.com/office/powerpoint/2010/main" val="118560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 animBg="1"/>
      <p:bldP spid="9" grpId="0" build="p" autoUpdateAnimBg="0"/>
      <p:bldP spid="11" grpId="0" build="p" autoUpdateAnimBg="0"/>
      <p:bldP spid="18" grpId="0" autoUpdateAnimBg="0"/>
      <p:bldP spid="19" grpId="0" animBg="1"/>
      <p:bldP spid="25" grpId="0"/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60986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 2.3.2</a:t>
            </a:r>
            <a:endParaRPr lang="zh-CN" altLang="en-US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 Box 44"/>
          <p:cNvSpPr txBox="1">
            <a:spLocks noChangeArrowheads="1"/>
          </p:cNvSpPr>
          <p:nvPr/>
        </p:nvSpPr>
        <p:spPr bwMode="auto">
          <a:xfrm>
            <a:off x="635245" y="1245404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已知</a:t>
            </a:r>
          </a:p>
        </p:txBody>
      </p:sp>
      <p:graphicFrame>
        <p:nvGraphicFramePr>
          <p:cNvPr id="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761795"/>
              </p:ext>
            </p:extLst>
          </p:nvPr>
        </p:nvGraphicFramePr>
        <p:xfrm>
          <a:off x="1993900" y="1289060"/>
          <a:ext cx="295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" name="Equation" r:id="rId3" imgW="2958840" imgH="431640" progId="Equation.DSMT4">
                  <p:embed/>
                </p:oleObj>
              </mc:Choice>
              <mc:Fallback>
                <p:oleObj name="Equation" r:id="rId3" imgW="2958840" imgH="43164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289060"/>
                        <a:ext cx="2959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5048495" y="1245404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6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379248"/>
              </p:ext>
            </p:extLst>
          </p:nvPr>
        </p:nvGraphicFramePr>
        <p:xfrm>
          <a:off x="5626100" y="1085860"/>
          <a:ext cx="252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3" name="Equation" r:id="rId5" imgW="2527200" imgH="838080" progId="Equation.DSMT4">
                  <p:embed/>
                </p:oleObj>
              </mc:Choice>
              <mc:Fallback>
                <p:oleObj name="Equation" r:id="rId5" imgW="2527200" imgH="8380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1085860"/>
                        <a:ext cx="2527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716460"/>
              </p:ext>
            </p:extLst>
          </p:nvPr>
        </p:nvGraphicFramePr>
        <p:xfrm>
          <a:off x="7467600" y="1274773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4" name="Equation" r:id="rId7" imgW="304560" imgH="431640" progId="Equation.DSMT4">
                  <p:embed/>
                </p:oleObj>
              </mc:Choice>
              <mc:Fallback>
                <p:oleObj name="Equation" r:id="rId7" imgW="304560" imgH="43164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274773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35245" y="2905780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已知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146732"/>
              </p:ext>
            </p:extLst>
          </p:nvPr>
        </p:nvGraphicFramePr>
        <p:xfrm>
          <a:off x="1959006" y="2970540"/>
          <a:ext cx="7159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5" name="Equation" r:id="rId9" imgW="723600" imgH="393480" progId="Equation.DSMT4">
                  <p:embed/>
                </p:oleObj>
              </mc:Choice>
              <mc:Fallback>
                <p:oleObj name="Equation" r:id="rId9" imgW="723600" imgH="3934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006" y="2970540"/>
                        <a:ext cx="71596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730433" y="290578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连续，且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86523"/>
              </p:ext>
            </p:extLst>
          </p:nvPr>
        </p:nvGraphicFramePr>
        <p:xfrm>
          <a:off x="4413267" y="2744321"/>
          <a:ext cx="191293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6" name="Equation" r:id="rId11" imgW="1904760" imgH="838080" progId="Equation.DSMT4">
                  <p:embed/>
                </p:oleObj>
              </mc:Choice>
              <mc:Fallback>
                <p:oleObj name="Equation" r:id="rId11" imgW="1904760" imgH="8380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67" y="2744321"/>
                        <a:ext cx="1912938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381670" y="290578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047590"/>
              </p:ext>
            </p:extLst>
          </p:nvPr>
        </p:nvGraphicFramePr>
        <p:xfrm>
          <a:off x="6982475" y="2964190"/>
          <a:ext cx="17224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7" name="Equation" r:id="rId13" imgW="1739880" imgH="406080" progId="Equation.DSMT4">
                  <p:embed/>
                </p:oleObj>
              </mc:Choice>
              <mc:Fallback>
                <p:oleObj name="Equation" r:id="rId13" imgW="1739880" imgH="4060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475" y="2964190"/>
                        <a:ext cx="17224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35245" y="211369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5245" y="384188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041390"/>
              </p:ext>
            </p:extLst>
          </p:nvPr>
        </p:nvGraphicFramePr>
        <p:xfrm>
          <a:off x="2151063" y="3907220"/>
          <a:ext cx="11572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8" name="Equation" r:id="rId15" imgW="1168200" imgH="393480" progId="Equation.DSMT4">
                  <p:embed/>
                </p:oleObj>
              </mc:Choice>
              <mc:Fallback>
                <p:oleObj name="Equation" r:id="rId15" imgW="1168200" imgH="3934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3907220"/>
                        <a:ext cx="11572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332060"/>
              </p:ext>
            </p:extLst>
          </p:nvPr>
        </p:nvGraphicFramePr>
        <p:xfrm>
          <a:off x="3377111" y="3894520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9" name="Equation" r:id="rId17" imgW="1231560" imgH="406080" progId="Equation.DSMT4">
                  <p:embed/>
                </p:oleObj>
              </mc:Choice>
              <mc:Fallback>
                <p:oleObj name="Equation" r:id="rId17" imgW="1231560" imgH="40608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111" y="3894520"/>
                        <a:ext cx="1231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25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54100" y="328051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微分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444500"/>
            <a:ext cx="30480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2.3.1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若函数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914424"/>
              </p:ext>
            </p:extLst>
          </p:nvPr>
        </p:nvGraphicFramePr>
        <p:xfrm>
          <a:off x="2910526" y="514350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Equation" r:id="rId3" imgW="1295280" imgH="393480" progId="Equation.DSMT4">
                  <p:embed/>
                </p:oleObj>
              </mc:Choice>
              <mc:Fallback>
                <p:oleObj name="Equation" r:id="rId3" imgW="1295280" imgH="3934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526" y="514350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191000" y="436562"/>
            <a:ext cx="4038600" cy="523875"/>
            <a:chOff x="2592" y="275"/>
            <a:chExt cx="2544" cy="33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592" y="275"/>
              <a:ext cx="25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在点      的增量可表示为</a:t>
              </a: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344536"/>
                </p:ext>
              </p:extLst>
            </p:nvPr>
          </p:nvGraphicFramePr>
          <p:xfrm>
            <a:off x="3155" y="280"/>
            <a:ext cx="21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5" y="280"/>
                          <a:ext cx="218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626853"/>
              </p:ext>
            </p:extLst>
          </p:nvPr>
        </p:nvGraphicFramePr>
        <p:xfrm>
          <a:off x="1537593" y="1139720"/>
          <a:ext cx="350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Equation" r:id="rId7" imgW="3504960" imgH="431640" progId="Equation.DSMT4">
                  <p:embed/>
                </p:oleObj>
              </mc:Choice>
              <mc:Fallback>
                <p:oleObj name="Equation" r:id="rId7" imgW="3504960" imgH="43164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593" y="1139720"/>
                        <a:ext cx="3505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252221" y="1988840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为不依赖于△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的常数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8600" y="267091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则称函数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138476"/>
              </p:ext>
            </p:extLst>
          </p:nvPr>
        </p:nvGraphicFramePr>
        <p:xfrm>
          <a:off x="1955800" y="2804265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Equation" r:id="rId9" imgW="1295280" imgH="393480" progId="Equation.DSMT4">
                  <p:embed/>
                </p:oleObj>
              </mc:Choice>
              <mc:Fallback>
                <p:oleObj name="Equation" r:id="rId9" imgW="1295280" imgH="39348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804265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321300" y="2731242"/>
            <a:ext cx="2470150" cy="525463"/>
            <a:chOff x="3648" y="1474"/>
            <a:chExt cx="1556" cy="331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648" y="1474"/>
              <a:ext cx="15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而          称为</a:t>
              </a:r>
            </a:p>
          </p:txBody>
        </p:sp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3978" y="1515"/>
            <a:ext cx="45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" name="Equation" r:id="rId11" imgW="330120" imgH="203040" progId="Equation.DSMT4">
                    <p:embed/>
                  </p:oleObj>
                </mc:Choice>
                <mc:Fallback>
                  <p:oleObj name="Equation" r:id="rId11" imgW="330120" imgH="203040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1515"/>
                          <a:ext cx="451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918083"/>
              </p:ext>
            </p:extLst>
          </p:nvPr>
        </p:nvGraphicFramePr>
        <p:xfrm>
          <a:off x="7397750" y="2753465"/>
          <a:ext cx="1103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Equation" r:id="rId13" imgW="1104840" imgH="444240" progId="Equation.DSMT4">
                  <p:embed/>
                </p:oleObj>
              </mc:Choice>
              <mc:Fallback>
                <p:oleObj name="Equation" r:id="rId13" imgW="1104840" imgH="44424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0" y="2753465"/>
                        <a:ext cx="11033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938140"/>
              </p:ext>
            </p:extLst>
          </p:nvPr>
        </p:nvGraphicFramePr>
        <p:xfrm>
          <a:off x="372752" y="3317821"/>
          <a:ext cx="69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name="Equation" r:id="rId15" imgW="698400" imgH="444240" progId="Equation.DSMT4">
                  <p:embed/>
                </p:oleObj>
              </mc:Choice>
              <mc:Fallback>
                <p:oleObj name="Equation" r:id="rId15" imgW="698400" imgH="44424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52" y="3317821"/>
                        <a:ext cx="698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273300" y="328051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记作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737039"/>
              </p:ext>
            </p:extLst>
          </p:nvPr>
        </p:nvGraphicFramePr>
        <p:xfrm>
          <a:off x="3098800" y="3413865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Equation" r:id="rId17" imgW="419040" imgH="393480" progId="Equation.DSMT4">
                  <p:embed/>
                </p:oleObj>
              </mc:Choice>
              <mc:Fallback>
                <p:oleObj name="Equation" r:id="rId17" imgW="419040" imgH="39348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413865"/>
                        <a:ext cx="419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941369"/>
              </p:ext>
            </p:extLst>
          </p:nvPr>
        </p:nvGraphicFramePr>
        <p:xfrm>
          <a:off x="3594100" y="3383703"/>
          <a:ext cx="90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name="Equation" r:id="rId19" imgW="901440" imgH="431640" progId="Equation.DSMT4">
                  <p:embed/>
                </p:oleObj>
              </mc:Choice>
              <mc:Fallback>
                <p:oleObj name="Equation" r:id="rId19" imgW="901440" imgH="43164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383703"/>
                        <a:ext cx="901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559300" y="332655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395441"/>
              </p:ext>
            </p:extLst>
          </p:nvPr>
        </p:nvGraphicFramePr>
        <p:xfrm>
          <a:off x="3119438" y="3939093"/>
          <a:ext cx="2041882" cy="66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" name="Equation" r:id="rId21" imgW="634680" imgH="203040" progId="Equation.DSMT4">
                  <p:embed/>
                </p:oleObj>
              </mc:Choice>
              <mc:Fallback>
                <p:oleObj name="Equation" r:id="rId21" imgW="634680" imgH="20304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3939093"/>
                        <a:ext cx="2041882" cy="66271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866411"/>
              </p:ext>
            </p:extLst>
          </p:nvPr>
        </p:nvGraphicFramePr>
        <p:xfrm>
          <a:off x="5174481" y="1124744"/>
          <a:ext cx="2071637" cy="46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name="Equation" r:id="rId23" imgW="927000" imgH="203040" progId="Equation.DSMT4">
                  <p:embed/>
                </p:oleObj>
              </mc:Choice>
              <mc:Fallback>
                <p:oleObj name="Equation" r:id="rId23" imgW="927000" imgH="20304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4481" y="1124744"/>
                        <a:ext cx="2071637" cy="461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63900" y="268520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654710"/>
              </p:ext>
            </p:extLst>
          </p:nvPr>
        </p:nvGraphicFramePr>
        <p:xfrm>
          <a:off x="4095750" y="275981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name="Equation" r:id="rId25" imgW="355320" imgH="431640" progId="Equation.DSMT4">
                  <p:embed/>
                </p:oleObj>
              </mc:Choice>
              <mc:Fallback>
                <p:oleObj name="Equation" r:id="rId25" imgW="355320" imgH="43164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2759815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406900" y="269790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可微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75744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9" grpId="0" build="p" autoUpdateAnimBg="0"/>
      <p:bldP spid="10" grpId="0" autoUpdateAnimBg="0"/>
      <p:bldP spid="17" grpId="0" autoUpdateAnimBg="0"/>
      <p:bldP spid="20" grpId="0" autoUpdateAnimBg="0"/>
      <p:bldP spid="32" grpId="0" autoUpdateAnimBg="0"/>
      <p:bldP spid="3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528" y="764704"/>
            <a:ext cx="2971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2.3.1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8138" y="2557984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必要性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30796" y="259449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已知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698693"/>
              </p:ext>
            </p:extLst>
          </p:nvPr>
        </p:nvGraphicFramePr>
        <p:xfrm>
          <a:off x="4000500" y="2657202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Equation" r:id="rId3" imgW="1295280" imgH="393480" progId="Equation.DSMT4">
                  <p:embed/>
                </p:oleObj>
              </mc:Choice>
              <mc:Fallback>
                <p:oleObj name="Equation" r:id="rId3" imgW="1295280" imgH="39348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657202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308600" y="2592115"/>
            <a:ext cx="2362200" cy="523875"/>
            <a:chOff x="3504" y="1296"/>
            <a:chExt cx="1488" cy="330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504" y="1296"/>
              <a:ext cx="14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在点     可微 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4817968"/>
                </p:ext>
              </p:extLst>
            </p:nvPr>
          </p:nvGraphicFramePr>
          <p:xfrm>
            <a:off x="4120" y="1325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" name="Equation" r:id="rId5" imgW="355320" imgH="431640" progId="Equation.DSMT4">
                    <p:embed/>
                  </p:oleObj>
                </mc:Choice>
                <mc:Fallback>
                  <p:oleObj name="Equation" r:id="rId5" imgW="355320" imgH="431640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0" y="1325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442200" y="2594496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251100"/>
              </p:ext>
            </p:extLst>
          </p:nvPr>
        </p:nvGraphicFramePr>
        <p:xfrm>
          <a:off x="1551611" y="3271440"/>
          <a:ext cx="3503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Equation" r:id="rId7" imgW="3504960" imgH="431640" progId="Equation.DSMT4">
                  <p:embed/>
                </p:oleObj>
              </mc:Choice>
              <mc:Fallback>
                <p:oleObj name="Equation" r:id="rId7" imgW="3504960" imgH="43164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611" y="3271440"/>
                        <a:ext cx="35036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20615"/>
              </p:ext>
            </p:extLst>
          </p:nvPr>
        </p:nvGraphicFramePr>
        <p:xfrm>
          <a:off x="1595820" y="3934087"/>
          <a:ext cx="4089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Equation" r:id="rId9" imgW="4089240" imgH="914400" progId="Equation.DSMT4">
                  <p:embed/>
                </p:oleObj>
              </mc:Choice>
              <mc:Fallback>
                <p:oleObj name="Equation" r:id="rId9" imgW="4089240" imgH="9144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820" y="3934087"/>
                        <a:ext cx="4089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066965"/>
              </p:ext>
            </p:extLst>
          </p:nvPr>
        </p:nvGraphicFramePr>
        <p:xfrm>
          <a:off x="5809824" y="4209878"/>
          <a:ext cx="55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Equation" r:id="rId11" imgW="558720" imgH="393480" progId="Equation.DSMT4">
                  <p:embed/>
                </p:oleObj>
              </mc:Choice>
              <mc:Fallback>
                <p:oleObj name="Equation" r:id="rId11" imgW="558720" imgH="3934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9824" y="4209878"/>
                        <a:ext cx="558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37216" y="515924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115078"/>
              </p:ext>
            </p:extLst>
          </p:nvPr>
        </p:nvGraphicFramePr>
        <p:xfrm>
          <a:off x="5565328" y="5202902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Equation" r:id="rId13" imgW="1549080" imgH="431640" progId="Equation.DSMT4">
                  <p:embed/>
                </p:oleObj>
              </mc:Choice>
              <mc:Fallback>
                <p:oleObj name="Equation" r:id="rId13" imgW="1549080" imgH="43164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328" y="5202902"/>
                        <a:ext cx="154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807287"/>
              </p:ext>
            </p:extLst>
          </p:nvPr>
        </p:nvGraphicFramePr>
        <p:xfrm>
          <a:off x="5007698" y="3229227"/>
          <a:ext cx="2320691" cy="51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Equation" r:id="rId15" imgW="927000" imgH="203040" progId="Equation.DSMT4">
                  <p:embed/>
                </p:oleObj>
              </mc:Choice>
              <mc:Fallback>
                <p:oleObj name="Equation" r:id="rId15" imgW="927000" imgH="20304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7698" y="3229227"/>
                        <a:ext cx="2320691" cy="5162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506564"/>
              </p:ext>
            </p:extLst>
          </p:nvPr>
        </p:nvGraphicFramePr>
        <p:xfrm>
          <a:off x="1266378" y="5221952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Equation" r:id="rId17" imgW="1295280" imgH="393480" progId="Equation.DSMT4">
                  <p:embed/>
                </p:oleObj>
              </mc:Choice>
              <mc:Fallback>
                <p:oleObj name="Equation" r:id="rId17" imgW="1295280" imgH="3934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378" y="5221952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2574478" y="5156865"/>
            <a:ext cx="2743200" cy="523875"/>
            <a:chOff x="1536" y="3431"/>
            <a:chExt cx="1728" cy="330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536" y="3431"/>
              <a:ext cx="17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在点     的可导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  <p:graphicFrame>
          <p:nvGraphicFramePr>
            <p:cNvPr id="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4490482"/>
                </p:ext>
              </p:extLst>
            </p:nvPr>
          </p:nvGraphicFramePr>
          <p:xfrm>
            <a:off x="2085" y="3468"/>
            <a:ext cx="22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" name="Equation" r:id="rId19" imgW="355320" imgH="431640" progId="Equation.DSMT4">
                    <p:embed/>
                  </p:oleObj>
                </mc:Choice>
                <mc:Fallback>
                  <p:oleObj name="Equation" r:id="rId19" imgW="355320" imgH="431640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3468"/>
                          <a:ext cx="223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012878" y="515719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189695"/>
              </p:ext>
            </p:extLst>
          </p:nvPr>
        </p:nvGraphicFramePr>
        <p:xfrm>
          <a:off x="2725132" y="878632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Equation" r:id="rId21" imgW="1295280" imgH="393480" progId="Equation.DSMT4">
                  <p:embed/>
                </p:oleObj>
              </mc:Choice>
              <mc:Fallback>
                <p:oleObj name="Equation" r:id="rId21" imgW="1295280" imgH="3934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132" y="878632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4038600" y="806772"/>
            <a:ext cx="4343400" cy="525464"/>
            <a:chOff x="2544" y="160"/>
            <a:chExt cx="2736" cy="331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544" y="161"/>
              <a:ext cx="27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在点     可微的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充要条件</a:t>
              </a: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是</a:t>
              </a:r>
            </a:p>
          </p:txBody>
        </p:sp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3107" y="160"/>
            <a:ext cx="22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" name="Equation" r:id="rId23" imgW="164880" imgH="228600" progId="Equation.DSMT4">
                    <p:embed/>
                  </p:oleObj>
                </mc:Choice>
                <mc:Fallback>
                  <p:oleObj name="Equation" r:id="rId23" imgW="164880" imgH="228600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60"/>
                          <a:ext cx="222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860021"/>
              </p:ext>
            </p:extLst>
          </p:nvPr>
        </p:nvGraphicFramePr>
        <p:xfrm>
          <a:off x="323528" y="1507654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Equation" r:id="rId25" imgW="1295280" imgH="393480" progId="Equation.DSMT4">
                  <p:embed/>
                </p:oleObj>
              </mc:Choice>
              <mc:Fallback>
                <p:oleObj name="Equation" r:id="rId25" imgW="1295280" imgH="3934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507654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735138" y="1410817"/>
            <a:ext cx="274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     处可导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750071"/>
              </p:ext>
            </p:extLst>
          </p:nvPr>
        </p:nvGraphicFramePr>
        <p:xfrm>
          <a:off x="2584450" y="1463204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Equation" r:id="rId27" imgW="355320" imgH="431640" progId="Equation.DSMT4">
                  <p:embed/>
                </p:oleObj>
              </mc:Choice>
              <mc:Fallback>
                <p:oleObj name="Equation" r:id="rId27" imgW="355320" imgH="43164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1463204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191000" y="137430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328066"/>
              </p:ext>
            </p:extLst>
          </p:nvPr>
        </p:nvGraphicFramePr>
        <p:xfrm>
          <a:off x="4756150" y="1469554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Equation" r:id="rId29" imgW="1676160" imgH="431640" progId="Equation.DSMT4">
                  <p:embed/>
                </p:oleObj>
              </mc:Choice>
              <mc:Fallback>
                <p:oleObj name="Equation" r:id="rId29" imgW="1676160" imgH="43164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469554"/>
                        <a:ext cx="1676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444208" y="1417449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934722"/>
              </p:ext>
            </p:extLst>
          </p:nvPr>
        </p:nvGraphicFramePr>
        <p:xfrm>
          <a:off x="2696982" y="1945862"/>
          <a:ext cx="2376495" cy="57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Equation" r:id="rId31" imgW="952200" imgH="228600" progId="Equation.DSMT4">
                  <p:embed/>
                </p:oleObj>
              </mc:Choice>
              <mc:Fallback>
                <p:oleObj name="Equation" r:id="rId31" imgW="952200" imgH="2286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982" y="1945862"/>
                        <a:ext cx="2376495" cy="576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7216" y="419074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于是，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539552" y="116632"/>
            <a:ext cx="48768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可微与可导的关系</a:t>
            </a:r>
          </a:p>
        </p:txBody>
      </p:sp>
    </p:spTree>
    <p:extLst>
      <p:ext uri="{BB962C8B-B14F-4D97-AF65-F5344CB8AC3E}">
        <p14:creationId xmlns:p14="http://schemas.microsoft.com/office/powerpoint/2010/main" val="205646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9" grpId="0" autoUpdateAnimBg="0"/>
      <p:bldP spid="13" grpId="0" autoUpdateAnimBg="0"/>
      <p:bldP spid="20" grpId="0" build="p" autoUpdateAnimBg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533400" y="474861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充分性”：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2356701" y="47691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已知</a:t>
            </a:r>
          </a:p>
        </p:txBody>
      </p:sp>
      <p:graphicFrame>
        <p:nvGraphicFramePr>
          <p:cNvPr id="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78125"/>
              </p:ext>
            </p:extLst>
          </p:nvPr>
        </p:nvGraphicFramePr>
        <p:xfrm>
          <a:off x="2432050" y="1055688"/>
          <a:ext cx="240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Equation" r:id="rId3" imgW="2400120" imgH="914400" progId="Equation.DSMT4">
                  <p:embed/>
                </p:oleObj>
              </mc:Choice>
              <mc:Fallback>
                <p:oleObj name="Equation" r:id="rId3" imgW="2400120" imgH="9144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1055688"/>
                        <a:ext cx="2400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087131"/>
              </p:ext>
            </p:extLst>
          </p:nvPr>
        </p:nvGraphicFramePr>
        <p:xfrm>
          <a:off x="3157979" y="539621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Equation" r:id="rId5" imgW="1295280" imgH="393480" progId="Equation.DSMT4">
                  <p:embed/>
                </p:oleObj>
              </mc:Choice>
              <mc:Fallback>
                <p:oleObj name="Equation" r:id="rId5" imgW="1295280" imgH="3934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979" y="539621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918481"/>
              </p:ext>
            </p:extLst>
          </p:nvPr>
        </p:nvGraphicFramePr>
        <p:xfrm>
          <a:off x="2128101" y="1988840"/>
          <a:ext cx="259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Equation" r:id="rId7" imgW="2590560" imgH="914400" progId="Equation.DSMT4">
                  <p:embed/>
                </p:oleObj>
              </mc:Choice>
              <mc:Fallback>
                <p:oleObj name="Equation" r:id="rId7" imgW="2590560" imgH="9144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101" y="1988840"/>
                        <a:ext cx="2590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879574"/>
              </p:ext>
            </p:extLst>
          </p:nvPr>
        </p:nvGraphicFramePr>
        <p:xfrm>
          <a:off x="5073650" y="2236788"/>
          <a:ext cx="1778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Equation" r:id="rId9" imgW="1777680" imgH="545760" progId="Equation.DSMT4">
                  <p:embed/>
                </p:oleObj>
              </mc:Choice>
              <mc:Fallback>
                <p:oleObj name="Equation" r:id="rId9" imgW="1777680" imgH="54576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2236788"/>
                        <a:ext cx="1778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995404"/>
              </p:ext>
            </p:extLst>
          </p:nvPr>
        </p:nvGraphicFramePr>
        <p:xfrm>
          <a:off x="666750" y="3043238"/>
          <a:ext cx="374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Equation" r:id="rId11" imgW="3746160" imgH="444240" progId="Equation.DSMT4">
                  <p:embed/>
                </p:oleObj>
              </mc:Choice>
              <mc:Fallback>
                <p:oleObj name="Equation" r:id="rId11" imgW="3746160" imgH="44424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043238"/>
                        <a:ext cx="3746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137737"/>
              </p:ext>
            </p:extLst>
          </p:nvPr>
        </p:nvGraphicFramePr>
        <p:xfrm>
          <a:off x="4499992" y="2996952"/>
          <a:ext cx="2745062" cy="515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Equation" r:id="rId13" imgW="1231560" imgH="228600" progId="Equation.DSMT4">
                  <p:embed/>
                </p:oleObj>
              </mc:Choice>
              <mc:Fallback>
                <p:oleObj name="Equation" r:id="rId13" imgW="1231560" imgH="2286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996952"/>
                        <a:ext cx="2745062" cy="5157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56610"/>
              </p:ext>
            </p:extLst>
          </p:nvPr>
        </p:nvGraphicFramePr>
        <p:xfrm>
          <a:off x="4781550" y="3214688"/>
          <a:ext cx="149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Equation" r:id="rId15" imgW="1498320" imgH="838080" progId="Equation.DSMT4">
                  <p:embed/>
                </p:oleObj>
              </mc:Choice>
              <mc:Fallback>
                <p:oleObj name="Equation" r:id="rId15" imgW="1498320" imgH="8380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3214688"/>
                        <a:ext cx="1498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66750" y="4077072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669654"/>
              </p:ext>
            </p:extLst>
          </p:nvPr>
        </p:nvGraphicFramePr>
        <p:xfrm>
          <a:off x="2320924" y="4086225"/>
          <a:ext cx="2467100" cy="62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Equation" r:id="rId17" imgW="914400" imgH="228600" progId="Equation.DSMT4">
                  <p:embed/>
                </p:oleObj>
              </mc:Choice>
              <mc:Fallback>
                <p:oleObj name="Equation" r:id="rId17" imgW="914400" imgH="2286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4" y="4086225"/>
                        <a:ext cx="2467100" cy="621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4419600" y="474534"/>
            <a:ext cx="2743200" cy="523875"/>
            <a:chOff x="3120" y="3264"/>
            <a:chExt cx="1728" cy="330"/>
          </a:xfrm>
        </p:grpSpPr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3120" y="3264"/>
              <a:ext cx="17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在点     的可导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  <p:graphicFrame>
          <p:nvGraphicFramePr>
            <p:cNvPr id="15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488016"/>
                </p:ext>
              </p:extLst>
            </p:nvPr>
          </p:nvGraphicFramePr>
          <p:xfrm>
            <a:off x="3670" y="3303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6" name="Equation" r:id="rId19" imgW="355320" imgH="431640" progId="Equation.DSMT4">
                    <p:embed/>
                  </p:oleObj>
                </mc:Choice>
                <mc:Fallback>
                  <p:oleObj name="Equation" r:id="rId19" imgW="355320" imgH="43164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3303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489735"/>
              </p:ext>
            </p:extLst>
          </p:nvPr>
        </p:nvGraphicFramePr>
        <p:xfrm>
          <a:off x="6553200" y="3582988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Equation" r:id="rId21" imgW="2108160" imgH="444240" progId="Equation.DSMT4">
                  <p:embed/>
                </p:oleObj>
              </mc:Choice>
              <mc:Fallback>
                <p:oleObj name="Equation" r:id="rId21" imgW="2108160" imgH="44424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582988"/>
                        <a:ext cx="2108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6858000" y="476915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750" y="4777988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4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11" grpId="0" autoUpdateAnimBg="0"/>
      <p:bldP spid="17" grpId="0" build="p" autoUpdateAnimBg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431800"/>
            <a:ext cx="1295400" cy="6096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说明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lang="en-US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757306"/>
              </p:ext>
            </p:extLst>
          </p:nvPr>
        </p:nvGraphicFramePr>
        <p:xfrm>
          <a:off x="1026928" y="1323702"/>
          <a:ext cx="1454892" cy="5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3" imgW="660240" imgH="228600" progId="Equation.DSMT4">
                  <p:embed/>
                </p:oleObj>
              </mc:Choice>
              <mc:Fallback>
                <p:oleObj name="Equation" r:id="rId3" imgW="660240" imgH="2286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928" y="1323702"/>
                        <a:ext cx="1454892" cy="50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14688" y="1307232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时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958341"/>
              </p:ext>
            </p:extLst>
          </p:nvPr>
        </p:nvGraphicFramePr>
        <p:xfrm>
          <a:off x="5463619" y="520700"/>
          <a:ext cx="209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Equation" r:id="rId5" imgW="2095200" imgH="431640" progId="Equation.DSMT4">
                  <p:embed/>
                </p:oleObj>
              </mc:Choice>
              <mc:Fallback>
                <p:oleObj name="Equation" r:id="rId5" imgW="2095200" imgH="43164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619" y="520700"/>
                        <a:ext cx="2095500" cy="4318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77766"/>
              </p:ext>
            </p:extLst>
          </p:nvPr>
        </p:nvGraphicFramePr>
        <p:xfrm>
          <a:off x="1883855" y="520700"/>
          <a:ext cx="331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Equation" r:id="rId7" imgW="3314520" imgH="431640" progId="Equation.DSMT4">
                  <p:embed/>
                </p:oleObj>
              </mc:Choice>
              <mc:Fallback>
                <p:oleObj name="Equation" r:id="rId7" imgW="3314520" imgH="43164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855" y="520700"/>
                        <a:ext cx="3314700" cy="4318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598571"/>
              </p:ext>
            </p:extLst>
          </p:nvPr>
        </p:nvGraphicFramePr>
        <p:xfrm>
          <a:off x="1759038" y="2059260"/>
          <a:ext cx="109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Equation" r:id="rId9" imgW="1091880" imgH="914400" progId="Equation.DSMT4">
                  <p:embed/>
                </p:oleObj>
              </mc:Choice>
              <mc:Fallback>
                <p:oleObj name="Equation" r:id="rId9" imgW="1091880" imgH="9144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038" y="2059260"/>
                        <a:ext cx="1092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30185"/>
              </p:ext>
            </p:extLst>
          </p:nvPr>
        </p:nvGraphicFramePr>
        <p:xfrm>
          <a:off x="3092538" y="2060848"/>
          <a:ext cx="223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Equation" r:id="rId11" imgW="2234880" imgH="927000" progId="Equation.DSMT4">
                  <p:embed/>
                </p:oleObj>
              </mc:Choice>
              <mc:Fallback>
                <p:oleObj name="Equation" r:id="rId11" imgW="2234880" imgH="9270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538" y="2060848"/>
                        <a:ext cx="2235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54911"/>
              </p:ext>
            </p:extLst>
          </p:nvPr>
        </p:nvGraphicFramePr>
        <p:xfrm>
          <a:off x="5399503" y="2111334"/>
          <a:ext cx="233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Equation" r:id="rId13" imgW="2336760" imgH="927000" progId="Equation.DSMT4">
                  <p:embed/>
                </p:oleObj>
              </mc:Choice>
              <mc:Fallback>
                <p:oleObj name="Equation" r:id="rId13" imgW="2336760" imgH="9270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503" y="2111334"/>
                        <a:ext cx="2336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601494"/>
              </p:ext>
            </p:extLst>
          </p:nvPr>
        </p:nvGraphicFramePr>
        <p:xfrm>
          <a:off x="7977603" y="2314534"/>
          <a:ext cx="43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Equation" r:id="rId15" imgW="431640" imgH="393480" progId="Equation.DSMT4">
                  <p:embed/>
                </p:oleObj>
              </mc:Choice>
              <mc:Fallback>
                <p:oleObj name="Equation" r:id="rId15" imgW="431640" imgH="3934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603" y="2314534"/>
                        <a:ext cx="431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26736" y="3257598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778088"/>
              </p:ext>
            </p:extLst>
          </p:nvPr>
        </p:nvGraphicFramePr>
        <p:xfrm>
          <a:off x="1448529" y="3314289"/>
          <a:ext cx="1090143" cy="405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Equation" r:id="rId17" imgW="495000" imgH="177480" progId="Equation.DSMT4">
                  <p:embed/>
                </p:oleObj>
              </mc:Choice>
              <mc:Fallback>
                <p:oleObj name="Equation" r:id="rId17" imgW="495000" imgH="1774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529" y="3314289"/>
                        <a:ext cx="1090143" cy="4057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507936" y="325759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时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819904"/>
              </p:ext>
            </p:extLst>
          </p:nvPr>
        </p:nvGraphicFramePr>
        <p:xfrm>
          <a:off x="3028922" y="3285602"/>
          <a:ext cx="545070" cy="46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Equation" r:id="rId19" imgW="241200" imgH="203040" progId="Equation.DSMT4">
                  <p:embed/>
                </p:oleObj>
              </mc:Choice>
              <mc:Fallback>
                <p:oleObj name="Equation" r:id="rId19" imgW="241200" imgH="20304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22" y="3285602"/>
                        <a:ext cx="545070" cy="463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299830"/>
              </p:ext>
            </p:extLst>
          </p:nvPr>
        </p:nvGraphicFramePr>
        <p:xfrm>
          <a:off x="3983177" y="3289699"/>
          <a:ext cx="454911" cy="454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" name="Equation" r:id="rId21" imgW="203040" imgH="203040" progId="Equation.DSMT4">
                  <p:embed/>
                </p:oleObj>
              </mc:Choice>
              <mc:Fallback>
                <p:oleObj name="Equation" r:id="rId21" imgW="203040" imgH="20304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177" y="3289699"/>
                        <a:ext cx="454911" cy="4549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30082" y="4030266"/>
            <a:ext cx="4221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很小时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有近似公式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237343"/>
              </p:ext>
            </p:extLst>
          </p:nvPr>
        </p:nvGraphicFramePr>
        <p:xfrm>
          <a:off x="7606440" y="3230274"/>
          <a:ext cx="737691" cy="57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" name="Equation" r:id="rId23" imgW="330120" imgH="253800" progId="Equation.DSMT4">
                  <p:embed/>
                </p:oleObj>
              </mc:Choice>
              <mc:Fallback>
                <p:oleObj name="Equation" r:id="rId23" imgW="330120" imgH="2538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440" y="3230274"/>
                        <a:ext cx="737691" cy="573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488054"/>
              </p:ext>
            </p:extLst>
          </p:nvPr>
        </p:nvGraphicFramePr>
        <p:xfrm>
          <a:off x="3265159" y="4691617"/>
          <a:ext cx="1432346" cy="538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" name="Equation" r:id="rId25" imgW="545760" imgH="203040" progId="Equation.DSMT4">
                  <p:embed/>
                </p:oleObj>
              </mc:Choice>
              <mc:Fallback>
                <p:oleObj name="Equation" r:id="rId25" imgW="545760" imgH="20304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159" y="4691617"/>
                        <a:ext cx="1432346" cy="538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498536" y="3257598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与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412936" y="3257598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是等价无穷小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3488" y="129929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794186" y="325554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故当</a:t>
            </a:r>
          </a:p>
        </p:txBody>
      </p:sp>
    </p:spTree>
    <p:extLst>
      <p:ext uri="{BB962C8B-B14F-4D97-AF65-F5344CB8AC3E}">
        <p14:creationId xmlns:p14="http://schemas.microsoft.com/office/powerpoint/2010/main" val="133966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1" grpId="0" autoUpdateAnimBg="0"/>
      <p:bldP spid="13" grpId="0" autoUpdateAnimBg="0"/>
      <p:bldP spid="16" grpId="0" build="p" autoUpdateAnimBg="0" advAuto="0"/>
      <p:bldP spid="19" grpId="0" autoUpdateAnimBg="0"/>
      <p:bldP spid="20" grpId="0" autoUpdateAnimBg="0"/>
      <p:bldP spid="21" grpId="0" build="p" autoUpdateAnimBg="0"/>
      <p:bldP spid="2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357188"/>
            <a:ext cx="28956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004186"/>
              </p:ext>
            </p:extLst>
          </p:nvPr>
        </p:nvGraphicFramePr>
        <p:xfrm>
          <a:off x="766498" y="2069496"/>
          <a:ext cx="204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" name="Equation" r:id="rId3" imgW="2044440" imgH="431640" progId="Equation.DSMT4">
                  <p:embed/>
                </p:oleObj>
              </mc:Choice>
              <mc:Fallback>
                <p:oleObj name="Equation" r:id="rId3" imgW="2044440" imgH="43164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98" y="2069496"/>
                        <a:ext cx="2044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221233" y="2849883"/>
            <a:ext cx="1054647" cy="2019277"/>
            <a:chOff x="4858" y="1291"/>
            <a:chExt cx="782" cy="1497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4964" y="1291"/>
              <a:ext cx="0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0321388"/>
                </p:ext>
              </p:extLst>
            </p:nvPr>
          </p:nvGraphicFramePr>
          <p:xfrm>
            <a:off x="4858" y="2468"/>
            <a:ext cx="78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1" name="Equation" r:id="rId5" imgW="1054080" imgH="431640" progId="Equation.DSMT4">
                    <p:embed/>
                  </p:oleObj>
                </mc:Choice>
                <mc:Fallback>
                  <p:oleObj name="Equation" r:id="rId5" imgW="1054080" imgH="431640" progId="Equation.DSMT4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2468"/>
                          <a:ext cx="782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 flipV="1">
              <a:off x="4964" y="2270"/>
              <a:ext cx="57" cy="34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623285" y="2278314"/>
            <a:ext cx="2594245" cy="2167144"/>
            <a:chOff x="3674" y="867"/>
            <a:chExt cx="1923" cy="1607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755" y="221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3755" y="1002"/>
              <a:ext cx="0" cy="1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8532273"/>
                </p:ext>
              </p:extLst>
            </p:nvPr>
          </p:nvGraphicFramePr>
          <p:xfrm>
            <a:off x="5411" y="2209"/>
            <a:ext cx="16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2" name="Equation" r:id="rId7" imgW="228600" imgH="304560" progId="Equation.DSMT4">
                    <p:embed/>
                  </p:oleObj>
                </mc:Choice>
                <mc:Fallback>
                  <p:oleObj name="Equation" r:id="rId7" imgW="228600" imgH="304560" progId="Equation.DSMT4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1" y="2209"/>
                          <a:ext cx="169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7644341"/>
                </p:ext>
              </p:extLst>
            </p:nvPr>
          </p:nvGraphicFramePr>
          <p:xfrm>
            <a:off x="3674" y="867"/>
            <a:ext cx="18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" name="Equation" r:id="rId9" imgW="253800" imgH="304560" progId="Equation.DSMT4">
                    <p:embed/>
                  </p:oleObj>
                </mc:Choice>
                <mc:Fallback>
                  <p:oleObj name="Equation" r:id="rId9" imgW="253800" imgH="304560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4" y="867"/>
                          <a:ext cx="18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2164405"/>
                </p:ext>
              </p:extLst>
            </p:nvPr>
          </p:nvGraphicFramePr>
          <p:xfrm>
            <a:off x="3678" y="2239"/>
            <a:ext cx="21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4" name="Equation" r:id="rId11" imgW="291960" imgH="317160" progId="Equation.DSMT4">
                    <p:embed/>
                  </p:oleObj>
                </mc:Choice>
                <mc:Fallback>
                  <p:oleObj name="Equation" r:id="rId11" imgW="291960" imgH="317160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" y="2239"/>
                          <a:ext cx="216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043" y="1002"/>
              <a:ext cx="1094" cy="836"/>
            </a:xfrm>
            <a:custGeom>
              <a:avLst/>
              <a:gdLst>
                <a:gd name="T0" fmla="*/ 0 w 912"/>
                <a:gd name="T1" fmla="*/ 672 h 696"/>
                <a:gd name="T2" fmla="*/ 240 w 912"/>
                <a:gd name="T3" fmla="*/ 672 h 696"/>
                <a:gd name="T4" fmla="*/ 528 w 912"/>
                <a:gd name="T5" fmla="*/ 528 h 696"/>
                <a:gd name="T6" fmla="*/ 768 w 912"/>
                <a:gd name="T7" fmla="*/ 240 h 696"/>
                <a:gd name="T8" fmla="*/ 912 w 912"/>
                <a:gd name="T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696">
                  <a:moveTo>
                    <a:pt x="0" y="672"/>
                  </a:moveTo>
                  <a:cubicBezTo>
                    <a:pt x="76" y="684"/>
                    <a:pt x="152" y="696"/>
                    <a:pt x="240" y="672"/>
                  </a:cubicBezTo>
                  <a:cubicBezTo>
                    <a:pt x="328" y="648"/>
                    <a:pt x="440" y="600"/>
                    <a:pt x="528" y="528"/>
                  </a:cubicBezTo>
                  <a:cubicBezTo>
                    <a:pt x="616" y="456"/>
                    <a:pt x="704" y="328"/>
                    <a:pt x="768" y="240"/>
                  </a:cubicBezTo>
                  <a:cubicBezTo>
                    <a:pt x="832" y="152"/>
                    <a:pt x="888" y="40"/>
                    <a:pt x="912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1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9238810"/>
                </p:ext>
              </p:extLst>
            </p:nvPr>
          </p:nvGraphicFramePr>
          <p:xfrm>
            <a:off x="4078" y="1002"/>
            <a:ext cx="96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5" name="Equation" r:id="rId13" imgW="1295280" imgH="393480" progId="Equation.DSMT4">
                    <p:embed/>
                  </p:oleObj>
                </mc:Choice>
                <mc:Fallback>
                  <p:oleObj name="Equation" r:id="rId13" imgW="1295280" imgH="393480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8" y="1002"/>
                          <a:ext cx="960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363355" y="2849883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896630" y="3392808"/>
            <a:ext cx="1087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518930" y="3045146"/>
            <a:ext cx="0" cy="347662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6040952" y="3800487"/>
            <a:ext cx="515888" cy="317430"/>
            <a:chOff x="3983" y="1996"/>
            <a:chExt cx="383" cy="235"/>
          </a:xfrm>
        </p:grpSpPr>
        <p:graphicFrame>
          <p:nvGraphicFramePr>
            <p:cNvPr id="2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5814611"/>
                </p:ext>
              </p:extLst>
            </p:nvPr>
          </p:nvGraphicFramePr>
          <p:xfrm>
            <a:off x="4149" y="1996"/>
            <a:ext cx="21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6" name="Equation" r:id="rId15" imgW="291960" imgH="317160" progId="Equation.DSMT4">
                    <p:embed/>
                  </p:oleObj>
                </mc:Choice>
                <mc:Fallback>
                  <p:oleObj name="Equation" r:id="rId15" imgW="291960" imgH="317160" progId="Equation.DSMT4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" y="1996"/>
                          <a:ext cx="217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Arc 21"/>
            <p:cNvSpPr>
              <a:spLocks/>
            </p:cNvSpPr>
            <p:nvPr/>
          </p:nvSpPr>
          <p:spPr bwMode="auto">
            <a:xfrm>
              <a:off x="3983" y="2066"/>
              <a:ext cx="166" cy="150"/>
            </a:xfrm>
            <a:custGeom>
              <a:avLst/>
              <a:gdLst>
                <a:gd name="G0" fmla="+- 0 0 0"/>
                <a:gd name="G1" fmla="+- 19160 0 0"/>
                <a:gd name="G2" fmla="+- 21600 0 0"/>
                <a:gd name="T0" fmla="*/ 9973 w 21600"/>
                <a:gd name="T1" fmla="*/ 0 h 19537"/>
                <a:gd name="T2" fmla="*/ 21597 w 21600"/>
                <a:gd name="T3" fmla="*/ 19537 h 19537"/>
                <a:gd name="T4" fmla="*/ 0 w 21600"/>
                <a:gd name="T5" fmla="*/ 19160 h 19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537" fill="none" extrusionOk="0">
                  <a:moveTo>
                    <a:pt x="9972" y="0"/>
                  </a:moveTo>
                  <a:cubicBezTo>
                    <a:pt x="17117" y="3719"/>
                    <a:pt x="21600" y="11105"/>
                    <a:pt x="21600" y="19160"/>
                  </a:cubicBezTo>
                  <a:cubicBezTo>
                    <a:pt x="21600" y="19285"/>
                    <a:pt x="21598" y="19411"/>
                    <a:pt x="21596" y="19536"/>
                  </a:cubicBezTo>
                </a:path>
                <a:path w="21600" h="19537" stroke="0" extrusionOk="0">
                  <a:moveTo>
                    <a:pt x="9972" y="0"/>
                  </a:moveTo>
                  <a:cubicBezTo>
                    <a:pt x="17117" y="3719"/>
                    <a:pt x="21600" y="11105"/>
                    <a:pt x="21600" y="19160"/>
                  </a:cubicBezTo>
                  <a:cubicBezTo>
                    <a:pt x="21600" y="19285"/>
                    <a:pt x="21598" y="19411"/>
                    <a:pt x="21596" y="19536"/>
                  </a:cubicBezTo>
                  <a:lnTo>
                    <a:pt x="0" y="1916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5886980" y="2926083"/>
            <a:ext cx="1631950" cy="1166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6829856" y="3392809"/>
            <a:ext cx="317885" cy="1131161"/>
            <a:chOff x="4758" y="1126"/>
            <a:chExt cx="197" cy="698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800" y="112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2730832"/>
                </p:ext>
              </p:extLst>
            </p:nvPr>
          </p:nvGraphicFramePr>
          <p:xfrm>
            <a:off x="4758" y="1558"/>
            <a:ext cx="19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7" name="Equation" r:id="rId17" imgW="317160" imgH="431640" progId="Equation.DSMT4">
                    <p:embed/>
                  </p:oleObj>
                </mc:Choice>
                <mc:Fallback>
                  <p:oleObj name="Equation" r:id="rId17" imgW="317160" imgH="431640" progId="Equation.DSMT4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8" y="1558"/>
                          <a:ext cx="197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7828494" y="2849883"/>
            <a:ext cx="431079" cy="542925"/>
            <a:chOff x="5309" y="1291"/>
            <a:chExt cx="319" cy="403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5309" y="1291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0885708"/>
                </p:ext>
              </p:extLst>
            </p:nvPr>
          </p:nvGraphicFramePr>
          <p:xfrm>
            <a:off x="5309" y="1340"/>
            <a:ext cx="31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8" name="Equation" r:id="rId19" imgW="431640" imgH="380880" progId="Equation.DSMT4">
                    <p:embed/>
                  </p:oleObj>
                </mc:Choice>
                <mc:Fallback>
                  <p:oleObj name="Equation" r:id="rId19" imgW="431640" imgH="380880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9" y="1340"/>
                          <a:ext cx="319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7595130" y="1870396"/>
            <a:ext cx="573087" cy="1374775"/>
            <a:chOff x="4823" y="703"/>
            <a:chExt cx="361" cy="866"/>
          </a:xfrm>
        </p:grpSpPr>
        <p:graphicFrame>
          <p:nvGraphicFramePr>
            <p:cNvPr id="30" name="Object 30"/>
            <p:cNvGraphicFramePr>
              <a:graphicFrameLocks noChangeAspect="1"/>
            </p:cNvGraphicFramePr>
            <p:nvPr/>
          </p:nvGraphicFramePr>
          <p:xfrm>
            <a:off x="4919" y="703"/>
            <a:ext cx="26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9" name="Equation" r:id="rId21" imgW="482040" imgH="470520" progId="Equation.3">
                    <p:embed/>
                  </p:oleObj>
                </mc:Choice>
                <mc:Fallback>
                  <p:oleObj name="Equation" r:id="rId21" imgW="482040" imgH="470520" progId="Equation.3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9" y="703"/>
                          <a:ext cx="265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823" y="991"/>
              <a:ext cx="193" cy="578"/>
            </a:xfrm>
            <a:custGeom>
              <a:avLst/>
              <a:gdLst>
                <a:gd name="T0" fmla="*/ 240 w 240"/>
                <a:gd name="T1" fmla="*/ 0 h 720"/>
                <a:gd name="T2" fmla="*/ 144 w 240"/>
                <a:gd name="T3" fmla="*/ 384 h 720"/>
                <a:gd name="T4" fmla="*/ 0 w 240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720">
                  <a:moveTo>
                    <a:pt x="240" y="0"/>
                  </a:moveTo>
                  <a:cubicBezTo>
                    <a:pt x="212" y="132"/>
                    <a:pt x="184" y="264"/>
                    <a:pt x="144" y="384"/>
                  </a:cubicBezTo>
                  <a:cubicBezTo>
                    <a:pt x="104" y="504"/>
                    <a:pt x="24" y="664"/>
                    <a:pt x="0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7363355" y="3043558"/>
            <a:ext cx="293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551386"/>
              </p:ext>
            </p:extLst>
          </p:nvPr>
        </p:nvGraphicFramePr>
        <p:xfrm>
          <a:off x="2969948" y="2140933"/>
          <a:ext cx="163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" name="Equation" r:id="rId23" imgW="1638000" imgH="380880" progId="Equation.DSMT4">
                  <p:embed/>
                </p:oleObj>
              </mc:Choice>
              <mc:Fallback>
                <p:oleObj name="Equation" r:id="rId23" imgW="1638000" imgH="3808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948" y="2140933"/>
                        <a:ext cx="1638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620518" y="2849883"/>
            <a:ext cx="2362200" cy="523875"/>
            <a:chOff x="340" y="1099"/>
            <a:chExt cx="1488" cy="330"/>
          </a:xfrm>
        </p:grpSpPr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340" y="1099"/>
              <a:ext cx="14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当      很小时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  <p:graphicFrame>
          <p:nvGraphicFramePr>
            <p:cNvPr id="36" name="Object 36"/>
            <p:cNvGraphicFramePr>
              <a:graphicFrameLocks noChangeAspect="1"/>
            </p:cNvGraphicFramePr>
            <p:nvPr/>
          </p:nvGraphicFramePr>
          <p:xfrm>
            <a:off x="622" y="1139"/>
            <a:ext cx="30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1" name="Equation" r:id="rId25" imgW="215640" imgH="177480" progId="Equation.DSMT4">
                    <p:embed/>
                  </p:oleObj>
                </mc:Choice>
                <mc:Fallback>
                  <p:oleObj name="Equation" r:id="rId25" imgW="215640" imgH="177480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1139"/>
                          <a:ext cx="302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226895"/>
              </p:ext>
            </p:extLst>
          </p:nvPr>
        </p:nvGraphicFramePr>
        <p:xfrm>
          <a:off x="2915816" y="2811218"/>
          <a:ext cx="1386458" cy="53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2" name="Equation" r:id="rId27" imgW="533160" imgH="203040" progId="Equation.DSMT4">
                  <p:embed/>
                </p:oleObj>
              </mc:Choice>
              <mc:Fallback>
                <p:oleObj name="Equation" r:id="rId27" imgW="533160" imgH="20304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811218"/>
                        <a:ext cx="1386458" cy="5362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144698" y="1073552"/>
            <a:ext cx="3603625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切线纵坐标的增量</a:t>
            </a: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3329417" y="143694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625232" y="311552"/>
            <a:ext cx="48768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微分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的几何意义</a:t>
            </a:r>
          </a:p>
        </p:txBody>
      </p:sp>
    </p:spTree>
    <p:extLst>
      <p:ext uri="{BB962C8B-B14F-4D97-AF65-F5344CB8AC3E}">
        <p14:creationId xmlns:p14="http://schemas.microsoft.com/office/powerpoint/2010/main" val="6601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2" grpId="0" animBg="1"/>
      <p:bldP spid="32" grpId="0" animBg="1"/>
      <p:bldP spid="44" grpId="0" autoUpdateAnimBg="0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912057"/>
              </p:ext>
            </p:extLst>
          </p:nvPr>
        </p:nvGraphicFramePr>
        <p:xfrm>
          <a:off x="1319327" y="947738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Equation" r:id="rId3" imgW="1676160" imgH="431640" progId="Equation.DSMT4">
                  <p:embed/>
                </p:oleObj>
              </mc:Choice>
              <mc:Fallback>
                <p:oleObj name="Equation" r:id="rId3" imgW="1676160" imgH="4316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327" y="947738"/>
                        <a:ext cx="1676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9"/>
          <p:cNvSpPr txBox="1">
            <a:spLocks noChangeArrowheads="1"/>
          </p:cNvSpPr>
          <p:nvPr/>
        </p:nvSpPr>
        <p:spPr bwMode="auto">
          <a:xfrm>
            <a:off x="661182" y="2291721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则有</a:t>
            </a:r>
          </a:p>
        </p:txBody>
      </p:sp>
      <p:graphicFrame>
        <p:nvGraphicFramePr>
          <p:cNvPr id="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990375"/>
              </p:ext>
            </p:extLst>
          </p:nvPr>
        </p:nvGraphicFramePr>
        <p:xfrm>
          <a:off x="1975632" y="2402846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Equation" r:id="rId5" imgW="1904760" imgH="406080" progId="Equation.DSMT4">
                  <p:embed/>
                </p:oleObj>
              </mc:Choice>
              <mc:Fallback>
                <p:oleObj name="Equation" r:id="rId5" imgW="1904760" imgH="4060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632" y="2402846"/>
                        <a:ext cx="1905000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667532" y="3253420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337910"/>
              </p:ext>
            </p:extLst>
          </p:nvPr>
        </p:nvGraphicFramePr>
        <p:xfrm>
          <a:off x="1944428" y="3001202"/>
          <a:ext cx="1675296" cy="102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9" name="Equation" r:id="rId7" imgW="711000" imgH="431640" progId="Equation.DSMT4">
                  <p:embed/>
                </p:oleObj>
              </mc:Choice>
              <mc:Fallback>
                <p:oleObj name="Equation" r:id="rId7" imgW="711000" imgH="4316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428" y="3001202"/>
                        <a:ext cx="1675296" cy="10235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1702552" y="1653381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自变量的微分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813631"/>
              </p:ext>
            </p:extLst>
          </p:nvPr>
        </p:nvGraphicFramePr>
        <p:xfrm>
          <a:off x="635752" y="1715293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" name="Equation" r:id="rId9" imgW="1193760" imgH="444240" progId="Equation.DSMT4">
                  <p:embed/>
                </p:oleObj>
              </mc:Choice>
              <mc:Fallback>
                <p:oleObj name="Equation" r:id="rId9" imgW="1193760" imgH="44424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52" y="1715293"/>
                        <a:ext cx="1193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4064752" y="1639093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记作</a:t>
            </a:r>
          </a:p>
        </p:txBody>
      </p:sp>
      <p:graphicFrame>
        <p:nvGraphicFramePr>
          <p:cNvPr id="1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499551"/>
              </p:ext>
            </p:extLst>
          </p:nvPr>
        </p:nvGraphicFramePr>
        <p:xfrm>
          <a:off x="4943334" y="1703779"/>
          <a:ext cx="459283" cy="485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Equation" r:id="rId11" imgW="190440" imgH="203040" progId="Equation.DSMT4">
                  <p:embed/>
                </p:oleObj>
              </mc:Choice>
              <mc:Fallback>
                <p:oleObj name="Equation" r:id="rId11" imgW="190440" imgH="20304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334" y="1703779"/>
                        <a:ext cx="459283" cy="485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0002"/>
              </p:ext>
            </p:extLst>
          </p:nvPr>
        </p:nvGraphicFramePr>
        <p:xfrm>
          <a:off x="3215395" y="973138"/>
          <a:ext cx="1181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" name="Equation" r:id="rId13" imgW="1180800" imgH="380880" progId="Equation.DSMT4">
                  <p:embed/>
                </p:oleObj>
              </mc:Choice>
              <mc:Fallback>
                <p:oleObj name="Equation" r:id="rId13" imgW="1180800" imgH="3808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395" y="973138"/>
                        <a:ext cx="1181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153913"/>
              </p:ext>
            </p:extLst>
          </p:nvPr>
        </p:nvGraphicFramePr>
        <p:xfrm>
          <a:off x="4389126" y="890588"/>
          <a:ext cx="1168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" name="Equation" r:id="rId15" imgW="1168200" imgH="545760" progId="Equation.DSMT4">
                  <p:embed/>
                </p:oleObj>
              </mc:Choice>
              <mc:Fallback>
                <p:oleObj name="Equation" r:id="rId15" imgW="1168200" imgH="54576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126" y="890588"/>
                        <a:ext cx="11684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2"/>
          <p:cNvSpPr txBox="1">
            <a:spLocks noChangeArrowheads="1"/>
          </p:cNvSpPr>
          <p:nvPr/>
        </p:nvSpPr>
        <p:spPr bwMode="auto">
          <a:xfrm>
            <a:off x="4530860" y="80191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记</a:t>
            </a: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4369552" y="3248658"/>
            <a:ext cx="3048000" cy="52863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导数也叫作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微商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81000" y="128588"/>
            <a:ext cx="48768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4.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微商的概念</a:t>
            </a: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252782"/>
              </p:ext>
            </p:extLst>
          </p:nvPr>
        </p:nvGraphicFramePr>
        <p:xfrm>
          <a:off x="1948675" y="4385420"/>
          <a:ext cx="185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" name="Equation" r:id="rId17" imgW="1854000" imgH="368280" progId="Equation.DSMT4">
                  <p:embed/>
                </p:oleObj>
              </mc:Choice>
              <mc:Fallback>
                <p:oleObj name="Equation" r:id="rId17" imgW="1854000" imgH="3682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675" y="4385420"/>
                        <a:ext cx="1854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412308"/>
              </p:ext>
            </p:extLst>
          </p:nvPr>
        </p:nvGraphicFramePr>
        <p:xfrm>
          <a:off x="4098171" y="4410356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Equation" r:id="rId19" imgW="419040" imgH="393480" progId="Equation.DSMT4">
                  <p:embed/>
                </p:oleObj>
              </mc:Choice>
              <mc:Fallback>
                <p:oleObj name="Equation" r:id="rId19" imgW="419040" imgH="39348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171" y="4410356"/>
                        <a:ext cx="419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553071"/>
              </p:ext>
            </p:extLst>
          </p:nvPr>
        </p:nvGraphicFramePr>
        <p:xfrm>
          <a:off x="4614877" y="4149080"/>
          <a:ext cx="152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" name="Equation" r:id="rId21" imgW="1523880" imgH="838080" progId="Equation.DSMT4">
                  <p:embed/>
                </p:oleObj>
              </mc:Choice>
              <mc:Fallback>
                <p:oleObj name="Equation" r:id="rId21" imgW="1523880" imgH="8380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77" y="4149080"/>
                        <a:ext cx="1524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77907" y="4308624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32549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7" grpId="0" build="p" autoUpdateAnimBg="0" advAuto="0"/>
      <p:bldP spid="9" grpId="0" autoUpdateAnimBg="0"/>
      <p:bldP spid="13" grpId="0" build="p" autoUpdateAnimBg="0"/>
      <p:bldP spid="14" grpId="0" animBg="1" autoUpdateAnimBg="0"/>
      <p:bldP spid="19" grpId="0" autoUpdateAnimBg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>
            <a:latin typeface="黑体" pitchFamily="49" charset="-122"/>
            <a:ea typeface="黑体" pitchFamily="49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1523</TotalTime>
  <Words>1124</Words>
  <Application>Microsoft Office PowerPoint</Application>
  <PresentationFormat>全屏显示(4:3)</PresentationFormat>
  <Paragraphs>284</Paragraphs>
  <Slides>36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严4</vt:lpstr>
      <vt:lpstr>Equation</vt:lpstr>
      <vt:lpstr>MathType 5.0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69</cp:revision>
  <dcterms:created xsi:type="dcterms:W3CDTF">2019-06-06T15:05:35Z</dcterms:created>
  <dcterms:modified xsi:type="dcterms:W3CDTF">2019-08-22T04:53:44Z</dcterms:modified>
</cp:coreProperties>
</file>