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8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5" r:id="rId35"/>
    <p:sldId id="296" r:id="rId36"/>
    <p:sldId id="313" r:id="rId37"/>
    <p:sldId id="317" r:id="rId38"/>
    <p:sldId id="318" r:id="rId39"/>
    <p:sldId id="319" r:id="rId40"/>
    <p:sldId id="320" r:id="rId41"/>
    <p:sldId id="321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464" y="-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image" Target="../media/image90.wmf"/><Relationship Id="rId18" Type="http://schemas.openxmlformats.org/officeDocument/2006/relationships/image" Target="../media/image95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12" Type="http://schemas.openxmlformats.org/officeDocument/2006/relationships/image" Target="../media/image89.wmf"/><Relationship Id="rId17" Type="http://schemas.openxmlformats.org/officeDocument/2006/relationships/image" Target="../media/image94.wmf"/><Relationship Id="rId2" Type="http://schemas.openxmlformats.org/officeDocument/2006/relationships/image" Target="../media/image79.wmf"/><Relationship Id="rId16" Type="http://schemas.openxmlformats.org/officeDocument/2006/relationships/image" Target="../media/image93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11" Type="http://schemas.openxmlformats.org/officeDocument/2006/relationships/image" Target="../media/image88.wmf"/><Relationship Id="rId5" Type="http://schemas.openxmlformats.org/officeDocument/2006/relationships/image" Target="../media/image82.wmf"/><Relationship Id="rId15" Type="http://schemas.openxmlformats.org/officeDocument/2006/relationships/image" Target="../media/image92.wmf"/><Relationship Id="rId10" Type="http://schemas.openxmlformats.org/officeDocument/2006/relationships/image" Target="../media/image87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Relationship Id="rId14" Type="http://schemas.openxmlformats.org/officeDocument/2006/relationships/image" Target="../media/image9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image" Target="../media/image108.wmf"/><Relationship Id="rId18" Type="http://schemas.openxmlformats.org/officeDocument/2006/relationships/image" Target="../media/image113.wmf"/><Relationship Id="rId3" Type="http://schemas.openxmlformats.org/officeDocument/2006/relationships/image" Target="../media/image98.wmf"/><Relationship Id="rId7" Type="http://schemas.openxmlformats.org/officeDocument/2006/relationships/image" Target="../media/image102.emf"/><Relationship Id="rId12" Type="http://schemas.openxmlformats.org/officeDocument/2006/relationships/image" Target="../media/image107.wmf"/><Relationship Id="rId17" Type="http://schemas.openxmlformats.org/officeDocument/2006/relationships/image" Target="../media/image112.wmf"/><Relationship Id="rId2" Type="http://schemas.openxmlformats.org/officeDocument/2006/relationships/image" Target="../media/image97.wmf"/><Relationship Id="rId16" Type="http://schemas.openxmlformats.org/officeDocument/2006/relationships/image" Target="../media/image111.wmf"/><Relationship Id="rId1" Type="http://schemas.openxmlformats.org/officeDocument/2006/relationships/image" Target="../media/image96.wmf"/><Relationship Id="rId6" Type="http://schemas.openxmlformats.org/officeDocument/2006/relationships/image" Target="../media/image101.emf"/><Relationship Id="rId11" Type="http://schemas.openxmlformats.org/officeDocument/2006/relationships/image" Target="../media/image106.wmf"/><Relationship Id="rId5" Type="http://schemas.openxmlformats.org/officeDocument/2006/relationships/image" Target="../media/image100.wmf"/><Relationship Id="rId15" Type="http://schemas.openxmlformats.org/officeDocument/2006/relationships/image" Target="../media/image110.wmf"/><Relationship Id="rId10" Type="http://schemas.openxmlformats.org/officeDocument/2006/relationships/image" Target="../media/image105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Relationship Id="rId14" Type="http://schemas.openxmlformats.org/officeDocument/2006/relationships/image" Target="../media/image10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12" Type="http://schemas.openxmlformats.org/officeDocument/2006/relationships/image" Target="../media/image125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11" Type="http://schemas.openxmlformats.org/officeDocument/2006/relationships/image" Target="../media/image124.wmf"/><Relationship Id="rId5" Type="http://schemas.openxmlformats.org/officeDocument/2006/relationships/image" Target="../media/image118.wmf"/><Relationship Id="rId10" Type="http://schemas.openxmlformats.org/officeDocument/2006/relationships/image" Target="../media/image123.wmf"/><Relationship Id="rId4" Type="http://schemas.openxmlformats.org/officeDocument/2006/relationships/image" Target="../media/image117.wmf"/><Relationship Id="rId9" Type="http://schemas.openxmlformats.org/officeDocument/2006/relationships/image" Target="../media/image12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image" Target="../media/image146.wmf"/><Relationship Id="rId3" Type="http://schemas.openxmlformats.org/officeDocument/2006/relationships/image" Target="../media/image136.wmf"/><Relationship Id="rId7" Type="http://schemas.openxmlformats.org/officeDocument/2006/relationships/image" Target="../media/image140.wmf"/><Relationship Id="rId12" Type="http://schemas.openxmlformats.org/officeDocument/2006/relationships/image" Target="../media/image145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11" Type="http://schemas.openxmlformats.org/officeDocument/2006/relationships/image" Target="../media/image144.wmf"/><Relationship Id="rId5" Type="http://schemas.openxmlformats.org/officeDocument/2006/relationships/image" Target="../media/image138.wmf"/><Relationship Id="rId10" Type="http://schemas.openxmlformats.org/officeDocument/2006/relationships/image" Target="../media/image143.wmf"/><Relationship Id="rId4" Type="http://schemas.openxmlformats.org/officeDocument/2006/relationships/image" Target="../media/image137.wmf"/><Relationship Id="rId9" Type="http://schemas.openxmlformats.org/officeDocument/2006/relationships/image" Target="../media/image14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4" Type="http://schemas.openxmlformats.org/officeDocument/2006/relationships/image" Target="../media/image15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7" Type="http://schemas.openxmlformats.org/officeDocument/2006/relationships/image" Target="../media/image157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image" Target="../media/image160.wmf"/><Relationship Id="rId7" Type="http://schemas.openxmlformats.org/officeDocument/2006/relationships/image" Target="../media/image164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6" Type="http://schemas.openxmlformats.org/officeDocument/2006/relationships/image" Target="../media/image163.wmf"/><Relationship Id="rId5" Type="http://schemas.openxmlformats.org/officeDocument/2006/relationships/image" Target="../media/image162.wmf"/><Relationship Id="rId4" Type="http://schemas.openxmlformats.org/officeDocument/2006/relationships/image" Target="../media/image16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image" Target="../media/image168.wmf"/><Relationship Id="rId7" Type="http://schemas.openxmlformats.org/officeDocument/2006/relationships/image" Target="../media/image172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6" Type="http://schemas.openxmlformats.org/officeDocument/2006/relationships/image" Target="../media/image171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3" Type="http://schemas.openxmlformats.org/officeDocument/2006/relationships/image" Target="../media/image176.wmf"/><Relationship Id="rId7" Type="http://schemas.openxmlformats.org/officeDocument/2006/relationships/image" Target="../media/image180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5" Type="http://schemas.openxmlformats.org/officeDocument/2006/relationships/image" Target="../media/image186.wmf"/><Relationship Id="rId4" Type="http://schemas.openxmlformats.org/officeDocument/2006/relationships/image" Target="../media/image185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3" Type="http://schemas.openxmlformats.org/officeDocument/2006/relationships/image" Target="../media/image189.wmf"/><Relationship Id="rId7" Type="http://schemas.openxmlformats.org/officeDocument/2006/relationships/image" Target="../media/image193.wmf"/><Relationship Id="rId12" Type="http://schemas.openxmlformats.org/officeDocument/2006/relationships/image" Target="../media/image198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6" Type="http://schemas.openxmlformats.org/officeDocument/2006/relationships/image" Target="../media/image192.wmf"/><Relationship Id="rId11" Type="http://schemas.openxmlformats.org/officeDocument/2006/relationships/image" Target="../media/image197.wmf"/><Relationship Id="rId5" Type="http://schemas.openxmlformats.org/officeDocument/2006/relationships/image" Target="../media/image191.wmf"/><Relationship Id="rId10" Type="http://schemas.openxmlformats.org/officeDocument/2006/relationships/image" Target="../media/image196.wmf"/><Relationship Id="rId4" Type="http://schemas.openxmlformats.org/officeDocument/2006/relationships/image" Target="../media/image190.wmf"/><Relationship Id="rId9" Type="http://schemas.openxmlformats.org/officeDocument/2006/relationships/image" Target="../media/image19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5" Type="http://schemas.openxmlformats.org/officeDocument/2006/relationships/image" Target="../media/image203.wmf"/><Relationship Id="rId4" Type="http://schemas.openxmlformats.org/officeDocument/2006/relationships/image" Target="../media/image20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6" Type="http://schemas.openxmlformats.org/officeDocument/2006/relationships/image" Target="../media/image210.wmf"/><Relationship Id="rId5" Type="http://schemas.openxmlformats.org/officeDocument/2006/relationships/image" Target="../media/image209.wmf"/><Relationship Id="rId4" Type="http://schemas.openxmlformats.org/officeDocument/2006/relationships/image" Target="../media/image20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Relationship Id="rId5" Type="http://schemas.openxmlformats.org/officeDocument/2006/relationships/image" Target="../media/image215.wmf"/><Relationship Id="rId4" Type="http://schemas.openxmlformats.org/officeDocument/2006/relationships/image" Target="../media/image21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wmf"/><Relationship Id="rId2" Type="http://schemas.openxmlformats.org/officeDocument/2006/relationships/image" Target="../media/image218.wmf"/><Relationship Id="rId1" Type="http://schemas.openxmlformats.org/officeDocument/2006/relationships/image" Target="../media/image217.wmf"/><Relationship Id="rId5" Type="http://schemas.openxmlformats.org/officeDocument/2006/relationships/image" Target="../media/image221.wmf"/><Relationship Id="rId4" Type="http://schemas.openxmlformats.org/officeDocument/2006/relationships/image" Target="../media/image220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wmf"/><Relationship Id="rId3" Type="http://schemas.openxmlformats.org/officeDocument/2006/relationships/image" Target="../media/image224.wmf"/><Relationship Id="rId7" Type="http://schemas.openxmlformats.org/officeDocument/2006/relationships/image" Target="../media/image228.wmf"/><Relationship Id="rId2" Type="http://schemas.openxmlformats.org/officeDocument/2006/relationships/image" Target="../media/image223.wmf"/><Relationship Id="rId1" Type="http://schemas.openxmlformats.org/officeDocument/2006/relationships/image" Target="../media/image222.wmf"/><Relationship Id="rId6" Type="http://schemas.openxmlformats.org/officeDocument/2006/relationships/image" Target="../media/image227.wmf"/><Relationship Id="rId5" Type="http://schemas.openxmlformats.org/officeDocument/2006/relationships/image" Target="../media/image226.wmf"/><Relationship Id="rId10" Type="http://schemas.openxmlformats.org/officeDocument/2006/relationships/image" Target="../media/image231.wmf"/><Relationship Id="rId4" Type="http://schemas.openxmlformats.org/officeDocument/2006/relationships/image" Target="../media/image225.wmf"/><Relationship Id="rId9" Type="http://schemas.openxmlformats.org/officeDocument/2006/relationships/image" Target="../media/image230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wmf"/><Relationship Id="rId2" Type="http://schemas.openxmlformats.org/officeDocument/2006/relationships/image" Target="../media/image233.wmf"/><Relationship Id="rId1" Type="http://schemas.openxmlformats.org/officeDocument/2006/relationships/image" Target="../media/image232.wmf"/><Relationship Id="rId4" Type="http://schemas.openxmlformats.org/officeDocument/2006/relationships/image" Target="../media/image23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wmf"/><Relationship Id="rId2" Type="http://schemas.openxmlformats.org/officeDocument/2006/relationships/image" Target="../media/image237.wmf"/><Relationship Id="rId1" Type="http://schemas.openxmlformats.org/officeDocument/2006/relationships/image" Target="../media/image236.wmf"/><Relationship Id="rId5" Type="http://schemas.openxmlformats.org/officeDocument/2006/relationships/image" Target="../media/image240.wmf"/><Relationship Id="rId4" Type="http://schemas.openxmlformats.org/officeDocument/2006/relationships/image" Target="../media/image23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wmf"/><Relationship Id="rId2" Type="http://schemas.openxmlformats.org/officeDocument/2006/relationships/image" Target="../media/image242.wmf"/><Relationship Id="rId1" Type="http://schemas.openxmlformats.org/officeDocument/2006/relationships/image" Target="../media/image241.wmf"/><Relationship Id="rId4" Type="http://schemas.openxmlformats.org/officeDocument/2006/relationships/image" Target="../media/image244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wmf"/><Relationship Id="rId13" Type="http://schemas.openxmlformats.org/officeDocument/2006/relationships/image" Target="../media/image257.wmf"/><Relationship Id="rId3" Type="http://schemas.openxmlformats.org/officeDocument/2006/relationships/image" Target="../media/image247.wmf"/><Relationship Id="rId7" Type="http://schemas.openxmlformats.org/officeDocument/2006/relationships/image" Target="../media/image251.wmf"/><Relationship Id="rId12" Type="http://schemas.openxmlformats.org/officeDocument/2006/relationships/image" Target="../media/image256.wmf"/><Relationship Id="rId2" Type="http://schemas.openxmlformats.org/officeDocument/2006/relationships/image" Target="../media/image246.wmf"/><Relationship Id="rId1" Type="http://schemas.openxmlformats.org/officeDocument/2006/relationships/image" Target="../media/image245.wmf"/><Relationship Id="rId6" Type="http://schemas.openxmlformats.org/officeDocument/2006/relationships/image" Target="../media/image250.wmf"/><Relationship Id="rId11" Type="http://schemas.openxmlformats.org/officeDocument/2006/relationships/image" Target="../media/image255.wmf"/><Relationship Id="rId5" Type="http://schemas.openxmlformats.org/officeDocument/2006/relationships/image" Target="../media/image249.wmf"/><Relationship Id="rId10" Type="http://schemas.openxmlformats.org/officeDocument/2006/relationships/image" Target="../media/image254.wmf"/><Relationship Id="rId4" Type="http://schemas.openxmlformats.org/officeDocument/2006/relationships/image" Target="../media/image248.wmf"/><Relationship Id="rId9" Type="http://schemas.openxmlformats.org/officeDocument/2006/relationships/image" Target="../media/image253.wmf"/><Relationship Id="rId14" Type="http://schemas.openxmlformats.org/officeDocument/2006/relationships/image" Target="../media/image258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wmf"/><Relationship Id="rId13" Type="http://schemas.openxmlformats.org/officeDocument/2006/relationships/image" Target="../media/image271.wmf"/><Relationship Id="rId3" Type="http://schemas.openxmlformats.org/officeDocument/2006/relationships/image" Target="../media/image261.wmf"/><Relationship Id="rId7" Type="http://schemas.openxmlformats.org/officeDocument/2006/relationships/image" Target="../media/image265.wmf"/><Relationship Id="rId12" Type="http://schemas.openxmlformats.org/officeDocument/2006/relationships/image" Target="../media/image270.wmf"/><Relationship Id="rId2" Type="http://schemas.openxmlformats.org/officeDocument/2006/relationships/image" Target="../media/image260.wmf"/><Relationship Id="rId1" Type="http://schemas.openxmlformats.org/officeDocument/2006/relationships/image" Target="../media/image259.wmf"/><Relationship Id="rId6" Type="http://schemas.openxmlformats.org/officeDocument/2006/relationships/image" Target="../media/image264.wmf"/><Relationship Id="rId11" Type="http://schemas.openxmlformats.org/officeDocument/2006/relationships/image" Target="../media/image269.wmf"/><Relationship Id="rId5" Type="http://schemas.openxmlformats.org/officeDocument/2006/relationships/image" Target="../media/image263.wmf"/><Relationship Id="rId15" Type="http://schemas.openxmlformats.org/officeDocument/2006/relationships/image" Target="../media/image273.wmf"/><Relationship Id="rId10" Type="http://schemas.openxmlformats.org/officeDocument/2006/relationships/image" Target="../media/image268.wmf"/><Relationship Id="rId4" Type="http://schemas.openxmlformats.org/officeDocument/2006/relationships/image" Target="../media/image262.wmf"/><Relationship Id="rId9" Type="http://schemas.openxmlformats.org/officeDocument/2006/relationships/image" Target="../media/image267.wmf"/><Relationship Id="rId14" Type="http://schemas.openxmlformats.org/officeDocument/2006/relationships/image" Target="../media/image272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3" Type="http://schemas.openxmlformats.org/officeDocument/2006/relationships/image" Target="../media/image248.wmf"/><Relationship Id="rId7" Type="http://schemas.openxmlformats.org/officeDocument/2006/relationships/image" Target="../media/image278.wmf"/><Relationship Id="rId2" Type="http://schemas.openxmlformats.org/officeDocument/2006/relationships/image" Target="../media/image274.wmf"/><Relationship Id="rId1" Type="http://schemas.openxmlformats.org/officeDocument/2006/relationships/image" Target="../media/image246.wmf"/><Relationship Id="rId6" Type="http://schemas.openxmlformats.org/officeDocument/2006/relationships/image" Target="../media/image277.wmf"/><Relationship Id="rId5" Type="http://schemas.openxmlformats.org/officeDocument/2006/relationships/image" Target="../media/image276.wmf"/><Relationship Id="rId4" Type="http://schemas.openxmlformats.org/officeDocument/2006/relationships/image" Target="../media/image275.wmf"/><Relationship Id="rId9" Type="http://schemas.openxmlformats.org/officeDocument/2006/relationships/image" Target="../media/image280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wmf"/><Relationship Id="rId2" Type="http://schemas.openxmlformats.org/officeDocument/2006/relationships/image" Target="../media/image284.emf"/><Relationship Id="rId1" Type="http://schemas.openxmlformats.org/officeDocument/2006/relationships/image" Target="../media/image283.emf"/><Relationship Id="rId4" Type="http://schemas.openxmlformats.org/officeDocument/2006/relationships/image" Target="../media/image286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emf"/><Relationship Id="rId2" Type="http://schemas.openxmlformats.org/officeDocument/2006/relationships/image" Target="../media/image289.emf"/><Relationship Id="rId1" Type="http://schemas.openxmlformats.org/officeDocument/2006/relationships/image" Target="../media/image288.emf"/><Relationship Id="rId5" Type="http://schemas.openxmlformats.org/officeDocument/2006/relationships/image" Target="../media/image291.wmf"/><Relationship Id="rId4" Type="http://schemas.openxmlformats.org/officeDocument/2006/relationships/image" Target="../media/image285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5.emf"/><Relationship Id="rId2" Type="http://schemas.openxmlformats.org/officeDocument/2006/relationships/image" Target="../media/image294.emf"/><Relationship Id="rId1" Type="http://schemas.openxmlformats.org/officeDocument/2006/relationships/image" Target="../media/image293.wmf"/><Relationship Id="rId6" Type="http://schemas.openxmlformats.org/officeDocument/2006/relationships/image" Target="../media/image298.wmf"/><Relationship Id="rId5" Type="http://schemas.openxmlformats.org/officeDocument/2006/relationships/image" Target="../media/image297.emf"/><Relationship Id="rId4" Type="http://schemas.openxmlformats.org/officeDocument/2006/relationships/image" Target="../media/image296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wmf"/><Relationship Id="rId2" Type="http://schemas.openxmlformats.org/officeDocument/2006/relationships/image" Target="../media/image301.emf"/><Relationship Id="rId1" Type="http://schemas.openxmlformats.org/officeDocument/2006/relationships/image" Target="../media/image300.emf"/><Relationship Id="rId4" Type="http://schemas.openxmlformats.org/officeDocument/2006/relationships/image" Target="../media/image302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5.wmf"/><Relationship Id="rId3" Type="http://schemas.openxmlformats.org/officeDocument/2006/relationships/image" Target="../media/image310.wmf"/><Relationship Id="rId7" Type="http://schemas.openxmlformats.org/officeDocument/2006/relationships/image" Target="../media/image314.wmf"/><Relationship Id="rId2" Type="http://schemas.openxmlformats.org/officeDocument/2006/relationships/image" Target="../media/image309.wmf"/><Relationship Id="rId1" Type="http://schemas.openxmlformats.org/officeDocument/2006/relationships/image" Target="../media/image308.wmf"/><Relationship Id="rId6" Type="http://schemas.openxmlformats.org/officeDocument/2006/relationships/image" Target="../media/image313.wmf"/><Relationship Id="rId5" Type="http://schemas.openxmlformats.org/officeDocument/2006/relationships/image" Target="../media/image312.wmf"/><Relationship Id="rId4" Type="http://schemas.openxmlformats.org/officeDocument/2006/relationships/image" Target="../media/image311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8.wmf"/><Relationship Id="rId2" Type="http://schemas.openxmlformats.org/officeDocument/2006/relationships/image" Target="../media/image317.wmf"/><Relationship Id="rId1" Type="http://schemas.openxmlformats.org/officeDocument/2006/relationships/image" Target="../media/image316.wmf"/><Relationship Id="rId4" Type="http://schemas.openxmlformats.org/officeDocument/2006/relationships/image" Target="../media/image31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2.wmf"/><Relationship Id="rId2" Type="http://schemas.openxmlformats.org/officeDocument/2006/relationships/image" Target="../media/image321.wmf"/><Relationship Id="rId1" Type="http://schemas.openxmlformats.org/officeDocument/2006/relationships/image" Target="../media/image320.wmf"/><Relationship Id="rId6" Type="http://schemas.openxmlformats.org/officeDocument/2006/relationships/image" Target="../media/image325.wmf"/><Relationship Id="rId5" Type="http://schemas.openxmlformats.org/officeDocument/2006/relationships/image" Target="../media/image324.wmf"/><Relationship Id="rId4" Type="http://schemas.openxmlformats.org/officeDocument/2006/relationships/image" Target="../media/image323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8.wmf"/><Relationship Id="rId2" Type="http://schemas.openxmlformats.org/officeDocument/2006/relationships/image" Target="../media/image327.wmf"/><Relationship Id="rId1" Type="http://schemas.openxmlformats.org/officeDocument/2006/relationships/image" Target="../media/image326.wmf"/><Relationship Id="rId5" Type="http://schemas.openxmlformats.org/officeDocument/2006/relationships/image" Target="../media/image330.wmf"/><Relationship Id="rId4" Type="http://schemas.openxmlformats.org/officeDocument/2006/relationships/image" Target="../media/image329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3.wmf"/><Relationship Id="rId2" Type="http://schemas.openxmlformats.org/officeDocument/2006/relationships/image" Target="../media/image332.wmf"/><Relationship Id="rId1" Type="http://schemas.openxmlformats.org/officeDocument/2006/relationships/image" Target="../media/image331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wmf"/><Relationship Id="rId3" Type="http://schemas.openxmlformats.org/officeDocument/2006/relationships/image" Target="../media/image336.wmf"/><Relationship Id="rId7" Type="http://schemas.openxmlformats.org/officeDocument/2006/relationships/image" Target="../media/image340.wmf"/><Relationship Id="rId2" Type="http://schemas.openxmlformats.org/officeDocument/2006/relationships/image" Target="../media/image335.wmf"/><Relationship Id="rId1" Type="http://schemas.openxmlformats.org/officeDocument/2006/relationships/image" Target="../media/image334.wmf"/><Relationship Id="rId6" Type="http://schemas.openxmlformats.org/officeDocument/2006/relationships/image" Target="../media/image339.wmf"/><Relationship Id="rId5" Type="http://schemas.openxmlformats.org/officeDocument/2006/relationships/image" Target="../media/image338.wmf"/><Relationship Id="rId4" Type="http://schemas.openxmlformats.org/officeDocument/2006/relationships/image" Target="../media/image337.wmf"/><Relationship Id="rId9" Type="http://schemas.openxmlformats.org/officeDocument/2006/relationships/image" Target="../media/image342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5.wmf"/><Relationship Id="rId2" Type="http://schemas.openxmlformats.org/officeDocument/2006/relationships/image" Target="../media/image344.wmf"/><Relationship Id="rId1" Type="http://schemas.openxmlformats.org/officeDocument/2006/relationships/image" Target="../media/image343.wmf"/><Relationship Id="rId5" Type="http://schemas.openxmlformats.org/officeDocument/2006/relationships/image" Target="../media/image347.wmf"/><Relationship Id="rId4" Type="http://schemas.openxmlformats.org/officeDocument/2006/relationships/image" Target="../media/image346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9.wmf"/><Relationship Id="rId1" Type="http://schemas.openxmlformats.org/officeDocument/2006/relationships/image" Target="../media/image348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2.wmf"/><Relationship Id="rId2" Type="http://schemas.openxmlformats.org/officeDocument/2006/relationships/image" Target="../media/image351.wmf"/><Relationship Id="rId1" Type="http://schemas.openxmlformats.org/officeDocument/2006/relationships/image" Target="../media/image350.wmf"/><Relationship Id="rId6" Type="http://schemas.openxmlformats.org/officeDocument/2006/relationships/image" Target="../media/image355.wmf"/><Relationship Id="rId5" Type="http://schemas.openxmlformats.org/officeDocument/2006/relationships/image" Target="../media/image354.wmf"/><Relationship Id="rId4" Type="http://schemas.openxmlformats.org/officeDocument/2006/relationships/image" Target="../media/image353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8.wmf"/><Relationship Id="rId7" Type="http://schemas.openxmlformats.org/officeDocument/2006/relationships/image" Target="../media/image362.wmf"/><Relationship Id="rId2" Type="http://schemas.openxmlformats.org/officeDocument/2006/relationships/image" Target="../media/image357.wmf"/><Relationship Id="rId1" Type="http://schemas.openxmlformats.org/officeDocument/2006/relationships/image" Target="../media/image356.wmf"/><Relationship Id="rId6" Type="http://schemas.openxmlformats.org/officeDocument/2006/relationships/image" Target="../media/image361.wmf"/><Relationship Id="rId5" Type="http://schemas.openxmlformats.org/officeDocument/2006/relationships/image" Target="../media/image360.wmf"/><Relationship Id="rId4" Type="http://schemas.openxmlformats.org/officeDocument/2006/relationships/image" Target="../media/image359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wmf"/><Relationship Id="rId3" Type="http://schemas.openxmlformats.org/officeDocument/2006/relationships/image" Target="../media/image365.wmf"/><Relationship Id="rId7" Type="http://schemas.openxmlformats.org/officeDocument/2006/relationships/image" Target="../media/image369.wmf"/><Relationship Id="rId2" Type="http://schemas.openxmlformats.org/officeDocument/2006/relationships/image" Target="../media/image364.wmf"/><Relationship Id="rId1" Type="http://schemas.openxmlformats.org/officeDocument/2006/relationships/image" Target="../media/image363.wmf"/><Relationship Id="rId6" Type="http://schemas.openxmlformats.org/officeDocument/2006/relationships/image" Target="../media/image368.wmf"/><Relationship Id="rId11" Type="http://schemas.openxmlformats.org/officeDocument/2006/relationships/image" Target="../media/image373.wmf"/><Relationship Id="rId5" Type="http://schemas.openxmlformats.org/officeDocument/2006/relationships/image" Target="../media/image367.wmf"/><Relationship Id="rId10" Type="http://schemas.openxmlformats.org/officeDocument/2006/relationships/image" Target="../media/image372.wmf"/><Relationship Id="rId4" Type="http://schemas.openxmlformats.org/officeDocument/2006/relationships/image" Target="../media/image366.wmf"/><Relationship Id="rId9" Type="http://schemas.openxmlformats.org/officeDocument/2006/relationships/image" Target="../media/image371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6.wmf"/><Relationship Id="rId2" Type="http://schemas.openxmlformats.org/officeDocument/2006/relationships/image" Target="../media/image375.wmf"/><Relationship Id="rId1" Type="http://schemas.openxmlformats.org/officeDocument/2006/relationships/image" Target="../media/image374.wmf"/><Relationship Id="rId5" Type="http://schemas.openxmlformats.org/officeDocument/2006/relationships/image" Target="../media/image378.wmf"/><Relationship Id="rId4" Type="http://schemas.openxmlformats.org/officeDocument/2006/relationships/image" Target="../media/image37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10" Type="http://schemas.openxmlformats.org/officeDocument/2006/relationships/image" Target="../media/image41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11" Type="http://schemas.openxmlformats.org/officeDocument/2006/relationships/image" Target="../media/image72.wmf"/><Relationship Id="rId5" Type="http://schemas.openxmlformats.org/officeDocument/2006/relationships/image" Target="../media/image66.wmf"/><Relationship Id="rId10" Type="http://schemas.openxmlformats.org/officeDocument/2006/relationships/image" Target="../media/image71.wmf"/><Relationship Id="rId4" Type="http://schemas.openxmlformats.org/officeDocument/2006/relationships/image" Target="../media/image65.wmf"/><Relationship Id="rId9" Type="http://schemas.openxmlformats.org/officeDocument/2006/relationships/image" Target="../media/image7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圆角矩形 7">
            <a:hlinkClick r:id="" action="ppaction://hlinkshowjump?jump=firstslide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圆角矩形 8">
            <a:hlinkClick r:id="" action="ppaction://hlinkshowjump?jump=previousslide"/>
          </p:cNvPr>
          <p:cNvSpPr/>
          <p:nvPr/>
        </p:nvSpPr>
        <p:spPr>
          <a:xfrm>
            <a:off x="442798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上一页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圆角矩形 9">
            <a:hlinkClick r:id="" action="ppaction://hlinkshowjump?jump=nextslide"/>
          </p:cNvPr>
          <p:cNvSpPr/>
          <p:nvPr/>
        </p:nvSpPr>
        <p:spPr>
          <a:xfrm>
            <a:off x="620443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下一页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../&#30446;&#24405;&#20027;&#30028;&#38754;.pptx#7. &#24187;&#28783;&#29255; 7" TargetMode="External"/><Relationship Id="rId4" Type="http://schemas.openxmlformats.org/officeDocument/2006/relationships/slide" Target="slide3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69.wmf"/><Relationship Id="rId3" Type="http://schemas.openxmlformats.org/officeDocument/2006/relationships/oleObject" Target="../embeddings/oleObject61.bin"/><Relationship Id="rId21" Type="http://schemas.openxmlformats.org/officeDocument/2006/relationships/oleObject" Target="../embeddings/oleObject70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6.wmf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wmf"/><Relationship Id="rId20" Type="http://schemas.openxmlformats.org/officeDocument/2006/relationships/image" Target="../media/image7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5.bin"/><Relationship Id="rId24" Type="http://schemas.openxmlformats.org/officeDocument/2006/relationships/image" Target="../media/image72.wmf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23" Type="http://schemas.openxmlformats.org/officeDocument/2006/relationships/oleObject" Target="../embeddings/oleObject71.bin"/><Relationship Id="rId10" Type="http://schemas.openxmlformats.org/officeDocument/2006/relationships/image" Target="../media/image65.wmf"/><Relationship Id="rId19" Type="http://schemas.openxmlformats.org/officeDocument/2006/relationships/oleObject" Target="../embeddings/oleObject69.bin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7.wmf"/><Relationship Id="rId22" Type="http://schemas.openxmlformats.org/officeDocument/2006/relationships/image" Target="../media/image7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85.wmf"/><Relationship Id="rId26" Type="http://schemas.openxmlformats.org/officeDocument/2006/relationships/image" Target="../media/image89.wmf"/><Relationship Id="rId39" Type="http://schemas.openxmlformats.org/officeDocument/2006/relationships/oleObject" Target="../embeddings/oleObject95.bin"/><Relationship Id="rId3" Type="http://schemas.openxmlformats.org/officeDocument/2006/relationships/oleObject" Target="../embeddings/oleObject77.bin"/><Relationship Id="rId21" Type="http://schemas.openxmlformats.org/officeDocument/2006/relationships/oleObject" Target="../embeddings/oleObject86.bin"/><Relationship Id="rId34" Type="http://schemas.openxmlformats.org/officeDocument/2006/relationships/image" Target="../media/image93.wmf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84.bin"/><Relationship Id="rId25" Type="http://schemas.openxmlformats.org/officeDocument/2006/relationships/oleObject" Target="../embeddings/oleObject88.bin"/><Relationship Id="rId33" Type="http://schemas.openxmlformats.org/officeDocument/2006/relationships/oleObject" Target="../embeddings/oleObject92.bin"/><Relationship Id="rId38" Type="http://schemas.openxmlformats.org/officeDocument/2006/relationships/image" Target="../media/image9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4.wmf"/><Relationship Id="rId20" Type="http://schemas.openxmlformats.org/officeDocument/2006/relationships/image" Target="../media/image86.wmf"/><Relationship Id="rId29" Type="http://schemas.openxmlformats.org/officeDocument/2006/relationships/oleObject" Target="../embeddings/oleObject90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81.bin"/><Relationship Id="rId24" Type="http://schemas.openxmlformats.org/officeDocument/2006/relationships/image" Target="../media/image88.wmf"/><Relationship Id="rId32" Type="http://schemas.openxmlformats.org/officeDocument/2006/relationships/image" Target="../media/image92.wmf"/><Relationship Id="rId37" Type="http://schemas.openxmlformats.org/officeDocument/2006/relationships/oleObject" Target="../embeddings/oleObject94.bin"/><Relationship Id="rId40" Type="http://schemas.openxmlformats.org/officeDocument/2006/relationships/oleObject" Target="../embeddings/oleObject96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23" Type="http://schemas.openxmlformats.org/officeDocument/2006/relationships/oleObject" Target="../embeddings/oleObject87.bin"/><Relationship Id="rId28" Type="http://schemas.openxmlformats.org/officeDocument/2006/relationships/image" Target="../media/image90.wmf"/><Relationship Id="rId36" Type="http://schemas.openxmlformats.org/officeDocument/2006/relationships/image" Target="../media/image94.wmf"/><Relationship Id="rId10" Type="http://schemas.openxmlformats.org/officeDocument/2006/relationships/image" Target="../media/image81.wmf"/><Relationship Id="rId19" Type="http://schemas.openxmlformats.org/officeDocument/2006/relationships/oleObject" Target="../embeddings/oleObject85.bin"/><Relationship Id="rId31" Type="http://schemas.openxmlformats.org/officeDocument/2006/relationships/oleObject" Target="../embeddings/oleObject91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83.wmf"/><Relationship Id="rId22" Type="http://schemas.openxmlformats.org/officeDocument/2006/relationships/image" Target="../media/image87.wmf"/><Relationship Id="rId27" Type="http://schemas.openxmlformats.org/officeDocument/2006/relationships/oleObject" Target="../embeddings/oleObject89.bin"/><Relationship Id="rId30" Type="http://schemas.openxmlformats.org/officeDocument/2006/relationships/image" Target="../media/image91.wmf"/><Relationship Id="rId35" Type="http://schemas.openxmlformats.org/officeDocument/2006/relationships/oleObject" Target="../embeddings/oleObject9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103.wmf"/><Relationship Id="rId26" Type="http://schemas.openxmlformats.org/officeDocument/2006/relationships/image" Target="../media/image107.wmf"/><Relationship Id="rId3" Type="http://schemas.openxmlformats.org/officeDocument/2006/relationships/oleObject" Target="../embeddings/oleObject97.bin"/><Relationship Id="rId21" Type="http://schemas.openxmlformats.org/officeDocument/2006/relationships/oleObject" Target="../embeddings/oleObject106.bin"/><Relationship Id="rId34" Type="http://schemas.openxmlformats.org/officeDocument/2006/relationships/image" Target="../media/image111.wmf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104.bin"/><Relationship Id="rId25" Type="http://schemas.openxmlformats.org/officeDocument/2006/relationships/oleObject" Target="../embeddings/oleObject108.bin"/><Relationship Id="rId33" Type="http://schemas.openxmlformats.org/officeDocument/2006/relationships/oleObject" Target="../embeddings/oleObject112.bin"/><Relationship Id="rId38" Type="http://schemas.openxmlformats.org/officeDocument/2006/relationships/image" Target="../media/image11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2.emf"/><Relationship Id="rId20" Type="http://schemas.openxmlformats.org/officeDocument/2006/relationships/image" Target="../media/image104.wmf"/><Relationship Id="rId29" Type="http://schemas.openxmlformats.org/officeDocument/2006/relationships/oleObject" Target="../embeddings/oleObject110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01.bin"/><Relationship Id="rId24" Type="http://schemas.openxmlformats.org/officeDocument/2006/relationships/image" Target="../media/image106.wmf"/><Relationship Id="rId32" Type="http://schemas.openxmlformats.org/officeDocument/2006/relationships/image" Target="../media/image110.wmf"/><Relationship Id="rId37" Type="http://schemas.openxmlformats.org/officeDocument/2006/relationships/oleObject" Target="../embeddings/oleObject114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23" Type="http://schemas.openxmlformats.org/officeDocument/2006/relationships/oleObject" Target="../embeddings/oleObject107.bin"/><Relationship Id="rId28" Type="http://schemas.openxmlformats.org/officeDocument/2006/relationships/image" Target="../media/image108.wmf"/><Relationship Id="rId36" Type="http://schemas.openxmlformats.org/officeDocument/2006/relationships/image" Target="../media/image112.wmf"/><Relationship Id="rId10" Type="http://schemas.openxmlformats.org/officeDocument/2006/relationships/image" Target="../media/image99.wmf"/><Relationship Id="rId19" Type="http://schemas.openxmlformats.org/officeDocument/2006/relationships/oleObject" Target="../embeddings/oleObject105.bin"/><Relationship Id="rId31" Type="http://schemas.openxmlformats.org/officeDocument/2006/relationships/oleObject" Target="../embeddings/oleObject111.bin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01.emf"/><Relationship Id="rId22" Type="http://schemas.openxmlformats.org/officeDocument/2006/relationships/image" Target="../media/image105.wmf"/><Relationship Id="rId27" Type="http://schemas.openxmlformats.org/officeDocument/2006/relationships/oleObject" Target="../embeddings/oleObject109.bin"/><Relationship Id="rId30" Type="http://schemas.openxmlformats.org/officeDocument/2006/relationships/image" Target="../media/image109.wmf"/><Relationship Id="rId35" Type="http://schemas.openxmlformats.org/officeDocument/2006/relationships/oleObject" Target="../embeddings/oleObject11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121.wmf"/><Relationship Id="rId26" Type="http://schemas.openxmlformats.org/officeDocument/2006/relationships/image" Target="../media/image125.wmf"/><Relationship Id="rId3" Type="http://schemas.openxmlformats.org/officeDocument/2006/relationships/oleObject" Target="../embeddings/oleObject115.bin"/><Relationship Id="rId21" Type="http://schemas.openxmlformats.org/officeDocument/2006/relationships/oleObject" Target="../embeddings/oleObject124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18.wmf"/><Relationship Id="rId17" Type="http://schemas.openxmlformats.org/officeDocument/2006/relationships/oleObject" Target="../embeddings/oleObject122.bin"/><Relationship Id="rId25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0.wmf"/><Relationship Id="rId20" Type="http://schemas.openxmlformats.org/officeDocument/2006/relationships/image" Target="../media/image122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19.bin"/><Relationship Id="rId24" Type="http://schemas.openxmlformats.org/officeDocument/2006/relationships/image" Target="../media/image124.wmf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23" Type="http://schemas.openxmlformats.org/officeDocument/2006/relationships/oleObject" Target="../embeddings/oleObject125.bin"/><Relationship Id="rId10" Type="http://schemas.openxmlformats.org/officeDocument/2006/relationships/image" Target="../media/image117.wmf"/><Relationship Id="rId19" Type="http://schemas.openxmlformats.org/officeDocument/2006/relationships/oleObject" Target="../embeddings/oleObject123.bin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19.wmf"/><Relationship Id="rId22" Type="http://schemas.openxmlformats.org/officeDocument/2006/relationships/image" Target="../media/image123.wmf"/><Relationship Id="rId27" Type="http://schemas.openxmlformats.org/officeDocument/2006/relationships/slide" Target="slid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133.w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30.wmf"/><Relationship Id="rId17" Type="http://schemas.openxmlformats.org/officeDocument/2006/relationships/oleObject" Target="../embeddings/oleObject13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2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10" Type="http://schemas.openxmlformats.org/officeDocument/2006/relationships/image" Target="../media/image129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3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40.bin"/><Relationship Id="rId18" Type="http://schemas.openxmlformats.org/officeDocument/2006/relationships/image" Target="../media/image141.wmf"/><Relationship Id="rId26" Type="http://schemas.openxmlformats.org/officeDocument/2006/relationships/image" Target="../media/image145.wmf"/><Relationship Id="rId3" Type="http://schemas.openxmlformats.org/officeDocument/2006/relationships/oleObject" Target="../embeddings/oleObject135.bin"/><Relationship Id="rId21" Type="http://schemas.openxmlformats.org/officeDocument/2006/relationships/oleObject" Target="../embeddings/oleObject144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38.wmf"/><Relationship Id="rId17" Type="http://schemas.openxmlformats.org/officeDocument/2006/relationships/oleObject" Target="../embeddings/oleObject142.bin"/><Relationship Id="rId25" Type="http://schemas.openxmlformats.org/officeDocument/2006/relationships/oleObject" Target="../embeddings/oleObject1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0.wmf"/><Relationship Id="rId20" Type="http://schemas.openxmlformats.org/officeDocument/2006/relationships/image" Target="../media/image142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39.bin"/><Relationship Id="rId24" Type="http://schemas.openxmlformats.org/officeDocument/2006/relationships/image" Target="../media/image144.wmf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1.bin"/><Relationship Id="rId23" Type="http://schemas.openxmlformats.org/officeDocument/2006/relationships/oleObject" Target="../embeddings/oleObject145.bin"/><Relationship Id="rId28" Type="http://schemas.openxmlformats.org/officeDocument/2006/relationships/image" Target="../media/image146.wmf"/><Relationship Id="rId10" Type="http://schemas.openxmlformats.org/officeDocument/2006/relationships/image" Target="../media/image137.wmf"/><Relationship Id="rId19" Type="http://schemas.openxmlformats.org/officeDocument/2006/relationships/oleObject" Target="../embeddings/oleObject143.bin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39.wmf"/><Relationship Id="rId22" Type="http://schemas.openxmlformats.org/officeDocument/2006/relationships/image" Target="../media/image143.wmf"/><Relationship Id="rId27" Type="http://schemas.openxmlformats.org/officeDocument/2006/relationships/oleObject" Target="../embeddings/oleObject14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149.bin"/><Relationship Id="rId10" Type="http://schemas.openxmlformats.org/officeDocument/2006/relationships/image" Target="../media/image150.wmf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5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157.bin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5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7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10" Type="http://schemas.openxmlformats.org/officeDocument/2006/relationships/image" Target="../media/image154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5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image" Target="../media/image3.png"/><Relationship Id="rId4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oleObject" Target="../embeddings/oleObject164.bin"/><Relationship Id="rId18" Type="http://schemas.openxmlformats.org/officeDocument/2006/relationships/image" Target="../media/image165.w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62.wmf"/><Relationship Id="rId17" Type="http://schemas.openxmlformats.org/officeDocument/2006/relationships/oleObject" Target="../embeddings/oleObject16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4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59.w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5" Type="http://schemas.openxmlformats.org/officeDocument/2006/relationships/oleObject" Target="../embeddings/oleObject165.bin"/><Relationship Id="rId10" Type="http://schemas.openxmlformats.org/officeDocument/2006/relationships/image" Target="../media/image161.wmf"/><Relationship Id="rId4" Type="http://schemas.openxmlformats.org/officeDocument/2006/relationships/image" Target="../media/image158.wmf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6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13" Type="http://schemas.openxmlformats.org/officeDocument/2006/relationships/oleObject" Target="../embeddings/oleObject172.bin"/><Relationship Id="rId18" Type="http://schemas.openxmlformats.org/officeDocument/2006/relationships/image" Target="../media/image173.w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70.wmf"/><Relationship Id="rId17" Type="http://schemas.openxmlformats.org/officeDocument/2006/relationships/oleObject" Target="../embeddings/oleObject17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2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67.wmf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8.bin"/><Relationship Id="rId15" Type="http://schemas.openxmlformats.org/officeDocument/2006/relationships/oleObject" Target="../embeddings/oleObject173.bin"/><Relationship Id="rId10" Type="http://schemas.openxmlformats.org/officeDocument/2006/relationships/image" Target="../media/image169.wmf"/><Relationship Id="rId4" Type="http://schemas.openxmlformats.org/officeDocument/2006/relationships/image" Target="../media/image166.w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17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13" Type="http://schemas.openxmlformats.org/officeDocument/2006/relationships/oleObject" Target="../embeddings/oleObject180.bin"/><Relationship Id="rId18" Type="http://schemas.openxmlformats.org/officeDocument/2006/relationships/image" Target="../media/image181.wmf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78.wmf"/><Relationship Id="rId17" Type="http://schemas.openxmlformats.org/officeDocument/2006/relationships/oleObject" Target="../embeddings/oleObject18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0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75.wmf"/><Relationship Id="rId11" Type="http://schemas.openxmlformats.org/officeDocument/2006/relationships/oleObject" Target="../embeddings/oleObject179.bin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1.bin"/><Relationship Id="rId10" Type="http://schemas.openxmlformats.org/officeDocument/2006/relationships/image" Target="../media/image177.wmf"/><Relationship Id="rId4" Type="http://schemas.openxmlformats.org/officeDocument/2006/relationships/image" Target="../media/image174.w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7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3" Type="http://schemas.openxmlformats.org/officeDocument/2006/relationships/oleObject" Target="../embeddings/oleObject183.bin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18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83.wmf"/><Relationship Id="rId11" Type="http://schemas.openxmlformats.org/officeDocument/2006/relationships/oleObject" Target="../embeddings/oleObject187.bin"/><Relationship Id="rId5" Type="http://schemas.openxmlformats.org/officeDocument/2006/relationships/oleObject" Target="../embeddings/oleObject184.bin"/><Relationship Id="rId10" Type="http://schemas.openxmlformats.org/officeDocument/2006/relationships/image" Target="../media/image185.wmf"/><Relationship Id="rId4" Type="http://schemas.openxmlformats.org/officeDocument/2006/relationships/image" Target="../media/image182.wmf"/><Relationship Id="rId9" Type="http://schemas.openxmlformats.org/officeDocument/2006/relationships/oleObject" Target="../embeddings/oleObject18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13" Type="http://schemas.openxmlformats.org/officeDocument/2006/relationships/oleObject" Target="../embeddings/oleObject193.bin"/><Relationship Id="rId18" Type="http://schemas.openxmlformats.org/officeDocument/2006/relationships/image" Target="../media/image194.wmf"/><Relationship Id="rId26" Type="http://schemas.openxmlformats.org/officeDocument/2006/relationships/image" Target="../media/image198.wmf"/><Relationship Id="rId3" Type="http://schemas.openxmlformats.org/officeDocument/2006/relationships/oleObject" Target="../embeddings/oleObject188.bin"/><Relationship Id="rId21" Type="http://schemas.openxmlformats.org/officeDocument/2006/relationships/oleObject" Target="../embeddings/oleObject197.bin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191.wmf"/><Relationship Id="rId17" Type="http://schemas.openxmlformats.org/officeDocument/2006/relationships/oleObject" Target="../embeddings/oleObject195.bin"/><Relationship Id="rId25" Type="http://schemas.openxmlformats.org/officeDocument/2006/relationships/oleObject" Target="../embeddings/oleObject19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3.wmf"/><Relationship Id="rId20" Type="http://schemas.openxmlformats.org/officeDocument/2006/relationships/image" Target="../media/image195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88.wmf"/><Relationship Id="rId11" Type="http://schemas.openxmlformats.org/officeDocument/2006/relationships/oleObject" Target="../embeddings/oleObject192.bin"/><Relationship Id="rId24" Type="http://schemas.openxmlformats.org/officeDocument/2006/relationships/image" Target="../media/image197.wmf"/><Relationship Id="rId5" Type="http://schemas.openxmlformats.org/officeDocument/2006/relationships/oleObject" Target="../embeddings/oleObject189.bin"/><Relationship Id="rId15" Type="http://schemas.openxmlformats.org/officeDocument/2006/relationships/oleObject" Target="../embeddings/oleObject194.bin"/><Relationship Id="rId23" Type="http://schemas.openxmlformats.org/officeDocument/2006/relationships/oleObject" Target="../embeddings/oleObject198.bin"/><Relationship Id="rId10" Type="http://schemas.openxmlformats.org/officeDocument/2006/relationships/image" Target="../media/image190.wmf"/><Relationship Id="rId19" Type="http://schemas.openxmlformats.org/officeDocument/2006/relationships/oleObject" Target="../embeddings/oleObject196.bin"/><Relationship Id="rId4" Type="http://schemas.openxmlformats.org/officeDocument/2006/relationships/image" Target="../media/image187.wmf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192.wmf"/><Relationship Id="rId22" Type="http://schemas.openxmlformats.org/officeDocument/2006/relationships/image" Target="../media/image19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2.bin"/><Relationship Id="rId13" Type="http://schemas.openxmlformats.org/officeDocument/2006/relationships/image" Target="../media/image203.wmf"/><Relationship Id="rId3" Type="http://schemas.openxmlformats.org/officeDocument/2006/relationships/oleObject" Target="../embeddings/oleObject200.bin"/><Relationship Id="rId7" Type="http://schemas.openxmlformats.org/officeDocument/2006/relationships/image" Target="../media/image200.wmf"/><Relationship Id="rId12" Type="http://schemas.openxmlformats.org/officeDocument/2006/relationships/oleObject" Target="../embeddings/oleObject2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01.bin"/><Relationship Id="rId11" Type="http://schemas.openxmlformats.org/officeDocument/2006/relationships/image" Target="../media/image202.wmf"/><Relationship Id="rId5" Type="http://schemas.openxmlformats.org/officeDocument/2006/relationships/image" Target="../media/image204.png"/><Relationship Id="rId10" Type="http://schemas.openxmlformats.org/officeDocument/2006/relationships/oleObject" Target="../embeddings/oleObject203.bin"/><Relationship Id="rId4" Type="http://schemas.openxmlformats.org/officeDocument/2006/relationships/image" Target="../media/image199.wmf"/><Relationship Id="rId9" Type="http://schemas.openxmlformats.org/officeDocument/2006/relationships/image" Target="../media/image20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13" Type="http://schemas.openxmlformats.org/officeDocument/2006/relationships/image" Target="../media/image214.png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20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06.wmf"/><Relationship Id="rId11" Type="http://schemas.openxmlformats.org/officeDocument/2006/relationships/oleObject" Target="../embeddings/oleObject209.bin"/><Relationship Id="rId5" Type="http://schemas.openxmlformats.org/officeDocument/2006/relationships/oleObject" Target="../embeddings/oleObject206.bin"/><Relationship Id="rId15" Type="http://schemas.openxmlformats.org/officeDocument/2006/relationships/image" Target="../media/image210.wmf"/><Relationship Id="rId10" Type="http://schemas.openxmlformats.org/officeDocument/2006/relationships/image" Target="../media/image208.wmf"/><Relationship Id="rId4" Type="http://schemas.openxmlformats.org/officeDocument/2006/relationships/image" Target="../media/image205.wmf"/><Relationship Id="rId9" Type="http://schemas.openxmlformats.org/officeDocument/2006/relationships/oleObject" Target="../embeddings/oleObject208.bin"/><Relationship Id="rId14" Type="http://schemas.openxmlformats.org/officeDocument/2006/relationships/oleObject" Target="../embeddings/oleObject21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13" Type="http://schemas.openxmlformats.org/officeDocument/2006/relationships/image" Target="../media/image215.wmf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3.bin"/><Relationship Id="rId12" Type="http://schemas.openxmlformats.org/officeDocument/2006/relationships/oleObject" Target="../embeddings/oleObject2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12.wmf"/><Relationship Id="rId11" Type="http://schemas.openxmlformats.org/officeDocument/2006/relationships/image" Target="../media/image216.png"/><Relationship Id="rId5" Type="http://schemas.openxmlformats.org/officeDocument/2006/relationships/oleObject" Target="../embeddings/oleObject212.bin"/><Relationship Id="rId10" Type="http://schemas.openxmlformats.org/officeDocument/2006/relationships/image" Target="../media/image214.wmf"/><Relationship Id="rId4" Type="http://schemas.openxmlformats.org/officeDocument/2006/relationships/image" Target="../media/image211.wmf"/><Relationship Id="rId9" Type="http://schemas.openxmlformats.org/officeDocument/2006/relationships/oleObject" Target="../embeddings/oleObject21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wmf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12" Type="http://schemas.openxmlformats.org/officeDocument/2006/relationships/image" Target="../media/image2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18.wmf"/><Relationship Id="rId11" Type="http://schemas.openxmlformats.org/officeDocument/2006/relationships/oleObject" Target="../embeddings/oleObject220.bin"/><Relationship Id="rId5" Type="http://schemas.openxmlformats.org/officeDocument/2006/relationships/oleObject" Target="../embeddings/oleObject217.bin"/><Relationship Id="rId10" Type="http://schemas.openxmlformats.org/officeDocument/2006/relationships/image" Target="../media/image220.wmf"/><Relationship Id="rId4" Type="http://schemas.openxmlformats.org/officeDocument/2006/relationships/image" Target="../media/image217.wmf"/><Relationship Id="rId9" Type="http://schemas.openxmlformats.org/officeDocument/2006/relationships/oleObject" Target="../embeddings/oleObject21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13" Type="http://schemas.openxmlformats.org/officeDocument/2006/relationships/oleObject" Target="../embeddings/oleObject226.bin"/><Relationship Id="rId18" Type="http://schemas.openxmlformats.org/officeDocument/2006/relationships/image" Target="../media/image229.wmf"/><Relationship Id="rId3" Type="http://schemas.openxmlformats.org/officeDocument/2006/relationships/oleObject" Target="../embeddings/oleObject221.bin"/><Relationship Id="rId21" Type="http://schemas.openxmlformats.org/officeDocument/2006/relationships/oleObject" Target="../embeddings/oleObject230.bin"/><Relationship Id="rId7" Type="http://schemas.openxmlformats.org/officeDocument/2006/relationships/oleObject" Target="../embeddings/oleObject223.bin"/><Relationship Id="rId12" Type="http://schemas.openxmlformats.org/officeDocument/2006/relationships/image" Target="../media/image226.wmf"/><Relationship Id="rId17" Type="http://schemas.openxmlformats.org/officeDocument/2006/relationships/oleObject" Target="../embeddings/oleObject2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8.wmf"/><Relationship Id="rId20" Type="http://schemas.openxmlformats.org/officeDocument/2006/relationships/image" Target="../media/image230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23.wmf"/><Relationship Id="rId11" Type="http://schemas.openxmlformats.org/officeDocument/2006/relationships/oleObject" Target="../embeddings/oleObject225.bin"/><Relationship Id="rId5" Type="http://schemas.openxmlformats.org/officeDocument/2006/relationships/oleObject" Target="../embeddings/oleObject222.bin"/><Relationship Id="rId15" Type="http://schemas.openxmlformats.org/officeDocument/2006/relationships/oleObject" Target="../embeddings/oleObject227.bin"/><Relationship Id="rId10" Type="http://schemas.openxmlformats.org/officeDocument/2006/relationships/image" Target="../media/image225.wmf"/><Relationship Id="rId19" Type="http://schemas.openxmlformats.org/officeDocument/2006/relationships/oleObject" Target="../embeddings/oleObject229.bin"/><Relationship Id="rId4" Type="http://schemas.openxmlformats.org/officeDocument/2006/relationships/image" Target="../media/image222.wmf"/><Relationship Id="rId9" Type="http://schemas.openxmlformats.org/officeDocument/2006/relationships/oleObject" Target="../embeddings/oleObject224.bin"/><Relationship Id="rId14" Type="http://schemas.openxmlformats.org/officeDocument/2006/relationships/image" Target="../media/image227.wmf"/><Relationship Id="rId22" Type="http://schemas.openxmlformats.org/officeDocument/2006/relationships/image" Target="../media/image23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image" Target="../media/image10.png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9.xml"/><Relationship Id="rId4" Type="http://schemas.openxmlformats.org/officeDocument/2006/relationships/slide" Target="slide4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wmf"/><Relationship Id="rId3" Type="http://schemas.openxmlformats.org/officeDocument/2006/relationships/oleObject" Target="../embeddings/oleObject231.bin"/><Relationship Id="rId7" Type="http://schemas.openxmlformats.org/officeDocument/2006/relationships/oleObject" Target="../embeddings/oleObject2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33.wmf"/><Relationship Id="rId5" Type="http://schemas.openxmlformats.org/officeDocument/2006/relationships/oleObject" Target="../embeddings/oleObject232.bin"/><Relationship Id="rId10" Type="http://schemas.openxmlformats.org/officeDocument/2006/relationships/image" Target="../media/image235.wmf"/><Relationship Id="rId4" Type="http://schemas.openxmlformats.org/officeDocument/2006/relationships/image" Target="../media/image232.wmf"/><Relationship Id="rId9" Type="http://schemas.openxmlformats.org/officeDocument/2006/relationships/oleObject" Target="../embeddings/oleObject23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3" Type="http://schemas.openxmlformats.org/officeDocument/2006/relationships/oleObject" Target="../embeddings/oleObject235.bin"/><Relationship Id="rId7" Type="http://schemas.openxmlformats.org/officeDocument/2006/relationships/oleObject" Target="../embeddings/oleObject237.bin"/><Relationship Id="rId12" Type="http://schemas.openxmlformats.org/officeDocument/2006/relationships/image" Target="../media/image2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37.wmf"/><Relationship Id="rId11" Type="http://schemas.openxmlformats.org/officeDocument/2006/relationships/oleObject" Target="../embeddings/oleObject239.bin"/><Relationship Id="rId5" Type="http://schemas.openxmlformats.org/officeDocument/2006/relationships/oleObject" Target="../embeddings/oleObject236.bin"/><Relationship Id="rId10" Type="http://schemas.openxmlformats.org/officeDocument/2006/relationships/image" Target="../media/image239.wmf"/><Relationship Id="rId4" Type="http://schemas.openxmlformats.org/officeDocument/2006/relationships/image" Target="../media/image236.wmf"/><Relationship Id="rId9" Type="http://schemas.openxmlformats.org/officeDocument/2006/relationships/oleObject" Target="../embeddings/oleObject238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wmf"/><Relationship Id="rId3" Type="http://schemas.openxmlformats.org/officeDocument/2006/relationships/oleObject" Target="../embeddings/oleObject240.bin"/><Relationship Id="rId7" Type="http://schemas.openxmlformats.org/officeDocument/2006/relationships/oleObject" Target="../embeddings/oleObject2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42.wmf"/><Relationship Id="rId5" Type="http://schemas.openxmlformats.org/officeDocument/2006/relationships/oleObject" Target="../embeddings/oleObject241.bin"/><Relationship Id="rId10" Type="http://schemas.openxmlformats.org/officeDocument/2006/relationships/image" Target="../media/image244.wmf"/><Relationship Id="rId4" Type="http://schemas.openxmlformats.org/officeDocument/2006/relationships/image" Target="../media/image241.wmf"/><Relationship Id="rId9" Type="http://schemas.openxmlformats.org/officeDocument/2006/relationships/oleObject" Target="../embeddings/oleObject243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wmf"/><Relationship Id="rId13" Type="http://schemas.openxmlformats.org/officeDocument/2006/relationships/oleObject" Target="../embeddings/oleObject249.bin"/><Relationship Id="rId18" Type="http://schemas.openxmlformats.org/officeDocument/2006/relationships/image" Target="../media/image252.wmf"/><Relationship Id="rId26" Type="http://schemas.openxmlformats.org/officeDocument/2006/relationships/image" Target="../media/image256.wmf"/><Relationship Id="rId3" Type="http://schemas.openxmlformats.org/officeDocument/2006/relationships/oleObject" Target="../embeddings/oleObject244.bin"/><Relationship Id="rId21" Type="http://schemas.openxmlformats.org/officeDocument/2006/relationships/oleObject" Target="../embeddings/oleObject253.bin"/><Relationship Id="rId7" Type="http://schemas.openxmlformats.org/officeDocument/2006/relationships/oleObject" Target="../embeddings/oleObject246.bin"/><Relationship Id="rId12" Type="http://schemas.openxmlformats.org/officeDocument/2006/relationships/image" Target="../media/image249.wmf"/><Relationship Id="rId17" Type="http://schemas.openxmlformats.org/officeDocument/2006/relationships/oleObject" Target="../embeddings/oleObject251.bin"/><Relationship Id="rId25" Type="http://schemas.openxmlformats.org/officeDocument/2006/relationships/oleObject" Target="../embeddings/oleObject25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1.wmf"/><Relationship Id="rId20" Type="http://schemas.openxmlformats.org/officeDocument/2006/relationships/image" Target="../media/image253.wmf"/><Relationship Id="rId29" Type="http://schemas.openxmlformats.org/officeDocument/2006/relationships/oleObject" Target="../embeddings/oleObject257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46.wmf"/><Relationship Id="rId11" Type="http://schemas.openxmlformats.org/officeDocument/2006/relationships/oleObject" Target="../embeddings/oleObject248.bin"/><Relationship Id="rId24" Type="http://schemas.openxmlformats.org/officeDocument/2006/relationships/image" Target="../media/image255.wmf"/><Relationship Id="rId5" Type="http://schemas.openxmlformats.org/officeDocument/2006/relationships/oleObject" Target="../embeddings/oleObject245.bin"/><Relationship Id="rId15" Type="http://schemas.openxmlformats.org/officeDocument/2006/relationships/oleObject" Target="../embeddings/oleObject250.bin"/><Relationship Id="rId23" Type="http://schemas.openxmlformats.org/officeDocument/2006/relationships/oleObject" Target="../embeddings/oleObject254.bin"/><Relationship Id="rId28" Type="http://schemas.openxmlformats.org/officeDocument/2006/relationships/image" Target="../media/image257.wmf"/><Relationship Id="rId10" Type="http://schemas.openxmlformats.org/officeDocument/2006/relationships/image" Target="../media/image248.wmf"/><Relationship Id="rId19" Type="http://schemas.openxmlformats.org/officeDocument/2006/relationships/oleObject" Target="../embeddings/oleObject252.bin"/><Relationship Id="rId4" Type="http://schemas.openxmlformats.org/officeDocument/2006/relationships/image" Target="../media/image245.wmf"/><Relationship Id="rId9" Type="http://schemas.openxmlformats.org/officeDocument/2006/relationships/oleObject" Target="../embeddings/oleObject247.bin"/><Relationship Id="rId14" Type="http://schemas.openxmlformats.org/officeDocument/2006/relationships/image" Target="../media/image250.wmf"/><Relationship Id="rId22" Type="http://schemas.openxmlformats.org/officeDocument/2006/relationships/image" Target="../media/image254.wmf"/><Relationship Id="rId27" Type="http://schemas.openxmlformats.org/officeDocument/2006/relationships/oleObject" Target="../embeddings/oleObject256.bin"/><Relationship Id="rId30" Type="http://schemas.openxmlformats.org/officeDocument/2006/relationships/image" Target="../media/image258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wmf"/><Relationship Id="rId13" Type="http://schemas.openxmlformats.org/officeDocument/2006/relationships/oleObject" Target="../embeddings/oleObject263.bin"/><Relationship Id="rId18" Type="http://schemas.openxmlformats.org/officeDocument/2006/relationships/image" Target="../media/image266.wmf"/><Relationship Id="rId26" Type="http://schemas.openxmlformats.org/officeDocument/2006/relationships/image" Target="../media/image270.wmf"/><Relationship Id="rId3" Type="http://schemas.openxmlformats.org/officeDocument/2006/relationships/oleObject" Target="../embeddings/oleObject258.bin"/><Relationship Id="rId21" Type="http://schemas.openxmlformats.org/officeDocument/2006/relationships/oleObject" Target="../embeddings/oleObject267.bin"/><Relationship Id="rId7" Type="http://schemas.openxmlformats.org/officeDocument/2006/relationships/oleObject" Target="../embeddings/oleObject260.bin"/><Relationship Id="rId12" Type="http://schemas.openxmlformats.org/officeDocument/2006/relationships/image" Target="../media/image263.wmf"/><Relationship Id="rId17" Type="http://schemas.openxmlformats.org/officeDocument/2006/relationships/oleObject" Target="../embeddings/oleObject265.bin"/><Relationship Id="rId25" Type="http://schemas.openxmlformats.org/officeDocument/2006/relationships/oleObject" Target="../embeddings/oleObject26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5.wmf"/><Relationship Id="rId20" Type="http://schemas.openxmlformats.org/officeDocument/2006/relationships/image" Target="../media/image267.wmf"/><Relationship Id="rId29" Type="http://schemas.openxmlformats.org/officeDocument/2006/relationships/oleObject" Target="../embeddings/oleObject271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60.wmf"/><Relationship Id="rId11" Type="http://schemas.openxmlformats.org/officeDocument/2006/relationships/oleObject" Target="../embeddings/oleObject262.bin"/><Relationship Id="rId24" Type="http://schemas.openxmlformats.org/officeDocument/2006/relationships/image" Target="../media/image269.wmf"/><Relationship Id="rId32" Type="http://schemas.openxmlformats.org/officeDocument/2006/relationships/image" Target="../media/image273.wmf"/><Relationship Id="rId5" Type="http://schemas.openxmlformats.org/officeDocument/2006/relationships/oleObject" Target="../embeddings/oleObject259.bin"/><Relationship Id="rId15" Type="http://schemas.openxmlformats.org/officeDocument/2006/relationships/oleObject" Target="../embeddings/oleObject264.bin"/><Relationship Id="rId23" Type="http://schemas.openxmlformats.org/officeDocument/2006/relationships/oleObject" Target="../embeddings/oleObject268.bin"/><Relationship Id="rId28" Type="http://schemas.openxmlformats.org/officeDocument/2006/relationships/image" Target="../media/image271.wmf"/><Relationship Id="rId10" Type="http://schemas.openxmlformats.org/officeDocument/2006/relationships/image" Target="../media/image262.wmf"/><Relationship Id="rId19" Type="http://schemas.openxmlformats.org/officeDocument/2006/relationships/oleObject" Target="../embeddings/oleObject266.bin"/><Relationship Id="rId31" Type="http://schemas.openxmlformats.org/officeDocument/2006/relationships/oleObject" Target="../embeddings/oleObject272.bin"/><Relationship Id="rId4" Type="http://schemas.openxmlformats.org/officeDocument/2006/relationships/image" Target="../media/image259.wmf"/><Relationship Id="rId9" Type="http://schemas.openxmlformats.org/officeDocument/2006/relationships/oleObject" Target="../embeddings/oleObject261.bin"/><Relationship Id="rId14" Type="http://schemas.openxmlformats.org/officeDocument/2006/relationships/image" Target="../media/image264.wmf"/><Relationship Id="rId22" Type="http://schemas.openxmlformats.org/officeDocument/2006/relationships/image" Target="../media/image268.wmf"/><Relationship Id="rId27" Type="http://schemas.openxmlformats.org/officeDocument/2006/relationships/oleObject" Target="../embeddings/oleObject270.bin"/><Relationship Id="rId30" Type="http://schemas.openxmlformats.org/officeDocument/2006/relationships/image" Target="../media/image272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13" Type="http://schemas.openxmlformats.org/officeDocument/2006/relationships/oleObject" Target="../embeddings/oleObject278.bin"/><Relationship Id="rId18" Type="http://schemas.openxmlformats.org/officeDocument/2006/relationships/oleObject" Target="../embeddings/oleObject281.bin"/><Relationship Id="rId3" Type="http://schemas.openxmlformats.org/officeDocument/2006/relationships/oleObject" Target="../embeddings/oleObject273.bin"/><Relationship Id="rId21" Type="http://schemas.openxmlformats.org/officeDocument/2006/relationships/oleObject" Target="../embeddings/oleObject283.bin"/><Relationship Id="rId7" Type="http://schemas.openxmlformats.org/officeDocument/2006/relationships/oleObject" Target="../embeddings/oleObject275.bin"/><Relationship Id="rId12" Type="http://schemas.openxmlformats.org/officeDocument/2006/relationships/image" Target="../media/image276.wmf"/><Relationship Id="rId17" Type="http://schemas.openxmlformats.org/officeDocument/2006/relationships/oleObject" Target="../embeddings/oleObject280.bin"/><Relationship Id="rId25" Type="http://schemas.openxmlformats.org/officeDocument/2006/relationships/image" Target="../media/image28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8.wmf"/><Relationship Id="rId20" Type="http://schemas.openxmlformats.org/officeDocument/2006/relationships/oleObject" Target="../embeddings/oleObject282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74.wmf"/><Relationship Id="rId11" Type="http://schemas.openxmlformats.org/officeDocument/2006/relationships/oleObject" Target="../embeddings/oleObject277.bin"/><Relationship Id="rId24" Type="http://schemas.openxmlformats.org/officeDocument/2006/relationships/image" Target="../media/image281.png"/><Relationship Id="rId5" Type="http://schemas.openxmlformats.org/officeDocument/2006/relationships/oleObject" Target="../embeddings/oleObject274.bin"/><Relationship Id="rId15" Type="http://schemas.openxmlformats.org/officeDocument/2006/relationships/oleObject" Target="../embeddings/oleObject279.bin"/><Relationship Id="rId23" Type="http://schemas.openxmlformats.org/officeDocument/2006/relationships/image" Target="../media/image280.wmf"/><Relationship Id="rId10" Type="http://schemas.openxmlformats.org/officeDocument/2006/relationships/image" Target="../media/image275.wmf"/><Relationship Id="rId19" Type="http://schemas.openxmlformats.org/officeDocument/2006/relationships/image" Target="../media/image279.wmf"/><Relationship Id="rId4" Type="http://schemas.openxmlformats.org/officeDocument/2006/relationships/image" Target="../media/image246.wmf"/><Relationship Id="rId9" Type="http://schemas.openxmlformats.org/officeDocument/2006/relationships/oleObject" Target="../embeddings/oleObject276.bin"/><Relationship Id="rId14" Type="http://schemas.openxmlformats.org/officeDocument/2006/relationships/image" Target="../media/image277.wmf"/><Relationship Id="rId22" Type="http://schemas.openxmlformats.org/officeDocument/2006/relationships/oleObject" Target="../embeddings/oleObject284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7.bin"/><Relationship Id="rId3" Type="http://schemas.openxmlformats.org/officeDocument/2006/relationships/image" Target="../media/image287.png"/><Relationship Id="rId7" Type="http://schemas.openxmlformats.org/officeDocument/2006/relationships/image" Target="../media/image28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286.bin"/><Relationship Id="rId11" Type="http://schemas.openxmlformats.org/officeDocument/2006/relationships/image" Target="../media/image286.wmf"/><Relationship Id="rId5" Type="http://schemas.openxmlformats.org/officeDocument/2006/relationships/image" Target="../media/image283.emf"/><Relationship Id="rId10" Type="http://schemas.openxmlformats.org/officeDocument/2006/relationships/oleObject" Target="../embeddings/oleObject288.bin"/><Relationship Id="rId4" Type="http://schemas.openxmlformats.org/officeDocument/2006/relationships/oleObject" Target="../embeddings/oleObject285.bin"/><Relationship Id="rId9" Type="http://schemas.openxmlformats.org/officeDocument/2006/relationships/image" Target="../media/image285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1.bin"/><Relationship Id="rId13" Type="http://schemas.openxmlformats.org/officeDocument/2006/relationships/image" Target="../media/image291.wmf"/><Relationship Id="rId3" Type="http://schemas.openxmlformats.org/officeDocument/2006/relationships/image" Target="../media/image292.png"/><Relationship Id="rId7" Type="http://schemas.openxmlformats.org/officeDocument/2006/relationships/image" Target="../media/image289.emf"/><Relationship Id="rId12" Type="http://schemas.openxmlformats.org/officeDocument/2006/relationships/oleObject" Target="../embeddings/oleObject2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90.bin"/><Relationship Id="rId11" Type="http://schemas.openxmlformats.org/officeDocument/2006/relationships/image" Target="../media/image285.wmf"/><Relationship Id="rId5" Type="http://schemas.openxmlformats.org/officeDocument/2006/relationships/image" Target="../media/image288.emf"/><Relationship Id="rId10" Type="http://schemas.openxmlformats.org/officeDocument/2006/relationships/oleObject" Target="../embeddings/oleObject292.bin"/><Relationship Id="rId4" Type="http://schemas.openxmlformats.org/officeDocument/2006/relationships/oleObject" Target="../embeddings/oleObject289.bin"/><Relationship Id="rId9" Type="http://schemas.openxmlformats.org/officeDocument/2006/relationships/image" Target="../media/image290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6.bin"/><Relationship Id="rId13" Type="http://schemas.openxmlformats.org/officeDocument/2006/relationships/image" Target="../media/image297.emf"/><Relationship Id="rId3" Type="http://schemas.openxmlformats.org/officeDocument/2006/relationships/image" Target="../media/image299.png"/><Relationship Id="rId7" Type="http://schemas.openxmlformats.org/officeDocument/2006/relationships/image" Target="../media/image294.emf"/><Relationship Id="rId12" Type="http://schemas.openxmlformats.org/officeDocument/2006/relationships/oleObject" Target="../embeddings/oleObject2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95.bin"/><Relationship Id="rId11" Type="http://schemas.openxmlformats.org/officeDocument/2006/relationships/image" Target="../media/image296.emf"/><Relationship Id="rId5" Type="http://schemas.openxmlformats.org/officeDocument/2006/relationships/image" Target="../media/image293.wmf"/><Relationship Id="rId15" Type="http://schemas.openxmlformats.org/officeDocument/2006/relationships/image" Target="../media/image298.wmf"/><Relationship Id="rId10" Type="http://schemas.openxmlformats.org/officeDocument/2006/relationships/oleObject" Target="../embeddings/oleObject297.bin"/><Relationship Id="rId4" Type="http://schemas.openxmlformats.org/officeDocument/2006/relationships/oleObject" Target="../embeddings/oleObject294.bin"/><Relationship Id="rId9" Type="http://schemas.openxmlformats.org/officeDocument/2006/relationships/image" Target="../media/image295.emf"/><Relationship Id="rId14" Type="http://schemas.openxmlformats.org/officeDocument/2006/relationships/oleObject" Target="../embeddings/oleObject29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14.bin"/><Relationship Id="rId3" Type="http://schemas.openxmlformats.org/officeDocument/2006/relationships/slide" Target="slide4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2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2.bin"/><Relationship Id="rId3" Type="http://schemas.openxmlformats.org/officeDocument/2006/relationships/image" Target="../media/image303.png"/><Relationship Id="rId7" Type="http://schemas.openxmlformats.org/officeDocument/2006/relationships/image" Target="../media/image30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301.bin"/><Relationship Id="rId11" Type="http://schemas.openxmlformats.org/officeDocument/2006/relationships/image" Target="../media/image302.wmf"/><Relationship Id="rId5" Type="http://schemas.openxmlformats.org/officeDocument/2006/relationships/image" Target="../media/image300.emf"/><Relationship Id="rId10" Type="http://schemas.openxmlformats.org/officeDocument/2006/relationships/oleObject" Target="../embeddings/oleObject303.bin"/><Relationship Id="rId4" Type="http://schemas.openxmlformats.org/officeDocument/2006/relationships/oleObject" Target="../embeddings/oleObject300.bin"/><Relationship Id="rId9" Type="http://schemas.openxmlformats.org/officeDocument/2006/relationships/image" Target="../media/image285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5.png"/><Relationship Id="rId2" Type="http://schemas.openxmlformats.org/officeDocument/2006/relationships/image" Target="../media/image3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7.png"/><Relationship Id="rId4" Type="http://schemas.openxmlformats.org/officeDocument/2006/relationships/image" Target="../media/image30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wmf"/><Relationship Id="rId13" Type="http://schemas.openxmlformats.org/officeDocument/2006/relationships/oleObject" Target="../embeddings/oleObject309.bin"/><Relationship Id="rId18" Type="http://schemas.openxmlformats.org/officeDocument/2006/relationships/image" Target="../media/image315.wmf"/><Relationship Id="rId3" Type="http://schemas.openxmlformats.org/officeDocument/2006/relationships/oleObject" Target="../embeddings/oleObject304.bin"/><Relationship Id="rId7" Type="http://schemas.openxmlformats.org/officeDocument/2006/relationships/oleObject" Target="../embeddings/oleObject306.bin"/><Relationship Id="rId12" Type="http://schemas.openxmlformats.org/officeDocument/2006/relationships/image" Target="../media/image312.wmf"/><Relationship Id="rId17" Type="http://schemas.openxmlformats.org/officeDocument/2006/relationships/oleObject" Target="../embeddings/oleObject3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4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309.wmf"/><Relationship Id="rId11" Type="http://schemas.openxmlformats.org/officeDocument/2006/relationships/oleObject" Target="../embeddings/oleObject308.bin"/><Relationship Id="rId5" Type="http://schemas.openxmlformats.org/officeDocument/2006/relationships/oleObject" Target="../embeddings/oleObject305.bin"/><Relationship Id="rId15" Type="http://schemas.openxmlformats.org/officeDocument/2006/relationships/oleObject" Target="../embeddings/oleObject310.bin"/><Relationship Id="rId10" Type="http://schemas.openxmlformats.org/officeDocument/2006/relationships/image" Target="../media/image311.wmf"/><Relationship Id="rId4" Type="http://schemas.openxmlformats.org/officeDocument/2006/relationships/image" Target="../media/image308.wmf"/><Relationship Id="rId9" Type="http://schemas.openxmlformats.org/officeDocument/2006/relationships/oleObject" Target="../embeddings/oleObject307.bin"/><Relationship Id="rId14" Type="http://schemas.openxmlformats.org/officeDocument/2006/relationships/image" Target="../media/image313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5.bin"/><Relationship Id="rId3" Type="http://schemas.openxmlformats.org/officeDocument/2006/relationships/oleObject" Target="../embeddings/oleObject312.bin"/><Relationship Id="rId7" Type="http://schemas.openxmlformats.org/officeDocument/2006/relationships/image" Target="../media/image3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314.bin"/><Relationship Id="rId11" Type="http://schemas.openxmlformats.org/officeDocument/2006/relationships/image" Target="../media/image319.wmf"/><Relationship Id="rId5" Type="http://schemas.openxmlformats.org/officeDocument/2006/relationships/oleObject" Target="../embeddings/oleObject313.bin"/><Relationship Id="rId10" Type="http://schemas.openxmlformats.org/officeDocument/2006/relationships/oleObject" Target="../embeddings/oleObject316.bin"/><Relationship Id="rId4" Type="http://schemas.openxmlformats.org/officeDocument/2006/relationships/image" Target="../media/image316.wmf"/><Relationship Id="rId9" Type="http://schemas.openxmlformats.org/officeDocument/2006/relationships/image" Target="../media/image318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2.wmf"/><Relationship Id="rId13" Type="http://schemas.openxmlformats.org/officeDocument/2006/relationships/oleObject" Target="../embeddings/oleObject322.bin"/><Relationship Id="rId3" Type="http://schemas.openxmlformats.org/officeDocument/2006/relationships/oleObject" Target="../embeddings/oleObject317.bin"/><Relationship Id="rId7" Type="http://schemas.openxmlformats.org/officeDocument/2006/relationships/oleObject" Target="../embeddings/oleObject319.bin"/><Relationship Id="rId12" Type="http://schemas.openxmlformats.org/officeDocument/2006/relationships/image" Target="../media/image3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321.wmf"/><Relationship Id="rId11" Type="http://schemas.openxmlformats.org/officeDocument/2006/relationships/oleObject" Target="../embeddings/oleObject321.bin"/><Relationship Id="rId5" Type="http://schemas.openxmlformats.org/officeDocument/2006/relationships/oleObject" Target="../embeddings/oleObject318.bin"/><Relationship Id="rId10" Type="http://schemas.openxmlformats.org/officeDocument/2006/relationships/image" Target="../media/image323.wmf"/><Relationship Id="rId4" Type="http://schemas.openxmlformats.org/officeDocument/2006/relationships/image" Target="../media/image320.wmf"/><Relationship Id="rId9" Type="http://schemas.openxmlformats.org/officeDocument/2006/relationships/oleObject" Target="../embeddings/oleObject320.bin"/><Relationship Id="rId14" Type="http://schemas.openxmlformats.org/officeDocument/2006/relationships/image" Target="../media/image325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8.wmf"/><Relationship Id="rId3" Type="http://schemas.openxmlformats.org/officeDocument/2006/relationships/oleObject" Target="../embeddings/oleObject323.bin"/><Relationship Id="rId7" Type="http://schemas.openxmlformats.org/officeDocument/2006/relationships/oleObject" Target="../embeddings/oleObject325.bin"/><Relationship Id="rId12" Type="http://schemas.openxmlformats.org/officeDocument/2006/relationships/image" Target="../media/image3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327.wmf"/><Relationship Id="rId11" Type="http://schemas.openxmlformats.org/officeDocument/2006/relationships/oleObject" Target="../embeddings/oleObject327.bin"/><Relationship Id="rId5" Type="http://schemas.openxmlformats.org/officeDocument/2006/relationships/oleObject" Target="../embeddings/oleObject324.bin"/><Relationship Id="rId10" Type="http://schemas.openxmlformats.org/officeDocument/2006/relationships/image" Target="../media/image329.wmf"/><Relationship Id="rId4" Type="http://schemas.openxmlformats.org/officeDocument/2006/relationships/image" Target="../media/image326.wmf"/><Relationship Id="rId9" Type="http://schemas.openxmlformats.org/officeDocument/2006/relationships/oleObject" Target="../embeddings/oleObject326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3.wmf"/><Relationship Id="rId3" Type="http://schemas.openxmlformats.org/officeDocument/2006/relationships/oleObject" Target="../embeddings/oleObject328.bin"/><Relationship Id="rId7" Type="http://schemas.openxmlformats.org/officeDocument/2006/relationships/oleObject" Target="../embeddings/oleObject3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332.wmf"/><Relationship Id="rId5" Type="http://schemas.openxmlformats.org/officeDocument/2006/relationships/oleObject" Target="../embeddings/oleObject329.bin"/><Relationship Id="rId4" Type="http://schemas.openxmlformats.org/officeDocument/2006/relationships/image" Target="../media/image331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6.wmf"/><Relationship Id="rId13" Type="http://schemas.openxmlformats.org/officeDocument/2006/relationships/oleObject" Target="../embeddings/oleObject336.bin"/><Relationship Id="rId18" Type="http://schemas.openxmlformats.org/officeDocument/2006/relationships/image" Target="../media/image341.wmf"/><Relationship Id="rId3" Type="http://schemas.openxmlformats.org/officeDocument/2006/relationships/oleObject" Target="../embeddings/oleObject331.bin"/><Relationship Id="rId7" Type="http://schemas.openxmlformats.org/officeDocument/2006/relationships/oleObject" Target="../embeddings/oleObject333.bin"/><Relationship Id="rId12" Type="http://schemas.openxmlformats.org/officeDocument/2006/relationships/image" Target="../media/image338.wmf"/><Relationship Id="rId17" Type="http://schemas.openxmlformats.org/officeDocument/2006/relationships/oleObject" Target="../embeddings/oleObject3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0.wmf"/><Relationship Id="rId20" Type="http://schemas.openxmlformats.org/officeDocument/2006/relationships/image" Target="../media/image342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335.wmf"/><Relationship Id="rId11" Type="http://schemas.openxmlformats.org/officeDocument/2006/relationships/oleObject" Target="../embeddings/oleObject335.bin"/><Relationship Id="rId5" Type="http://schemas.openxmlformats.org/officeDocument/2006/relationships/oleObject" Target="../embeddings/oleObject332.bin"/><Relationship Id="rId15" Type="http://schemas.openxmlformats.org/officeDocument/2006/relationships/oleObject" Target="../embeddings/oleObject337.bin"/><Relationship Id="rId10" Type="http://schemas.openxmlformats.org/officeDocument/2006/relationships/image" Target="../media/image337.wmf"/><Relationship Id="rId19" Type="http://schemas.openxmlformats.org/officeDocument/2006/relationships/oleObject" Target="../embeddings/oleObject339.bin"/><Relationship Id="rId4" Type="http://schemas.openxmlformats.org/officeDocument/2006/relationships/image" Target="../media/image334.wmf"/><Relationship Id="rId9" Type="http://schemas.openxmlformats.org/officeDocument/2006/relationships/oleObject" Target="../embeddings/oleObject334.bin"/><Relationship Id="rId14" Type="http://schemas.openxmlformats.org/officeDocument/2006/relationships/image" Target="../media/image339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5.wmf"/><Relationship Id="rId3" Type="http://schemas.openxmlformats.org/officeDocument/2006/relationships/oleObject" Target="../embeddings/oleObject340.bin"/><Relationship Id="rId7" Type="http://schemas.openxmlformats.org/officeDocument/2006/relationships/oleObject" Target="../embeddings/oleObject342.bin"/><Relationship Id="rId12" Type="http://schemas.openxmlformats.org/officeDocument/2006/relationships/image" Target="../media/image3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344.wmf"/><Relationship Id="rId11" Type="http://schemas.openxmlformats.org/officeDocument/2006/relationships/oleObject" Target="../embeddings/oleObject344.bin"/><Relationship Id="rId5" Type="http://schemas.openxmlformats.org/officeDocument/2006/relationships/oleObject" Target="../embeddings/oleObject341.bin"/><Relationship Id="rId10" Type="http://schemas.openxmlformats.org/officeDocument/2006/relationships/image" Target="../media/image346.wmf"/><Relationship Id="rId4" Type="http://schemas.openxmlformats.org/officeDocument/2006/relationships/image" Target="../media/image343.wmf"/><Relationship Id="rId9" Type="http://schemas.openxmlformats.org/officeDocument/2006/relationships/oleObject" Target="../embeddings/oleObject343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349.wmf"/><Relationship Id="rId5" Type="http://schemas.openxmlformats.org/officeDocument/2006/relationships/oleObject" Target="../embeddings/oleObject346.bin"/><Relationship Id="rId4" Type="http://schemas.openxmlformats.org/officeDocument/2006/relationships/image" Target="../media/image34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1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wmf"/><Relationship Id="rId13" Type="http://schemas.openxmlformats.org/officeDocument/2006/relationships/oleObject" Target="../embeddings/oleObject352.bin"/><Relationship Id="rId3" Type="http://schemas.openxmlformats.org/officeDocument/2006/relationships/oleObject" Target="../embeddings/oleObject347.bin"/><Relationship Id="rId7" Type="http://schemas.openxmlformats.org/officeDocument/2006/relationships/oleObject" Target="../embeddings/oleObject349.bin"/><Relationship Id="rId12" Type="http://schemas.openxmlformats.org/officeDocument/2006/relationships/image" Target="../media/image3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351.wmf"/><Relationship Id="rId11" Type="http://schemas.openxmlformats.org/officeDocument/2006/relationships/oleObject" Target="../embeddings/oleObject351.bin"/><Relationship Id="rId5" Type="http://schemas.openxmlformats.org/officeDocument/2006/relationships/oleObject" Target="../embeddings/oleObject348.bin"/><Relationship Id="rId10" Type="http://schemas.openxmlformats.org/officeDocument/2006/relationships/image" Target="../media/image353.wmf"/><Relationship Id="rId4" Type="http://schemas.openxmlformats.org/officeDocument/2006/relationships/image" Target="../media/image350.wmf"/><Relationship Id="rId9" Type="http://schemas.openxmlformats.org/officeDocument/2006/relationships/oleObject" Target="../embeddings/oleObject350.bin"/><Relationship Id="rId14" Type="http://schemas.openxmlformats.org/officeDocument/2006/relationships/image" Target="../media/image355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8.wmf"/><Relationship Id="rId13" Type="http://schemas.openxmlformats.org/officeDocument/2006/relationships/oleObject" Target="../embeddings/oleObject358.bin"/><Relationship Id="rId3" Type="http://schemas.openxmlformats.org/officeDocument/2006/relationships/oleObject" Target="../embeddings/oleObject353.bin"/><Relationship Id="rId7" Type="http://schemas.openxmlformats.org/officeDocument/2006/relationships/oleObject" Target="../embeddings/oleObject355.bin"/><Relationship Id="rId12" Type="http://schemas.openxmlformats.org/officeDocument/2006/relationships/image" Target="../media/image36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2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357.wmf"/><Relationship Id="rId11" Type="http://schemas.openxmlformats.org/officeDocument/2006/relationships/oleObject" Target="../embeddings/oleObject357.bin"/><Relationship Id="rId5" Type="http://schemas.openxmlformats.org/officeDocument/2006/relationships/oleObject" Target="../embeddings/oleObject354.bin"/><Relationship Id="rId15" Type="http://schemas.openxmlformats.org/officeDocument/2006/relationships/oleObject" Target="../embeddings/oleObject359.bin"/><Relationship Id="rId10" Type="http://schemas.openxmlformats.org/officeDocument/2006/relationships/image" Target="../media/image359.wmf"/><Relationship Id="rId4" Type="http://schemas.openxmlformats.org/officeDocument/2006/relationships/image" Target="../media/image356.wmf"/><Relationship Id="rId9" Type="http://schemas.openxmlformats.org/officeDocument/2006/relationships/oleObject" Target="../embeddings/oleObject356.bin"/><Relationship Id="rId14" Type="http://schemas.openxmlformats.org/officeDocument/2006/relationships/image" Target="../media/image361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5.wmf"/><Relationship Id="rId13" Type="http://schemas.openxmlformats.org/officeDocument/2006/relationships/oleObject" Target="../embeddings/oleObject365.bin"/><Relationship Id="rId18" Type="http://schemas.openxmlformats.org/officeDocument/2006/relationships/image" Target="../media/image370.wmf"/><Relationship Id="rId3" Type="http://schemas.openxmlformats.org/officeDocument/2006/relationships/oleObject" Target="../embeddings/oleObject360.bin"/><Relationship Id="rId21" Type="http://schemas.openxmlformats.org/officeDocument/2006/relationships/oleObject" Target="../embeddings/oleObject369.bin"/><Relationship Id="rId7" Type="http://schemas.openxmlformats.org/officeDocument/2006/relationships/oleObject" Target="../embeddings/oleObject362.bin"/><Relationship Id="rId12" Type="http://schemas.openxmlformats.org/officeDocument/2006/relationships/image" Target="../media/image367.wmf"/><Relationship Id="rId17" Type="http://schemas.openxmlformats.org/officeDocument/2006/relationships/oleObject" Target="../embeddings/oleObject36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9.wmf"/><Relationship Id="rId20" Type="http://schemas.openxmlformats.org/officeDocument/2006/relationships/image" Target="../media/image371.w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364.wmf"/><Relationship Id="rId11" Type="http://schemas.openxmlformats.org/officeDocument/2006/relationships/oleObject" Target="../embeddings/oleObject364.bin"/><Relationship Id="rId24" Type="http://schemas.openxmlformats.org/officeDocument/2006/relationships/image" Target="../media/image373.wmf"/><Relationship Id="rId5" Type="http://schemas.openxmlformats.org/officeDocument/2006/relationships/oleObject" Target="../embeddings/oleObject361.bin"/><Relationship Id="rId15" Type="http://schemas.openxmlformats.org/officeDocument/2006/relationships/oleObject" Target="../embeddings/oleObject366.bin"/><Relationship Id="rId23" Type="http://schemas.openxmlformats.org/officeDocument/2006/relationships/oleObject" Target="../embeddings/oleObject370.bin"/><Relationship Id="rId10" Type="http://schemas.openxmlformats.org/officeDocument/2006/relationships/image" Target="../media/image366.wmf"/><Relationship Id="rId19" Type="http://schemas.openxmlformats.org/officeDocument/2006/relationships/oleObject" Target="../embeddings/oleObject368.bin"/><Relationship Id="rId4" Type="http://schemas.openxmlformats.org/officeDocument/2006/relationships/image" Target="../media/image363.wmf"/><Relationship Id="rId9" Type="http://schemas.openxmlformats.org/officeDocument/2006/relationships/oleObject" Target="../embeddings/oleObject363.bin"/><Relationship Id="rId14" Type="http://schemas.openxmlformats.org/officeDocument/2006/relationships/image" Target="../media/image368.wmf"/><Relationship Id="rId22" Type="http://schemas.openxmlformats.org/officeDocument/2006/relationships/image" Target="../media/image372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6.wmf"/><Relationship Id="rId3" Type="http://schemas.openxmlformats.org/officeDocument/2006/relationships/oleObject" Target="../embeddings/oleObject371.bin"/><Relationship Id="rId7" Type="http://schemas.openxmlformats.org/officeDocument/2006/relationships/oleObject" Target="../embeddings/oleObject373.bin"/><Relationship Id="rId12" Type="http://schemas.openxmlformats.org/officeDocument/2006/relationships/image" Target="../media/image37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375.wmf"/><Relationship Id="rId11" Type="http://schemas.openxmlformats.org/officeDocument/2006/relationships/oleObject" Target="../embeddings/oleObject375.bin"/><Relationship Id="rId5" Type="http://schemas.openxmlformats.org/officeDocument/2006/relationships/oleObject" Target="../embeddings/oleObject372.bin"/><Relationship Id="rId10" Type="http://schemas.openxmlformats.org/officeDocument/2006/relationships/image" Target="../media/image377.wmf"/><Relationship Id="rId4" Type="http://schemas.openxmlformats.org/officeDocument/2006/relationships/image" Target="../media/image374.wmf"/><Relationship Id="rId9" Type="http://schemas.openxmlformats.org/officeDocument/2006/relationships/oleObject" Target="../embeddings/oleObject37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29.wmf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7.wmf"/><Relationship Id="rId22" Type="http://schemas.openxmlformats.org/officeDocument/2006/relationships/image" Target="../media/image3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39.wmf"/><Relationship Id="rId3" Type="http://schemas.openxmlformats.org/officeDocument/2006/relationships/oleObject" Target="../embeddings/oleObject31.bin"/><Relationship Id="rId21" Type="http://schemas.openxmlformats.org/officeDocument/2006/relationships/oleObject" Target="../embeddings/oleObject40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.wmf"/><Relationship Id="rId20" Type="http://schemas.openxmlformats.org/officeDocument/2006/relationships/image" Target="../media/image40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7.wmf"/><Relationship Id="rId22" Type="http://schemas.openxmlformats.org/officeDocument/2006/relationships/image" Target="../media/image4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49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8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image" Target="../media/image61.png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11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16944" y="2319801"/>
            <a:ext cx="6951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3.2.1 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洛必达法则</a:t>
            </a:r>
          </a:p>
        </p:txBody>
      </p:sp>
      <p:sp>
        <p:nvSpPr>
          <p:cNvPr id="12" name="Text Box 1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16944" y="3451647"/>
            <a:ext cx="810352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eaLnBrk="0" hangingPunct="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3.2.2 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泰勒公式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55576" y="260648"/>
            <a:ext cx="712879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§3.2 </a:t>
            </a:r>
            <a:r>
              <a:rPr lang="en-US" altLang="zh-CN" sz="5400" b="1" dirty="0" smtClean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5400" b="1" dirty="0" smtClean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未定式</a:t>
            </a:r>
            <a:r>
              <a:rPr lang="zh-CN" altLang="en-US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的极限   泰勒公式</a:t>
            </a:r>
          </a:p>
        </p:txBody>
      </p:sp>
      <p:sp>
        <p:nvSpPr>
          <p:cNvPr id="8" name="圆角矩形 7">
            <a:hlinkClick r:id="rId5" action="ppaction://hlinkpres?slideindex=7&amp;slidetitle=幻灯片 7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917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793750" y="931862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说明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定理中</a:t>
            </a: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978706"/>
              </p:ext>
            </p:extLst>
          </p:nvPr>
        </p:nvGraphicFramePr>
        <p:xfrm>
          <a:off x="2879725" y="977572"/>
          <a:ext cx="99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8" name="Equation" r:id="rId3" imgW="990360" imgH="431640" progId="Equation.DSMT4">
                  <p:embed/>
                </p:oleObj>
              </mc:Choice>
              <mc:Fallback>
                <p:oleObj name="Equation" r:id="rId3" imgW="990360" imgH="43164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977572"/>
                        <a:ext cx="990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810000" y="933916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换为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874713" y="3948113"/>
            <a:ext cx="1066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之一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865312" y="3933825"/>
            <a:ext cx="68111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条件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作相应的修改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定理仍然成立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735107"/>
              </p:ext>
            </p:extLst>
          </p:nvPr>
        </p:nvGraphicFramePr>
        <p:xfrm>
          <a:off x="1749425" y="1858963"/>
          <a:ext cx="1244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" name="Equation" r:id="rId5" imgW="1244520" imgH="469800" progId="Equation.DSMT4">
                  <p:embed/>
                </p:oleObj>
              </mc:Choice>
              <mc:Fallback>
                <p:oleObj name="Equation" r:id="rId5" imgW="1244520" imgH="4698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1858963"/>
                        <a:ext cx="1244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929729"/>
              </p:ext>
            </p:extLst>
          </p:nvPr>
        </p:nvGraphicFramePr>
        <p:xfrm>
          <a:off x="3730625" y="1858963"/>
          <a:ext cx="1244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" name="Equation" r:id="rId7" imgW="1244520" imgH="469800" progId="Equation.DSMT4">
                  <p:embed/>
                </p:oleObj>
              </mc:Choice>
              <mc:Fallback>
                <p:oleObj name="Equation" r:id="rId7" imgW="1244520" imgH="4698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25" y="1858963"/>
                        <a:ext cx="1244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226809"/>
              </p:ext>
            </p:extLst>
          </p:nvPr>
        </p:nvGraphicFramePr>
        <p:xfrm>
          <a:off x="5594350" y="1935163"/>
          <a:ext cx="1104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" name="Equation" r:id="rId9" imgW="1104840" imgH="317160" progId="Equation.DSMT4">
                  <p:embed/>
                </p:oleObj>
              </mc:Choice>
              <mc:Fallback>
                <p:oleObj name="Equation" r:id="rId9" imgW="1104840" imgH="31716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350" y="1935163"/>
                        <a:ext cx="11049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172270"/>
              </p:ext>
            </p:extLst>
          </p:nvPr>
        </p:nvGraphicFramePr>
        <p:xfrm>
          <a:off x="3746500" y="2941638"/>
          <a:ext cx="1181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" name="Equation" r:id="rId11" imgW="1180800" imgH="317160" progId="Equation.DSMT4">
                  <p:embed/>
                </p:oleObj>
              </mc:Choice>
              <mc:Fallback>
                <p:oleObj name="Equation" r:id="rId11" imgW="1180800" imgH="31716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2941638"/>
                        <a:ext cx="11811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176140"/>
              </p:ext>
            </p:extLst>
          </p:nvPr>
        </p:nvGraphicFramePr>
        <p:xfrm>
          <a:off x="1765300" y="2954338"/>
          <a:ext cx="1295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" name="Equation" r:id="rId13" imgW="1295280" imgH="330120" progId="Equation.DSMT4">
                  <p:embed/>
                </p:oleObj>
              </mc:Choice>
              <mc:Fallback>
                <p:oleObj name="Equation" r:id="rId13" imgW="1295280" imgH="33012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2954338"/>
                        <a:ext cx="12954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6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750" y="477838"/>
            <a:ext cx="17526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. 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求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555533"/>
              </p:ext>
            </p:extLst>
          </p:nvPr>
        </p:nvGraphicFramePr>
        <p:xfrm>
          <a:off x="2012950" y="446088"/>
          <a:ext cx="2451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" name="Equation" r:id="rId3" imgW="2450880" imgH="838080" progId="Equation.DSMT4">
                  <p:embed/>
                </p:oleObj>
              </mc:Choice>
              <mc:Fallback>
                <p:oleObj name="Equation" r:id="rId3" imgW="2450880" imgH="83808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446088"/>
                        <a:ext cx="2451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9750" y="17224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989037"/>
              </p:ext>
            </p:extLst>
          </p:nvPr>
        </p:nvGraphicFramePr>
        <p:xfrm>
          <a:off x="6900863" y="444556"/>
          <a:ext cx="695473" cy="800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" name="Equation" r:id="rId5" imgW="342720" imgH="393480" progId="Equation.DSMT4">
                  <p:embed/>
                </p:oleObj>
              </mc:Choice>
              <mc:Fallback>
                <p:oleObj name="Equation" r:id="rId5" imgW="342720" imgH="39348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0863" y="444556"/>
                        <a:ext cx="695473" cy="80016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95400" y="168433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原式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172096"/>
              </p:ext>
            </p:extLst>
          </p:nvPr>
        </p:nvGraphicFramePr>
        <p:xfrm>
          <a:off x="2362200" y="1409700"/>
          <a:ext cx="18161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" name="Equation" r:id="rId7" imgW="1815840" imgH="1168200" progId="Equation.DSMT4">
                  <p:embed/>
                </p:oleObj>
              </mc:Choice>
              <mc:Fallback>
                <p:oleObj name="Equation" r:id="rId7" imgW="1815840" imgH="116820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409700"/>
                        <a:ext cx="18161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936482"/>
              </p:ext>
            </p:extLst>
          </p:nvPr>
        </p:nvGraphicFramePr>
        <p:xfrm>
          <a:off x="4508500" y="1614488"/>
          <a:ext cx="1625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" name="Equation" r:id="rId9" imgW="1625400" imgH="914400" progId="Equation.DSMT4">
                  <p:embed/>
                </p:oleObj>
              </mc:Choice>
              <mc:Fallback>
                <p:oleObj name="Equation" r:id="rId9" imgW="1625400" imgH="91440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1614488"/>
                        <a:ext cx="1625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304699"/>
              </p:ext>
            </p:extLst>
          </p:nvPr>
        </p:nvGraphicFramePr>
        <p:xfrm>
          <a:off x="6324600" y="1790700"/>
          <a:ext cx="49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" name="Equation" r:id="rId11" imgW="495000" imgH="393480" progId="Equation.DSMT4">
                  <p:embed/>
                </p:oleObj>
              </mc:Choice>
              <mc:Fallback>
                <p:oleObj name="Equation" r:id="rId11" imgW="495000" imgH="39348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790700"/>
                        <a:ext cx="495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39750" y="3032125"/>
            <a:ext cx="1752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求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39750" y="427196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366838" y="426402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原式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727229"/>
              </p:ext>
            </p:extLst>
          </p:nvPr>
        </p:nvGraphicFramePr>
        <p:xfrm>
          <a:off x="5158796" y="5338167"/>
          <a:ext cx="49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2" name="Equation" r:id="rId13" imgW="495000" imgH="393480" progId="Equation.DSMT4">
                  <p:embed/>
                </p:oleObj>
              </mc:Choice>
              <mc:Fallback>
                <p:oleObj name="Equation" r:id="rId13" imgW="495000" imgH="39348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8796" y="5338167"/>
                        <a:ext cx="495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88600"/>
              </p:ext>
            </p:extLst>
          </p:nvPr>
        </p:nvGraphicFramePr>
        <p:xfrm>
          <a:off x="2432050" y="4062413"/>
          <a:ext cx="1765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" name="Equation" r:id="rId15" imgW="1765080" imgH="965160" progId="Equation.DSMT4">
                  <p:embed/>
                </p:oleObj>
              </mc:Choice>
              <mc:Fallback>
                <p:oleObj name="Equation" r:id="rId15" imgW="1765080" imgH="96516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4062413"/>
                        <a:ext cx="17653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123489"/>
              </p:ext>
            </p:extLst>
          </p:nvPr>
        </p:nvGraphicFramePr>
        <p:xfrm>
          <a:off x="4635500" y="4067175"/>
          <a:ext cx="2667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4" name="Equation" r:id="rId17" imgW="2666880" imgH="965160" progId="Equation.DSMT4">
                  <p:embed/>
                </p:oleObj>
              </mc:Choice>
              <mc:Fallback>
                <p:oleObj name="Equation" r:id="rId17" imgW="2666880" imgH="965160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4067175"/>
                        <a:ext cx="26670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092232"/>
              </p:ext>
            </p:extLst>
          </p:nvPr>
        </p:nvGraphicFramePr>
        <p:xfrm>
          <a:off x="2383846" y="5157192"/>
          <a:ext cx="2552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5" name="Equation" r:id="rId19" imgW="2552400" imgH="914400" progId="Equation.DSMT4">
                  <p:embed/>
                </p:oleObj>
              </mc:Choice>
              <mc:Fallback>
                <p:oleObj name="Equation" r:id="rId19" imgW="2552400" imgH="914400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3846" y="5157192"/>
                        <a:ext cx="25527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318716"/>
              </p:ext>
            </p:extLst>
          </p:nvPr>
        </p:nvGraphicFramePr>
        <p:xfrm>
          <a:off x="1693863" y="2719388"/>
          <a:ext cx="4318000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6" name="Equation" r:id="rId21" imgW="1587240" imgH="419040" progId="Equation.DSMT4">
                  <p:embed/>
                </p:oleObj>
              </mc:Choice>
              <mc:Fallback>
                <p:oleObj name="Equation" r:id="rId21" imgW="1587240" imgH="41904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2719388"/>
                        <a:ext cx="4318000" cy="1141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201808"/>
              </p:ext>
            </p:extLst>
          </p:nvPr>
        </p:nvGraphicFramePr>
        <p:xfrm>
          <a:off x="7510463" y="2844856"/>
          <a:ext cx="695473" cy="800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7" name="Equation" r:id="rId23" imgW="342720" imgH="393480" progId="Equation.DSMT4">
                  <p:embed/>
                </p:oleObj>
              </mc:Choice>
              <mc:Fallback>
                <p:oleObj name="Equation" r:id="rId23" imgW="342720" imgH="39348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0463" y="2844856"/>
                        <a:ext cx="695473" cy="80016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54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  <p:bldP spid="10" grpId="0" build="p" autoUpdateAnimBg="0"/>
      <p:bldP spid="11" grpId="0" autoUpdateAnimBg="0"/>
      <p:bldP spid="1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 txBox="1">
            <a:spLocks noChangeArrowheads="1"/>
          </p:cNvSpPr>
          <p:nvPr/>
        </p:nvSpPr>
        <p:spPr>
          <a:xfrm>
            <a:off x="762000" y="243807"/>
            <a:ext cx="1600200" cy="53610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说明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:</a:t>
            </a:r>
            <a:endParaRPr lang="en-US" altLang="zh-CN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71500" y="928687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例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3 ,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例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4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表明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575011"/>
              </p:ext>
            </p:extLst>
          </p:nvPr>
        </p:nvGraphicFramePr>
        <p:xfrm>
          <a:off x="3047625" y="1022523"/>
          <a:ext cx="1210819" cy="350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5" name="Equation" r:id="rId3" imgW="533160" imgH="152280" progId="Equation.DSMT4">
                  <p:embed/>
                </p:oleObj>
              </mc:Choice>
              <mc:Fallback>
                <p:oleObj name="Equation" r:id="rId3" imgW="533160" imgH="15228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625" y="1022523"/>
                        <a:ext cx="1210819" cy="350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381500" y="946150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时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674716"/>
              </p:ext>
            </p:extLst>
          </p:nvPr>
        </p:nvGraphicFramePr>
        <p:xfrm>
          <a:off x="1638909" y="1772508"/>
          <a:ext cx="725647" cy="468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6" name="Equation" r:id="rId5" imgW="317160" imgH="203040" progId="Equation.DSMT4">
                  <p:embed/>
                </p:oleObj>
              </mc:Choice>
              <mc:Fallback>
                <p:oleObj name="Equation" r:id="rId5" imgW="317160" imgH="20304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909" y="1772508"/>
                        <a:ext cx="725647" cy="4682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762000" y="2621856"/>
            <a:ext cx="4170040" cy="519112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后者比前者趋于</a:t>
            </a: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390829"/>
              </p:ext>
            </p:extLst>
          </p:nvPr>
        </p:nvGraphicFramePr>
        <p:xfrm>
          <a:off x="3416846" y="2705580"/>
          <a:ext cx="552673" cy="333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7" name="Equation" r:id="rId7" imgW="241200" imgH="139680" progId="Equation.DSMT4">
                  <p:embed/>
                </p:oleObj>
              </mc:Choice>
              <mc:Fallback>
                <p:oleObj name="Equation" r:id="rId7" imgW="241200" imgH="13968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846" y="2705580"/>
                        <a:ext cx="552673" cy="3332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886200" y="2621856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更快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95466"/>
              </p:ext>
            </p:extLst>
          </p:nvPr>
        </p:nvGraphicFramePr>
        <p:xfrm>
          <a:off x="4476750" y="1811090"/>
          <a:ext cx="1536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8" name="Equation" r:id="rId9" imgW="1536480" imgH="457200" progId="Equation.DSMT4">
                  <p:embed/>
                </p:oleObj>
              </mc:Choice>
              <mc:Fallback>
                <p:oleObj name="Equation" r:id="rId9" imgW="1536480" imgH="4572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1811090"/>
                        <a:ext cx="1536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480257"/>
              </p:ext>
            </p:extLst>
          </p:nvPr>
        </p:nvGraphicFramePr>
        <p:xfrm>
          <a:off x="2622550" y="1790452"/>
          <a:ext cx="157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9" name="Equation" r:id="rId11" imgW="1574640" imgH="457200" progId="Equation.DSMT4">
                  <p:embed/>
                </p:oleObj>
              </mc:Choice>
              <mc:Fallback>
                <p:oleObj name="Equation" r:id="rId11" imgW="1574640" imgH="4572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1790452"/>
                        <a:ext cx="1574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797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1" grpId="0" autoUpdateAnimBg="0"/>
      <p:bldP spid="13" grpId="0" animBg="1"/>
      <p:bldP spid="1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2063" y="60986"/>
            <a:ext cx="8229600" cy="77809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3.2.1</a:t>
            </a:r>
            <a:r>
              <a:rPr lang="zh-CN" altLang="en-US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）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323528" y="839084"/>
            <a:ext cx="45143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用洛必达法则计算极限：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340535"/>
              </p:ext>
            </p:extLst>
          </p:nvPr>
        </p:nvGraphicFramePr>
        <p:xfrm>
          <a:off x="324784" y="1454645"/>
          <a:ext cx="213360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9" name="Equation" r:id="rId3" imgW="2133360" imgH="838080" progId="Equation.DSMT4">
                  <p:embed/>
                </p:oleObj>
              </mc:Choice>
              <mc:Fallback>
                <p:oleObj name="Equation" r:id="rId3" imgW="2133360" imgH="838080" progId="Equation.DSMT4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784" y="1454645"/>
                        <a:ext cx="2133600" cy="830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774672"/>
              </p:ext>
            </p:extLst>
          </p:nvPr>
        </p:nvGraphicFramePr>
        <p:xfrm>
          <a:off x="3388822" y="1454645"/>
          <a:ext cx="2071688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0" name="Equation" r:id="rId5" imgW="2082600" imgH="838080" progId="Equation.DSMT4">
                  <p:embed/>
                </p:oleObj>
              </mc:Choice>
              <mc:Fallback>
                <p:oleObj name="Equation" r:id="rId5" imgW="2082600" imgH="838080" progId="Equation.DSMT4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8822" y="1454645"/>
                        <a:ext cx="2071688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078169"/>
              </p:ext>
            </p:extLst>
          </p:nvPr>
        </p:nvGraphicFramePr>
        <p:xfrm>
          <a:off x="6373456" y="1454645"/>
          <a:ext cx="24225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1" name="Equation" r:id="rId7" imgW="2412720" imgH="888840" progId="Equation.DSMT4">
                  <p:embed/>
                </p:oleObj>
              </mc:Choice>
              <mc:Fallback>
                <p:oleObj name="Equation" r:id="rId7" imgW="2412720" imgH="888840" progId="Equation.DSMT4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456" y="1454645"/>
                        <a:ext cx="2422525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708898"/>
              </p:ext>
            </p:extLst>
          </p:nvPr>
        </p:nvGraphicFramePr>
        <p:xfrm>
          <a:off x="324784" y="2541175"/>
          <a:ext cx="2120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2" name="Equation" r:id="rId9" imgW="2120760" imgH="888840" progId="Equation.DSMT4">
                  <p:embed/>
                </p:oleObj>
              </mc:Choice>
              <mc:Fallback>
                <p:oleObj name="Equation" r:id="rId9" imgW="2120760" imgH="888840" progId="Equation.DSMT4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784" y="2541175"/>
                        <a:ext cx="21209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281573"/>
              </p:ext>
            </p:extLst>
          </p:nvPr>
        </p:nvGraphicFramePr>
        <p:xfrm>
          <a:off x="3388822" y="2541175"/>
          <a:ext cx="2971800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3" name="Equation" r:id="rId11" imgW="2971800" imgH="838080" progId="Equation.DSMT4">
                  <p:embed/>
                </p:oleObj>
              </mc:Choice>
              <mc:Fallback>
                <p:oleObj name="Equation" r:id="rId11" imgW="2971800" imgH="838080" progId="Equation.DSMT4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8822" y="2541175"/>
                        <a:ext cx="2971800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833646"/>
              </p:ext>
            </p:extLst>
          </p:nvPr>
        </p:nvGraphicFramePr>
        <p:xfrm>
          <a:off x="6373456" y="2541175"/>
          <a:ext cx="23129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4" name="Equation" r:id="rId13" imgW="2323800" imgH="888840" progId="Equation.DSMT4">
                  <p:embed/>
                </p:oleObj>
              </mc:Choice>
              <mc:Fallback>
                <p:oleObj name="Equation" r:id="rId13" imgW="2323800" imgH="888840" progId="Equation.DSMT4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456" y="2541175"/>
                        <a:ext cx="2312988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539628"/>
              </p:ext>
            </p:extLst>
          </p:nvPr>
        </p:nvGraphicFramePr>
        <p:xfrm>
          <a:off x="324784" y="3686443"/>
          <a:ext cx="26543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5" name="Equation" r:id="rId15" imgW="2654280" imgH="838080" progId="Equation.DSMT4">
                  <p:embed/>
                </p:oleObj>
              </mc:Choice>
              <mc:Fallback>
                <p:oleObj name="Equation" r:id="rId15" imgW="2654280" imgH="838080" progId="Equation.DSMT4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784" y="3686443"/>
                        <a:ext cx="26543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000641"/>
              </p:ext>
            </p:extLst>
          </p:nvPr>
        </p:nvGraphicFramePr>
        <p:xfrm>
          <a:off x="3388822" y="3694442"/>
          <a:ext cx="1992313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6" name="Equation" r:id="rId17" imgW="1981080" imgH="838080" progId="Equation.DSMT4">
                  <p:embed/>
                </p:oleObj>
              </mc:Choice>
              <mc:Fallback>
                <p:oleObj name="Equation" r:id="rId17" imgW="1981080" imgH="838080" progId="Equation.DSMT4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8822" y="3694442"/>
                        <a:ext cx="1992313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83798"/>
              </p:ext>
            </p:extLst>
          </p:nvPr>
        </p:nvGraphicFramePr>
        <p:xfrm>
          <a:off x="6373456" y="3694442"/>
          <a:ext cx="25241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7" name="Equation" r:id="rId19" imgW="2514600" imgH="888840" progId="Equation.DSMT4">
                  <p:embed/>
                </p:oleObj>
              </mc:Choice>
              <mc:Fallback>
                <p:oleObj name="Equation" r:id="rId19" imgW="2514600" imgH="888840" progId="Equation.DSMT4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456" y="3694442"/>
                        <a:ext cx="2524125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758341"/>
              </p:ext>
            </p:extLst>
          </p:nvPr>
        </p:nvGraphicFramePr>
        <p:xfrm>
          <a:off x="324784" y="4774562"/>
          <a:ext cx="267811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8" name="Equation" r:id="rId21" imgW="2666880" imgH="838080" progId="Equation.DSMT4">
                  <p:embed/>
                </p:oleObj>
              </mc:Choice>
              <mc:Fallback>
                <p:oleObj name="Equation" r:id="rId21" imgW="2666880" imgH="838080" progId="Equation.DSMT4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784" y="4774562"/>
                        <a:ext cx="2678113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 bwMode="auto">
          <a:xfrm>
            <a:off x="323528" y="5733256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08548"/>
              </p:ext>
            </p:extLst>
          </p:nvPr>
        </p:nvGraphicFramePr>
        <p:xfrm>
          <a:off x="756832" y="1390186"/>
          <a:ext cx="266700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9" name="Equation" r:id="rId23" imgW="266400" imgH="838080" progId="Equation.DSMT4">
                  <p:embed/>
                </p:oleObj>
              </mc:Choice>
              <mc:Fallback>
                <p:oleObj name="Equation" r:id="rId23" imgW="266400" imgH="838080" progId="Equation.DSMT4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832" y="1390186"/>
                        <a:ext cx="266700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9630"/>
              </p:ext>
            </p:extLst>
          </p:nvPr>
        </p:nvGraphicFramePr>
        <p:xfrm>
          <a:off x="3925184" y="1466270"/>
          <a:ext cx="134938" cy="298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0" name="Equation" r:id="rId25" imgW="139680" imgH="304560" progId="Equation.DSMT4">
                  <p:embed/>
                </p:oleObj>
              </mc:Choice>
              <mc:Fallback>
                <p:oleObj name="Equation" r:id="rId25" imgW="139680" imgH="304560" progId="Equation.DSMT4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5184" y="1466270"/>
                        <a:ext cx="134938" cy="298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671116"/>
              </p:ext>
            </p:extLst>
          </p:nvPr>
        </p:nvGraphicFramePr>
        <p:xfrm>
          <a:off x="6661488" y="1390186"/>
          <a:ext cx="800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1" name="Equation" r:id="rId27" imgW="799920" imgH="444240" progId="Equation.DSMT4">
                  <p:embed/>
                </p:oleObj>
              </mc:Choice>
              <mc:Fallback>
                <p:oleObj name="Equation" r:id="rId27" imgW="799920" imgH="444240" progId="Equation.DSMT4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488" y="1390186"/>
                        <a:ext cx="800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168198"/>
              </p:ext>
            </p:extLst>
          </p:nvPr>
        </p:nvGraphicFramePr>
        <p:xfrm>
          <a:off x="684824" y="2542314"/>
          <a:ext cx="381000" cy="298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2" name="Equation" r:id="rId29" imgW="380880" imgH="304560" progId="Equation.DSMT4">
                  <p:embed/>
                </p:oleObj>
              </mc:Choice>
              <mc:Fallback>
                <p:oleObj name="Equation" r:id="rId29" imgW="380880" imgH="304560" progId="Equation.DSMT4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824" y="2542314"/>
                        <a:ext cx="381000" cy="298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050476"/>
              </p:ext>
            </p:extLst>
          </p:nvPr>
        </p:nvGraphicFramePr>
        <p:xfrm>
          <a:off x="3709160" y="2470306"/>
          <a:ext cx="730251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3" name="Equation" r:id="rId31" imgW="736560" imgH="241200" progId="Equation.DSMT4">
                  <p:embed/>
                </p:oleObj>
              </mc:Choice>
              <mc:Fallback>
                <p:oleObj name="Equation" r:id="rId31" imgW="736560" imgH="241200" progId="Equation.DSMT4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160" y="2470306"/>
                        <a:ext cx="730251" cy="246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476530"/>
              </p:ext>
            </p:extLst>
          </p:nvPr>
        </p:nvGraphicFramePr>
        <p:xfrm>
          <a:off x="6661488" y="2254282"/>
          <a:ext cx="590551" cy="819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4" name="Equation" r:id="rId33" imgW="583920" imgH="825480" progId="Equation.DSMT4">
                  <p:embed/>
                </p:oleObj>
              </mc:Choice>
              <mc:Fallback>
                <p:oleObj name="Equation" r:id="rId33" imgW="583920" imgH="825480" progId="Equation.DSMT4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488" y="2254282"/>
                        <a:ext cx="590551" cy="819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573880"/>
              </p:ext>
            </p:extLst>
          </p:nvPr>
        </p:nvGraphicFramePr>
        <p:xfrm>
          <a:off x="828840" y="3478418"/>
          <a:ext cx="266700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5" name="Equation" r:id="rId35" imgW="266400" imgH="838080" progId="Equation.DSMT4">
                  <p:embed/>
                </p:oleObj>
              </mc:Choice>
              <mc:Fallback>
                <p:oleObj name="Equation" r:id="rId35" imgW="266400" imgH="838080" progId="Equation.DSMT4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840" y="3478418"/>
                        <a:ext cx="266700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4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196877"/>
              </p:ext>
            </p:extLst>
          </p:nvPr>
        </p:nvGraphicFramePr>
        <p:xfrm>
          <a:off x="3853176" y="3694442"/>
          <a:ext cx="198438" cy="323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6" name="Equation" r:id="rId37" imgW="203040" imgH="317160" progId="Equation.DSMT4">
                  <p:embed/>
                </p:oleObj>
              </mc:Choice>
              <mc:Fallback>
                <p:oleObj name="Equation" r:id="rId37" imgW="203040" imgH="317160" progId="Equation.DSMT4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3176" y="3694442"/>
                        <a:ext cx="198438" cy="323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278724"/>
              </p:ext>
            </p:extLst>
          </p:nvPr>
        </p:nvGraphicFramePr>
        <p:xfrm>
          <a:off x="6805504" y="3766450"/>
          <a:ext cx="19843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7" name="Equation" r:id="rId39" imgW="203040" imgH="317160" progId="Equation.DSMT4">
                  <p:embed/>
                </p:oleObj>
              </mc:Choice>
              <mc:Fallback>
                <p:oleObj name="Equation" r:id="rId39" imgW="203040" imgH="317160" progId="Equation.DSMT4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5504" y="3766450"/>
                        <a:ext cx="198438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95274"/>
              </p:ext>
            </p:extLst>
          </p:nvPr>
        </p:nvGraphicFramePr>
        <p:xfrm>
          <a:off x="972856" y="4774562"/>
          <a:ext cx="134938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8" name="Equation" r:id="rId40" imgW="139680" imgH="304560" progId="Equation.DSMT4">
                  <p:embed/>
                </p:oleObj>
              </mc:Choice>
              <mc:Fallback>
                <p:oleObj name="Equation" r:id="rId40" imgW="139680" imgH="304560" progId="Equation.DSMT4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856" y="4774562"/>
                        <a:ext cx="134938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212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558540"/>
              </p:ext>
            </p:extLst>
          </p:nvPr>
        </p:nvGraphicFramePr>
        <p:xfrm>
          <a:off x="2154238" y="722313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8" name="Equation" r:id="rId3" imgW="761760" imgH="393480" progId="Equation.DSMT4">
                  <p:embed/>
                </p:oleObj>
              </mc:Choice>
              <mc:Fallback>
                <p:oleObj name="Equation" r:id="rId3" imgW="761760" imgH="393480" progId="Equation.DSMT4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8" y="722313"/>
                        <a:ext cx="762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035256"/>
              </p:ext>
            </p:extLst>
          </p:nvPr>
        </p:nvGraphicFramePr>
        <p:xfrm>
          <a:off x="3021013" y="760413"/>
          <a:ext cx="990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9" name="Equation" r:id="rId5" imgW="990360" imgH="317160" progId="Equation.DSMT4">
                  <p:embed/>
                </p:oleObj>
              </mc:Choice>
              <mc:Fallback>
                <p:oleObj name="Equation" r:id="rId5" imgW="990360" imgH="31716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3" y="760413"/>
                        <a:ext cx="9906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167286"/>
              </p:ext>
            </p:extLst>
          </p:nvPr>
        </p:nvGraphicFramePr>
        <p:xfrm>
          <a:off x="4202113" y="690563"/>
          <a:ext cx="444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0" name="Equation" r:id="rId7" imgW="444240" imgH="457200" progId="Equation.DSMT4">
                  <p:embed/>
                </p:oleObj>
              </mc:Choice>
              <mc:Fallback>
                <p:oleObj name="Equation" r:id="rId7" imgW="444240" imgH="457200" progId="Equation.DSMT4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2113" y="690563"/>
                        <a:ext cx="444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426026"/>
              </p:ext>
            </p:extLst>
          </p:nvPr>
        </p:nvGraphicFramePr>
        <p:xfrm>
          <a:off x="4894263" y="690563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1" name="Equation" r:id="rId9" imgW="431640" imgH="457200" progId="Equation.DSMT4">
                  <p:embed/>
                </p:oleObj>
              </mc:Choice>
              <mc:Fallback>
                <p:oleObj name="Equation" r:id="rId9" imgW="431640" imgH="457200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263" y="690563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804915"/>
              </p:ext>
            </p:extLst>
          </p:nvPr>
        </p:nvGraphicFramePr>
        <p:xfrm>
          <a:off x="5541963" y="690563"/>
          <a:ext cx="749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2" name="Equation" r:id="rId11" imgW="749160" imgH="457200" progId="Equation.DSMT4">
                  <p:embed/>
                </p:oleObj>
              </mc:Choice>
              <mc:Fallback>
                <p:oleObj name="Equation" r:id="rId11" imgW="749160" imgH="457200" progId="Equation.DSMT4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1963" y="690563"/>
                        <a:ext cx="749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23057" y="1154113"/>
            <a:ext cx="1982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解决方法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543844" y="1749425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通分</a:t>
            </a:r>
          </a:p>
        </p:txBody>
      </p: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1467644" y="2282825"/>
            <a:ext cx="1143000" cy="533400"/>
            <a:chOff x="864" y="1248"/>
            <a:chExt cx="720" cy="336"/>
          </a:xfrm>
        </p:grpSpPr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864" y="1248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864" y="1296"/>
              <a:ext cx="672" cy="288"/>
            </a:xfrm>
            <a:prstGeom prst="rect">
              <a:avLst/>
            </a:prstGeom>
            <a:solidFill>
              <a:srgbClr val="0033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800" b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转化</a:t>
              </a:r>
            </a:p>
          </p:txBody>
        </p:sp>
      </p:grp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2610644" y="1825625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610644" y="2282825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3067844" y="1292225"/>
            <a:ext cx="457200" cy="1981200"/>
            <a:chOff x="1920" y="720"/>
            <a:chExt cx="288" cy="1248"/>
          </a:xfrm>
        </p:grpSpPr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920" y="720"/>
              <a:ext cx="288" cy="576"/>
            </a:xfrm>
            <a:prstGeom prst="rect">
              <a:avLst/>
            </a:prstGeom>
            <a:solidFill>
              <a:srgbClr val="0066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7" name="Object 17"/>
            <p:cNvGraphicFramePr>
              <a:graphicFrameLocks noChangeAspect="1"/>
            </p:cNvGraphicFramePr>
            <p:nvPr/>
          </p:nvGraphicFramePr>
          <p:xfrm>
            <a:off x="1994" y="723"/>
            <a:ext cx="152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13" name="Equation" r:id="rId13" imgW="269280" imgH="985680" progId="Equation.3">
                    <p:embed/>
                  </p:oleObj>
                </mc:Choice>
                <mc:Fallback>
                  <p:oleObj name="Equation" r:id="rId13" imgW="269280" imgH="985680" progId="Equation.3">
                    <p:embed/>
                    <p:pic>
                      <p:nvPicPr>
                        <p:cNvPr id="0" name="Picture 1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4" y="723"/>
                          <a:ext cx="152" cy="5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920" y="1392"/>
              <a:ext cx="288" cy="576"/>
            </a:xfrm>
            <a:prstGeom prst="rect">
              <a:avLst/>
            </a:prstGeom>
            <a:solidFill>
              <a:srgbClr val="0066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9" name="Object 19"/>
            <p:cNvGraphicFramePr>
              <a:graphicFrameLocks noChangeAspect="1"/>
            </p:cNvGraphicFramePr>
            <p:nvPr/>
          </p:nvGraphicFramePr>
          <p:xfrm>
            <a:off x="1979" y="1395"/>
            <a:ext cx="209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14" name="Equation" r:id="rId15" imgW="381240" imgH="985680" progId="Equation.3">
                    <p:embed/>
                  </p:oleObj>
                </mc:Choice>
                <mc:Fallback>
                  <p:oleObj name="Equation" r:id="rId15" imgW="381240" imgH="985680" progId="Equation.3">
                    <p:embed/>
                    <p:pic>
                      <p:nvPicPr>
                        <p:cNvPr id="0" name="Picture 1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" y="1395"/>
                          <a:ext cx="209" cy="5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5277644" y="1978025"/>
            <a:ext cx="914400" cy="533400"/>
            <a:chOff x="3312" y="1152"/>
            <a:chExt cx="576" cy="336"/>
          </a:xfrm>
        </p:grpSpPr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312" y="1152"/>
              <a:ext cx="5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2" name="Object 22"/>
            <p:cNvGraphicFramePr>
              <a:graphicFrameLocks noChangeAspect="1"/>
            </p:cNvGraphicFramePr>
            <p:nvPr/>
          </p:nvGraphicFramePr>
          <p:xfrm>
            <a:off x="3366" y="1186"/>
            <a:ext cx="49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15" name="Equation" r:id="rId17" imgW="304560" imgH="177480" progId="Equation.DSMT4">
                    <p:embed/>
                  </p:oleObj>
                </mc:Choice>
                <mc:Fallback>
                  <p:oleObj name="Equation" r:id="rId17" imgW="304560" imgH="177480" progId="Equation.DSMT4">
                    <p:embed/>
                    <p:pic>
                      <p:nvPicPr>
                        <p:cNvPr id="0" name="Picture 1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6" y="1186"/>
                          <a:ext cx="499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4058444" y="1763713"/>
            <a:ext cx="129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取倒数</a:t>
            </a:r>
          </a:p>
        </p:txBody>
      </p: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3982244" y="2282825"/>
            <a:ext cx="1258888" cy="533400"/>
            <a:chOff x="2448" y="1248"/>
            <a:chExt cx="793" cy="336"/>
          </a:xfrm>
        </p:grpSpPr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2448" y="1248"/>
              <a:ext cx="7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2544" y="1296"/>
              <a:ext cx="672" cy="288"/>
            </a:xfrm>
            <a:prstGeom prst="rect">
              <a:avLst/>
            </a:prstGeom>
            <a:solidFill>
              <a:srgbClr val="0033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800" b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转化</a:t>
              </a:r>
            </a:p>
          </p:txBody>
        </p:sp>
      </p:grpSp>
      <p:sp>
        <p:nvSpPr>
          <p:cNvPr id="27" name="Line 27"/>
          <p:cNvSpPr>
            <a:spLocks noChangeShapeType="1"/>
          </p:cNvSpPr>
          <p:nvPr/>
        </p:nvSpPr>
        <p:spPr bwMode="auto">
          <a:xfrm flipV="1">
            <a:off x="3601244" y="2282825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3601244" y="1825625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8020844" y="1322388"/>
            <a:ext cx="685800" cy="1844675"/>
            <a:chOff x="5088" y="739"/>
            <a:chExt cx="432" cy="1162"/>
          </a:xfrm>
        </p:grpSpPr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5089" y="739"/>
              <a:ext cx="43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1" name="Object 31"/>
            <p:cNvGraphicFramePr>
              <a:graphicFrameLocks noChangeAspect="1"/>
            </p:cNvGraphicFramePr>
            <p:nvPr/>
          </p:nvGraphicFramePr>
          <p:xfrm>
            <a:off x="5229" y="796"/>
            <a:ext cx="18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16" name="Equation" r:id="rId19" imgW="164880" imgH="203040" progId="Equation.DSMT4">
                    <p:embed/>
                  </p:oleObj>
                </mc:Choice>
                <mc:Fallback>
                  <p:oleObj name="Equation" r:id="rId19" imgW="164880" imgH="203040" progId="Equation.DSMT4">
                    <p:embed/>
                    <p:pic>
                      <p:nvPicPr>
                        <p:cNvPr id="0" name="Picture 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9" y="796"/>
                          <a:ext cx="187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5089" y="1171"/>
              <a:ext cx="43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3" name="Object 33"/>
            <p:cNvGraphicFramePr>
              <a:graphicFrameLocks noChangeAspect="1"/>
            </p:cNvGraphicFramePr>
            <p:nvPr/>
          </p:nvGraphicFramePr>
          <p:xfrm>
            <a:off x="5245" y="1204"/>
            <a:ext cx="21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17" name="Equation" r:id="rId21" imgW="164880" imgH="190440" progId="Equation.DSMT4">
                    <p:embed/>
                  </p:oleObj>
                </mc:Choice>
                <mc:Fallback>
                  <p:oleObj name="Equation" r:id="rId21" imgW="164880" imgH="190440" progId="Equation.DSMT4">
                    <p:embed/>
                    <p:pic>
                      <p:nvPicPr>
                        <p:cNvPr id="0" name="Picture 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5" y="1204"/>
                          <a:ext cx="210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5088" y="1584"/>
              <a:ext cx="43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5" name="Object 35"/>
            <p:cNvGraphicFramePr>
              <a:graphicFrameLocks noChangeAspect="1"/>
            </p:cNvGraphicFramePr>
            <p:nvPr/>
          </p:nvGraphicFramePr>
          <p:xfrm>
            <a:off x="5183" y="1612"/>
            <a:ext cx="252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18" name="Equation" r:id="rId23" imgW="203040" imgH="190440" progId="Equation.DSMT4">
                    <p:embed/>
                  </p:oleObj>
                </mc:Choice>
                <mc:Fallback>
                  <p:oleObj name="Equation" r:id="rId23" imgW="203040" imgH="190440" progId="Equation.DSMT4">
                    <p:embed/>
                    <p:pic>
                      <p:nvPicPr>
                        <p:cNvPr id="0" name="Picture 1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3" y="1612"/>
                          <a:ext cx="252" cy="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6268244" y="1749425"/>
            <a:ext cx="129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取对数</a:t>
            </a:r>
          </a:p>
        </p:txBody>
      </p:sp>
      <p:grpSp>
        <p:nvGrpSpPr>
          <p:cNvPr id="37" name="Group 37"/>
          <p:cNvGrpSpPr>
            <a:grpSpLocks/>
          </p:cNvGrpSpPr>
          <p:nvPr/>
        </p:nvGrpSpPr>
        <p:grpSpPr bwMode="auto">
          <a:xfrm>
            <a:off x="6268244" y="2282825"/>
            <a:ext cx="1143000" cy="533400"/>
            <a:chOff x="3840" y="1248"/>
            <a:chExt cx="793" cy="336"/>
          </a:xfrm>
        </p:grpSpPr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3840" y="1248"/>
              <a:ext cx="7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3936" y="1296"/>
              <a:ext cx="672" cy="288"/>
            </a:xfrm>
            <a:prstGeom prst="rect">
              <a:avLst/>
            </a:prstGeom>
            <a:solidFill>
              <a:srgbClr val="0033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800" b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转化</a:t>
              </a:r>
            </a:p>
          </p:txBody>
        </p:sp>
      </p:grpSp>
      <p:grpSp>
        <p:nvGrpSpPr>
          <p:cNvPr id="40" name="Group 40"/>
          <p:cNvGrpSpPr>
            <a:grpSpLocks/>
          </p:cNvGrpSpPr>
          <p:nvPr/>
        </p:nvGrpSpPr>
        <p:grpSpPr bwMode="auto">
          <a:xfrm>
            <a:off x="7487444" y="1749425"/>
            <a:ext cx="457200" cy="1066800"/>
            <a:chOff x="4656" y="912"/>
            <a:chExt cx="288" cy="672"/>
          </a:xfrm>
        </p:grpSpPr>
        <p:sp>
          <p:nvSpPr>
            <p:cNvPr id="41" name="Line 41"/>
            <p:cNvSpPr>
              <a:spLocks noChangeShapeType="1"/>
            </p:cNvSpPr>
            <p:nvPr/>
          </p:nvSpPr>
          <p:spPr bwMode="auto">
            <a:xfrm flipV="1">
              <a:off x="4656" y="912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4656" y="1248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4656" y="124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400844" y="3513138"/>
            <a:ext cx="1776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求</a:t>
            </a:r>
          </a:p>
        </p:txBody>
      </p:sp>
      <p:graphicFrame>
        <p:nvGraphicFramePr>
          <p:cNvPr id="4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504869"/>
              </p:ext>
            </p:extLst>
          </p:nvPr>
        </p:nvGraphicFramePr>
        <p:xfrm>
          <a:off x="1754188" y="3584575"/>
          <a:ext cx="2692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9" name="Equation" r:id="rId25" imgW="2692080" imgH="596880" progId="Equation.DSMT4">
                  <p:embed/>
                </p:oleObj>
              </mc:Choice>
              <mc:Fallback>
                <p:oleObj name="Equation" r:id="rId25" imgW="2692080" imgH="596880" progId="Equation.DSMT4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3584575"/>
                        <a:ext cx="26924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45434"/>
              </p:ext>
            </p:extLst>
          </p:nvPr>
        </p:nvGraphicFramePr>
        <p:xfrm>
          <a:off x="6948264" y="3545672"/>
          <a:ext cx="1144091" cy="501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0" name="Equation" r:id="rId27" imgW="495000" imgH="215640" progId="Equation.DSMT4">
                  <p:embed/>
                </p:oleObj>
              </mc:Choice>
              <mc:Fallback>
                <p:oleObj name="Equation" r:id="rId27" imgW="495000" imgH="215640" progId="Equation.DSMT4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3545672"/>
                        <a:ext cx="1144091" cy="50134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492919" y="4460875"/>
            <a:ext cx="2193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原式</a:t>
            </a:r>
          </a:p>
        </p:txBody>
      </p:sp>
      <p:graphicFrame>
        <p:nvGraphicFramePr>
          <p:cNvPr id="48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982959"/>
              </p:ext>
            </p:extLst>
          </p:nvPr>
        </p:nvGraphicFramePr>
        <p:xfrm>
          <a:off x="2116138" y="4371975"/>
          <a:ext cx="1460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1" name="Equation" r:id="rId29" imgW="1460160" imgH="838080" progId="Equation.DSMT4">
                  <p:embed/>
                </p:oleObj>
              </mc:Choice>
              <mc:Fallback>
                <p:oleObj name="Equation" r:id="rId29" imgW="1460160" imgH="838080" progId="Equation.DSMT4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8" y="4371975"/>
                        <a:ext cx="1460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787199"/>
              </p:ext>
            </p:extLst>
          </p:nvPr>
        </p:nvGraphicFramePr>
        <p:xfrm>
          <a:off x="3944938" y="4276725"/>
          <a:ext cx="2032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2" name="Equation" r:id="rId31" imgW="2031840" imgH="914400" progId="Equation.DSMT4">
                  <p:embed/>
                </p:oleObj>
              </mc:Choice>
              <mc:Fallback>
                <p:oleObj name="Equation" r:id="rId31" imgW="2031840" imgH="914400" progId="Equation.DSMT4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938" y="4276725"/>
                        <a:ext cx="2032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594821"/>
              </p:ext>
            </p:extLst>
          </p:nvPr>
        </p:nvGraphicFramePr>
        <p:xfrm>
          <a:off x="4059238" y="5673725"/>
          <a:ext cx="49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3" name="Equation" r:id="rId33" imgW="495000" imgH="393480" progId="Equation.DSMT4">
                  <p:embed/>
                </p:oleObj>
              </mc:Choice>
              <mc:Fallback>
                <p:oleObj name="Equation" r:id="rId33" imgW="495000" imgH="393480" progId="Equation.DSMT4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9238" y="5673725"/>
                        <a:ext cx="495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246946"/>
              </p:ext>
            </p:extLst>
          </p:nvPr>
        </p:nvGraphicFramePr>
        <p:xfrm>
          <a:off x="2128838" y="5381625"/>
          <a:ext cx="1739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4" name="Equation" r:id="rId35" imgW="1739880" imgH="888840" progId="Equation.DSMT4">
                  <p:embed/>
                </p:oleObj>
              </mc:Choice>
              <mc:Fallback>
                <p:oleObj name="Equation" r:id="rId35" imgW="1739880" imgH="888840" progId="Equation.DSMT4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38" y="5381625"/>
                        <a:ext cx="17399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oup 58"/>
          <p:cNvGrpSpPr>
            <a:grpSpLocks/>
          </p:cNvGrpSpPr>
          <p:nvPr/>
        </p:nvGrpSpPr>
        <p:grpSpPr bwMode="auto">
          <a:xfrm>
            <a:off x="397670" y="2012950"/>
            <a:ext cx="1028700" cy="533400"/>
            <a:chOff x="238" y="1174"/>
            <a:chExt cx="648" cy="336"/>
          </a:xfrm>
        </p:grpSpPr>
        <p:graphicFrame>
          <p:nvGraphicFramePr>
            <p:cNvPr id="53" name="Object 59"/>
            <p:cNvGraphicFramePr>
              <a:graphicFrameLocks noChangeAspect="1"/>
            </p:cNvGraphicFramePr>
            <p:nvPr/>
          </p:nvGraphicFramePr>
          <p:xfrm>
            <a:off x="238" y="1250"/>
            <a:ext cx="648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5" name="Equation" r:id="rId37" imgW="393480" imgH="126720" progId="Equation.DSMT4">
                    <p:embed/>
                  </p:oleObj>
                </mc:Choice>
                <mc:Fallback>
                  <p:oleObj name="Equation" r:id="rId37" imgW="393480" imgH="126720" progId="Equation.DSMT4">
                    <p:embed/>
                    <p:pic>
                      <p:nvPicPr>
                        <p:cNvPr id="0" name="Picture 1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" y="1250"/>
                          <a:ext cx="648" cy="2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Rectangle 60"/>
            <p:cNvSpPr>
              <a:spLocks noChangeArrowheads="1"/>
            </p:cNvSpPr>
            <p:nvPr/>
          </p:nvSpPr>
          <p:spPr bwMode="auto">
            <a:xfrm>
              <a:off x="240" y="1174"/>
              <a:ext cx="61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5" name="Text Box 5"/>
          <p:cNvSpPr txBox="1">
            <a:spLocks noChangeArrowheads="1"/>
          </p:cNvSpPr>
          <p:nvPr/>
        </p:nvSpPr>
        <p:spPr bwMode="auto">
          <a:xfrm>
            <a:off x="1022648" y="62925"/>
            <a:ext cx="61843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三．其它类型的未定式的极限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86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3" grpId="0" animBg="1"/>
      <p:bldP spid="14" grpId="0" animBg="1"/>
      <p:bldP spid="23" grpId="0" autoUpdateAnimBg="0"/>
      <p:bldP spid="27" grpId="0" animBg="1"/>
      <p:bldP spid="28" grpId="0" animBg="1"/>
      <p:bldP spid="36" grpId="0" autoUpdateAnimBg="0"/>
      <p:bldP spid="44" grpId="0" autoUpdateAnimBg="0"/>
      <p:bldP spid="4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312506"/>
              </p:ext>
            </p:extLst>
          </p:nvPr>
        </p:nvGraphicFramePr>
        <p:xfrm>
          <a:off x="5652120" y="404664"/>
          <a:ext cx="1136359" cy="404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4" name="Equation" r:id="rId3" imgW="545760" imgH="190440" progId="Equation.DSMT4">
                  <p:embed/>
                </p:oleObj>
              </mc:Choice>
              <mc:Fallback>
                <p:oleObj name="Equation" r:id="rId3" imgW="545760" imgH="19044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404664"/>
                        <a:ext cx="1136359" cy="40446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180406"/>
              </p:ext>
            </p:extLst>
          </p:nvPr>
        </p:nvGraphicFramePr>
        <p:xfrm>
          <a:off x="1809428" y="396814"/>
          <a:ext cx="2501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5" name="Equation" r:id="rId5" imgW="2501640" imgH="622080" progId="Equation.DSMT4">
                  <p:embed/>
                </p:oleObj>
              </mc:Choice>
              <mc:Fallback>
                <p:oleObj name="Equation" r:id="rId5" imgW="2501640" imgH="62208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428" y="396814"/>
                        <a:ext cx="25019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8471" y="1499840"/>
            <a:ext cx="1600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原式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306673"/>
              </p:ext>
            </p:extLst>
          </p:nvPr>
        </p:nvGraphicFramePr>
        <p:xfrm>
          <a:off x="1949693" y="1335162"/>
          <a:ext cx="2844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6" name="Equation" r:id="rId7" imgW="2844720" imgH="838080" progId="Equation.DSMT4">
                  <p:embed/>
                </p:oleObj>
              </mc:Choice>
              <mc:Fallback>
                <p:oleObj name="Equation" r:id="rId7" imgW="2844720" imgH="83808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693" y="1335162"/>
                        <a:ext cx="2844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965671"/>
              </p:ext>
            </p:extLst>
          </p:nvPr>
        </p:nvGraphicFramePr>
        <p:xfrm>
          <a:off x="5061193" y="1335162"/>
          <a:ext cx="1943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7" name="Equation" r:id="rId9" imgW="1942920" imgH="838080" progId="Equation.DSMT4">
                  <p:embed/>
                </p:oleObj>
              </mc:Choice>
              <mc:Fallback>
                <p:oleObj name="Equation" r:id="rId9" imgW="1942920" imgH="83808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1193" y="1335162"/>
                        <a:ext cx="1943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548397"/>
              </p:ext>
            </p:extLst>
          </p:nvPr>
        </p:nvGraphicFramePr>
        <p:xfrm>
          <a:off x="1975093" y="2478162"/>
          <a:ext cx="1803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8" name="Equation" r:id="rId11" imgW="1803240" imgH="838080" progId="Equation.DSMT4">
                  <p:embed/>
                </p:oleObj>
              </mc:Choice>
              <mc:Fallback>
                <p:oleObj name="Equation" r:id="rId11" imgW="1803240" imgH="83808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5093" y="2478162"/>
                        <a:ext cx="1803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211803"/>
              </p:ext>
            </p:extLst>
          </p:nvPr>
        </p:nvGraphicFramePr>
        <p:xfrm>
          <a:off x="3911843" y="2636912"/>
          <a:ext cx="49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9" name="Equation" r:id="rId13" imgW="495000" imgH="393480" progId="Equation.DSMT4">
                  <p:embed/>
                </p:oleObj>
              </mc:Choice>
              <mc:Fallback>
                <p:oleObj name="Equation" r:id="rId13" imgW="495000" imgH="39348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843" y="2636912"/>
                        <a:ext cx="495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"/>
          <p:cNvSpPr txBox="1">
            <a:spLocks noChangeArrowheads="1"/>
          </p:cNvSpPr>
          <p:nvPr/>
        </p:nvSpPr>
        <p:spPr>
          <a:xfrm>
            <a:off x="408471" y="341465"/>
            <a:ext cx="13716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6.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求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8471" y="3576092"/>
            <a:ext cx="14478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7.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求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398176"/>
              </p:ext>
            </p:extLst>
          </p:nvPr>
        </p:nvGraphicFramePr>
        <p:xfrm>
          <a:off x="1809488" y="3576092"/>
          <a:ext cx="1016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0" name="Equation" r:id="rId15" imgW="1015920" imgH="596880" progId="Equation.DSMT4">
                  <p:embed/>
                </p:oleObj>
              </mc:Choice>
              <mc:Fallback>
                <p:oleObj name="Equation" r:id="rId15" imgW="1015920" imgH="59688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488" y="3576092"/>
                        <a:ext cx="10160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186803"/>
              </p:ext>
            </p:extLst>
          </p:nvPr>
        </p:nvGraphicFramePr>
        <p:xfrm>
          <a:off x="5387975" y="3822700"/>
          <a:ext cx="689520" cy="427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1" name="Equation" r:id="rId17" imgW="330120" imgH="203040" progId="Equation.DSMT4">
                  <p:embed/>
                </p:oleObj>
              </mc:Choice>
              <mc:Fallback>
                <p:oleObj name="Equation" r:id="rId17" imgW="330120" imgH="20304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975" y="3822700"/>
                        <a:ext cx="689520" cy="42758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08471" y="4642892"/>
            <a:ext cx="1573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22087"/>
              </p:ext>
            </p:extLst>
          </p:nvPr>
        </p:nvGraphicFramePr>
        <p:xfrm>
          <a:off x="1205301" y="4652129"/>
          <a:ext cx="952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2" name="Equation" r:id="rId19" imgW="952200" imgH="596880" progId="Equation.DSMT4">
                  <p:embed/>
                </p:oleObj>
              </mc:Choice>
              <mc:Fallback>
                <p:oleObj name="Equation" r:id="rId19" imgW="952200" imgH="59688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5301" y="4652129"/>
                        <a:ext cx="9525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825912"/>
              </p:ext>
            </p:extLst>
          </p:nvPr>
        </p:nvGraphicFramePr>
        <p:xfrm>
          <a:off x="2348343" y="4717083"/>
          <a:ext cx="1473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3" name="Equation" r:id="rId21" imgW="1473120" imgH="596880" progId="Equation.DSMT4">
                  <p:embed/>
                </p:oleObj>
              </mc:Choice>
              <mc:Fallback>
                <p:oleObj name="Equation" r:id="rId21" imgW="1473120" imgH="59688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8343" y="4717083"/>
                        <a:ext cx="14732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735511"/>
              </p:ext>
            </p:extLst>
          </p:nvPr>
        </p:nvGraphicFramePr>
        <p:xfrm>
          <a:off x="4664059" y="4772944"/>
          <a:ext cx="584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4" name="Equation" r:id="rId23" imgW="583920" imgH="380880" progId="Equation.DSMT4">
                  <p:embed/>
                </p:oleObj>
              </mc:Choice>
              <mc:Fallback>
                <p:oleObj name="Equation" r:id="rId23" imgW="583920" imgH="38088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4059" y="4772944"/>
                        <a:ext cx="584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145530"/>
              </p:ext>
            </p:extLst>
          </p:nvPr>
        </p:nvGraphicFramePr>
        <p:xfrm>
          <a:off x="5384139" y="4853046"/>
          <a:ext cx="431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5" name="Equation" r:id="rId25" imgW="431640" imgH="393480" progId="Equation.DSMT4">
                  <p:embed/>
                </p:oleObj>
              </mc:Choice>
              <mc:Fallback>
                <p:oleObj name="Equation" r:id="rId25" imgW="431640" imgH="393480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139" y="4853046"/>
                        <a:ext cx="431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10">
            <a:hlinkClick r:id="rId2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647835" y="5391929"/>
            <a:ext cx="2120900" cy="468312"/>
          </a:xfrm>
          <a:prstGeom prst="actionButtonBlank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kumimoji="1" lang="zh-CN" altLang="en-US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利用 例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2935867" y="5359067"/>
            <a:ext cx="176226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41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0" grpId="0" build="p" autoUpdateAnimBg="0"/>
      <p:bldP spid="13" grpId="0" autoUpdateAnimBg="0"/>
      <p:bldP spid="18" grpId="0" animBg="1" autoUpdateAnimBg="0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 bwMode="auto">
          <a:xfrm>
            <a:off x="683568" y="260648"/>
            <a:ext cx="23471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8.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计算极限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661695"/>
              </p:ext>
            </p:extLst>
          </p:nvPr>
        </p:nvGraphicFramePr>
        <p:xfrm>
          <a:off x="539552" y="854845"/>
          <a:ext cx="3517901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5" name="Equation" r:id="rId3" imgW="3517560" imgH="596880" progId="Equation.DSMT4">
                  <p:embed/>
                </p:oleObj>
              </mc:Choice>
              <mc:Fallback>
                <p:oleObj name="Equation" r:id="rId3" imgW="3517560" imgH="59688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854845"/>
                        <a:ext cx="3517901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721116"/>
              </p:ext>
            </p:extLst>
          </p:nvPr>
        </p:nvGraphicFramePr>
        <p:xfrm>
          <a:off x="5004048" y="620688"/>
          <a:ext cx="2803526" cy="1073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6" name="Equation" r:id="rId5" imgW="2793960" imgH="1066680" progId="Equation.DSMT4">
                  <p:embed/>
                </p:oleObj>
              </mc:Choice>
              <mc:Fallback>
                <p:oleObj name="Equation" r:id="rId5" imgW="2793960" imgH="106668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620688"/>
                        <a:ext cx="2803526" cy="1073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476584"/>
              </p:ext>
            </p:extLst>
          </p:nvPr>
        </p:nvGraphicFramePr>
        <p:xfrm>
          <a:off x="539552" y="1628800"/>
          <a:ext cx="2936876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7" name="Equation" r:id="rId7" imgW="2946240" imgH="939600" progId="Equation.DSMT4">
                  <p:embed/>
                </p:oleObj>
              </mc:Choice>
              <mc:Fallback>
                <p:oleObj name="Equation" r:id="rId7" imgW="2946240" imgH="93960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628800"/>
                        <a:ext cx="2936876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868354"/>
              </p:ext>
            </p:extLst>
          </p:nvPr>
        </p:nvGraphicFramePr>
        <p:xfrm>
          <a:off x="5004048" y="1685950"/>
          <a:ext cx="3159125" cy="819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8" name="Equation" r:id="rId9" imgW="3149280" imgH="825480" progId="Equation.DSMT4">
                  <p:embed/>
                </p:oleObj>
              </mc:Choice>
              <mc:Fallback>
                <p:oleObj name="Equation" r:id="rId9" imgW="3149280" imgH="82548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685950"/>
                        <a:ext cx="3159125" cy="819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 bwMode="auto">
          <a:xfrm>
            <a:off x="683568" y="2564904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  <a:endParaRPr kumimoji="1"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1589585" y="2564904"/>
            <a:ext cx="2709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化作除式的极限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143355" y="3314921"/>
            <a:ext cx="14462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☆（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147847"/>
              </p:ext>
            </p:extLst>
          </p:nvPr>
        </p:nvGraphicFramePr>
        <p:xfrm>
          <a:off x="1451653" y="3278081"/>
          <a:ext cx="17653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9" name="Equation" r:id="rId11" imgW="1765080" imgH="596880" progId="Equation.DSMT4">
                  <p:embed/>
                </p:oleObj>
              </mc:Choice>
              <mc:Fallback>
                <p:oleObj name="Equation" r:id="rId11" imgW="1765080" imgH="59688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1653" y="3278081"/>
                        <a:ext cx="17653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 bwMode="auto">
          <a:xfrm>
            <a:off x="1259632" y="4293096"/>
            <a:ext cx="4152099" cy="52322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经验：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记住上面这个结果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245268"/>
              </p:ext>
            </p:extLst>
          </p:nvPr>
        </p:nvGraphicFramePr>
        <p:xfrm>
          <a:off x="4572000" y="2826185"/>
          <a:ext cx="19939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0" name="Equation" r:id="rId13" imgW="1993680" imgH="1244520" progId="Equation.DSMT4">
                  <p:embed/>
                </p:oleObj>
              </mc:Choice>
              <mc:Fallback>
                <p:oleObj name="Equation" r:id="rId13" imgW="1993680" imgH="1244520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26185"/>
                        <a:ext cx="19939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899795"/>
              </p:ext>
            </p:extLst>
          </p:nvPr>
        </p:nvGraphicFramePr>
        <p:xfrm>
          <a:off x="3256406" y="3157431"/>
          <a:ext cx="1168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1" name="Equation" r:id="rId15" imgW="1168200" imgH="838080" progId="Equation.DSMT4">
                  <p:embed/>
                </p:oleObj>
              </mc:Choice>
              <mc:Fallback>
                <p:oleObj name="Equation" r:id="rId15" imgW="1168200" imgH="838080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6406" y="3157431"/>
                        <a:ext cx="1168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870890"/>
              </p:ext>
            </p:extLst>
          </p:nvPr>
        </p:nvGraphicFramePr>
        <p:xfrm>
          <a:off x="6588224" y="3212976"/>
          <a:ext cx="1866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2" name="Equation" r:id="rId17" imgW="1866600" imgH="888840" progId="Equation.DSMT4">
                  <p:embed/>
                </p:oleObj>
              </mc:Choice>
              <mc:Fallback>
                <p:oleObj name="Equation" r:id="rId17" imgW="1866600" imgH="88884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3212976"/>
                        <a:ext cx="18669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680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01595" y="620688"/>
            <a:ext cx="10855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kumimoji="1"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kumimoji="1"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113340"/>
              </p:ext>
            </p:extLst>
          </p:nvPr>
        </p:nvGraphicFramePr>
        <p:xfrm>
          <a:off x="1403648" y="340542"/>
          <a:ext cx="2297113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0" name="Equation" r:id="rId3" imgW="2298600" imgH="1066680" progId="Equation.DSMT4">
                  <p:embed/>
                </p:oleObj>
              </mc:Choice>
              <mc:Fallback>
                <p:oleObj name="Equation" r:id="rId3" imgW="2298600" imgH="1066680" progId="Equation.DSMT4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40542"/>
                        <a:ext cx="2297113" cy="107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722349"/>
              </p:ext>
            </p:extLst>
          </p:nvPr>
        </p:nvGraphicFramePr>
        <p:xfrm>
          <a:off x="5364088" y="411376"/>
          <a:ext cx="1612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1" name="Equation" r:id="rId5" imgW="1612800" imgH="888840" progId="Equation.DSMT4">
                  <p:embed/>
                </p:oleObj>
              </mc:Choice>
              <mc:Fallback>
                <p:oleObj name="Equation" r:id="rId5" imgW="1612800" imgH="888840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411376"/>
                        <a:ext cx="16129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835645"/>
              </p:ext>
            </p:extLst>
          </p:nvPr>
        </p:nvGraphicFramePr>
        <p:xfrm>
          <a:off x="1749088" y="1530370"/>
          <a:ext cx="2565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2" name="Equation" r:id="rId7" imgW="2565360" imgH="876240" progId="Equation.DSMT4">
                  <p:embed/>
                </p:oleObj>
              </mc:Choice>
              <mc:Fallback>
                <p:oleObj name="Equation" r:id="rId7" imgW="2565360" imgH="876240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088" y="1530370"/>
                        <a:ext cx="25654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5364088" y="1412776"/>
            <a:ext cx="2348720" cy="52322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结合了换元法</a:t>
            </a:r>
            <a:endParaRPr kumimoji="1"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17079" y="2750340"/>
            <a:ext cx="10855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kumimoji="1"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  <a:endParaRPr kumimoji="1"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247652"/>
              </p:ext>
            </p:extLst>
          </p:nvPr>
        </p:nvGraphicFramePr>
        <p:xfrm>
          <a:off x="1777407" y="2549390"/>
          <a:ext cx="2176463" cy="933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3" name="Equation" r:id="rId9" imgW="2184120" imgH="939600" progId="Equation.DSMT4">
                  <p:embed/>
                </p:oleObj>
              </mc:Choice>
              <mc:Fallback>
                <p:oleObj name="Equation" r:id="rId9" imgW="2184120" imgH="93960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407" y="2549390"/>
                        <a:ext cx="2176463" cy="933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882194"/>
              </p:ext>
            </p:extLst>
          </p:nvPr>
        </p:nvGraphicFramePr>
        <p:xfrm>
          <a:off x="4076229" y="2564904"/>
          <a:ext cx="20193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4" name="Equation" r:id="rId11" imgW="2019240" imgH="1066680" progId="Equation.DSMT4">
                  <p:embed/>
                </p:oleObj>
              </mc:Choice>
              <mc:Fallback>
                <p:oleObj name="Equation" r:id="rId11" imgW="2019240" imgH="106668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229" y="2564904"/>
                        <a:ext cx="20193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384395"/>
              </p:ext>
            </p:extLst>
          </p:nvPr>
        </p:nvGraphicFramePr>
        <p:xfrm>
          <a:off x="6164461" y="2567450"/>
          <a:ext cx="2057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5" name="Equation" r:id="rId13" imgW="2057400" imgH="888840" progId="Equation.DSMT4">
                  <p:embed/>
                </p:oleObj>
              </mc:Choice>
              <mc:Fallback>
                <p:oleObj name="Equation" r:id="rId13" imgW="2057400" imgH="88884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4461" y="2567450"/>
                        <a:ext cx="20574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779375"/>
              </p:ext>
            </p:extLst>
          </p:nvPr>
        </p:nvGraphicFramePr>
        <p:xfrm>
          <a:off x="4076229" y="3645024"/>
          <a:ext cx="15160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6" name="Equation" r:id="rId15" imgW="1523880" imgH="888840" progId="Equation.DSMT4">
                  <p:embed/>
                </p:oleObj>
              </mc:Choice>
              <mc:Fallback>
                <p:oleObj name="Equation" r:id="rId15" imgW="1523880" imgH="88884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229" y="3645024"/>
                        <a:ext cx="1516063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119506"/>
              </p:ext>
            </p:extLst>
          </p:nvPr>
        </p:nvGraphicFramePr>
        <p:xfrm>
          <a:off x="5804421" y="3717032"/>
          <a:ext cx="520700" cy="819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7" name="Equation" r:id="rId17" imgW="520560" imgH="825480" progId="Equation.DSMT4">
                  <p:embed/>
                </p:oleObj>
              </mc:Choice>
              <mc:Fallback>
                <p:oleObj name="Equation" r:id="rId17" imgW="520560" imgH="82548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4421" y="3717032"/>
                        <a:ext cx="520700" cy="819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 bwMode="auto">
          <a:xfrm>
            <a:off x="517079" y="4656504"/>
            <a:ext cx="10855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kumimoji="1"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</a:t>
            </a:r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  <a:endParaRPr kumimoji="1"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593321"/>
              </p:ext>
            </p:extLst>
          </p:nvPr>
        </p:nvGraphicFramePr>
        <p:xfrm>
          <a:off x="1583473" y="4649186"/>
          <a:ext cx="2368551" cy="819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8" name="Equation" r:id="rId19" imgW="2361960" imgH="825480" progId="Equation.DSMT4">
                  <p:embed/>
                </p:oleObj>
              </mc:Choice>
              <mc:Fallback>
                <p:oleObj name="Equation" r:id="rId19" imgW="2361960" imgH="825480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473" y="4649186"/>
                        <a:ext cx="2368551" cy="819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335063"/>
              </p:ext>
            </p:extLst>
          </p:nvPr>
        </p:nvGraphicFramePr>
        <p:xfrm>
          <a:off x="4017927" y="4554249"/>
          <a:ext cx="175577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9" name="Equation" r:id="rId21" imgW="1752480" imgH="1257120" progId="Equation.DSMT4">
                  <p:embed/>
                </p:oleObj>
              </mc:Choice>
              <mc:Fallback>
                <p:oleObj name="Equation" r:id="rId21" imgW="1752480" imgH="1257120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927" y="4554249"/>
                        <a:ext cx="1755775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487787"/>
              </p:ext>
            </p:extLst>
          </p:nvPr>
        </p:nvGraphicFramePr>
        <p:xfrm>
          <a:off x="5814757" y="4581128"/>
          <a:ext cx="27559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0" name="Equation" r:id="rId23" imgW="2755800" imgH="1358640" progId="Equation.DSMT4">
                  <p:embed/>
                </p:oleObj>
              </mc:Choice>
              <mc:Fallback>
                <p:oleObj name="Equation" r:id="rId23" imgW="2755800" imgH="1358640" progId="Equation.DSMT4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4757" y="4581128"/>
                        <a:ext cx="2755900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329725"/>
              </p:ext>
            </p:extLst>
          </p:nvPr>
        </p:nvGraphicFramePr>
        <p:xfrm>
          <a:off x="3635896" y="5733256"/>
          <a:ext cx="558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1" name="Equation" r:id="rId25" imgW="558720" imgH="838080" progId="Equation.DSMT4">
                  <p:embed/>
                </p:oleObj>
              </mc:Choice>
              <mc:Fallback>
                <p:oleObj name="Equation" r:id="rId25" imgW="558720" imgH="83808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5733256"/>
                        <a:ext cx="558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 bwMode="auto">
          <a:xfrm>
            <a:off x="517079" y="3861048"/>
            <a:ext cx="3500848" cy="52322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结合等价无穷小替换</a:t>
            </a:r>
            <a:endParaRPr kumimoji="1"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904737"/>
              </p:ext>
            </p:extLst>
          </p:nvPr>
        </p:nvGraphicFramePr>
        <p:xfrm>
          <a:off x="3822700" y="133194"/>
          <a:ext cx="14986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2" name="Equation" r:id="rId27" imgW="1498320" imgH="1562040" progId="Equation.DSMT4">
                  <p:embed/>
                </p:oleObj>
              </mc:Choice>
              <mc:Fallback>
                <p:oleObj name="Equation" r:id="rId27" imgW="1498320" imgH="156204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700" y="133194"/>
                        <a:ext cx="1498600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564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/>
      <p:bldP spid="19" grpId="0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683568" y="522258"/>
            <a:ext cx="27077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solidFill>
                  <a:srgbClr val="7030A0"/>
                </a:solidFill>
                <a:latin typeface="华文宋体"/>
                <a:ea typeface="华文宋体"/>
                <a:cs typeface="Times New Roman" pitchFamily="18" charset="0"/>
              </a:rPr>
              <a:t>☆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9. </a:t>
            </a:r>
            <a:r>
              <a:rPr kumimoji="1" lang="zh-CN" altLang="en-US" sz="2800" b="1" dirty="0">
                <a:latin typeface="+mn-ea"/>
                <a:cs typeface="Times New Roman" pitchFamily="18" charset="0"/>
              </a:rPr>
              <a:t>计算极限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463678"/>
              </p:ext>
            </p:extLst>
          </p:nvPr>
        </p:nvGraphicFramePr>
        <p:xfrm>
          <a:off x="3391361" y="285393"/>
          <a:ext cx="17589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5" name="Equation" r:id="rId3" imgW="1752480" imgH="1002960" progId="Equation.DSMT4">
                  <p:embed/>
                </p:oleObj>
              </mc:Choice>
              <mc:Fallback>
                <p:oleObj name="Equation" r:id="rId3" imgW="1752480" imgH="100296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1361" y="285393"/>
                        <a:ext cx="1758950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698901" y="1631821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解：</a:t>
            </a:r>
            <a:endParaRPr kumimoji="1" lang="zh-CN" altLang="en-US" sz="2800" b="1" dirty="0">
              <a:solidFill>
                <a:srgbClr val="7030A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543162"/>
              </p:ext>
            </p:extLst>
          </p:nvPr>
        </p:nvGraphicFramePr>
        <p:xfrm>
          <a:off x="1475656" y="1366778"/>
          <a:ext cx="2055812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6" name="Equation" r:id="rId5" imgW="2057400" imgH="1002960" progId="Equation.DSMT4">
                  <p:embed/>
                </p:oleObj>
              </mc:Choice>
              <mc:Fallback>
                <p:oleObj name="Equation" r:id="rId5" imgW="2057400" imgH="100296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366778"/>
                        <a:ext cx="2055812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003395"/>
              </p:ext>
            </p:extLst>
          </p:nvPr>
        </p:nvGraphicFramePr>
        <p:xfrm>
          <a:off x="3563888" y="1419488"/>
          <a:ext cx="336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7" name="Equation" r:id="rId7" imgW="3365280" imgH="888840" progId="Equation.DSMT4">
                  <p:embed/>
                </p:oleObj>
              </mc:Choice>
              <mc:Fallback>
                <p:oleObj name="Equation" r:id="rId7" imgW="3365280" imgH="88884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419488"/>
                        <a:ext cx="33655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148926"/>
              </p:ext>
            </p:extLst>
          </p:nvPr>
        </p:nvGraphicFramePr>
        <p:xfrm>
          <a:off x="3203848" y="2636912"/>
          <a:ext cx="2514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8" name="Equation" r:id="rId9" imgW="2514600" imgH="825480" progId="Equation.DSMT4">
                  <p:embed/>
                </p:oleObj>
              </mc:Choice>
              <mc:Fallback>
                <p:oleObj name="Equation" r:id="rId9" imgW="2514600" imgH="82548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636912"/>
                        <a:ext cx="25146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698901" y="3861048"/>
            <a:ext cx="3430747" cy="52322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经验：记住这个结果</a:t>
            </a:r>
            <a:endParaRPr kumimoji="1"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29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658221" y="1412776"/>
            <a:ext cx="25266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10. </a:t>
            </a:r>
            <a:r>
              <a:rPr kumimoji="1" lang="zh-CN" altLang="en-US" sz="2800" b="1" dirty="0" smtClean="0">
                <a:latin typeface="+mn-ea"/>
                <a:cs typeface="Times New Roman" pitchFamily="18" charset="0"/>
              </a:rPr>
              <a:t>讨论函数</a:t>
            </a:r>
            <a:endParaRPr kumimoji="1" lang="zh-CN" altLang="en-US" sz="2800" b="1" dirty="0">
              <a:latin typeface="+mn-ea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726307"/>
              </p:ext>
            </p:extLst>
          </p:nvPr>
        </p:nvGraphicFramePr>
        <p:xfrm>
          <a:off x="3184875" y="544825"/>
          <a:ext cx="4119562" cy="2308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7" name="Equation" r:id="rId3" imgW="4127400" imgH="2565360" progId="Equation.DSMT4">
                  <p:embed/>
                </p:oleObj>
              </mc:Choice>
              <mc:Fallback>
                <p:oleObj name="Equation" r:id="rId3" imgW="4127400" imgH="256536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875" y="544825"/>
                        <a:ext cx="4119562" cy="23081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658221" y="2857844"/>
            <a:ext cx="40577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点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= 0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处的连续性．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658221" y="3933056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解：</a:t>
            </a:r>
            <a:endParaRPr kumimoji="1" lang="zh-CN" altLang="en-US" sz="2800" b="1" dirty="0">
              <a:solidFill>
                <a:srgbClr val="7030A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973332"/>
              </p:ext>
            </p:extLst>
          </p:nvPr>
        </p:nvGraphicFramePr>
        <p:xfrm>
          <a:off x="1529906" y="3340051"/>
          <a:ext cx="3258118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8" name="Equation" r:id="rId5" imgW="3822480" imgH="1701720" progId="Equation.DSMT4">
                  <p:embed/>
                </p:oleObj>
              </mc:Choice>
              <mc:Fallback>
                <p:oleObj name="Equation" r:id="rId5" imgW="3822480" imgH="170172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9906" y="3340051"/>
                        <a:ext cx="3258118" cy="170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376870"/>
              </p:ext>
            </p:extLst>
          </p:nvPr>
        </p:nvGraphicFramePr>
        <p:xfrm>
          <a:off x="4860032" y="3573016"/>
          <a:ext cx="2247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9" name="Equation" r:id="rId7" imgW="2247840" imgH="1066680" progId="Equation.DSMT4">
                  <p:embed/>
                </p:oleObj>
              </mc:Choice>
              <mc:Fallback>
                <p:oleObj name="Equation" r:id="rId7" imgW="2247840" imgH="106668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3573016"/>
                        <a:ext cx="22479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718924"/>
              </p:ext>
            </p:extLst>
          </p:nvPr>
        </p:nvGraphicFramePr>
        <p:xfrm>
          <a:off x="7092280" y="3864466"/>
          <a:ext cx="1790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0" name="Equation" r:id="rId9" imgW="1790640" imgH="660240" progId="Equation.DSMT4">
                  <p:embed/>
                </p:oleObj>
              </mc:Choice>
              <mc:Fallback>
                <p:oleObj name="Equation" r:id="rId9" imgW="1790640" imgH="66024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3864466"/>
                        <a:ext cx="17907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397280"/>
              </p:ext>
            </p:extLst>
          </p:nvPr>
        </p:nvGraphicFramePr>
        <p:xfrm>
          <a:off x="1125658" y="5086910"/>
          <a:ext cx="1765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1" name="Equation" r:id="rId11" imgW="1765080" imgH="901440" progId="Equation.DSMT4">
                  <p:embed/>
                </p:oleObj>
              </mc:Choice>
              <mc:Fallback>
                <p:oleObj name="Equation" r:id="rId11" imgW="1765080" imgH="90144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658" y="5086910"/>
                        <a:ext cx="17653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72929"/>
              </p:ext>
            </p:extLst>
          </p:nvPr>
        </p:nvGraphicFramePr>
        <p:xfrm>
          <a:off x="3117992" y="5283969"/>
          <a:ext cx="457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2" name="Equation" r:id="rId13" imgW="457200" imgH="622080" progId="Equation.DSMT4">
                  <p:embed/>
                </p:oleObj>
              </mc:Choice>
              <mc:Fallback>
                <p:oleObj name="Equation" r:id="rId13" imgW="457200" imgH="62208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992" y="5283969"/>
                        <a:ext cx="4572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411415"/>
              </p:ext>
            </p:extLst>
          </p:nvPr>
        </p:nvGraphicFramePr>
        <p:xfrm>
          <a:off x="3866349" y="5517232"/>
          <a:ext cx="2667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3" name="Equation" r:id="rId15" imgW="2666880" imgH="558720" progId="Equation.DSMT4">
                  <p:embed/>
                </p:oleObj>
              </mc:Choice>
              <mc:Fallback>
                <p:oleObj name="Equation" r:id="rId15" imgW="2666880" imgH="55872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349" y="5517232"/>
                        <a:ext cx="26670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 bwMode="auto">
          <a:xfrm>
            <a:off x="6784290" y="5465390"/>
            <a:ext cx="18085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+mn-ea"/>
                <a:cs typeface="Times New Roman" pitchFamily="18" charset="0"/>
              </a:rPr>
              <a:t>所以连续</a:t>
            </a:r>
            <a:r>
              <a:rPr kumimoji="1" lang="en-US" altLang="zh-CN" sz="2800" b="1" dirty="0" smtClean="0">
                <a:latin typeface="+mn-ea"/>
                <a:cs typeface="Times New Roman" pitchFamily="18" charset="0"/>
              </a:rPr>
              <a:t>.</a:t>
            </a:r>
            <a:endParaRPr kumimoji="1" lang="zh-CN" altLang="en-US" sz="2800" b="1" dirty="0">
              <a:latin typeface="+mn-ea"/>
              <a:cs typeface="Times New Roman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995936" y="523220"/>
            <a:ext cx="0" cy="319381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 bwMode="auto">
          <a:xfrm>
            <a:off x="757398" y="21605"/>
            <a:ext cx="6835526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想一想：为什么此处不能先将极限</a:t>
            </a:r>
            <a:r>
              <a:rPr kumimoji="1"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</a:t>
            </a:r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代入？</a:t>
            </a:r>
            <a:endParaRPr kumimoji="1"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7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38492" y="260648"/>
            <a:ext cx="6951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3.2.1 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洛必达法则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2072" y="1290561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琥珀" pitchFamily="2" charset="-122"/>
                <a:ea typeface="华文琥珀" pitchFamily="2" charset="-122"/>
              </a:rPr>
              <a:t>本小节内容提要：</a:t>
            </a:r>
            <a:endParaRPr lang="zh-CN" altLang="en-US" sz="3600" dirty="0">
              <a:latin typeface="华文琥珀" pitchFamily="2" charset="-122"/>
              <a:ea typeface="华文琥珀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5"/>
              <p:cNvSpPr txBox="1">
                <a:spLocks noChangeArrowheads="1"/>
              </p:cNvSpPr>
              <p:nvPr/>
            </p:nvSpPr>
            <p:spPr bwMode="auto">
              <a:xfrm>
                <a:off x="1772072" y="2096188"/>
                <a:ext cx="5176192" cy="83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3200" b="1" dirty="0" smtClean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一．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  <m:t>𝟎</m:t>
                        </m:r>
                      </m:num>
                      <m:den>
                        <m: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  <m:t>𝟎</m:t>
                        </m:r>
                      </m:den>
                    </m:f>
                  </m:oMath>
                </a14:m>
                <a:r>
                  <a:rPr lang="zh-CN" altLang="en-US" sz="3200" b="1" dirty="0" smtClean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 型</a:t>
                </a:r>
                <a:r>
                  <a:rPr lang="zh-CN" altLang="en-US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极限</a:t>
                </a:r>
                <a:endParaRPr kumimoji="1" lang="zh-CN" altLang="en-US" sz="28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2072" y="2096188"/>
                <a:ext cx="5176192" cy="832344"/>
              </a:xfrm>
              <a:prstGeom prst="rect">
                <a:avLst/>
              </a:prstGeom>
              <a:blipFill rotWithShape="1">
                <a:blip r:embed="rId2"/>
                <a:stretch>
                  <a:fillRect l="-3062" b="-36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5"/>
              <p:cNvSpPr txBox="1">
                <a:spLocks noChangeArrowheads="1"/>
              </p:cNvSpPr>
              <p:nvPr/>
            </p:nvSpPr>
            <p:spPr bwMode="auto">
              <a:xfrm>
                <a:off x="1772072" y="2971714"/>
                <a:ext cx="5176192" cy="7470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二．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∞</m:t>
                        </m:r>
                      </m:num>
                      <m:den>
                        <m: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∞</m:t>
                        </m:r>
                      </m:den>
                    </m:f>
                  </m:oMath>
                </a14:m>
                <a:r>
                  <a:rPr lang="zh-CN" altLang="en-US" sz="3200" b="1" dirty="0" smtClean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 型</a:t>
                </a:r>
                <a:r>
                  <a:rPr lang="zh-CN" altLang="en-US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极限</a:t>
                </a:r>
                <a:endParaRPr kumimoji="1" lang="zh-CN" altLang="en-US" sz="28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Text Box 5">
                <a:hlinkClick r:id="rId4" action="ppaction://hlinksldjump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2072" y="2971714"/>
                <a:ext cx="5176192" cy="747064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l="-3062" t="-7317" b="-73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5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772072" y="3761960"/>
            <a:ext cx="61843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三．其它类型的未定式的极限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 Box 5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1772072" y="4389917"/>
            <a:ext cx="61843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四．关于洛必达法则用法的注记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 Box 5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1772072" y="5017874"/>
            <a:ext cx="61843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五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极限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杂题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971600" y="116632"/>
            <a:ext cx="61843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四．关于洛必达法则用法的注记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773415"/>
            <a:ext cx="6365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不能应用洛必达法则的几个反例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08150" y="1461049"/>
            <a:ext cx="10668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(1) </a:t>
            </a:r>
            <a:endParaRPr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270571"/>
              </p:ext>
            </p:extLst>
          </p:nvPr>
        </p:nvGraphicFramePr>
        <p:xfrm>
          <a:off x="1547664" y="1384438"/>
          <a:ext cx="3886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5" name="Equation" r:id="rId3" imgW="3886200" imgH="901440" progId="Equation.DSMT4">
                  <p:embed/>
                </p:oleObj>
              </mc:Choice>
              <mc:Fallback>
                <p:oleObj name="Equation" r:id="rId3" imgW="3886200" imgH="90144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384438"/>
                        <a:ext cx="38862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725997"/>
              </p:ext>
            </p:extLst>
          </p:nvPr>
        </p:nvGraphicFramePr>
        <p:xfrm>
          <a:off x="2998788" y="2217738"/>
          <a:ext cx="3365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6" name="Equation" r:id="rId5" imgW="3365280" imgH="901440" progId="Equation.DSMT4">
                  <p:embed/>
                </p:oleObj>
              </mc:Choice>
              <mc:Fallback>
                <p:oleObj name="Equation" r:id="rId5" imgW="3365280" imgH="901440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2217738"/>
                        <a:ext cx="33655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658292"/>
              </p:ext>
            </p:extLst>
          </p:nvPr>
        </p:nvGraphicFramePr>
        <p:xfrm>
          <a:off x="4429124" y="2312819"/>
          <a:ext cx="502915" cy="507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7" name="Equation" r:id="rId7" imgW="139680" imgH="139680" progId="Equation.DSMT4">
                  <p:embed/>
                </p:oleObj>
              </mc:Choice>
              <mc:Fallback>
                <p:oleObj name="Equation" r:id="rId7" imgW="139680" imgH="139680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4" y="2312819"/>
                        <a:ext cx="502915" cy="507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08150" y="3501008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反例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endParaRPr kumimoji="1" lang="en-US" altLang="zh-CN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397844"/>
              </p:ext>
            </p:extLst>
          </p:nvPr>
        </p:nvGraphicFramePr>
        <p:xfrm>
          <a:off x="2028825" y="3324225"/>
          <a:ext cx="1879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8" name="Equation" r:id="rId9" imgW="1879560" imgH="838080" progId="Equation.DSMT4">
                  <p:embed/>
                </p:oleObj>
              </mc:Choice>
              <mc:Fallback>
                <p:oleObj name="Equation" r:id="rId9" imgW="1879560" imgH="83808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3324225"/>
                        <a:ext cx="1879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46989"/>
              </p:ext>
            </p:extLst>
          </p:nvPr>
        </p:nvGraphicFramePr>
        <p:xfrm>
          <a:off x="4803775" y="3330575"/>
          <a:ext cx="1854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9" name="Equation" r:id="rId11" imgW="1854000" imgH="825480" progId="Equation.DSMT4">
                  <p:embed/>
                </p:oleObj>
              </mc:Choice>
              <mc:Fallback>
                <p:oleObj name="Equation" r:id="rId11" imgW="1854000" imgH="82548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775" y="3330575"/>
                        <a:ext cx="18542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981861" y="4323968"/>
            <a:ext cx="2283576" cy="5232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极限不存在</a:t>
            </a:r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704125"/>
              </p:ext>
            </p:extLst>
          </p:nvPr>
        </p:nvGraphicFramePr>
        <p:xfrm>
          <a:off x="4276724" y="3540669"/>
          <a:ext cx="502915" cy="502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0" name="Equation" r:id="rId13" imgW="139680" imgH="139680" progId="Equation.DSMT4">
                  <p:embed/>
                </p:oleObj>
              </mc:Choice>
              <mc:Fallback>
                <p:oleObj name="Equation" r:id="rId13" imgW="139680" imgH="13968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6724" y="3540669"/>
                        <a:ext cx="502915" cy="5029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804857"/>
              </p:ext>
            </p:extLst>
          </p:nvPr>
        </p:nvGraphicFramePr>
        <p:xfrm>
          <a:off x="2022475" y="5013325"/>
          <a:ext cx="2019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1" name="Equation" r:id="rId15" imgW="2019240" imgH="838080" progId="Equation.DSMT4">
                  <p:embed/>
                </p:oleObj>
              </mc:Choice>
              <mc:Fallback>
                <p:oleObj name="Equation" r:id="rId15" imgW="2019240" imgH="83808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5013325"/>
                        <a:ext cx="20193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3000661" y="4549393"/>
            <a:ext cx="71438" cy="457200"/>
            <a:chOff x="1440" y="2832"/>
            <a:chExt cx="96" cy="288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440" y="283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536" y="283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1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102652"/>
              </p:ext>
            </p:extLst>
          </p:nvPr>
        </p:nvGraphicFramePr>
        <p:xfrm>
          <a:off x="4337050" y="5266718"/>
          <a:ext cx="515923" cy="394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2" name="Equation" r:id="rId17" imgW="215640" imgH="164880" progId="Equation.DSMT4">
                  <p:embed/>
                </p:oleObj>
              </mc:Choice>
              <mc:Fallback>
                <p:oleObj name="Equation" r:id="rId17" imgW="215640" imgH="16488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050" y="5266718"/>
                        <a:ext cx="515923" cy="3945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 bwMode="auto">
          <a:xfrm>
            <a:off x="608150" y="4506829"/>
            <a:ext cx="1927131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正确  解法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kumimoji="1"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5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 autoUpdateAnimBg="0"/>
      <p:bldP spid="11" grpId="0" animBg="1" autoUpdateAnimBg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67175" y="1340768"/>
            <a:ext cx="1440159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反例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2.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21932"/>
              </p:ext>
            </p:extLst>
          </p:nvPr>
        </p:nvGraphicFramePr>
        <p:xfrm>
          <a:off x="2915816" y="1067879"/>
          <a:ext cx="17462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1" name="Equation" r:id="rId3" imgW="1739880" imgH="838080" progId="Equation.DSMT4">
                  <p:embed/>
                </p:oleObj>
              </mc:Choice>
              <mc:Fallback>
                <p:oleObj name="Equation" r:id="rId3" imgW="1739880" imgH="83808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1067879"/>
                        <a:ext cx="174625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35252"/>
              </p:ext>
            </p:extLst>
          </p:nvPr>
        </p:nvGraphicFramePr>
        <p:xfrm>
          <a:off x="5508104" y="1109285"/>
          <a:ext cx="176053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2" name="Equation" r:id="rId5" imgW="1752480" imgH="838080" progId="Equation.DSMT4">
                  <p:embed/>
                </p:oleObj>
              </mc:Choice>
              <mc:Fallback>
                <p:oleObj name="Equation" r:id="rId5" imgW="1752480" imgH="83808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1109285"/>
                        <a:ext cx="1760537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861802"/>
              </p:ext>
            </p:extLst>
          </p:nvPr>
        </p:nvGraphicFramePr>
        <p:xfrm>
          <a:off x="4932040" y="1268760"/>
          <a:ext cx="430361" cy="430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3" name="Equation" r:id="rId7" imgW="139680" imgH="139680" progId="Equation.DSMT4">
                  <p:embed/>
                </p:oleObj>
              </mc:Choice>
              <mc:Fallback>
                <p:oleObj name="Equation" r:id="rId7" imgW="139680" imgH="13968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1268760"/>
                        <a:ext cx="430361" cy="430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3059832" y="2084506"/>
            <a:ext cx="1988045" cy="5232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不是未定式</a:t>
            </a:r>
            <a:endParaRPr kumimoji="1"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047877" y="2084506"/>
            <a:ext cx="3430747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而是连续函数的极限</a:t>
            </a:r>
            <a:endParaRPr kumimoji="1"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611560" y="548680"/>
            <a:ext cx="39604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/>
            <a:r>
              <a:rPr kumimoji="1"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(2) </a:t>
            </a:r>
            <a:r>
              <a:rPr kumimoji="1" lang="zh-CN" altLang="en-US" sz="2800" b="1" dirty="0" smtClean="0">
                <a:latin typeface="+mn-ea"/>
                <a:cs typeface="Times New Roman" pitchFamily="18" charset="0"/>
              </a:rPr>
              <a:t>不是未定式的极限</a:t>
            </a:r>
            <a:endParaRPr kumimoji="1" lang="zh-CN" altLang="en-US" sz="2800" b="1" dirty="0">
              <a:latin typeface="+mn-ea"/>
              <a:cs typeface="Times New Roman" pitchFamily="18" charset="0"/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187624" y="3271183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反例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endParaRPr kumimoji="1" lang="en-US" altLang="zh-CN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934145"/>
              </p:ext>
            </p:extLst>
          </p:nvPr>
        </p:nvGraphicFramePr>
        <p:xfrm>
          <a:off x="1600200" y="3962400"/>
          <a:ext cx="1765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4" name="Equation" r:id="rId9" imgW="1765080" imgH="965160" progId="Equation.DSMT4">
                  <p:embed/>
                </p:oleObj>
              </mc:Choice>
              <mc:Fallback>
                <p:oleObj name="Equation" r:id="rId9" imgW="1765080" imgH="96516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962400"/>
                        <a:ext cx="17653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564577"/>
              </p:ext>
            </p:extLst>
          </p:nvPr>
        </p:nvGraphicFramePr>
        <p:xfrm>
          <a:off x="3549650" y="3991625"/>
          <a:ext cx="2044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5" name="Equation" r:id="rId11" imgW="2044440" imgH="927000" progId="Equation.DSMT4">
                  <p:embed/>
                </p:oleObj>
              </mc:Choice>
              <mc:Fallback>
                <p:oleObj name="Equation" r:id="rId11" imgW="2044440" imgH="92700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50" y="3991625"/>
                        <a:ext cx="20447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381073"/>
              </p:ext>
            </p:extLst>
          </p:nvPr>
        </p:nvGraphicFramePr>
        <p:xfrm>
          <a:off x="5791200" y="3929665"/>
          <a:ext cx="2044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6" name="Equation" r:id="rId13" imgW="2044440" imgH="965160" progId="Equation.DSMT4">
                  <p:embed/>
                </p:oleObj>
              </mc:Choice>
              <mc:Fallback>
                <p:oleObj name="Equation" r:id="rId13" imgW="2044440" imgH="96516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929665"/>
                        <a:ext cx="20447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993344"/>
              </p:ext>
            </p:extLst>
          </p:nvPr>
        </p:nvGraphicFramePr>
        <p:xfrm>
          <a:off x="2123728" y="5267555"/>
          <a:ext cx="2044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7" name="Equation" r:id="rId15" imgW="2044440" imgH="952200" progId="Equation.DSMT4">
                  <p:embed/>
                </p:oleObj>
              </mc:Choice>
              <mc:Fallback>
                <p:oleObj name="Equation" r:id="rId15" imgW="2044440" imgH="95220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5267555"/>
                        <a:ext cx="20447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304128"/>
              </p:ext>
            </p:extLst>
          </p:nvPr>
        </p:nvGraphicFramePr>
        <p:xfrm>
          <a:off x="4356100" y="5661248"/>
          <a:ext cx="431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8" name="Equation" r:id="rId17" imgW="431640" imgH="393480" progId="Equation.DSMT4">
                  <p:embed/>
                </p:oleObj>
              </mc:Choice>
              <mc:Fallback>
                <p:oleObj name="Equation" r:id="rId17" imgW="431640" imgH="39348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661248"/>
                        <a:ext cx="431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3581400" y="3267075"/>
            <a:ext cx="2430760" cy="5232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用洛必达法则</a:t>
            </a: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H="1">
            <a:off x="3581400" y="3962400"/>
            <a:ext cx="1524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>
            <a:off x="5715000" y="3962400"/>
            <a:ext cx="152400" cy="457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611560" y="2665536"/>
            <a:ext cx="22467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(3)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循环过程</a:t>
            </a:r>
            <a:endParaRPr kumimoji="1"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0" name="Group 12"/>
          <p:cNvGrpSpPr>
            <a:grpSpLocks/>
          </p:cNvGrpSpPr>
          <p:nvPr/>
        </p:nvGrpSpPr>
        <p:grpSpPr bwMode="auto">
          <a:xfrm>
            <a:off x="2771800" y="4972756"/>
            <a:ext cx="71438" cy="457200"/>
            <a:chOff x="1440" y="2832"/>
            <a:chExt cx="96" cy="288"/>
          </a:xfrm>
        </p:grpSpPr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1440" y="283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Line 14"/>
            <p:cNvSpPr>
              <a:spLocks noChangeShapeType="1"/>
            </p:cNvSpPr>
            <p:nvPr/>
          </p:nvSpPr>
          <p:spPr bwMode="auto">
            <a:xfrm>
              <a:off x="1536" y="283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 bwMode="auto">
          <a:xfrm>
            <a:off x="852995" y="4978483"/>
            <a:ext cx="1806905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正确  解法</a:t>
            </a:r>
            <a:endParaRPr kumimoji="1"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4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10" grpId="0"/>
      <p:bldP spid="18" grpId="0" autoUpdateAnimBg="0"/>
      <p:bldP spid="26" grpId="0" animBg="1" autoUpdateAnimBg="0"/>
      <p:bldP spid="27" grpId="0" animBg="1"/>
      <p:bldP spid="28" grpId="0" animBg="1"/>
      <p:bldP spid="29" grpId="0" autoUpdateAnimBg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1" y="188640"/>
            <a:ext cx="7704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不可对抽象函数的极限扩大条件的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例题</a:t>
            </a:r>
            <a:endParaRPr lang="zh-CN" altLang="en-US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369040" y="774382"/>
            <a:ext cx="794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11 (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改错题）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指出并纠正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下题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的解法中的错误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369040" y="1607986"/>
            <a:ext cx="8905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设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353644"/>
              </p:ext>
            </p:extLst>
          </p:nvPr>
        </p:nvGraphicFramePr>
        <p:xfrm>
          <a:off x="899591" y="1227866"/>
          <a:ext cx="3225800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8" name="Equation" r:id="rId3" imgW="3225600" imgH="1422360" progId="Equation.DSMT4">
                  <p:embed/>
                </p:oleObj>
              </mc:Choice>
              <mc:Fallback>
                <p:oleObj name="Equation" r:id="rId3" imgW="3225600" imgH="142236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1" y="1227866"/>
                        <a:ext cx="3225800" cy="1414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4141465" y="1617301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其中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517098"/>
              </p:ext>
            </p:extLst>
          </p:nvPr>
        </p:nvGraphicFramePr>
        <p:xfrm>
          <a:off x="4932040" y="1669570"/>
          <a:ext cx="2368551" cy="40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9" name="Equation" r:id="rId5" imgW="2361960" imgH="406080" progId="Equation.DSMT4">
                  <p:embed/>
                </p:oleObj>
              </mc:Choice>
              <mc:Fallback>
                <p:oleObj name="Equation" r:id="rId5" imgW="2361960" imgH="40608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1669570"/>
                        <a:ext cx="2368551" cy="400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154775"/>
              </p:ext>
            </p:extLst>
          </p:nvPr>
        </p:nvGraphicFramePr>
        <p:xfrm>
          <a:off x="7388474" y="1678885"/>
          <a:ext cx="1404938" cy="40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0" name="Equation" r:id="rId7" imgW="1396800" imgH="406080" progId="Equation.DSMT4">
                  <p:embed/>
                </p:oleObj>
              </mc:Choice>
              <mc:Fallback>
                <p:oleObj name="Equation" r:id="rId7" imgW="1396800" imgH="40608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8474" y="1678885"/>
                        <a:ext cx="1404938" cy="400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 bwMode="auto">
          <a:xfrm>
            <a:off x="369040" y="2347829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求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035073"/>
              </p:ext>
            </p:extLst>
          </p:nvPr>
        </p:nvGraphicFramePr>
        <p:xfrm>
          <a:off x="899591" y="2409413"/>
          <a:ext cx="858838" cy="40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1" name="Equation" r:id="rId9" imgW="850680" imgH="406080" progId="Equation.DSMT4">
                  <p:embed/>
                </p:oleObj>
              </mc:Choice>
              <mc:Fallback>
                <p:oleObj name="Equation" r:id="rId9" imgW="850680" imgH="40608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1" y="2409413"/>
                        <a:ext cx="858838" cy="400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TextBox 17"/>
          <p:cNvSpPr txBox="1"/>
          <p:nvPr/>
        </p:nvSpPr>
        <p:spPr bwMode="auto">
          <a:xfrm>
            <a:off x="369040" y="3005500"/>
            <a:ext cx="1266693" cy="52322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错解：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566745"/>
              </p:ext>
            </p:extLst>
          </p:nvPr>
        </p:nvGraphicFramePr>
        <p:xfrm>
          <a:off x="2121148" y="2851185"/>
          <a:ext cx="49466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2" name="Equation" r:id="rId11" imgW="4952880" imgH="838080" progId="Equation.DSMT4">
                  <p:embed/>
                </p:oleObj>
              </mc:Choice>
              <mc:Fallback>
                <p:oleObj name="Equation" r:id="rId11" imgW="4952880" imgH="838080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148" y="2851185"/>
                        <a:ext cx="4946650" cy="831850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340271"/>
              </p:ext>
            </p:extLst>
          </p:nvPr>
        </p:nvGraphicFramePr>
        <p:xfrm>
          <a:off x="2555776" y="3789040"/>
          <a:ext cx="3708400" cy="819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3" name="Equation" r:id="rId13" imgW="3708360" imgH="825480" progId="Equation.DSMT4">
                  <p:embed/>
                </p:oleObj>
              </mc:Choice>
              <mc:Fallback>
                <p:oleObj name="Equation" r:id="rId13" imgW="3708360" imgH="825480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789040"/>
                        <a:ext cx="3708400" cy="819151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 bwMode="auto">
          <a:xfrm>
            <a:off x="369040" y="4725144"/>
            <a:ext cx="6655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kumimoji="1"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1473632" y="4725144"/>
            <a:ext cx="25298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有两个 错误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756132"/>
              </p:ext>
            </p:extLst>
          </p:nvPr>
        </p:nvGraphicFramePr>
        <p:xfrm>
          <a:off x="369040" y="5295334"/>
          <a:ext cx="1879601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4" name="Equation" r:id="rId15" imgW="1879560" imgH="482400" progId="Equation.DSMT4">
                  <p:embed/>
                </p:oleObj>
              </mc:Choice>
              <mc:Fallback>
                <p:oleObj name="Equation" r:id="rId15" imgW="1879560" imgH="48240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40" y="5295334"/>
                        <a:ext cx="1879601" cy="4762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 bwMode="auto">
          <a:xfrm>
            <a:off x="2248857" y="5248364"/>
            <a:ext cx="1988045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未必存在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412994"/>
              </p:ext>
            </p:extLst>
          </p:nvPr>
        </p:nvGraphicFramePr>
        <p:xfrm>
          <a:off x="1010199" y="3789040"/>
          <a:ext cx="1600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5" name="Equation" r:id="rId17" imgW="1600200" imgH="838080" progId="Equation.DSMT4">
                  <p:embed/>
                </p:oleObj>
              </mc:Choice>
              <mc:Fallback>
                <p:oleObj name="Equation" r:id="rId17" imgW="1600200" imgH="83808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199" y="3789040"/>
                        <a:ext cx="1600200" cy="838200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上箭头 33"/>
          <p:cNvSpPr/>
          <p:nvPr/>
        </p:nvSpPr>
        <p:spPr>
          <a:xfrm>
            <a:off x="2699792" y="4437112"/>
            <a:ext cx="72008" cy="811252"/>
          </a:xfrm>
          <a:prstGeom prst="upArrow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4284378" y="5248364"/>
            <a:ext cx="3611886" cy="52322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即使存在也未必连续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6" name="上箭头 35"/>
          <p:cNvSpPr/>
          <p:nvPr/>
        </p:nvSpPr>
        <p:spPr>
          <a:xfrm>
            <a:off x="4355975" y="4293096"/>
            <a:ext cx="69255" cy="955268"/>
          </a:xfrm>
          <a:prstGeom prst="upArrow">
            <a:avLst/>
          </a:prstGeom>
          <a:solidFill>
            <a:srgbClr val="92D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38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12" grpId="0"/>
      <p:bldP spid="18" grpId="0" animBg="1"/>
      <p:bldP spid="25" grpId="0"/>
      <p:bldP spid="29" grpId="0"/>
      <p:bldP spid="31" grpId="0" animBg="1"/>
      <p:bldP spid="34" grpId="0" animBg="1"/>
      <p:bldP spid="35" grpId="0" animBg="1"/>
      <p:bldP spid="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TextBox 18"/>
          <p:cNvSpPr txBox="1"/>
          <p:nvPr/>
        </p:nvSpPr>
        <p:spPr bwMode="auto">
          <a:xfrm>
            <a:off x="755576" y="332656"/>
            <a:ext cx="39709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正解解法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</a:t>
            </a:r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用导数定义</a:t>
            </a:r>
            <a:endParaRPr kumimoji="1"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011418"/>
              </p:ext>
            </p:extLst>
          </p:nvPr>
        </p:nvGraphicFramePr>
        <p:xfrm>
          <a:off x="780930" y="1228998"/>
          <a:ext cx="133350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6" name="Equation" r:id="rId3" imgW="1333440" imgH="838080" progId="Equation.DSMT4">
                  <p:embed/>
                </p:oleObj>
              </mc:Choice>
              <mc:Fallback>
                <p:oleObj name="Equation" r:id="rId3" imgW="1333440" imgH="83808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930" y="1228998"/>
                        <a:ext cx="1333500" cy="830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288915"/>
              </p:ext>
            </p:extLst>
          </p:nvPr>
        </p:nvGraphicFramePr>
        <p:xfrm>
          <a:off x="2110575" y="1228998"/>
          <a:ext cx="264953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7" name="Equation" r:id="rId5" imgW="2641320" imgH="901440" progId="Equation.DSMT4">
                  <p:embed/>
                </p:oleObj>
              </mc:Choice>
              <mc:Fallback>
                <p:oleObj name="Equation" r:id="rId5" imgW="2641320" imgH="90144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0575" y="1228998"/>
                        <a:ext cx="2649537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044371"/>
              </p:ext>
            </p:extLst>
          </p:nvPr>
        </p:nvGraphicFramePr>
        <p:xfrm>
          <a:off x="4860032" y="1228998"/>
          <a:ext cx="2027238" cy="819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8" name="Equation" r:id="rId7" imgW="2019240" imgH="825480" progId="Equation.DSMT4">
                  <p:embed/>
                </p:oleObj>
              </mc:Choice>
              <mc:Fallback>
                <p:oleObj name="Equation" r:id="rId7" imgW="2019240" imgH="82548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228998"/>
                        <a:ext cx="2027238" cy="819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 bwMode="auto">
          <a:xfrm>
            <a:off x="781157" y="2741166"/>
            <a:ext cx="39709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正解解法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</a:t>
            </a:r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用微分表示</a:t>
            </a:r>
            <a:endParaRPr kumimoji="1"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077489"/>
              </p:ext>
            </p:extLst>
          </p:nvPr>
        </p:nvGraphicFramePr>
        <p:xfrm>
          <a:off x="755576" y="3429000"/>
          <a:ext cx="63595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9" name="Equation" r:id="rId9" imgW="6349680" imgH="838080" progId="Equation.DSMT4">
                  <p:embed/>
                </p:oleObj>
              </mc:Choice>
              <mc:Fallback>
                <p:oleObj name="Equation" r:id="rId9" imgW="6349680" imgH="83808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429000"/>
                        <a:ext cx="635952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578391"/>
              </p:ext>
            </p:extLst>
          </p:nvPr>
        </p:nvGraphicFramePr>
        <p:xfrm>
          <a:off x="7180411" y="3397250"/>
          <a:ext cx="6350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0" name="Equation" r:id="rId11" imgW="634680" imgH="825480" progId="Equation.DSMT4">
                  <p:embed/>
                </p:oleObj>
              </mc:Choice>
              <mc:Fallback>
                <p:oleObj name="Equation" r:id="rId11" imgW="634680" imgH="82548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0411" y="3397250"/>
                        <a:ext cx="635000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094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971600" y="116632"/>
            <a:ext cx="61843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五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极限杂题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395536" y="774382"/>
            <a:ext cx="27363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12. </a:t>
            </a:r>
            <a:r>
              <a:rPr kumimoji="1" lang="zh-CN" altLang="en-US" sz="2800" b="1" dirty="0" smtClean="0">
                <a:latin typeface="+mn-ea"/>
                <a:cs typeface="Times New Roman" pitchFamily="18" charset="0"/>
              </a:rPr>
              <a:t>计算极限</a:t>
            </a:r>
            <a:endParaRPr kumimoji="1" lang="zh-CN" altLang="en-US" sz="2800" b="1" dirty="0">
              <a:latin typeface="+mn-ea"/>
              <a:cs typeface="Times New Roman" pitchFamily="18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38816" y="2033792"/>
            <a:ext cx="6655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解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  <a:endParaRPr kumimoji="1" lang="en-US" altLang="zh-CN" sz="2800" b="1" dirty="0">
              <a:solidFill>
                <a:srgbClr val="7030A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133090"/>
              </p:ext>
            </p:extLst>
          </p:nvPr>
        </p:nvGraphicFramePr>
        <p:xfrm>
          <a:off x="2633405" y="4149080"/>
          <a:ext cx="2006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9" name="Equation" r:id="rId3" imgW="2006280" imgH="838080" progId="Equation.DSMT4">
                  <p:embed/>
                </p:oleObj>
              </mc:Choice>
              <mc:Fallback>
                <p:oleObj name="Equation" r:id="rId3" imgW="2006280" imgH="83808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405" y="4149080"/>
                        <a:ext cx="2006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821828"/>
              </p:ext>
            </p:extLst>
          </p:nvPr>
        </p:nvGraphicFramePr>
        <p:xfrm>
          <a:off x="2508250" y="2921000"/>
          <a:ext cx="2070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0" name="Equation" r:id="rId5" imgW="2070000" imgH="838080" progId="Equation.DSMT4">
                  <p:embed/>
                </p:oleObj>
              </mc:Choice>
              <mc:Fallback>
                <p:oleObj name="Equation" r:id="rId5" imgW="2070000" imgH="83808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2921000"/>
                        <a:ext cx="2070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155556"/>
              </p:ext>
            </p:extLst>
          </p:nvPr>
        </p:nvGraphicFramePr>
        <p:xfrm>
          <a:off x="3059832" y="566092"/>
          <a:ext cx="2921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1" name="Equation" r:id="rId7" imgW="2920680" imgH="939600" progId="Equation.DSMT4">
                  <p:embed/>
                </p:oleObj>
              </mc:Choice>
              <mc:Fallback>
                <p:oleObj name="Equation" r:id="rId7" imgW="2920680" imgH="93960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566092"/>
                        <a:ext cx="29210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625862" y="203835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  <a:cs typeface="Times New Roman" pitchFamily="18" charset="0"/>
              </a:rPr>
              <a:t>原式</a:t>
            </a:r>
          </a:p>
        </p:txBody>
      </p: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6234375" y="1733550"/>
            <a:ext cx="1676400" cy="519112"/>
            <a:chOff x="4512" y="328"/>
            <a:chExt cx="1056" cy="327"/>
          </a:xfrm>
        </p:grpSpPr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512" y="336"/>
              <a:ext cx="1056" cy="28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grpSp>
          <p:nvGrpSpPr>
            <p:cNvPr id="14" name="Group 12"/>
            <p:cNvGrpSpPr>
              <a:grpSpLocks/>
            </p:cNvGrpSpPr>
            <p:nvPr/>
          </p:nvGrpSpPr>
          <p:grpSpPr bwMode="auto">
            <a:xfrm>
              <a:off x="4589" y="328"/>
              <a:ext cx="934" cy="327"/>
              <a:chOff x="4589" y="328"/>
              <a:chExt cx="934" cy="327"/>
            </a:xfrm>
          </p:grpSpPr>
          <p:graphicFrame>
            <p:nvGraphicFramePr>
              <p:cNvPr id="15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1613465"/>
                  </p:ext>
                </p:extLst>
              </p:nvPr>
            </p:nvGraphicFramePr>
            <p:xfrm>
              <a:off x="4589" y="356"/>
              <a:ext cx="432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72" name="Equation" r:id="rId9" imgW="685800" imgH="393480" progId="Equation.DSMT4">
                      <p:embed/>
                    </p:oleObj>
                  </mc:Choice>
                  <mc:Fallback>
                    <p:oleObj name="Equation" r:id="rId9" imgW="685800" imgH="393480" progId="Equation.DSMT4">
                      <p:embed/>
                      <p:pic>
                        <p:nvPicPr>
                          <p:cNvPr id="0" name="Picture 1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89" y="356"/>
                            <a:ext cx="432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" name="Text Box 14"/>
              <p:cNvSpPr txBox="1">
                <a:spLocks noChangeArrowheads="1"/>
              </p:cNvSpPr>
              <p:nvPr/>
            </p:nvSpPr>
            <p:spPr bwMode="auto">
              <a:xfrm>
                <a:off x="5032" y="328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1" dirty="0">
                    <a:latin typeface="Times New Roman" pitchFamily="18" charset="0"/>
                    <a:ea typeface="黑体" pitchFamily="49" charset="-122"/>
                    <a:cs typeface="Times New Roman" pitchFamily="18" charset="0"/>
                    <a:sym typeface="Symbol" pitchFamily="18" charset="2"/>
                  </a:rPr>
                  <a:t>～</a:t>
                </a:r>
              </a:p>
            </p:txBody>
          </p:sp>
          <p:graphicFrame>
            <p:nvGraphicFramePr>
              <p:cNvPr id="17" name="Object 15"/>
              <p:cNvGraphicFramePr>
                <a:graphicFrameLocks noChangeAspect="1"/>
              </p:cNvGraphicFramePr>
              <p:nvPr/>
            </p:nvGraphicFramePr>
            <p:xfrm>
              <a:off x="5342" y="408"/>
              <a:ext cx="181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73" name="Equation" r:id="rId11" imgW="126720" imgH="139680" progId="Equation.DSMT4">
                      <p:embed/>
                    </p:oleObj>
                  </mc:Choice>
                  <mc:Fallback>
                    <p:oleObj name="Equation" r:id="rId11" imgW="126720" imgH="139680" progId="Equation.DSMT4">
                      <p:embed/>
                      <p:pic>
                        <p:nvPicPr>
                          <p:cNvPr id="0" name="Picture 1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42" y="408"/>
                            <a:ext cx="181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730118"/>
              </p:ext>
            </p:extLst>
          </p:nvPr>
        </p:nvGraphicFramePr>
        <p:xfrm>
          <a:off x="6088063" y="2384425"/>
          <a:ext cx="1677987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4" name="Equation" r:id="rId13" imgW="774360" imgH="279360" progId="Equation.DSMT4">
                  <p:embed/>
                </p:oleObj>
              </mc:Choice>
              <mc:Fallback>
                <p:oleObj name="Equation" r:id="rId13" imgW="774360" imgH="27936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063" y="2384425"/>
                        <a:ext cx="1677987" cy="6016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29018"/>
              </p:ext>
            </p:extLst>
          </p:nvPr>
        </p:nvGraphicFramePr>
        <p:xfrm>
          <a:off x="3382963" y="2898775"/>
          <a:ext cx="12017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5" name="Equation" r:id="rId15" imgW="1193760" imgH="393480" progId="Equation.DSMT4">
                  <p:embed/>
                </p:oleObj>
              </mc:Choice>
              <mc:Fallback>
                <p:oleObj name="Equation" r:id="rId15" imgW="1193760" imgH="393480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2963" y="2898775"/>
                        <a:ext cx="1201737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584053"/>
              </p:ext>
            </p:extLst>
          </p:nvPr>
        </p:nvGraphicFramePr>
        <p:xfrm>
          <a:off x="4666718" y="3948350"/>
          <a:ext cx="14732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6" name="Equation" r:id="rId17" imgW="1473120" imgH="1091880" progId="Equation.DSMT4">
                  <p:embed/>
                </p:oleObj>
              </mc:Choice>
              <mc:Fallback>
                <p:oleObj name="Equation" r:id="rId17" imgW="1473120" imgH="1091880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6718" y="3948350"/>
                        <a:ext cx="14732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5561276" y="3285533"/>
            <a:ext cx="2373313" cy="719138"/>
            <a:chOff x="3408" y="2359"/>
            <a:chExt cx="1495" cy="453"/>
          </a:xfrm>
        </p:grpSpPr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408" y="2380"/>
              <a:ext cx="1488" cy="43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23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6198377"/>
                </p:ext>
              </p:extLst>
            </p:nvPr>
          </p:nvGraphicFramePr>
          <p:xfrm>
            <a:off x="3464" y="2481"/>
            <a:ext cx="73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77" name="Equation" r:id="rId19" imgW="1168200" imgH="393480" progId="Equation.DSMT4">
                    <p:embed/>
                  </p:oleObj>
                </mc:Choice>
                <mc:Fallback>
                  <p:oleObj name="Equation" r:id="rId19" imgW="1168200" imgH="393480" progId="Equation.DSMT4">
                    <p:embed/>
                    <p:pic>
                      <p:nvPicPr>
                        <p:cNvPr id="0" name="Picture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4" y="2481"/>
                          <a:ext cx="73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4160" y="2448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  <a:sym typeface="Symbol" pitchFamily="18" charset="2"/>
                </a:rPr>
                <a:t>～</a:t>
              </a:r>
            </a:p>
          </p:txBody>
        </p:sp>
        <p:graphicFrame>
          <p:nvGraphicFramePr>
            <p:cNvPr id="25" name="Object 23"/>
            <p:cNvGraphicFramePr>
              <a:graphicFrameLocks noChangeAspect="1"/>
            </p:cNvGraphicFramePr>
            <p:nvPr/>
          </p:nvGraphicFramePr>
          <p:xfrm>
            <a:off x="4418" y="2359"/>
            <a:ext cx="485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78" name="Equation" r:id="rId21" imgW="266400" imgH="241200" progId="Equation.DSMT4">
                    <p:embed/>
                  </p:oleObj>
                </mc:Choice>
                <mc:Fallback>
                  <p:oleObj name="Equation" r:id="rId21" imgW="266400" imgH="241200" progId="Equation.DSMT4">
                    <p:embed/>
                    <p:pic>
                      <p:nvPicPr>
                        <p:cNvPr id="0" name="Picture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8" y="2359"/>
                          <a:ext cx="485" cy="4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443721"/>
              </p:ext>
            </p:extLst>
          </p:nvPr>
        </p:nvGraphicFramePr>
        <p:xfrm>
          <a:off x="6234375" y="4221088"/>
          <a:ext cx="622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9" name="Equation" r:id="rId23" imgW="622080" imgH="838080" progId="Equation.DSMT4">
                  <p:embed/>
                </p:oleObj>
              </mc:Choice>
              <mc:Fallback>
                <p:oleObj name="Equation" r:id="rId23" imgW="622080" imgH="838080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4375" y="4221088"/>
                        <a:ext cx="6223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4134112" y="2343150"/>
            <a:ext cx="1065213" cy="533400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3310200" y="1733550"/>
            <a:ext cx="900112" cy="609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3310200" y="1733550"/>
            <a:ext cx="900112" cy="6096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31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077974"/>
              </p:ext>
            </p:extLst>
          </p:nvPr>
        </p:nvGraphicFramePr>
        <p:xfrm>
          <a:off x="2546350" y="1898650"/>
          <a:ext cx="3048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0" name="Equation" r:id="rId25" imgW="3047760" imgH="838080" progId="Equation.DSMT4">
                  <p:embed/>
                </p:oleObj>
              </mc:Choice>
              <mc:Fallback>
                <p:oleObj name="Equation" r:id="rId25" imgW="3047760" imgH="83808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1898650"/>
                        <a:ext cx="3048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134112" y="2343150"/>
            <a:ext cx="1066800" cy="533400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755576" y="5229200"/>
            <a:ext cx="6316153" cy="52322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经验：</a:t>
            </a:r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要灵活运用等价替换和非零极限</a:t>
            </a:r>
            <a:endParaRPr kumimoji="1"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48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11" grpId="0" autoUpdateAnimBg="0"/>
      <p:bldP spid="28" grpId="0" animBg="1"/>
      <p:bldP spid="29" grpId="0" animBg="1"/>
      <p:bldP spid="30" grpId="0" animBg="1"/>
      <p:bldP spid="7" grpId="0" animBg="1"/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417301" y="620688"/>
            <a:ext cx="25266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13.</a:t>
            </a:r>
            <a:r>
              <a:rPr kumimoji="1" lang="zh-CN" altLang="en-US" sz="2800" b="1" dirty="0" smtClean="0">
                <a:latin typeface="+mn-ea"/>
                <a:cs typeface="Times New Roman" pitchFamily="18" charset="0"/>
              </a:rPr>
              <a:t>计算极限</a:t>
            </a:r>
            <a:endParaRPr kumimoji="1" lang="zh-CN" altLang="en-US" sz="2800" b="1" dirty="0">
              <a:latin typeface="+mn-ea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881202"/>
              </p:ext>
            </p:extLst>
          </p:nvPr>
        </p:nvGraphicFramePr>
        <p:xfrm>
          <a:off x="2943955" y="91722"/>
          <a:ext cx="2887663" cy="1581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2" name="Equation" r:id="rId3" imgW="2895480" imgH="1574640" progId="Equation.DSMT4">
                  <p:embed/>
                </p:oleObj>
              </mc:Choice>
              <mc:Fallback>
                <p:oleObj name="Equation" r:id="rId3" imgW="2895480" imgH="157464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955" y="91722"/>
                        <a:ext cx="2887663" cy="1581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47844" y="1719668"/>
            <a:ext cx="6655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解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  <a:endParaRPr kumimoji="1" lang="en-US" altLang="zh-CN" sz="2800" b="1" dirty="0">
              <a:solidFill>
                <a:srgbClr val="7030A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 bwMode="auto">
              <a:xfrm>
                <a:off x="1230722" y="1628800"/>
                <a:ext cx="5514651" cy="7146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:pPr eaLnBrk="0" hangingPunct="0"/>
                <a:r>
                  <a:rPr kumimoji="1" lang="zh-CN" altLang="en-US" sz="28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将数列看作 </a:t>
                </a:r>
                <a:r>
                  <a:rPr kumimoji="1" lang="en-US" altLang="zh-CN" sz="2800" b="1" i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f </a:t>
                </a:r>
                <a:r>
                  <a:rPr kumimoji="1" lang="en-US" altLang="zh-CN" sz="28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kumimoji="1" lang="en-US" altLang="zh-CN" sz="2800" b="1" i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1" lang="en-US" altLang="zh-CN" sz="28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kumimoji="1" lang="zh-CN" altLang="en-US" sz="28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与 </a:t>
                </a:r>
                <a:r>
                  <a:rPr kumimoji="1" lang="en-US" altLang="zh-CN" sz="2800" b="1" i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x </a:t>
                </a:r>
                <a:r>
                  <a:rPr kumimoji="1" lang="en-US" altLang="zh-CN" sz="28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800" b="1" i="1" smtClean="0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kumimoji="1" lang="en-US" altLang="zh-CN" sz="2800" b="1" i="1" smtClean="0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num>
                      <m:den>
                        <m:r>
                          <a:rPr kumimoji="1" lang="en-US" altLang="zh-CN" sz="2800" b="1" i="1" smtClean="0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kumimoji="1" lang="zh-CN" altLang="en-US" sz="28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的复合，</a:t>
                </a:r>
                <a:endParaRPr kumimoji="1" lang="zh-CN" altLang="en-US" sz="2800" b="1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0722" y="1628800"/>
                <a:ext cx="5514651" cy="714683"/>
              </a:xfrm>
              <a:prstGeom prst="rect">
                <a:avLst/>
              </a:prstGeom>
              <a:blipFill rotWithShape="1">
                <a:blip r:embed="rId5"/>
                <a:stretch>
                  <a:fillRect l="-2320" r="-1436" b="-94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935903"/>
              </p:ext>
            </p:extLst>
          </p:nvPr>
        </p:nvGraphicFramePr>
        <p:xfrm>
          <a:off x="541140" y="2415491"/>
          <a:ext cx="5924551" cy="157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3" name="Equation" r:id="rId6" imgW="5918040" imgH="1574640" progId="Equation.DSMT4">
                  <p:embed/>
                </p:oleObj>
              </mc:Choice>
              <mc:Fallback>
                <p:oleObj name="Equation" r:id="rId6" imgW="5918040" imgH="157464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40" y="2415491"/>
                        <a:ext cx="5924551" cy="157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845553"/>
              </p:ext>
            </p:extLst>
          </p:nvPr>
        </p:nvGraphicFramePr>
        <p:xfrm>
          <a:off x="3427516" y="3933056"/>
          <a:ext cx="2209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4" name="Equation" r:id="rId8" imgW="2209680" imgH="1054080" progId="Equation.DSMT4">
                  <p:embed/>
                </p:oleObj>
              </mc:Choice>
              <mc:Fallback>
                <p:oleObj name="Equation" r:id="rId8" imgW="2209680" imgH="105408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516" y="3933056"/>
                        <a:ext cx="22098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444306"/>
              </p:ext>
            </p:extLst>
          </p:nvPr>
        </p:nvGraphicFramePr>
        <p:xfrm>
          <a:off x="5731772" y="4365104"/>
          <a:ext cx="1643063" cy="615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5" name="Equation" r:id="rId10" imgW="1638000" imgH="622080" progId="Equation.DSMT4">
                  <p:embed/>
                </p:oleObj>
              </mc:Choice>
              <mc:Fallback>
                <p:oleObj name="Equation" r:id="rId10" imgW="1638000" imgH="62208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1772" y="4365104"/>
                        <a:ext cx="1643063" cy="615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455140"/>
              </p:ext>
            </p:extLst>
          </p:nvPr>
        </p:nvGraphicFramePr>
        <p:xfrm>
          <a:off x="7459964" y="4509120"/>
          <a:ext cx="115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6" name="Equation" r:id="rId12" imgW="1155600" imgH="444240" progId="Equation.DSMT4">
                  <p:embed/>
                </p:oleObj>
              </mc:Choice>
              <mc:Fallback>
                <p:oleObj name="Equation" r:id="rId12" imgW="1155600" imgH="44424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9964" y="4509120"/>
                        <a:ext cx="1155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547844" y="5399638"/>
            <a:ext cx="4261103" cy="52322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经验：</a:t>
            </a:r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不可</a:t>
            </a:r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对 </a:t>
            </a:r>
            <a:r>
              <a:rPr kumimoji="1" lang="en-US" altLang="zh-CN" sz="28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 </a:t>
            </a:r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求导数！</a:t>
            </a:r>
            <a:r>
              <a:rPr kumimoji="1"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</a:t>
            </a:r>
            <a:endParaRPr kumimoji="1"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98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695677" y="661018"/>
            <a:ext cx="25266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14.</a:t>
            </a:r>
            <a:r>
              <a:rPr kumimoji="1" lang="zh-CN" altLang="en-US" sz="2800" b="1" dirty="0" smtClean="0">
                <a:latin typeface="+mn-ea"/>
                <a:cs typeface="Times New Roman" pitchFamily="18" charset="0"/>
              </a:rPr>
              <a:t>计算极限</a:t>
            </a:r>
            <a:endParaRPr kumimoji="1" lang="zh-CN" altLang="en-US" sz="2800" b="1" dirty="0">
              <a:latin typeface="+mn-ea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484324"/>
              </p:ext>
            </p:extLst>
          </p:nvPr>
        </p:nvGraphicFramePr>
        <p:xfrm>
          <a:off x="3215221" y="166782"/>
          <a:ext cx="130333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9" name="Equation" r:id="rId3" imgW="1295280" imgH="1143000" progId="Equation.DSMT4">
                  <p:embed/>
                </p:oleObj>
              </mc:Choice>
              <mc:Fallback>
                <p:oleObj name="Equation" r:id="rId3" imgW="1295280" imgH="11430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221" y="166782"/>
                        <a:ext cx="1303337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02059" y="2132856"/>
            <a:ext cx="6655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解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  <a:endParaRPr kumimoji="1" lang="en-US" altLang="zh-CN" sz="2800" b="1" dirty="0">
              <a:solidFill>
                <a:srgbClr val="7030A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83727"/>
              </p:ext>
            </p:extLst>
          </p:nvPr>
        </p:nvGraphicFramePr>
        <p:xfrm>
          <a:off x="1563505" y="1700808"/>
          <a:ext cx="1501775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0" name="Equation" r:id="rId5" imgW="1498320" imgH="1143000" progId="Equation.DSMT4">
                  <p:embed/>
                </p:oleObj>
              </mc:Choice>
              <mc:Fallback>
                <p:oleObj name="Equation" r:id="rId5" imgW="1498320" imgH="11430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505" y="1700808"/>
                        <a:ext cx="1501775" cy="1147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04611"/>
              </p:ext>
            </p:extLst>
          </p:nvPr>
        </p:nvGraphicFramePr>
        <p:xfrm>
          <a:off x="3131840" y="1484784"/>
          <a:ext cx="16764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1" name="Equation" r:id="rId7" imgW="1676160" imgH="1650960" progId="Equation.DSMT4">
                  <p:embed/>
                </p:oleObj>
              </mc:Choice>
              <mc:Fallback>
                <p:oleObj name="Equation" r:id="rId7" imgW="1676160" imgH="165096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484784"/>
                        <a:ext cx="16764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810162"/>
              </p:ext>
            </p:extLst>
          </p:nvPr>
        </p:nvGraphicFramePr>
        <p:xfrm>
          <a:off x="2899823" y="3284984"/>
          <a:ext cx="1409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2" name="Equation" r:id="rId9" imgW="1409400" imgH="888840" progId="Equation.DSMT4">
                  <p:embed/>
                </p:oleObj>
              </mc:Choice>
              <mc:Fallback>
                <p:oleObj name="Equation" r:id="rId9" imgW="1409400" imgH="88884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9823" y="3284984"/>
                        <a:ext cx="14097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387578"/>
              </p:ext>
            </p:extLst>
          </p:nvPr>
        </p:nvGraphicFramePr>
        <p:xfrm>
          <a:off x="4330700" y="3645024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3" name="Equation" r:id="rId11" imgW="482400" imgH="317160" progId="Equation.DSMT4">
                  <p:embed/>
                </p:oleObj>
              </mc:Choice>
              <mc:Fallback>
                <p:oleObj name="Equation" r:id="rId11" imgW="482400" imgH="31716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3645024"/>
                        <a:ext cx="4826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 bwMode="auto">
              <a:xfrm>
                <a:off x="630892" y="4509120"/>
                <a:ext cx="7586244" cy="71468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/>
                <a:r>
                  <a:rPr kumimoji="1" lang="zh-CN" altLang="en-US" sz="2800" b="1" dirty="0" smtClean="0">
                    <a:solidFill>
                      <a:srgbClr val="FF0000"/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经验：</a:t>
                </a:r>
                <a:r>
                  <a:rPr kumimoji="1" lang="zh-CN" altLang="en-US" sz="2800" b="1" dirty="0" smtClean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通过变量代换可将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800" b="1" i="1" smtClean="0">
                            <a:latin typeface="Cambria Math"/>
                            <a:ea typeface="黑体" pitchFamily="49" charset="-122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kumimoji="1" lang="en-US" altLang="zh-CN" sz="2800" b="1" i="1" smtClean="0">
                            <a:latin typeface="Cambria Math"/>
                            <a:ea typeface="黑体" pitchFamily="49" charset="-122"/>
                            <a:cs typeface="Times New Roman" pitchFamily="18" charset="0"/>
                          </a:rPr>
                          <m:t>𝟎</m:t>
                        </m:r>
                      </m:num>
                      <m:den>
                        <m:r>
                          <a:rPr kumimoji="1" lang="en-US" altLang="zh-CN" sz="2800" b="1" i="1" smtClean="0">
                            <a:latin typeface="Cambria Math"/>
                            <a:ea typeface="黑体" pitchFamily="49" charset="-122"/>
                            <a:cs typeface="Times New Roman" pitchFamily="18" charset="0"/>
                          </a:rPr>
                          <m:t>𝟎</m:t>
                        </m:r>
                      </m:den>
                    </m:f>
                  </m:oMath>
                </a14:m>
                <a:r>
                  <a:rPr kumimoji="1" lang="zh-CN" altLang="en-US" sz="2800" b="1" dirty="0" smtClean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 型</a:t>
                </a:r>
                <a14:m>
                  <m:oMath xmlns:m="http://schemas.openxmlformats.org/officeDocument/2006/math">
                    <m:r>
                      <a:rPr kumimoji="1" lang="zh-CN" altLang="en-US" sz="2800" b="1" dirty="0">
                        <a:latin typeface="Cambria Math"/>
                        <a:ea typeface="黑体" pitchFamily="49" charset="-122"/>
                        <a:cs typeface="Times New Roman" pitchFamily="18" charset="0"/>
                      </a:rPr>
                      <m:t>与</m:t>
                    </m:r>
                    <m:r>
                      <a:rPr kumimoji="1" lang="en-US" altLang="zh-CN" sz="2800" b="1" i="0" dirty="0" smtClean="0">
                        <a:latin typeface="Cambria Math"/>
                        <a:ea typeface="黑体" pitchFamily="49" charset="-122"/>
                        <a:cs typeface="Times New Roman" pitchFamily="18" charset="0"/>
                      </a:rPr>
                      <m:t> </m:t>
                    </m:r>
                    <m:f>
                      <m:fPr>
                        <m:ctrlPr>
                          <a:rPr kumimoji="1" lang="en-US" altLang="zh-CN" sz="2800" b="1" i="1">
                            <a:latin typeface="Cambria Math"/>
                            <a:ea typeface="黑体" pitchFamily="49" charset="-122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kumimoji="1" lang="en-US" altLang="zh-CN" sz="2800" b="1" i="1" smtClean="0">
                            <a:latin typeface="Cambria Math"/>
                            <a:ea typeface="黑体" pitchFamily="49" charset="-122"/>
                            <a:cs typeface="Times New Roman" pitchFamily="18" charset="0"/>
                            <a:sym typeface="Symbol"/>
                          </a:rPr>
                          <m:t></m:t>
                        </m:r>
                      </m:num>
                      <m:den>
                        <m:r>
                          <a:rPr kumimoji="1" lang="en-US" altLang="zh-CN" sz="2800" b="1" i="1">
                            <a:latin typeface="Cambria Math"/>
                            <a:ea typeface="黑体" pitchFamily="49" charset="-122"/>
                            <a:cs typeface="Times New Roman" pitchFamily="18" charset="0"/>
                            <a:sym typeface="Symbol"/>
                          </a:rPr>
                          <m:t></m:t>
                        </m:r>
                      </m:den>
                    </m:f>
                  </m:oMath>
                </a14:m>
                <a:r>
                  <a:rPr kumimoji="1" lang="zh-CN" altLang="en-US" sz="2800" b="1" dirty="0" smtClean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 型极限互换</a:t>
                </a:r>
                <a:r>
                  <a:rPr kumimoji="1" lang="en-US" altLang="zh-CN" sz="2800" b="1" dirty="0" smtClean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.</a:t>
                </a:r>
                <a:endParaRPr kumimoji="1" lang="zh-CN" altLang="en-US" sz="28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892" y="4509120"/>
                <a:ext cx="7586244" cy="714683"/>
              </a:xfrm>
              <a:prstGeom prst="rect">
                <a:avLst/>
              </a:prstGeom>
              <a:blipFill rotWithShape="1">
                <a:blip r:embed="rId13"/>
                <a:stretch>
                  <a:fillRect l="-1606" r="-884" b="-940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 bwMode="auto">
          <a:xfrm>
            <a:off x="5292080" y="2276872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+mn-ea"/>
                <a:cs typeface="Times New Roman" pitchFamily="18" charset="0"/>
              </a:rPr>
              <a:t>令</a:t>
            </a:r>
            <a:endParaRPr kumimoji="1" lang="zh-CN" altLang="en-US" sz="2800" b="1" dirty="0">
              <a:latin typeface="+mn-ea"/>
              <a:cs typeface="Times New Roman" pitchFamily="18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054087"/>
              </p:ext>
            </p:extLst>
          </p:nvPr>
        </p:nvGraphicFramePr>
        <p:xfrm>
          <a:off x="5837422" y="2119382"/>
          <a:ext cx="889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4" name="Equation" r:id="rId14" imgW="888840" imgH="838080" progId="Equation.DSMT4">
                  <p:embed/>
                </p:oleObj>
              </mc:Choice>
              <mc:Fallback>
                <p:oleObj name="Equation" r:id="rId14" imgW="888840" imgH="83808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7422" y="2119382"/>
                        <a:ext cx="889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571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11" grpId="0" animBg="1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702778" y="476672"/>
            <a:ext cx="25266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15.</a:t>
            </a:r>
            <a:r>
              <a:rPr kumimoji="1" lang="zh-CN" altLang="en-US" sz="2800" b="1" dirty="0" smtClean="0">
                <a:latin typeface="+mn-ea"/>
                <a:cs typeface="Times New Roman" pitchFamily="18" charset="0"/>
              </a:rPr>
              <a:t>计算极限</a:t>
            </a:r>
            <a:endParaRPr kumimoji="1" lang="zh-CN" altLang="en-US" sz="2800" b="1" dirty="0">
              <a:latin typeface="+mn-ea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541992"/>
              </p:ext>
            </p:extLst>
          </p:nvPr>
        </p:nvGraphicFramePr>
        <p:xfrm>
          <a:off x="3173417" y="204882"/>
          <a:ext cx="305276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4" name="Equation" r:id="rId3" imgW="3060360" imgH="1066680" progId="Equation.DSMT4">
                  <p:embed/>
                </p:oleObj>
              </mc:Choice>
              <mc:Fallback>
                <p:oleObj name="Equation" r:id="rId3" imgW="3060360" imgH="106668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417" y="204882"/>
                        <a:ext cx="3052762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55576" y="1592151"/>
            <a:ext cx="6655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解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  <a:endParaRPr kumimoji="1" lang="en-US" altLang="zh-CN" sz="2800" b="1" dirty="0">
              <a:solidFill>
                <a:srgbClr val="7030A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747348"/>
              </p:ext>
            </p:extLst>
          </p:nvPr>
        </p:nvGraphicFramePr>
        <p:xfrm>
          <a:off x="4699798" y="1988840"/>
          <a:ext cx="3378200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5" name="Equation" r:id="rId5" imgW="3377880" imgH="1790640" progId="Equation.DSMT4">
                  <p:embed/>
                </p:oleObj>
              </mc:Choice>
              <mc:Fallback>
                <p:oleObj name="Equation" r:id="rId5" imgW="3377880" imgH="179064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798" y="1988840"/>
                        <a:ext cx="3378200" cy="178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401126"/>
              </p:ext>
            </p:extLst>
          </p:nvPr>
        </p:nvGraphicFramePr>
        <p:xfrm>
          <a:off x="1723236" y="2348880"/>
          <a:ext cx="297656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6" name="Equation" r:id="rId7" imgW="2984400" imgH="1066680" progId="Equation.DSMT4">
                  <p:embed/>
                </p:oleObj>
              </mc:Choice>
              <mc:Fallback>
                <p:oleObj name="Equation" r:id="rId7" imgW="2984400" imgH="106668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3236" y="2348880"/>
                        <a:ext cx="2976562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859537"/>
              </p:ext>
            </p:extLst>
          </p:nvPr>
        </p:nvGraphicFramePr>
        <p:xfrm>
          <a:off x="8172400" y="2708920"/>
          <a:ext cx="520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7" name="Equation" r:id="rId9" imgW="520560" imgH="317160" progId="Equation.DSMT4">
                  <p:embed/>
                </p:oleObj>
              </mc:Choice>
              <mc:Fallback>
                <p:oleObj name="Equation" r:id="rId9" imgW="520560" imgH="31716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00" y="2708920"/>
                        <a:ext cx="5207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 bwMode="auto">
              <a:xfrm>
                <a:off x="827584" y="4744308"/>
                <a:ext cx="7744428" cy="70134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/>
                <a:r>
                  <a:rPr kumimoji="1" lang="zh-CN" altLang="en-US" sz="2800" b="1" dirty="0" smtClean="0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  <a:cs typeface="Times New Roman" pitchFamily="18" charset="0"/>
                  </a:rPr>
                  <a:t>经验</a:t>
                </a:r>
                <a:r>
                  <a:rPr kumimoji="1" lang="zh-CN" altLang="en-US" sz="2800" b="1" dirty="0" smtClean="0">
                    <a:latin typeface="Times New Roman" pitchFamily="18" charset="0"/>
                    <a:cs typeface="Times New Roman" pitchFamily="18" charset="0"/>
                  </a:rPr>
                  <a:t>：对于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800" b="1" i="1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kumimoji="1" lang="en-US" altLang="zh-CN" sz="28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</m:t>
                        </m:r>
                      </m:num>
                      <m:den>
                        <m:r>
                          <a:rPr kumimoji="1" lang="en-US" altLang="zh-CN" sz="28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  <m:t></m:t>
                        </m:r>
                      </m:den>
                    </m:f>
                  </m:oMath>
                </a14:m>
                <a:r>
                  <a:rPr kumimoji="1" lang="zh-CN" altLang="en-US" sz="2800" b="1" dirty="0" smtClean="0">
                    <a:latin typeface="Times New Roman" pitchFamily="18" charset="0"/>
                    <a:cs typeface="Times New Roman" pitchFamily="18" charset="0"/>
                  </a:rPr>
                  <a:t>型极限，可先找出“</a:t>
                </a:r>
                <a:r>
                  <a:rPr kumimoji="1" lang="zh-CN" altLang="en-US" sz="2800" b="1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最高等级</a:t>
                </a:r>
                <a:r>
                  <a:rPr kumimoji="1" lang="zh-CN" altLang="en-US" sz="2800" b="1" dirty="0" smtClean="0">
                    <a:latin typeface="Times New Roman" pitchFamily="18" charset="0"/>
                    <a:cs typeface="Times New Roman" pitchFamily="18" charset="0"/>
                  </a:rPr>
                  <a:t>”的</a:t>
                </a:r>
                <a:endParaRPr kumimoji="1" lang="zh-CN" altLang="en-US" sz="28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4744308"/>
                <a:ext cx="7744428" cy="701346"/>
              </a:xfrm>
              <a:prstGeom prst="rect">
                <a:avLst/>
              </a:prstGeom>
              <a:blipFill rotWithShape="1">
                <a:blip r:embed="rId11"/>
                <a:stretch>
                  <a:fillRect l="-1654" b="-695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 bwMode="auto">
          <a:xfrm>
            <a:off x="862682" y="5661248"/>
            <a:ext cx="4693914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无穷大，同时去除分子分母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421143" y="1592151"/>
            <a:ext cx="2709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+mn-ea"/>
                <a:cs typeface="Times New Roman" pitchFamily="18" charset="0"/>
              </a:rPr>
              <a:t>分子分母同除以</a:t>
            </a:r>
            <a:endParaRPr kumimoji="1" lang="zh-CN" altLang="en-US" sz="2800" b="1" dirty="0">
              <a:latin typeface="+mn-ea"/>
              <a:cs typeface="Times New Roman" pitchFamily="18" charset="0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527019"/>
              </p:ext>
            </p:extLst>
          </p:nvPr>
        </p:nvGraphicFramePr>
        <p:xfrm>
          <a:off x="4152900" y="1663261"/>
          <a:ext cx="419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8" name="Equation" r:id="rId12" imgW="419040" imgH="380880" progId="Equation.DSMT4">
                  <p:embed/>
                </p:oleObj>
              </mc:Choice>
              <mc:Fallback>
                <p:oleObj name="Equation" r:id="rId12" imgW="419040" imgH="38088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1663261"/>
                        <a:ext cx="4191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 bwMode="auto">
          <a:xfrm>
            <a:off x="827584" y="4027515"/>
            <a:ext cx="61366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本题若用洛必达法则会陷于繁复计算</a:t>
            </a:r>
            <a:r>
              <a:rPr kumimoji="1" lang="en-US" altLang="zh-CN" sz="28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64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11" grpId="0" animBg="1"/>
      <p:bldP spid="12" grpId="0" animBg="1"/>
      <p:bldP spid="13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677421" y="525546"/>
            <a:ext cx="25266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16.</a:t>
            </a:r>
            <a:r>
              <a:rPr kumimoji="1"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zh-CN" altLang="en-US" sz="2800" b="1" dirty="0" smtClean="0">
                <a:latin typeface="+mn-ea"/>
                <a:cs typeface="Times New Roman" pitchFamily="18" charset="0"/>
              </a:rPr>
              <a:t>计算极限</a:t>
            </a:r>
            <a:endParaRPr kumimoji="1" lang="zh-CN" altLang="en-US" sz="2800" b="1" dirty="0">
              <a:latin typeface="+mn-ea"/>
              <a:cs typeface="Times New Roman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518379"/>
              </p:ext>
            </p:extLst>
          </p:nvPr>
        </p:nvGraphicFramePr>
        <p:xfrm>
          <a:off x="3204075" y="373156"/>
          <a:ext cx="4160838" cy="730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1" name="Equation" r:id="rId3" imgW="4152600" imgH="736560" progId="Equation.DSMT4">
                  <p:embed/>
                </p:oleObj>
              </mc:Choice>
              <mc:Fallback>
                <p:oleObj name="Equation" r:id="rId3" imgW="4152600" imgH="73656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4075" y="373156"/>
                        <a:ext cx="4160838" cy="7302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755576" y="1431357"/>
            <a:ext cx="6655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解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  <a:endParaRPr kumimoji="1" lang="en-US" altLang="zh-CN" sz="2800" b="1" dirty="0">
              <a:solidFill>
                <a:srgbClr val="7030A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014755"/>
              </p:ext>
            </p:extLst>
          </p:nvPr>
        </p:nvGraphicFramePr>
        <p:xfrm>
          <a:off x="2421960" y="1131460"/>
          <a:ext cx="3716338" cy="1085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2" name="Equation" r:id="rId5" imgW="3708360" imgH="1091880" progId="Equation.DSMT4">
                  <p:embed/>
                </p:oleObj>
              </mc:Choice>
              <mc:Fallback>
                <p:oleObj name="Equation" r:id="rId5" imgW="3708360" imgH="109188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1960" y="1131460"/>
                        <a:ext cx="3716338" cy="1085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845670"/>
              </p:ext>
            </p:extLst>
          </p:nvPr>
        </p:nvGraphicFramePr>
        <p:xfrm>
          <a:off x="1259632" y="2204864"/>
          <a:ext cx="64262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3" name="Equation" r:id="rId7" imgW="6426000" imgH="1777680" progId="Equation.DSMT4">
                  <p:embed/>
                </p:oleObj>
              </mc:Choice>
              <mc:Fallback>
                <p:oleObj name="Equation" r:id="rId7" imgW="6426000" imgH="177768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204864"/>
                        <a:ext cx="64262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939209"/>
              </p:ext>
            </p:extLst>
          </p:nvPr>
        </p:nvGraphicFramePr>
        <p:xfrm>
          <a:off x="1331640" y="3861048"/>
          <a:ext cx="48514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4" name="Equation" r:id="rId9" imgW="4851360" imgH="1333440" progId="Equation.DSMT4">
                  <p:embed/>
                </p:oleObj>
              </mc:Choice>
              <mc:Fallback>
                <p:oleObj name="Equation" r:id="rId9" imgW="4851360" imgH="133344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861048"/>
                        <a:ext cx="4851400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 bwMode="auto">
          <a:xfrm>
            <a:off x="1547664" y="1412776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+mn-ea"/>
                <a:cs typeface="Times New Roman" pitchFamily="18" charset="0"/>
              </a:rPr>
              <a:t>原式</a:t>
            </a:r>
            <a:endParaRPr kumimoji="1" lang="zh-CN" altLang="en-US" sz="2800" b="1" dirty="0">
              <a:latin typeface="+mn-ea"/>
              <a:cs typeface="Times New Roman" pitchFamily="18" charset="0"/>
            </a:endParaRPr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031847"/>
              </p:ext>
            </p:extLst>
          </p:nvPr>
        </p:nvGraphicFramePr>
        <p:xfrm>
          <a:off x="6156176" y="4365104"/>
          <a:ext cx="546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5" name="Equation" r:id="rId11" imgW="545760" imgH="825480" progId="Equation.DSMT4">
                  <p:embed/>
                </p:oleObj>
              </mc:Choice>
              <mc:Fallback>
                <p:oleObj name="Equation" r:id="rId11" imgW="545760" imgH="82548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4365104"/>
                        <a:ext cx="5461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 bwMode="auto">
          <a:xfrm>
            <a:off x="11127" y="5241314"/>
            <a:ext cx="9201558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经验：</a:t>
            </a:r>
            <a:r>
              <a:rPr kumimoji="1" lang="zh-CN" altLang="en-US" sz="2800" b="1" dirty="0" smtClean="0">
                <a:latin typeface="+mn-ea"/>
                <a:cs typeface="Times New Roman" pitchFamily="18" charset="0"/>
              </a:rPr>
              <a:t>微分式是一个可以在加减式中作等量代换的等式</a:t>
            </a:r>
            <a:r>
              <a:rPr kumimoji="1" lang="en-US" altLang="zh-CN" sz="2800" b="1" dirty="0" smtClean="0">
                <a:latin typeface="+mn-ea"/>
                <a:cs typeface="Times New Roman" pitchFamily="18" charset="0"/>
              </a:rPr>
              <a:t>.</a:t>
            </a:r>
            <a:endParaRPr kumimoji="1" lang="zh-CN" altLang="en-US" sz="2800" b="1" dirty="0"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05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autoUpdateAnimBg="0"/>
      <p:bldP spid="32" grpId="0"/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2063" y="60986"/>
            <a:ext cx="8229600" cy="77809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3.2.1</a:t>
            </a:r>
            <a:r>
              <a:rPr lang="zh-CN" altLang="en-US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）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452063" y="839084"/>
            <a:ext cx="45111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用洛必达法则计算极限：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673495"/>
              </p:ext>
            </p:extLst>
          </p:nvPr>
        </p:nvGraphicFramePr>
        <p:xfrm>
          <a:off x="452063" y="1540104"/>
          <a:ext cx="2540000" cy="577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7" name="Equation" r:id="rId3" imgW="2539800" imgH="583920" progId="Equation.DSMT4">
                  <p:embed/>
                </p:oleObj>
              </mc:Choice>
              <mc:Fallback>
                <p:oleObj name="Equation" r:id="rId3" imgW="2539800" imgH="58392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063" y="1540104"/>
                        <a:ext cx="2540000" cy="577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725697"/>
              </p:ext>
            </p:extLst>
          </p:nvPr>
        </p:nvGraphicFramePr>
        <p:xfrm>
          <a:off x="4566863" y="1362304"/>
          <a:ext cx="3467100" cy="933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8" name="Equation" r:id="rId5" imgW="3466800" imgH="939600" progId="Equation.DSMT4">
                  <p:embed/>
                </p:oleObj>
              </mc:Choice>
              <mc:Fallback>
                <p:oleObj name="Equation" r:id="rId5" imgW="3466800" imgH="93960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6863" y="1362304"/>
                        <a:ext cx="3467100" cy="933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452063" y="2276872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4795184" y="3795712"/>
            <a:ext cx="1143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357040"/>
              </p:ext>
            </p:extLst>
          </p:nvPr>
        </p:nvGraphicFramePr>
        <p:xfrm>
          <a:off x="1154252" y="2800092"/>
          <a:ext cx="351631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9" name="Equation" r:id="rId7" imgW="3517560" imgH="952200" progId="Equation.DSMT4">
                  <p:embed/>
                </p:oleObj>
              </mc:Choice>
              <mc:Fallback>
                <p:oleObj name="Equation" r:id="rId7" imgW="3517560" imgH="9522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252" y="2800092"/>
                        <a:ext cx="3516313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2707648" y="4225925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原式</a:t>
            </a:r>
          </a:p>
        </p:txBody>
      </p:sp>
      <p:graphicFrame>
        <p:nvGraphicFramePr>
          <p:cNvPr id="1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299095"/>
              </p:ext>
            </p:extLst>
          </p:nvPr>
        </p:nvGraphicFramePr>
        <p:xfrm>
          <a:off x="3563888" y="3953284"/>
          <a:ext cx="379412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0" name="Equation" r:id="rId9" imgW="3352680" imgH="888840" progId="Equation.DSMT4">
                  <p:embed/>
                </p:oleObj>
              </mc:Choice>
              <mc:Fallback>
                <p:oleObj name="Equation" r:id="rId9" imgW="3352680" imgH="88884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3953284"/>
                        <a:ext cx="3794125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23"/>
          <p:cNvGrpSpPr>
            <a:grpSpLocks/>
          </p:cNvGrpSpPr>
          <p:nvPr/>
        </p:nvGrpSpPr>
        <p:grpSpPr bwMode="auto">
          <a:xfrm>
            <a:off x="6938867" y="5085184"/>
            <a:ext cx="1981200" cy="533400"/>
            <a:chOff x="4224" y="2832"/>
            <a:chExt cx="1248" cy="336"/>
          </a:xfrm>
        </p:grpSpPr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4224" y="2832"/>
              <a:ext cx="1248" cy="33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5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5285437"/>
                </p:ext>
              </p:extLst>
            </p:nvPr>
          </p:nvGraphicFramePr>
          <p:xfrm>
            <a:off x="4288" y="2884"/>
            <a:ext cx="74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51" name="Equation" r:id="rId11" imgW="1180800" imgH="393480" progId="Equation.DSMT4">
                    <p:embed/>
                  </p:oleObj>
                </mc:Choice>
                <mc:Fallback>
                  <p:oleObj name="Equation" r:id="rId11" imgW="1180800" imgH="393480" progId="Equation.DSMT4">
                    <p:embed/>
                    <p:pic>
                      <p:nvPicPr>
                        <p:cNvPr id="0" name="Picture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8" y="2884"/>
                          <a:ext cx="744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4992" y="2837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～</a:t>
              </a:r>
            </a:p>
          </p:txBody>
        </p:sp>
        <p:graphicFrame>
          <p:nvGraphicFramePr>
            <p:cNvPr id="17" name="Object 27"/>
            <p:cNvGraphicFramePr>
              <a:graphicFrameLocks noChangeAspect="1"/>
            </p:cNvGraphicFramePr>
            <p:nvPr/>
          </p:nvGraphicFramePr>
          <p:xfrm>
            <a:off x="5246" y="2896"/>
            <a:ext cx="208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52" name="Equation" r:id="rId13" imgW="126720" imgH="139680" progId="Equation.DSMT4">
                    <p:embed/>
                  </p:oleObj>
                </mc:Choice>
                <mc:Fallback>
                  <p:oleObj name="Equation" r:id="rId13" imgW="126720" imgH="139680" progId="Equation.DSMT4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6" y="2896"/>
                          <a:ext cx="208" cy="2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585572"/>
              </p:ext>
            </p:extLst>
          </p:nvPr>
        </p:nvGraphicFramePr>
        <p:xfrm>
          <a:off x="3562350" y="5027613"/>
          <a:ext cx="1703388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3" name="Equation" r:id="rId15" imgW="1485720" imgH="825480" progId="Equation.DSMT4">
                  <p:embed/>
                </p:oleObj>
              </mc:Choice>
              <mc:Fallback>
                <p:oleObj name="Equation" r:id="rId15" imgW="1485720" imgH="82548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5027613"/>
                        <a:ext cx="1703388" cy="94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068469"/>
              </p:ext>
            </p:extLst>
          </p:nvPr>
        </p:nvGraphicFramePr>
        <p:xfrm>
          <a:off x="5083445" y="2917820"/>
          <a:ext cx="266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4" name="Equation" r:id="rId17" imgW="266400" imgH="825480" progId="Equation.DSMT4">
                  <p:embed/>
                </p:oleObj>
              </mc:Choice>
              <mc:Fallback>
                <p:oleObj name="Equation" r:id="rId17" imgW="266400" imgH="82548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445" y="2917820"/>
                        <a:ext cx="2667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1692146" y="4195685"/>
            <a:ext cx="10054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提示</a:t>
            </a:r>
            <a:r>
              <a:rPr kumimoji="1" lang="en-US" altLang="zh-CN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kumimoji="1" lang="en-US" altLang="zh-CN" sz="2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349481"/>
              </p:ext>
            </p:extLst>
          </p:nvPr>
        </p:nvGraphicFramePr>
        <p:xfrm>
          <a:off x="1873250" y="2203450"/>
          <a:ext cx="6445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5" name="Equation" r:id="rId19" imgW="660240" imgH="482400" progId="Equation.DSMT4">
                  <p:embed/>
                </p:oleObj>
              </mc:Choice>
              <mc:Fallback>
                <p:oleObj name="Equation" r:id="rId19" imgW="660240" imgH="48240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2203450"/>
                        <a:ext cx="644525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93421"/>
              </p:ext>
            </p:extLst>
          </p:nvPr>
        </p:nvGraphicFramePr>
        <p:xfrm>
          <a:off x="3378200" y="2212975"/>
          <a:ext cx="6492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6" name="Equation" r:id="rId21" imgW="672840" imgH="482400" progId="Equation.DSMT4">
                  <p:embed/>
                </p:oleObj>
              </mc:Choice>
              <mc:Fallback>
                <p:oleObj name="Equation" r:id="rId21" imgW="672840" imgH="48240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2212975"/>
                        <a:ext cx="649288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 bwMode="auto">
          <a:xfrm>
            <a:off x="452063" y="3068960"/>
            <a:ext cx="4539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3.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438758" y="4187747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4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20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5"/>
              <p:cNvSpPr txBox="1">
                <a:spLocks noChangeArrowheads="1"/>
              </p:cNvSpPr>
              <p:nvPr/>
            </p:nvSpPr>
            <p:spPr bwMode="auto">
              <a:xfrm>
                <a:off x="1547664" y="116632"/>
                <a:ext cx="5176192" cy="83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3200" b="1" dirty="0" smtClean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一．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smtClean="0">
                            <a:solidFill>
                              <a:srgbClr val="FFFF00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solidFill>
                              <a:srgbClr val="FFFF00"/>
                            </a:solidFill>
                            <a:latin typeface="Cambria Math"/>
                            <a:ea typeface="黑体" pitchFamily="49" charset="-122"/>
                          </a:rPr>
                          <m:t>𝟎</m:t>
                        </m:r>
                      </m:num>
                      <m:den>
                        <m:r>
                          <a:rPr lang="en-US" altLang="zh-CN" sz="3200" b="1" i="1" smtClean="0">
                            <a:solidFill>
                              <a:srgbClr val="FFFF00"/>
                            </a:solidFill>
                            <a:latin typeface="Cambria Math"/>
                            <a:ea typeface="黑体" pitchFamily="49" charset="-122"/>
                          </a:rPr>
                          <m:t>𝟎</m:t>
                        </m:r>
                      </m:den>
                    </m:f>
                  </m:oMath>
                </a14:m>
                <a:r>
                  <a:rPr lang="zh-CN" altLang="en-US" sz="3200" b="1" dirty="0" smtClean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 型</a:t>
                </a:r>
                <a:r>
                  <a:rPr lang="zh-CN" altLang="en-US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极限</a:t>
                </a:r>
                <a:endParaRPr kumimoji="1" lang="zh-CN" altLang="en-US" sz="28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664" y="116632"/>
                <a:ext cx="5176192" cy="832344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3062" b="-292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468235"/>
              </p:ext>
            </p:extLst>
          </p:nvPr>
        </p:nvGraphicFramePr>
        <p:xfrm>
          <a:off x="1252538" y="2057400"/>
          <a:ext cx="39084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Equation" r:id="rId4" imgW="3911400" imgH="596880" progId="Equation.DSMT4">
                  <p:embed/>
                </p:oleObj>
              </mc:Choice>
              <mc:Fallback>
                <p:oleObj name="Equation" r:id="rId4" imgW="3911400" imgH="59688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2057400"/>
                        <a:ext cx="390842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023944"/>
              </p:ext>
            </p:extLst>
          </p:nvPr>
        </p:nvGraphicFramePr>
        <p:xfrm>
          <a:off x="1176338" y="3657600"/>
          <a:ext cx="1993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Equation" r:id="rId6" imgW="1993680" imgH="901440" progId="Equation.DSMT4">
                  <p:embed/>
                </p:oleObj>
              </mc:Choice>
              <mc:Fallback>
                <p:oleObj name="Equation" r:id="rId6" imgW="1993680" imgH="90144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3657600"/>
                        <a:ext cx="19939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200400" y="3809998"/>
            <a:ext cx="2590800" cy="523875"/>
            <a:chOff x="1392" y="1593"/>
            <a:chExt cx="1632" cy="330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392" y="1593"/>
              <a:ext cx="16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ea typeface="+mj-ea"/>
                  <a:cs typeface="Times New Roman" pitchFamily="18" charset="0"/>
                </a:rPr>
                <a:t>存在 </a:t>
              </a:r>
              <a:r>
                <a:rPr kumimoji="1" lang="en-US" altLang="zh-CN" sz="2800" b="1">
                  <a:latin typeface="Times New Roman" pitchFamily="18" charset="0"/>
                  <a:ea typeface="+mj-ea"/>
                  <a:cs typeface="Times New Roman" pitchFamily="18" charset="0"/>
                </a:rPr>
                <a:t>(</a:t>
              </a:r>
              <a:r>
                <a:rPr kumimoji="1" lang="zh-CN" altLang="en-US" sz="2800" b="1">
                  <a:latin typeface="Times New Roman" pitchFamily="18" charset="0"/>
                  <a:ea typeface="+mj-ea"/>
                  <a:cs typeface="Times New Roman" pitchFamily="18" charset="0"/>
                </a:rPr>
                <a:t>或为     </a:t>
              </a:r>
              <a:r>
                <a:rPr kumimoji="1" lang="en-US" altLang="zh-CN" sz="2800" b="1">
                  <a:latin typeface="Times New Roman" pitchFamily="18" charset="0"/>
                  <a:ea typeface="+mj-ea"/>
                  <a:cs typeface="Times New Roman" pitchFamily="18" charset="0"/>
                </a:rPr>
                <a:t>)</a:t>
              </a: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3107531"/>
                </p:ext>
              </p:extLst>
            </p:nvPr>
          </p:nvGraphicFramePr>
          <p:xfrm>
            <a:off x="2528" y="1706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" name="Equation" r:id="rId8" imgW="304560" imgH="317160" progId="Equation.DSMT4">
                    <p:embed/>
                  </p:oleObj>
                </mc:Choice>
                <mc:Fallback>
                  <p:oleObj name="Equation" r:id="rId8" imgW="304560" imgH="317160" progId="Equation.DSMT4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8" y="1706"/>
                          <a:ext cx="19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406511"/>
              </p:ext>
            </p:extLst>
          </p:nvPr>
        </p:nvGraphicFramePr>
        <p:xfrm>
          <a:off x="1755775" y="4735513"/>
          <a:ext cx="3011488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" name="Equation" r:id="rId10" imgW="3047760" imgH="901440" progId="Equation.DSMT4">
                  <p:embed/>
                </p:oleObj>
              </mc:Choice>
              <mc:Fallback>
                <p:oleObj name="Equation" r:id="rId10" imgW="3047760" imgH="90144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4735513"/>
                        <a:ext cx="3011488" cy="896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907613"/>
              </p:ext>
            </p:extLst>
          </p:nvPr>
        </p:nvGraphicFramePr>
        <p:xfrm>
          <a:off x="1138238" y="2838450"/>
          <a:ext cx="47863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" name="Equation" r:id="rId12" imgW="4787640" imgH="634680" progId="Equation.DSMT4">
                  <p:embed/>
                </p:oleObj>
              </mc:Choice>
              <mc:Fallback>
                <p:oleObj name="Equation" r:id="rId12" imgW="4787640" imgH="63468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2838450"/>
                        <a:ext cx="4786312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882672"/>
              </p:ext>
            </p:extLst>
          </p:nvPr>
        </p:nvGraphicFramePr>
        <p:xfrm>
          <a:off x="5905807" y="2996952"/>
          <a:ext cx="1701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name="Equation" r:id="rId14" imgW="1701720" imgH="419040" progId="Equation.DSMT4">
                  <p:embed/>
                </p:oleObj>
              </mc:Choice>
              <mc:Fallback>
                <p:oleObj name="Equation" r:id="rId14" imgW="1701720" imgH="41904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807" y="2996952"/>
                        <a:ext cx="17018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39750" y="1345094"/>
            <a:ext cx="17139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定理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3.2.1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266375" y="1249363"/>
                <a:ext cx="4490332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latin typeface="Times New Roman" pitchFamily="18" charset="0"/>
                    <a:ea typeface="+mj-ea"/>
                    <a:cs typeface="Times New Roman" pitchFamily="18" charset="0"/>
                  </a:rPr>
                  <a:t>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>
                            <a:solidFill>
                              <a:srgbClr val="FFFF00"/>
                            </a:solidFill>
                            <a:latin typeface="Cambria Math"/>
                            <a:ea typeface="+mj-ea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solidFill>
                              <a:srgbClr val="FFFF00"/>
                            </a:solidFill>
                            <a:latin typeface="Cambria Math"/>
                            <a:ea typeface="+mj-ea"/>
                          </a:rPr>
                          <m:t>𝟎</m:t>
                        </m:r>
                      </m:num>
                      <m:den>
                        <m:r>
                          <a:rPr lang="en-US" altLang="zh-CN" sz="2800" b="1" i="1">
                            <a:solidFill>
                              <a:srgbClr val="FFFF00"/>
                            </a:solidFill>
                            <a:latin typeface="Cambria Math"/>
                            <a:ea typeface="+mj-ea"/>
                          </a:rPr>
                          <m:t>𝟎</m:t>
                        </m:r>
                      </m:den>
                    </m:f>
                  </m:oMath>
                </a14:m>
                <a:r>
                  <a:rPr lang="zh-CN" altLang="en-US" sz="2800" b="1" dirty="0">
                    <a:latin typeface="Times New Roman" pitchFamily="18" charset="0"/>
                    <a:ea typeface="+mj-ea"/>
                    <a:cs typeface="Times New Roman" pitchFamily="18" charset="0"/>
                  </a:rPr>
                  <a:t>型极限的洛必达法则）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375" y="1249363"/>
                <a:ext cx="4490332" cy="714683"/>
              </a:xfrm>
              <a:prstGeom prst="rect">
                <a:avLst/>
              </a:prstGeom>
              <a:blipFill rotWithShape="1">
                <a:blip r:embed="rId16"/>
                <a:stretch>
                  <a:fillRect l="-2853" r="-272" b="-59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 bwMode="auto">
          <a:xfrm>
            <a:off x="6382910" y="1345094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设</a:t>
            </a:r>
            <a:endParaRPr kumimoji="1" lang="zh-CN" altLang="en-US" sz="2800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896396" y="4977318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则</a:t>
            </a:r>
            <a:endParaRPr kumimoji="1" lang="zh-CN" altLang="en-US" sz="2800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76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  <p:bldP spid="18" grpId="0" animBg="1"/>
      <p:bldP spid="20" grpId="0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11560" y="188640"/>
            <a:ext cx="633670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eaLnBrk="0" hangingPunct="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3.2.2 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泰勒公式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6327" y="1290561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琥珀" pitchFamily="2" charset="-122"/>
                <a:ea typeface="华文琥珀" pitchFamily="2" charset="-122"/>
              </a:rPr>
              <a:t>本小节内容提要：</a:t>
            </a:r>
            <a:endParaRPr lang="zh-CN" altLang="en-US" sz="3600" dirty="0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4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772072" y="2261403"/>
            <a:ext cx="51761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麦克劳林公式及其应用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772072" y="3170689"/>
            <a:ext cx="51761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泰勒公式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772072" y="4079974"/>
            <a:ext cx="618430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baseline="30000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*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带拉格朗日余项的麦克劳林公式及其应用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051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331640" y="116632"/>
            <a:ext cx="51761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麦克劳林公式及其应用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773415"/>
            <a:ext cx="3070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麦克劳林公式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434181" y="1994788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由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24655"/>
              </p:ext>
            </p:extLst>
          </p:nvPr>
        </p:nvGraphicFramePr>
        <p:xfrm>
          <a:off x="1036638" y="2028825"/>
          <a:ext cx="42973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4" name="Equation" r:id="rId3" imgW="4305240" imgH="482400" progId="Equation.DSMT4">
                  <p:embed/>
                </p:oleObj>
              </mc:Choice>
              <mc:Fallback>
                <p:oleObj name="Equation" r:id="rId3" imgW="4305240" imgH="4824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2028825"/>
                        <a:ext cx="429736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899592" y="1358190"/>
            <a:ext cx="56124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函数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点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= 0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处 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阶可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导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34181" y="2518008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得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702559"/>
              </p:ext>
            </p:extLst>
          </p:nvPr>
        </p:nvGraphicFramePr>
        <p:xfrm>
          <a:off x="434181" y="3035361"/>
          <a:ext cx="8275638" cy="97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5" name="Equation" r:id="rId5" imgW="8267400" imgH="965160" progId="Equation.DSMT4">
                  <p:embed/>
                </p:oleObj>
              </mc:Choice>
              <mc:Fallback>
                <p:oleObj name="Equation" r:id="rId5" imgW="8267400" imgH="96516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81" y="3035361"/>
                        <a:ext cx="8275638" cy="9715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 bwMode="auto">
          <a:xfrm>
            <a:off x="434181" y="4221088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所以，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131010"/>
              </p:ext>
            </p:extLst>
          </p:nvPr>
        </p:nvGraphicFramePr>
        <p:xfrm>
          <a:off x="1691680" y="4086169"/>
          <a:ext cx="594995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6" name="Equation" r:id="rId7" imgW="5956200" imgH="965160" progId="Equation.DSMT4">
                  <p:embed/>
                </p:oleObj>
              </mc:Choice>
              <mc:Fallback>
                <p:oleObj name="Equation" r:id="rId7" imgW="5956200" imgH="96516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086169"/>
                        <a:ext cx="5949950" cy="973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 bwMode="auto">
          <a:xfrm>
            <a:off x="446583" y="5342688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从而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134320"/>
              </p:ext>
            </p:extLst>
          </p:nvPr>
        </p:nvGraphicFramePr>
        <p:xfrm>
          <a:off x="1814569" y="5157554"/>
          <a:ext cx="602456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7" name="Equation" r:id="rId9" imgW="6032160" imgH="901440" progId="Equation.DSMT4">
                  <p:embed/>
                </p:oleObj>
              </mc:Choice>
              <mc:Fallback>
                <p:oleObj name="Equation" r:id="rId9" imgW="6032160" imgH="90144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69" y="5157554"/>
                        <a:ext cx="6024562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073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9" grpId="0"/>
      <p:bldP spid="12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755576" y="260648"/>
            <a:ext cx="57919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函数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点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= 0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 处 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 </a:t>
            </a:r>
            <a:r>
              <a:rPr kumimoji="1" lang="zh-CN" alt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阶可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导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858733"/>
              </p:ext>
            </p:extLst>
          </p:nvPr>
        </p:nvGraphicFramePr>
        <p:xfrm>
          <a:off x="971600" y="799892"/>
          <a:ext cx="5638800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3" name="Equation" r:id="rId3" imgW="5638680" imgH="1460160" progId="Equation.DSMT4">
                  <p:embed/>
                </p:oleObj>
              </mc:Choice>
              <mc:Fallback>
                <p:oleObj name="Equation" r:id="rId3" imgW="5638680" imgH="146016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799892"/>
                        <a:ext cx="5638800" cy="1454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6444208" y="260648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进一步有：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381628"/>
              </p:ext>
            </p:extLst>
          </p:nvPr>
        </p:nvGraphicFramePr>
        <p:xfrm>
          <a:off x="539552" y="2319784"/>
          <a:ext cx="422046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4" name="Equation" r:id="rId5" imgW="4508280" imgH="965160" progId="Equation.DSMT4">
                  <p:embed/>
                </p:oleObj>
              </mc:Choice>
              <mc:Fallback>
                <p:oleObj name="Equation" r:id="rId5" imgW="4508280" imgH="96516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319784"/>
                        <a:ext cx="4220468" cy="965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119635"/>
              </p:ext>
            </p:extLst>
          </p:nvPr>
        </p:nvGraphicFramePr>
        <p:xfrm>
          <a:off x="4788024" y="2391792"/>
          <a:ext cx="29019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5" name="Equation" r:id="rId7" imgW="2895480" imgH="901440" progId="Equation.DSMT4">
                  <p:embed/>
                </p:oleObj>
              </mc:Choice>
              <mc:Fallback>
                <p:oleObj name="Equation" r:id="rId7" imgW="2895480" imgH="90144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2391792"/>
                        <a:ext cx="290195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807310"/>
              </p:ext>
            </p:extLst>
          </p:nvPr>
        </p:nvGraphicFramePr>
        <p:xfrm>
          <a:off x="7610475" y="2391395"/>
          <a:ext cx="1371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6" name="Equation" r:id="rId9" imgW="1371600" imgH="901440" progId="Equation.DSMT4">
                  <p:embed/>
                </p:oleObj>
              </mc:Choice>
              <mc:Fallback>
                <p:oleObj name="Equation" r:id="rId9" imgW="1371600" imgH="90144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0475" y="2391395"/>
                        <a:ext cx="13716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757163" y="3486943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从而，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523794"/>
              </p:ext>
            </p:extLst>
          </p:nvPr>
        </p:nvGraphicFramePr>
        <p:xfrm>
          <a:off x="752475" y="4045908"/>
          <a:ext cx="76390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7" name="Equation" r:id="rId11" imgW="7632360" imgH="901440" progId="Equation.DSMT4">
                  <p:embed/>
                </p:oleObj>
              </mc:Choice>
              <mc:Fallback>
                <p:oleObj name="Equation" r:id="rId11" imgW="7632360" imgH="90144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4045908"/>
                        <a:ext cx="763905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757163" y="5034647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归纳可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得：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38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467544" y="116632"/>
            <a:ext cx="80265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定理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3.2.3 </a:t>
            </a: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（带佩亚诺 余项的麦克劳林展开定理）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467544" y="639852"/>
            <a:ext cx="87206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若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在点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= 0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处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zh-CN" alt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阶可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导，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存在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= 0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的某邻域 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467544" y="1163072"/>
            <a:ext cx="40511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(0),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对任意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(0)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有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045579"/>
              </p:ext>
            </p:extLst>
          </p:nvPr>
        </p:nvGraphicFramePr>
        <p:xfrm>
          <a:off x="467544" y="1686292"/>
          <a:ext cx="8492306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2" name="Equation" r:id="rId3" imgW="8775360" imgH="952200" progId="Equation.DSMT4">
                  <p:embed/>
                </p:oleObj>
              </mc:Choice>
              <mc:Fallback>
                <p:oleObj name="Equation" r:id="rId3" imgW="8775360" imgH="9522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686292"/>
                        <a:ext cx="8492306" cy="958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622540"/>
              </p:ext>
            </p:extLst>
          </p:nvPr>
        </p:nvGraphicFramePr>
        <p:xfrm>
          <a:off x="1187624" y="2708920"/>
          <a:ext cx="1206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3" name="Equation" r:id="rId5" imgW="1206360" imgH="583920" progId="Equation.DSMT4">
                  <p:embed/>
                </p:oleObj>
              </mc:Choice>
              <mc:Fallback>
                <p:oleObj name="Equation" r:id="rId5" imgW="1206360" imgH="58392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708920"/>
                        <a:ext cx="12065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467544" y="3299664"/>
            <a:ext cx="6715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此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式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被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称为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在点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= 0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处 </a:t>
            </a:r>
            <a:r>
              <a:rPr kumimoji="1" lang="en-US" altLang="zh-CN" sz="2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阶展开式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036759"/>
              </p:ext>
            </p:extLst>
          </p:nvPr>
        </p:nvGraphicFramePr>
        <p:xfrm>
          <a:off x="467544" y="4559209"/>
          <a:ext cx="850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4" name="Equation" r:id="rId7" imgW="850680" imgH="583920" progId="Equation.DSMT4">
                  <p:embed/>
                </p:oleObj>
              </mc:Choice>
              <mc:Fallback>
                <p:oleObj name="Equation" r:id="rId7" imgW="850680" imgH="58392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559209"/>
                        <a:ext cx="8509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1541437" y="4581128"/>
            <a:ext cx="46939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称为展开式中的</a:t>
            </a: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佩亚诺余项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183812"/>
              </p:ext>
            </p:extLst>
          </p:nvPr>
        </p:nvGraphicFramePr>
        <p:xfrm>
          <a:off x="467544" y="5229200"/>
          <a:ext cx="1130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5" name="Equation" r:id="rId9" imgW="1130040" imgH="952200" progId="Equation.DSMT4">
                  <p:embed/>
                </p:oleObj>
              </mc:Choice>
              <mc:Fallback>
                <p:oleObj name="Equation" r:id="rId9" imgW="1130040" imgH="9522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229200"/>
                        <a:ext cx="11303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1547664" y="5473206"/>
            <a:ext cx="50545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称为展开式中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麦克劳林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系数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259632" y="3954736"/>
            <a:ext cx="36118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也称为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麦克劳林公式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91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8" grpId="0"/>
      <p:bldP spid="11" grpId="0"/>
      <p:bldP spid="13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323528" y="188640"/>
            <a:ext cx="5883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命题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3.2.1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= 0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的某个邻域中，有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323528" y="836712"/>
            <a:ext cx="6046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(1)</a:t>
            </a:r>
            <a:endParaRPr kumimoji="1"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998744"/>
              </p:ext>
            </p:extLst>
          </p:nvPr>
        </p:nvGraphicFramePr>
        <p:xfrm>
          <a:off x="1043608" y="711860"/>
          <a:ext cx="50498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8" name="Equation" r:id="rId3" imgW="5041800" imgH="838080" progId="Equation.DSMT4">
                  <p:embed/>
                </p:oleObj>
              </mc:Choice>
              <mc:Fallback>
                <p:oleObj name="Equation" r:id="rId3" imgW="5041800" imgH="83808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711860"/>
                        <a:ext cx="5049838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323528" y="1772816"/>
            <a:ext cx="6046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(2)</a:t>
            </a:r>
            <a:endParaRPr kumimoji="1"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624300"/>
              </p:ext>
            </p:extLst>
          </p:nvPr>
        </p:nvGraphicFramePr>
        <p:xfrm>
          <a:off x="1082592" y="1618500"/>
          <a:ext cx="3143251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9" name="Equation" r:id="rId5" imgW="3136680" imgH="838080" progId="Equation.DSMT4">
                  <p:embed/>
                </p:oleObj>
              </mc:Choice>
              <mc:Fallback>
                <p:oleObj name="Equation" r:id="rId5" imgW="3136680" imgH="83808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592" y="1618500"/>
                        <a:ext cx="3143251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716757"/>
              </p:ext>
            </p:extLst>
          </p:nvPr>
        </p:nvGraphicFramePr>
        <p:xfrm>
          <a:off x="4427984" y="1555000"/>
          <a:ext cx="3894138" cy="958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0" name="Equation" r:id="rId7" imgW="3886200" imgH="952200" progId="Equation.DSMT4">
                  <p:embed/>
                </p:oleObj>
              </mc:Choice>
              <mc:Fallback>
                <p:oleObj name="Equation" r:id="rId7" imgW="3886200" imgH="95220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1555000"/>
                        <a:ext cx="3894138" cy="958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240936"/>
              </p:ext>
            </p:extLst>
          </p:nvPr>
        </p:nvGraphicFramePr>
        <p:xfrm>
          <a:off x="4139952" y="2034426"/>
          <a:ext cx="222251" cy="1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1" name="Equation" r:id="rId9" imgW="228600" imgH="152280" progId="Equation.DSMT4">
                  <p:embed/>
                </p:oleObj>
              </mc:Choice>
              <mc:Fallback>
                <p:oleObj name="Equation" r:id="rId9" imgW="228600" imgH="15228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2034426"/>
                        <a:ext cx="222251" cy="157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323528" y="4561964"/>
            <a:ext cx="6046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(5)</a:t>
            </a:r>
            <a:endParaRPr kumimoji="1"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323528" y="3789040"/>
            <a:ext cx="6046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(4)</a:t>
            </a:r>
            <a:endParaRPr kumimoji="1"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323528" y="2705978"/>
            <a:ext cx="6046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(3)</a:t>
            </a:r>
            <a:endParaRPr kumimoji="1"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158747"/>
              </p:ext>
            </p:extLst>
          </p:nvPr>
        </p:nvGraphicFramePr>
        <p:xfrm>
          <a:off x="4342964" y="2564904"/>
          <a:ext cx="2101244" cy="1044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2" name="Equation" r:id="rId11" imgW="927000" imgH="457200" progId="Equation.DSMT4">
                  <p:embed/>
                </p:oleObj>
              </mc:Choice>
              <mc:Fallback>
                <p:oleObj name="Equation" r:id="rId11" imgW="927000" imgH="45720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2964" y="2564904"/>
                        <a:ext cx="2101244" cy="10443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180383"/>
              </p:ext>
            </p:extLst>
          </p:nvPr>
        </p:nvGraphicFramePr>
        <p:xfrm>
          <a:off x="971600" y="2898776"/>
          <a:ext cx="788491" cy="34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3" name="Equation" r:id="rId13" imgW="342720" imgH="139680" progId="Equation.DSMT4">
                  <p:embed/>
                </p:oleObj>
              </mc:Choice>
              <mc:Fallback>
                <p:oleObj name="Equation" r:id="rId13" imgW="342720" imgH="13968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898776"/>
                        <a:ext cx="788491" cy="34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765077"/>
              </p:ext>
            </p:extLst>
          </p:nvPr>
        </p:nvGraphicFramePr>
        <p:xfrm>
          <a:off x="1890781" y="2846388"/>
          <a:ext cx="507485" cy="394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4" name="Equation" r:id="rId15" imgW="215640" imgH="164880" progId="Equation.DSMT4">
                  <p:embed/>
                </p:oleObj>
              </mc:Choice>
              <mc:Fallback>
                <p:oleObj name="Equation" r:id="rId15" imgW="215640" imgH="16488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81" y="2846388"/>
                        <a:ext cx="507485" cy="3942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74883"/>
              </p:ext>
            </p:extLst>
          </p:nvPr>
        </p:nvGraphicFramePr>
        <p:xfrm>
          <a:off x="2304060" y="2564904"/>
          <a:ext cx="733969" cy="1044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5" name="Equation" r:id="rId17" imgW="317160" imgH="457200" progId="Equation.DSMT4">
                  <p:embed/>
                </p:oleObj>
              </mc:Choice>
              <mc:Fallback>
                <p:oleObj name="Equation" r:id="rId17" imgW="317160" imgH="45720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4060" y="2564904"/>
                        <a:ext cx="733969" cy="10443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808084"/>
              </p:ext>
            </p:extLst>
          </p:nvPr>
        </p:nvGraphicFramePr>
        <p:xfrm>
          <a:off x="2987824" y="2564904"/>
          <a:ext cx="738162" cy="1044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6" name="Equation" r:id="rId19" imgW="317160" imgH="457200" progId="Equation.DSMT4">
                  <p:embed/>
                </p:oleObj>
              </mc:Choice>
              <mc:Fallback>
                <p:oleObj name="Equation" r:id="rId19" imgW="317160" imgH="45720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564904"/>
                        <a:ext cx="738162" cy="10443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958802"/>
              </p:ext>
            </p:extLst>
          </p:nvPr>
        </p:nvGraphicFramePr>
        <p:xfrm>
          <a:off x="6580014" y="2821434"/>
          <a:ext cx="137636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7" name="Equation" r:id="rId21" imgW="1371600" imgH="457200" progId="Equation.DSMT4">
                  <p:embed/>
                </p:oleObj>
              </mc:Choice>
              <mc:Fallback>
                <p:oleObj name="Equation" r:id="rId21" imgW="1371600" imgH="45720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0014" y="2821434"/>
                        <a:ext cx="1376362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863609"/>
              </p:ext>
            </p:extLst>
          </p:nvPr>
        </p:nvGraphicFramePr>
        <p:xfrm>
          <a:off x="3707904" y="2898776"/>
          <a:ext cx="650087" cy="34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8" name="Equation" r:id="rId23" imgW="279360" imgH="139680" progId="Equation.DSMT4">
                  <p:embed/>
                </p:oleObj>
              </mc:Choice>
              <mc:Fallback>
                <p:oleObj name="Equation" r:id="rId23" imgW="279360" imgH="13968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2898776"/>
                        <a:ext cx="650087" cy="34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661962"/>
              </p:ext>
            </p:extLst>
          </p:nvPr>
        </p:nvGraphicFramePr>
        <p:xfrm>
          <a:off x="4741431" y="2844800"/>
          <a:ext cx="694665" cy="440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9" name="Equation" r:id="rId25" imgW="368280" imgH="228600" progId="Equation.DSMT4">
                  <p:embed/>
                </p:oleObj>
              </mc:Choice>
              <mc:Fallback>
                <p:oleObj name="Equation" r:id="rId25" imgW="368280" imgH="22860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431" y="2844800"/>
                        <a:ext cx="694665" cy="4401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899650"/>
              </p:ext>
            </p:extLst>
          </p:nvPr>
        </p:nvGraphicFramePr>
        <p:xfrm>
          <a:off x="1259632" y="3605262"/>
          <a:ext cx="53260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0" name="Equation" r:id="rId27" imgW="5333760" imgH="838080" progId="Equation.DSMT4">
                  <p:embed/>
                </p:oleObj>
              </mc:Choice>
              <mc:Fallback>
                <p:oleObj name="Equation" r:id="rId27" imgW="5333760" imgH="83808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605262"/>
                        <a:ext cx="5326063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675442"/>
              </p:ext>
            </p:extLst>
          </p:nvPr>
        </p:nvGraphicFramePr>
        <p:xfrm>
          <a:off x="1142415" y="4437112"/>
          <a:ext cx="69040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1" name="Equation" r:id="rId29" imgW="6895800" imgH="888840" progId="Equation.DSMT4">
                  <p:embed/>
                </p:oleObj>
              </mc:Choice>
              <mc:Fallback>
                <p:oleObj name="Equation" r:id="rId29" imgW="6895800" imgH="88884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415" y="4437112"/>
                        <a:ext cx="6904038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757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14" grpId="0"/>
      <p:bldP spid="16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72422"/>
              </p:ext>
            </p:extLst>
          </p:nvPr>
        </p:nvGraphicFramePr>
        <p:xfrm>
          <a:off x="869950" y="682377"/>
          <a:ext cx="1867692" cy="5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4" name="Equation" r:id="rId3" imgW="1828800" imgH="495000" progId="Equation.DSMT4">
                  <p:embed/>
                </p:oleObj>
              </mc:Choice>
              <mc:Fallback>
                <p:oleObj name="Equation" r:id="rId3" imgW="1828800" imgH="49500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682377"/>
                        <a:ext cx="1867692" cy="5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780768"/>
              </p:ext>
            </p:extLst>
          </p:nvPr>
        </p:nvGraphicFramePr>
        <p:xfrm>
          <a:off x="2657475" y="766005"/>
          <a:ext cx="473012" cy="370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5" name="Equation" r:id="rId5" imgW="215640" imgH="164880" progId="Equation.DSMT4">
                  <p:embed/>
                </p:oleObj>
              </mc:Choice>
              <mc:Fallback>
                <p:oleObj name="Equation" r:id="rId5" imgW="215640" imgH="16488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766005"/>
                        <a:ext cx="473012" cy="370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222451"/>
              </p:ext>
            </p:extLst>
          </p:nvPr>
        </p:nvGraphicFramePr>
        <p:xfrm>
          <a:off x="3131840" y="803846"/>
          <a:ext cx="732405" cy="392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6" name="Equation" r:id="rId7" imgW="342720" imgH="177480" progId="Equation.DSMT4">
                  <p:embed/>
                </p:oleObj>
              </mc:Choice>
              <mc:Fallback>
                <p:oleObj name="Equation" r:id="rId7" imgW="342720" imgH="17748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803846"/>
                        <a:ext cx="732405" cy="3929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498221"/>
              </p:ext>
            </p:extLst>
          </p:nvPr>
        </p:nvGraphicFramePr>
        <p:xfrm>
          <a:off x="5364088" y="764704"/>
          <a:ext cx="392906" cy="442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7" name="Equation" r:id="rId9" imgW="177480" imgH="203040" progId="Equation.DSMT4">
                  <p:embed/>
                </p:oleObj>
              </mc:Choice>
              <mc:Fallback>
                <p:oleObj name="Equation" r:id="rId9" imgW="177480" imgH="20304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764704"/>
                        <a:ext cx="392906" cy="4424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351408"/>
              </p:ext>
            </p:extLst>
          </p:nvPr>
        </p:nvGraphicFramePr>
        <p:xfrm>
          <a:off x="6444208" y="1757150"/>
          <a:ext cx="392906" cy="442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8" name="Equation" r:id="rId11" imgW="177480" imgH="203040" progId="Equation.DSMT4">
                  <p:embed/>
                </p:oleObj>
              </mc:Choice>
              <mc:Fallback>
                <p:oleObj name="Equation" r:id="rId11" imgW="177480" imgH="20304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1757150"/>
                        <a:ext cx="392906" cy="4424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383896"/>
              </p:ext>
            </p:extLst>
          </p:nvPr>
        </p:nvGraphicFramePr>
        <p:xfrm>
          <a:off x="6921500" y="1772816"/>
          <a:ext cx="10160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9" name="Equation" r:id="rId13" imgW="1002960" imgH="457200" progId="Equation.DSMT4">
                  <p:embed/>
                </p:oleObj>
              </mc:Choice>
              <mc:Fallback>
                <p:oleObj name="Equation" r:id="rId13" imgW="1002960" imgH="45720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1772816"/>
                        <a:ext cx="101600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970197"/>
              </p:ext>
            </p:extLst>
          </p:nvPr>
        </p:nvGraphicFramePr>
        <p:xfrm>
          <a:off x="5796136" y="853360"/>
          <a:ext cx="598893" cy="331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0" name="Equation" r:id="rId15" imgW="279360" imgH="139680" progId="Equation.DSMT4">
                  <p:embed/>
                </p:oleObj>
              </mc:Choice>
              <mc:Fallback>
                <p:oleObj name="Equation" r:id="rId15" imgW="279360" imgH="13968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853360"/>
                        <a:ext cx="598893" cy="3318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617701"/>
              </p:ext>
            </p:extLst>
          </p:nvPr>
        </p:nvGraphicFramePr>
        <p:xfrm>
          <a:off x="3851920" y="569278"/>
          <a:ext cx="1426664" cy="915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1" name="Equation" r:id="rId17" imgW="685800" imgH="431640" progId="Equation.DSMT4">
                  <p:embed/>
                </p:oleObj>
              </mc:Choice>
              <mc:Fallback>
                <p:oleObj name="Equation" r:id="rId17" imgW="685800" imgH="43164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569278"/>
                        <a:ext cx="1426664" cy="9155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160425"/>
              </p:ext>
            </p:extLst>
          </p:nvPr>
        </p:nvGraphicFramePr>
        <p:xfrm>
          <a:off x="4211960" y="557000"/>
          <a:ext cx="1136754" cy="442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2" name="Equation" r:id="rId19" imgW="545760" imgH="203040" progId="Equation.DSMT4">
                  <p:embed/>
                </p:oleObj>
              </mc:Choice>
              <mc:Fallback>
                <p:oleObj name="Equation" r:id="rId19" imgW="545760" imgH="20304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557000"/>
                        <a:ext cx="1136754" cy="4424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568991"/>
              </p:ext>
            </p:extLst>
          </p:nvPr>
        </p:nvGraphicFramePr>
        <p:xfrm>
          <a:off x="3347864" y="1581203"/>
          <a:ext cx="3059317" cy="911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3" name="Equation" r:id="rId21" imgW="1485720" imgH="431640" progId="Equation.DSMT4">
                  <p:embed/>
                </p:oleObj>
              </mc:Choice>
              <mc:Fallback>
                <p:oleObj name="Equation" r:id="rId21" imgW="1485720" imgH="43164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581203"/>
                        <a:ext cx="3059317" cy="9116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405531"/>
              </p:ext>
            </p:extLst>
          </p:nvPr>
        </p:nvGraphicFramePr>
        <p:xfrm>
          <a:off x="3635896" y="1585700"/>
          <a:ext cx="2693114" cy="442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4" name="Equation" r:id="rId23" imgW="1307880" imgH="203040" progId="Equation.DSMT4">
                  <p:embed/>
                </p:oleObj>
              </mc:Choice>
              <mc:Fallback>
                <p:oleObj name="Equation" r:id="rId23" imgW="1307880" imgH="20304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1585700"/>
                        <a:ext cx="2693114" cy="4424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899592" y="2636912"/>
            <a:ext cx="32496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例如（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）的函数，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746583"/>
              </p:ext>
            </p:extLst>
          </p:nvPr>
        </p:nvGraphicFramePr>
        <p:xfrm>
          <a:off x="867374" y="3445242"/>
          <a:ext cx="168751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5" name="Equation" r:id="rId25" imgW="1676160" imgH="457200" progId="Equation.DSMT4">
                  <p:embed/>
                </p:oleObj>
              </mc:Choice>
              <mc:Fallback>
                <p:oleObj name="Equation" r:id="rId25" imgW="1676160" imgH="45720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374" y="3445242"/>
                        <a:ext cx="1687513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054982"/>
              </p:ext>
            </p:extLst>
          </p:nvPr>
        </p:nvGraphicFramePr>
        <p:xfrm>
          <a:off x="2623106" y="3462258"/>
          <a:ext cx="42862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6" name="Equation" r:id="rId27" imgW="4279680" imgH="457200" progId="Equation.DSMT4">
                  <p:embed/>
                </p:oleObj>
              </mc:Choice>
              <mc:Fallback>
                <p:oleObj name="Equation" r:id="rId27" imgW="4279680" imgH="45720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3106" y="3462258"/>
                        <a:ext cx="4286250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615973"/>
              </p:ext>
            </p:extLst>
          </p:nvPr>
        </p:nvGraphicFramePr>
        <p:xfrm>
          <a:off x="1229923" y="4869160"/>
          <a:ext cx="435133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7" name="Equation" r:id="rId29" imgW="4343400" imgH="457200" progId="Equation.DSMT4">
                  <p:embed/>
                </p:oleObj>
              </mc:Choice>
              <mc:Fallback>
                <p:oleObj name="Equation" r:id="rId29" imgW="4343400" imgH="45720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9923" y="4869160"/>
                        <a:ext cx="4351337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568328"/>
              </p:ext>
            </p:extLst>
          </p:nvPr>
        </p:nvGraphicFramePr>
        <p:xfrm>
          <a:off x="6260710" y="4900116"/>
          <a:ext cx="17272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8" name="Equation" r:id="rId31" imgW="1714320" imgH="393480" progId="Equation.DSMT4">
                  <p:embed/>
                </p:oleObj>
              </mc:Choice>
              <mc:Fallback>
                <p:oleObj name="Equation" r:id="rId31" imgW="1714320" imgH="39348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0710" y="4900116"/>
                        <a:ext cx="17272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 bwMode="auto">
          <a:xfrm>
            <a:off x="899592" y="4149080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推得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64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336445"/>
              </p:ext>
            </p:extLst>
          </p:nvPr>
        </p:nvGraphicFramePr>
        <p:xfrm>
          <a:off x="558863" y="3877072"/>
          <a:ext cx="31432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7" name="Equation" r:id="rId3" imgW="3136900" imgH="838200" progId="Equation.DSMT4">
                  <p:embed/>
                </p:oleObj>
              </mc:Choice>
              <mc:Fallback>
                <p:oleObj name="Equation" r:id="rId3" imgW="3136900" imgH="8382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63" y="3877072"/>
                        <a:ext cx="314325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660394"/>
              </p:ext>
            </p:extLst>
          </p:nvPr>
        </p:nvGraphicFramePr>
        <p:xfrm>
          <a:off x="3980828" y="3877072"/>
          <a:ext cx="26082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8" name="Equation" r:id="rId5" imgW="2603160" imgH="952200" progId="Equation.DSMT4">
                  <p:embed/>
                </p:oleObj>
              </mc:Choice>
              <mc:Fallback>
                <p:oleObj name="Equation" r:id="rId5" imgW="2603160" imgH="9522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0828" y="3877072"/>
                        <a:ext cx="2608263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377974"/>
              </p:ext>
            </p:extLst>
          </p:nvPr>
        </p:nvGraphicFramePr>
        <p:xfrm>
          <a:off x="3653977" y="4292997"/>
          <a:ext cx="222250" cy="1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9" name="Equation" r:id="rId7" imgW="228501" imgH="152334" progId="Equation.DSMT4">
                  <p:embed/>
                </p:oleObj>
              </mc:Choice>
              <mc:Fallback>
                <p:oleObj name="Equation" r:id="rId7" imgW="228501" imgH="152334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3977" y="4292997"/>
                        <a:ext cx="222250" cy="15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558863" y="332656"/>
            <a:ext cx="3057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sin</a:t>
            </a:r>
            <a:r>
              <a:rPr kumimoji="1" lang="en-US" altLang="zh-CN" sz="2800" b="1" i="1" dirty="0" err="1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余项的说明：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0565"/>
              </p:ext>
            </p:extLst>
          </p:nvPr>
        </p:nvGraphicFramePr>
        <p:xfrm>
          <a:off x="7549512" y="4149080"/>
          <a:ext cx="1219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0" name="Equation" r:id="rId9" imgW="1218960" imgH="457200" progId="Equation.DSMT4">
                  <p:embed/>
                </p:oleObj>
              </mc:Choice>
              <mc:Fallback>
                <p:oleObj name="Equation" r:id="rId9" imgW="12189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49512" y="4149080"/>
                        <a:ext cx="1219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214363"/>
              </p:ext>
            </p:extLst>
          </p:nvPr>
        </p:nvGraphicFramePr>
        <p:xfrm>
          <a:off x="6641008" y="4149080"/>
          <a:ext cx="1054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1" name="Equation" r:id="rId11" imgW="1054080" imgH="380880" progId="Equation.DSMT4">
                  <p:embed/>
                </p:oleObj>
              </mc:Choice>
              <mc:Fallback>
                <p:oleObj name="Equation" r:id="rId11" imgW="1054080" imgH="38088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1008" y="4149080"/>
                        <a:ext cx="1054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489037"/>
              </p:ext>
            </p:extLst>
          </p:nvPr>
        </p:nvGraphicFramePr>
        <p:xfrm>
          <a:off x="1244524" y="5013176"/>
          <a:ext cx="2417762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2" name="Equation" r:id="rId13" imgW="2412720" imgH="838080" progId="Equation.DSMT4">
                  <p:embed/>
                </p:oleObj>
              </mc:Choice>
              <mc:Fallback>
                <p:oleObj name="Equation" r:id="rId13" imgW="2412720" imgH="8380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524" y="5013176"/>
                        <a:ext cx="2417762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465038"/>
              </p:ext>
            </p:extLst>
          </p:nvPr>
        </p:nvGraphicFramePr>
        <p:xfrm>
          <a:off x="4052836" y="4941168"/>
          <a:ext cx="260826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3" name="Equation" r:id="rId15" imgW="2603160" imgH="952200" progId="Equation.DSMT4">
                  <p:embed/>
                </p:oleObj>
              </mc:Choice>
              <mc:Fallback>
                <p:oleObj name="Equation" r:id="rId15" imgW="2603160" imgH="952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836" y="4941168"/>
                        <a:ext cx="2608262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165847"/>
              </p:ext>
            </p:extLst>
          </p:nvPr>
        </p:nvGraphicFramePr>
        <p:xfrm>
          <a:off x="3725811" y="5357093"/>
          <a:ext cx="222250" cy="15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4" name="Equation" r:id="rId17" imgW="228501" imgH="152334" progId="Equation.DSMT4">
                  <p:embed/>
                </p:oleObj>
              </mc:Choice>
              <mc:Fallback>
                <p:oleObj name="Equation" r:id="rId17" imgW="228501" imgH="152334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5811" y="5357093"/>
                        <a:ext cx="222250" cy="157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325923"/>
              </p:ext>
            </p:extLst>
          </p:nvPr>
        </p:nvGraphicFramePr>
        <p:xfrm>
          <a:off x="6789140" y="5229200"/>
          <a:ext cx="1219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5" name="Equation" r:id="rId18" imgW="1218960" imgH="457200" progId="Equation.DSMT4">
                  <p:embed/>
                </p:oleObj>
              </mc:Choice>
              <mc:Fallback>
                <p:oleObj name="Equation" r:id="rId18" imgW="1218960" imgH="4572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9140" y="5229200"/>
                        <a:ext cx="1219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216222"/>
              </p:ext>
            </p:extLst>
          </p:nvPr>
        </p:nvGraphicFramePr>
        <p:xfrm>
          <a:off x="558863" y="1788939"/>
          <a:ext cx="31432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6" name="Equation" r:id="rId20" imgW="3136900" imgH="838200" progId="Equation.DSMT4">
                  <p:embed/>
                </p:oleObj>
              </mc:Choice>
              <mc:Fallback>
                <p:oleObj name="Equation" r:id="rId20" imgW="3136900" imgH="8382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63" y="1788939"/>
                        <a:ext cx="314325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945230"/>
              </p:ext>
            </p:extLst>
          </p:nvPr>
        </p:nvGraphicFramePr>
        <p:xfrm>
          <a:off x="3635581" y="2204864"/>
          <a:ext cx="222250" cy="1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7" name="Equation" r:id="rId21" imgW="228501" imgH="152334" progId="Equation.DSMT4">
                  <p:embed/>
                </p:oleObj>
              </mc:Choice>
              <mc:Fallback>
                <p:oleObj name="Equation" r:id="rId21" imgW="228501" imgH="152334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581" y="2204864"/>
                        <a:ext cx="222250" cy="15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923950"/>
              </p:ext>
            </p:extLst>
          </p:nvPr>
        </p:nvGraphicFramePr>
        <p:xfrm>
          <a:off x="3975347" y="1772816"/>
          <a:ext cx="408463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8" name="Equation" r:id="rId22" imgW="4076640" imgH="952200" progId="Equation.DSMT4">
                  <p:embed/>
                </p:oleObj>
              </mc:Choice>
              <mc:Fallback>
                <p:oleObj name="Equation" r:id="rId22" imgW="4076640" imgH="9522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347" y="1772816"/>
                        <a:ext cx="4084638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 bwMode="auto">
              <a:xfrm>
                <a:off x="558863" y="3025049"/>
                <a:ext cx="3859198" cy="5329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:pPr eaLnBrk="0" hangingPunct="0"/>
                <a:r>
                  <a:rPr kumimoji="1" lang="zh-CN" altLang="en-US" sz="2800" b="1" dirty="0" smtClean="0">
                    <a:latin typeface="Times New Roman" pitchFamily="18" charset="0"/>
                    <a:cs typeface="Times New Roman" pitchFamily="18" charset="0"/>
                  </a:rPr>
                  <a:t>看作展开到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pt-BR" altLang="zh-CN" sz="2800" b="1" i="1" smtClean="0">
                            <a:solidFill>
                              <a:srgbClr val="7030A0"/>
                            </a:solidFill>
                            <a:latin typeface="+mn-ea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b="1" i="1" smtClean="0">
                            <a:solidFill>
                              <a:srgbClr val="7030A0"/>
                            </a:solidFill>
                            <a:latin typeface="+mn-ea"/>
                            <a:cs typeface="Times New Roman" pitchFamily="18" charset="0"/>
                          </a:rPr>
                          <m:t> </m:t>
                        </m:r>
                        <m:r>
                          <a:rPr kumimoji="1" lang="en-US" altLang="zh-CN" sz="2800" b="1" i="1" smtClean="0">
                            <a:solidFill>
                              <a:srgbClr val="7030A0"/>
                            </a:solidFill>
                            <a:latin typeface="+mn-ea"/>
                            <a:cs typeface="Times New Roman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zh-CN" sz="2800" b="1" i="1" smtClean="0">
                            <a:solidFill>
                              <a:srgbClr val="7030A0"/>
                            </a:solidFill>
                            <a:latin typeface="+mn-ea"/>
                            <a:cs typeface="Times New Roman" pitchFamily="18" charset="0"/>
                          </a:rPr>
                          <m:t>𝟐</m:t>
                        </m:r>
                        <m:r>
                          <a:rPr kumimoji="1" lang="en-US" altLang="zh-CN" sz="2800" b="1" i="1" smtClean="0">
                            <a:solidFill>
                              <a:srgbClr val="7030A0"/>
                            </a:solidFill>
                            <a:latin typeface="+mn-ea"/>
                            <a:cs typeface="Times New Roman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kumimoji="1" lang="zh-CN" altLang="en-US" sz="2800" b="1" dirty="0" smtClean="0">
                    <a:latin typeface="Times New Roman" pitchFamily="18" charset="0"/>
                    <a:cs typeface="Times New Roman" pitchFamily="18" charset="0"/>
                  </a:rPr>
                  <a:t>  项</a:t>
                </a:r>
                <a:r>
                  <a:rPr kumimoji="1"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kumimoji="1" lang="zh-CN" altLang="en-US" sz="2800" b="1" dirty="0" smtClean="0">
                    <a:latin typeface="Times New Roman" pitchFamily="18" charset="0"/>
                    <a:cs typeface="Times New Roman" pitchFamily="18" charset="0"/>
                  </a:rPr>
                  <a:t>则</a:t>
                </a:r>
                <a:endParaRPr kumimoji="1" lang="zh-CN" altLang="en-US" sz="28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863" y="3025049"/>
                <a:ext cx="3859198" cy="532966"/>
              </a:xfrm>
              <a:prstGeom prst="rect">
                <a:avLst/>
              </a:prstGeom>
              <a:blipFill rotWithShape="1">
                <a:blip r:embed="rId24"/>
                <a:stretch>
                  <a:fillRect l="-3318" t="-13636" r="-2212" b="-306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 bwMode="auto">
              <a:xfrm>
                <a:off x="558863" y="1018022"/>
                <a:ext cx="4117281" cy="5329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:pPr eaLnBrk="0" hangingPunct="0"/>
                <a:r>
                  <a:rPr kumimoji="1" lang="zh-CN" altLang="en-US" sz="2800" b="1" dirty="0" smtClean="0">
                    <a:latin typeface="Times New Roman" pitchFamily="18" charset="0"/>
                    <a:cs typeface="Times New Roman" pitchFamily="18" charset="0"/>
                  </a:rPr>
                  <a:t>看作展开到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pt-BR" altLang="zh-CN" sz="2800" b="1" i="1" smtClean="0">
                            <a:solidFill>
                              <a:srgbClr val="7030A0"/>
                            </a:solidFill>
                            <a:latin typeface="+mn-ea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b="1" i="1" smtClean="0">
                            <a:solidFill>
                              <a:srgbClr val="7030A0"/>
                            </a:solidFill>
                            <a:latin typeface="+mn-ea"/>
                            <a:cs typeface="Times New Roman" pitchFamily="18" charset="0"/>
                          </a:rPr>
                          <m:t> </m:t>
                        </m:r>
                        <m:r>
                          <a:rPr kumimoji="1" lang="en-US" altLang="zh-CN" sz="2800" b="1" i="1" smtClean="0">
                            <a:solidFill>
                              <a:srgbClr val="7030A0"/>
                            </a:solidFill>
                            <a:latin typeface="+mn-ea"/>
                            <a:cs typeface="Times New Roman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zh-CN" sz="2800" b="1" i="1" smtClean="0">
                            <a:solidFill>
                              <a:srgbClr val="7030A0"/>
                            </a:solidFill>
                            <a:latin typeface="+mn-ea"/>
                            <a:cs typeface="Times New Roman" pitchFamily="18" charset="0"/>
                          </a:rPr>
                          <m:t>𝟐</m:t>
                        </m:r>
                        <m:r>
                          <a:rPr kumimoji="1" lang="en-US" altLang="zh-CN" sz="2800" b="1" i="1" smtClean="0">
                            <a:solidFill>
                              <a:srgbClr val="7030A0"/>
                            </a:solidFill>
                            <a:latin typeface="+mn-ea"/>
                            <a:cs typeface="Times New Roman" pitchFamily="18" charset="0"/>
                          </a:rPr>
                          <m:t>𝒎</m:t>
                        </m:r>
                        <m:r>
                          <a:rPr kumimoji="1" lang="en-US" altLang="zh-CN" sz="2800" b="1" i="1" smtClean="0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kumimoji="1" lang="en-US" altLang="zh-CN" sz="2800" b="1" i="1" smtClean="0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1" lang="zh-CN" altLang="en-US" sz="28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1" lang="zh-CN" altLang="en-US" sz="2800" b="1" dirty="0" smtClean="0">
                    <a:latin typeface="Times New Roman" pitchFamily="18" charset="0"/>
                    <a:cs typeface="Times New Roman" pitchFamily="18" charset="0"/>
                  </a:rPr>
                  <a:t>项</a:t>
                </a:r>
                <a:r>
                  <a:rPr kumimoji="1"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kumimoji="1" lang="zh-CN" altLang="en-US" sz="2800" b="1" dirty="0" smtClean="0">
                    <a:latin typeface="Times New Roman" pitchFamily="18" charset="0"/>
                    <a:cs typeface="Times New Roman" pitchFamily="18" charset="0"/>
                  </a:rPr>
                  <a:t>则</a:t>
                </a:r>
                <a:endParaRPr kumimoji="1" lang="zh-CN" altLang="en-US" sz="28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863" y="1018022"/>
                <a:ext cx="4117281" cy="532966"/>
              </a:xfrm>
              <a:prstGeom prst="rect">
                <a:avLst/>
              </a:prstGeom>
              <a:blipFill rotWithShape="1">
                <a:blip r:embed="rId25"/>
                <a:stretch>
                  <a:fillRect l="-3111" t="-13793" r="-2074" b="-321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99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11"/>
            <a:ext cx="9144000" cy="5856903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9250" dir="2132261" algn="ctr" rotWithShape="0">
                    <a:schemeClr val="tx1"/>
                  </a:outerShdw>
                </a:effectLst>
              </a14:hiddenEffects>
            </a:ext>
          </a:extLst>
        </p:spPr>
      </p:pic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822821"/>
              </p:ext>
            </p:extLst>
          </p:nvPr>
        </p:nvGraphicFramePr>
        <p:xfrm>
          <a:off x="6228184" y="1412776"/>
          <a:ext cx="889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0" name="公式" r:id="rId4" imgW="888840" imgH="330120" progId="Equation.3">
                  <p:embed/>
                </p:oleObj>
              </mc:Choice>
              <mc:Fallback>
                <p:oleObj name="公式" r:id="rId4" imgW="8888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1412776"/>
                        <a:ext cx="889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915532"/>
              </p:ext>
            </p:extLst>
          </p:nvPr>
        </p:nvGraphicFramePr>
        <p:xfrm>
          <a:off x="5580112" y="2276872"/>
          <a:ext cx="13970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1" name="公式" r:id="rId6" imgW="1396800" imgH="406080" progId="Equation.3">
                  <p:embed/>
                </p:oleObj>
              </mc:Choice>
              <mc:Fallback>
                <p:oleObj name="公式" r:id="rId6" imgW="13968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2276872"/>
                        <a:ext cx="13970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38561"/>
              </p:ext>
            </p:extLst>
          </p:nvPr>
        </p:nvGraphicFramePr>
        <p:xfrm>
          <a:off x="4533900" y="3325813"/>
          <a:ext cx="2921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2" name="Equation" r:id="rId8" imgW="291960" imgH="317160" progId="Equation.DSMT4">
                  <p:embed/>
                </p:oleObj>
              </mc:Choice>
              <mc:Fallback>
                <p:oleObj name="Equation" r:id="rId8" imgW="2919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3325813"/>
                        <a:ext cx="2921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243008"/>
              </p:ext>
            </p:extLst>
          </p:nvPr>
        </p:nvGraphicFramePr>
        <p:xfrm>
          <a:off x="611560" y="764704"/>
          <a:ext cx="215582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3" name="Equation" r:id="rId10" imgW="2145960" imgH="393480" progId="Equation.DSMT4">
                  <p:embed/>
                </p:oleObj>
              </mc:Choice>
              <mc:Fallback>
                <p:oleObj name="Equation" r:id="rId10" imgW="2145960" imgH="393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764704"/>
                        <a:ext cx="2155825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40961" y="14111"/>
            <a:ext cx="7475123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函数 </a:t>
            </a:r>
            <a:r>
              <a:rPr kumimoji="1" lang="en-US" altLang="zh-CN" sz="2800" b="1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sin</a:t>
            </a:r>
            <a:r>
              <a:rPr kumimoji="1" lang="en-US" altLang="zh-CN" sz="2800" b="1" i="1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kumimoji="1" lang="en-US" altLang="zh-CN" sz="28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的麦克劳林展开式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余项的</a:t>
            </a:r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几何意义：</a:t>
            </a:r>
            <a:endParaRPr kumimoji="1"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5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111"/>
            <a:ext cx="9144000" cy="5787693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chemeClr val="tx1"/>
                  </a:outerShdw>
                </a:effectLst>
              </a14:hiddenEffects>
            </a:ext>
          </a:extLst>
        </p:spPr>
      </p:pic>
      <p:graphicFrame>
        <p:nvGraphicFramePr>
          <p:cNvPr id="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576609"/>
              </p:ext>
            </p:extLst>
          </p:nvPr>
        </p:nvGraphicFramePr>
        <p:xfrm>
          <a:off x="6660232" y="1052736"/>
          <a:ext cx="889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1" name="公式" r:id="rId4" imgW="888840" imgH="330120" progId="Equation.3">
                  <p:embed/>
                </p:oleObj>
              </mc:Choice>
              <mc:Fallback>
                <p:oleObj name="公式" r:id="rId4" imgW="8888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1052736"/>
                        <a:ext cx="889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072225"/>
              </p:ext>
            </p:extLst>
          </p:nvPr>
        </p:nvGraphicFramePr>
        <p:xfrm>
          <a:off x="5652120" y="2132856"/>
          <a:ext cx="13970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2" name="公式" r:id="rId6" imgW="1396800" imgH="406080" progId="Equation.3">
                  <p:embed/>
                </p:oleObj>
              </mc:Choice>
              <mc:Fallback>
                <p:oleObj name="公式" r:id="rId6" imgW="13968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2132856"/>
                        <a:ext cx="13970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63401"/>
              </p:ext>
            </p:extLst>
          </p:nvPr>
        </p:nvGraphicFramePr>
        <p:xfrm>
          <a:off x="4788024" y="3933056"/>
          <a:ext cx="142557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3" name="公式" r:id="rId8" imgW="1650960" imgH="888840" progId="Equation.3">
                  <p:embed/>
                </p:oleObj>
              </mc:Choice>
              <mc:Fallback>
                <p:oleObj name="公式" r:id="rId8" imgW="16509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3933056"/>
                        <a:ext cx="1425575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945450"/>
              </p:ext>
            </p:extLst>
          </p:nvPr>
        </p:nvGraphicFramePr>
        <p:xfrm>
          <a:off x="4533900" y="3325813"/>
          <a:ext cx="2921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4" name="Equation" r:id="rId10" imgW="291960" imgH="317160" progId="Equation.DSMT4">
                  <p:embed/>
                </p:oleObj>
              </mc:Choice>
              <mc:Fallback>
                <p:oleObj name="Equation" r:id="rId10" imgW="2919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3325813"/>
                        <a:ext cx="2921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133365"/>
              </p:ext>
            </p:extLst>
          </p:nvPr>
        </p:nvGraphicFramePr>
        <p:xfrm>
          <a:off x="40961" y="572986"/>
          <a:ext cx="2986087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5" name="Equation" r:id="rId12" imgW="2971800" imgH="888840" progId="Equation.DSMT4">
                  <p:embed/>
                </p:oleObj>
              </mc:Choice>
              <mc:Fallback>
                <p:oleObj name="Equation" r:id="rId12" imgW="2971800" imgH="8888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61" y="572986"/>
                        <a:ext cx="2986087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40961" y="14111"/>
            <a:ext cx="7475123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函数 </a:t>
            </a:r>
            <a:r>
              <a:rPr kumimoji="1" lang="en-US" altLang="zh-CN" sz="2800" b="1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sin</a:t>
            </a:r>
            <a:r>
              <a:rPr kumimoji="1" lang="en-US" altLang="zh-CN" sz="2800" b="1" i="1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kumimoji="1" lang="en-US" altLang="zh-CN" sz="28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的麦克劳林展开式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余项的</a:t>
            </a:r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几何意义：</a:t>
            </a:r>
            <a:endParaRPr kumimoji="1"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68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9129761" cy="5791192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tx1"/>
                  </a:outerShdw>
                </a:effectLst>
              </a14:hiddenEffects>
            </a:ext>
          </a:extLst>
        </p:spPr>
      </p:pic>
      <p:graphicFrame>
        <p:nvGraphicFramePr>
          <p:cNvPr id="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832427"/>
              </p:ext>
            </p:extLst>
          </p:nvPr>
        </p:nvGraphicFramePr>
        <p:xfrm>
          <a:off x="4533900" y="3325813"/>
          <a:ext cx="2921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9" name="Equation" r:id="rId4" imgW="291960" imgH="317160" progId="Equation.DSMT4">
                  <p:embed/>
                </p:oleObj>
              </mc:Choice>
              <mc:Fallback>
                <p:oleObj name="Equation" r:id="rId4" imgW="2919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3325813"/>
                        <a:ext cx="2921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942133"/>
              </p:ext>
            </p:extLst>
          </p:nvPr>
        </p:nvGraphicFramePr>
        <p:xfrm>
          <a:off x="5148064" y="1268760"/>
          <a:ext cx="889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0" name="公式" r:id="rId6" imgW="888840" imgH="330120" progId="Equation.3">
                  <p:embed/>
                </p:oleObj>
              </mc:Choice>
              <mc:Fallback>
                <p:oleObj name="公式" r:id="rId6" imgW="8888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1268760"/>
                        <a:ext cx="889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156376"/>
              </p:ext>
            </p:extLst>
          </p:nvPr>
        </p:nvGraphicFramePr>
        <p:xfrm>
          <a:off x="6300192" y="3861048"/>
          <a:ext cx="13970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1" name="公式" r:id="rId8" imgW="1396800" imgH="406080" progId="Equation.3">
                  <p:embed/>
                </p:oleObj>
              </mc:Choice>
              <mc:Fallback>
                <p:oleObj name="公式" r:id="rId8" imgW="13968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3861048"/>
                        <a:ext cx="13970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128747"/>
              </p:ext>
            </p:extLst>
          </p:nvPr>
        </p:nvGraphicFramePr>
        <p:xfrm>
          <a:off x="6228184" y="4962711"/>
          <a:ext cx="14478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2" name="公式" r:id="rId10" imgW="1676160" imgH="927000" progId="Equation.3">
                  <p:embed/>
                </p:oleObj>
              </mc:Choice>
              <mc:Fallback>
                <p:oleObj name="公式" r:id="rId10" imgW="167616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4962711"/>
                        <a:ext cx="14478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502545"/>
              </p:ext>
            </p:extLst>
          </p:nvPr>
        </p:nvGraphicFramePr>
        <p:xfrm>
          <a:off x="6588224" y="1844824"/>
          <a:ext cx="2057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3" name="公式" r:id="rId12" imgW="2463480" imgH="927000" progId="Equation.3">
                  <p:embed/>
                </p:oleObj>
              </mc:Choice>
              <mc:Fallback>
                <p:oleObj name="公式" r:id="rId12" imgW="246348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1844824"/>
                        <a:ext cx="2057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511046"/>
              </p:ext>
            </p:extLst>
          </p:nvPr>
        </p:nvGraphicFramePr>
        <p:xfrm>
          <a:off x="0" y="692696"/>
          <a:ext cx="369887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4" name="Equation" r:id="rId14" imgW="3682800" imgH="888840" progId="Equation.DSMT4">
                  <p:embed/>
                </p:oleObj>
              </mc:Choice>
              <mc:Fallback>
                <p:oleObj name="Equation" r:id="rId14" imgW="3682800" imgH="8888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92696"/>
                        <a:ext cx="369887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40961" y="14111"/>
            <a:ext cx="7475123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函数 </a:t>
            </a:r>
            <a:r>
              <a:rPr kumimoji="1" lang="en-US" altLang="zh-CN" sz="2800" b="1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sin</a:t>
            </a:r>
            <a:r>
              <a:rPr kumimoji="1" lang="en-US" altLang="zh-CN" sz="2800" b="1" i="1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kumimoji="1" lang="en-US" altLang="zh-CN" sz="28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的麦克劳林展开式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余项的</a:t>
            </a:r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几何意义：</a:t>
            </a:r>
            <a:endParaRPr kumimoji="1"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86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43608" y="268754"/>
            <a:ext cx="122413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1655676" y="273844"/>
            <a:ext cx="71817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点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zh-CN" altLang="en-US" sz="2800" b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要么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是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和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 的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连续点，要么是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可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323528" y="844263"/>
            <a:ext cx="17171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去间断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点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2040665" y="844263"/>
            <a:ext cx="5234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在可去间断的情况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下，补充定义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682556"/>
              </p:ext>
            </p:extLst>
          </p:nvPr>
        </p:nvGraphicFramePr>
        <p:xfrm>
          <a:off x="323528" y="1402447"/>
          <a:ext cx="3041651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9" name="Equation" r:id="rId4" imgW="3047760" imgH="596880" progId="Equation.DSMT4">
                  <p:embed/>
                </p:oleObj>
              </mc:Choice>
              <mc:Fallback>
                <p:oleObj name="Equation" r:id="rId4" imgW="3047760" imgH="59688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402447"/>
                        <a:ext cx="3041651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560134"/>
              </p:ext>
            </p:extLst>
          </p:nvPr>
        </p:nvGraphicFramePr>
        <p:xfrm>
          <a:off x="3707904" y="1404034"/>
          <a:ext cx="3005138" cy="603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0" name="Equation" r:id="rId6" imgW="2997000" imgH="596880" progId="Equation.DSMT4">
                  <p:embed/>
                </p:oleObj>
              </mc:Choice>
              <mc:Fallback>
                <p:oleObj name="Equation" r:id="rId6" imgW="2997000" imgH="59688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1404034"/>
                        <a:ext cx="3005138" cy="6032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323528" y="2042249"/>
            <a:ext cx="60083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则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和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的某邻域上连续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295637" y="2600433"/>
            <a:ext cx="67040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为端点的区间上用柯西中值定理，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321730" y="3158617"/>
            <a:ext cx="53014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存在介于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之间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kumimoji="1" lang="el-GR" altLang="zh-CN" sz="2800" b="1" i="1" dirty="0" smtClean="0">
                <a:latin typeface="Times New Roman" pitchFamily="18" charset="0"/>
                <a:cs typeface="Times New Roman" pitchFamily="18" charset="0"/>
              </a:rPr>
              <a:t>ξ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，使得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365507"/>
              </p:ext>
            </p:extLst>
          </p:nvPr>
        </p:nvGraphicFramePr>
        <p:xfrm>
          <a:off x="1636665" y="3716803"/>
          <a:ext cx="29972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1" name="Equation" r:id="rId8" imgW="2997000" imgH="927000" progId="Equation.DSMT4">
                  <p:embed/>
                </p:oleObj>
              </mc:Choice>
              <mc:Fallback>
                <p:oleObj name="Equation" r:id="rId8" imgW="2997000" imgH="92700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665" y="3716803"/>
                        <a:ext cx="29972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895929"/>
              </p:ext>
            </p:extLst>
          </p:nvPr>
        </p:nvGraphicFramePr>
        <p:xfrm>
          <a:off x="4657727" y="3717032"/>
          <a:ext cx="1257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" name="Equation" r:id="rId10" imgW="1257120" imgH="901440" progId="Equation.DSMT4">
                  <p:embed/>
                </p:oleObj>
              </mc:Choice>
              <mc:Fallback>
                <p:oleObj name="Equation" r:id="rId10" imgW="1257120" imgH="90144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27" y="3717032"/>
                        <a:ext cx="12573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 bwMode="auto">
          <a:xfrm>
            <a:off x="321730" y="4730542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令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027755"/>
              </p:ext>
            </p:extLst>
          </p:nvPr>
        </p:nvGraphicFramePr>
        <p:xfrm>
          <a:off x="1055477" y="4776252"/>
          <a:ext cx="1079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" name="Equation" r:id="rId12" imgW="1079280" imgH="431640" progId="Equation.DSMT4">
                  <p:embed/>
                </p:oleObj>
              </mc:Choice>
              <mc:Fallback>
                <p:oleObj name="Equation" r:id="rId12" imgW="1079280" imgH="43164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477" y="4776252"/>
                        <a:ext cx="1079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 bwMode="auto">
          <a:xfrm>
            <a:off x="2265946" y="4730542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则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175952"/>
              </p:ext>
            </p:extLst>
          </p:nvPr>
        </p:nvGraphicFramePr>
        <p:xfrm>
          <a:off x="2785584" y="4776252"/>
          <a:ext cx="10842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" name="Equation" r:id="rId14" imgW="1091880" imgH="431640" progId="Equation.DSMT4">
                  <p:embed/>
                </p:oleObj>
              </mc:Choice>
              <mc:Fallback>
                <p:oleObj name="Equation" r:id="rId14" imgW="1091880" imgH="43164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5584" y="4776252"/>
                        <a:ext cx="10842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 bwMode="auto">
          <a:xfrm>
            <a:off x="3922130" y="4730542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故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363700"/>
              </p:ext>
            </p:extLst>
          </p:nvPr>
        </p:nvGraphicFramePr>
        <p:xfrm>
          <a:off x="1397598" y="5301208"/>
          <a:ext cx="30813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5" name="Equation" r:id="rId16" imgW="3073320" imgH="901440" progId="Equation.DSMT4">
                  <p:embed/>
                </p:oleObj>
              </mc:Choice>
              <mc:Fallback>
                <p:oleObj name="Equation" r:id="rId16" imgW="3073320" imgH="90144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598" y="5301208"/>
                        <a:ext cx="3081338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505364"/>
              </p:ext>
            </p:extLst>
          </p:nvPr>
        </p:nvGraphicFramePr>
        <p:xfrm>
          <a:off x="4565880" y="5301208"/>
          <a:ext cx="23447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" name="Equation" r:id="rId18" imgW="2336760" imgH="901440" progId="Equation.DSMT4">
                  <p:embed/>
                </p:oleObj>
              </mc:Choice>
              <mc:Fallback>
                <p:oleObj name="Equation" r:id="rId18" imgW="2336760" imgH="90144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880" y="5301208"/>
                        <a:ext cx="2344738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 bwMode="auto">
          <a:xfrm>
            <a:off x="7376035" y="5498068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证毕．</a:t>
            </a:r>
          </a:p>
        </p:txBody>
      </p:sp>
    </p:spTree>
    <p:extLst>
      <p:ext uri="{BB962C8B-B14F-4D97-AF65-F5344CB8AC3E}">
        <p14:creationId xmlns:p14="http://schemas.microsoft.com/office/powerpoint/2010/main" val="180645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0" grpId="0"/>
      <p:bldP spid="11" grpId="0"/>
      <p:bldP spid="12" grpId="0"/>
      <p:bldP spid="16" grpId="0"/>
      <p:bldP spid="19" grpId="0"/>
      <p:bldP spid="22" grpId="0"/>
      <p:bldP spid="2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0" y="0"/>
            <a:ext cx="9169238" cy="5733256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tx1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616135"/>
              </p:ext>
            </p:extLst>
          </p:nvPr>
        </p:nvGraphicFramePr>
        <p:xfrm>
          <a:off x="1115616" y="1700808"/>
          <a:ext cx="3748087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6" name="Equation" r:id="rId4" imgW="4886382" imgH="905011" progId="Equation.DSMT4">
                  <p:embed/>
                </p:oleObj>
              </mc:Choice>
              <mc:Fallback>
                <p:oleObj name="Equation" r:id="rId4" imgW="4886382" imgH="90501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700808"/>
                        <a:ext cx="3748087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941778"/>
              </p:ext>
            </p:extLst>
          </p:nvPr>
        </p:nvGraphicFramePr>
        <p:xfrm>
          <a:off x="7823200" y="3789040"/>
          <a:ext cx="13208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7" name="公式" r:id="rId6" imgW="1381080" imgH="390661" progId="Equation.3">
                  <p:embed/>
                </p:oleObj>
              </mc:Choice>
              <mc:Fallback>
                <p:oleObj name="公式" r:id="rId6" imgW="1381080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3200" y="3789040"/>
                        <a:ext cx="132080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408520"/>
              </p:ext>
            </p:extLst>
          </p:nvPr>
        </p:nvGraphicFramePr>
        <p:xfrm>
          <a:off x="4533900" y="3325813"/>
          <a:ext cx="2921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8" name="Equation" r:id="rId8" imgW="291960" imgH="317160" progId="Equation.DSMT4">
                  <p:embed/>
                </p:oleObj>
              </mc:Choice>
              <mc:Fallback>
                <p:oleObj name="Equation" r:id="rId8" imgW="2919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3325813"/>
                        <a:ext cx="2921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830416"/>
              </p:ext>
            </p:extLst>
          </p:nvPr>
        </p:nvGraphicFramePr>
        <p:xfrm>
          <a:off x="40961" y="537331"/>
          <a:ext cx="5957887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9" name="Equation" r:id="rId10" imgW="5930640" imgH="888840" progId="Equation.DSMT4">
                  <p:embed/>
                </p:oleObj>
              </mc:Choice>
              <mc:Fallback>
                <p:oleObj name="Equation" r:id="rId10" imgW="5930640" imgH="88884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61" y="537331"/>
                        <a:ext cx="5957887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40961" y="14111"/>
            <a:ext cx="7475123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函数 </a:t>
            </a:r>
            <a:r>
              <a:rPr kumimoji="1" lang="en-US" altLang="zh-CN" sz="2800" b="1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sin</a:t>
            </a:r>
            <a:r>
              <a:rPr kumimoji="1" lang="en-US" altLang="zh-CN" sz="2800" b="1" i="1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kumimoji="1" lang="en-US" altLang="zh-CN" sz="28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的麦克劳林展开式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余项的</a:t>
            </a:r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几何意义：</a:t>
            </a:r>
            <a:endParaRPr kumimoji="1"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50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1" y="569917"/>
            <a:ext cx="4484856" cy="2771641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018" y="3482889"/>
            <a:ext cx="4469900" cy="2762398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018" y="569917"/>
            <a:ext cx="4459490" cy="275596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 bwMode="auto">
          <a:xfrm>
            <a:off x="40961" y="14111"/>
            <a:ext cx="7475123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函数 </a:t>
            </a:r>
            <a:r>
              <a:rPr kumimoji="1" lang="en-US" altLang="zh-CN" sz="2800" b="1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sin</a:t>
            </a:r>
            <a:r>
              <a:rPr kumimoji="1" lang="en-US" altLang="zh-CN" sz="2800" b="1" i="1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kumimoji="1" lang="en-US" altLang="zh-CN" sz="28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的麦克劳林展开式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余项的</a:t>
            </a:r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几何意义：</a:t>
            </a:r>
            <a:endParaRPr kumimoji="1"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1" y="3482889"/>
            <a:ext cx="4484856" cy="2771641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070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2155" y="260648"/>
            <a:ext cx="6365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用麦克劳林公式计算极限的例子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409212" y="1063649"/>
            <a:ext cx="25266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17.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计算极限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285408"/>
              </p:ext>
            </p:extLst>
          </p:nvPr>
        </p:nvGraphicFramePr>
        <p:xfrm>
          <a:off x="2935866" y="831333"/>
          <a:ext cx="2879725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1" name="Equation" r:id="rId3" imgW="1168200" imgH="393480" progId="Equation.DSMT4">
                  <p:embed/>
                </p:oleObj>
              </mc:Choice>
              <mc:Fallback>
                <p:oleObj name="Equation" r:id="rId3" imgW="1168200" imgH="39348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866" y="831333"/>
                        <a:ext cx="2879725" cy="969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09212" y="201136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867400" y="197326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由于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214058"/>
              </p:ext>
            </p:extLst>
          </p:nvPr>
        </p:nvGraphicFramePr>
        <p:xfrm>
          <a:off x="899591" y="2551111"/>
          <a:ext cx="356235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2" name="Equation" r:id="rId5" imgW="1346040" imgH="419040" progId="Equation.DSMT4">
                  <p:embed/>
                </p:oleObj>
              </mc:Choice>
              <mc:Fallback>
                <p:oleObj name="Equation" r:id="rId5" imgW="1346040" imgH="41904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1" y="2551111"/>
                        <a:ext cx="356235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8"/>
          <p:cNvGrpSpPr>
            <a:grpSpLocks/>
          </p:cNvGrpSpPr>
          <p:nvPr/>
        </p:nvGrpSpPr>
        <p:grpSpPr bwMode="auto">
          <a:xfrm>
            <a:off x="1289050" y="2020887"/>
            <a:ext cx="4679950" cy="530224"/>
            <a:chOff x="812" y="1084"/>
            <a:chExt cx="2948" cy="334"/>
          </a:xfrm>
        </p:grpSpPr>
        <p:graphicFrame>
          <p:nvGraphicFramePr>
            <p:cNvPr id="1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1118186"/>
                </p:ext>
              </p:extLst>
            </p:nvPr>
          </p:nvGraphicFramePr>
          <p:xfrm>
            <a:off x="3147" y="1088"/>
            <a:ext cx="23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63" name="Equation" r:id="rId7" imgW="368280" imgH="457200" progId="Equation.DSMT4">
                    <p:embed/>
                  </p:oleObj>
                </mc:Choice>
                <mc:Fallback>
                  <p:oleObj name="Equation" r:id="rId7" imgW="368280" imgH="457200" progId="Equation.DSMT4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7" y="1088"/>
                          <a:ext cx="23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20"/>
            <p:cNvSpPr txBox="1">
              <a:spLocks noChangeArrowheads="1"/>
            </p:cNvSpPr>
            <p:nvPr/>
          </p:nvSpPr>
          <p:spPr bwMode="auto">
            <a:xfrm>
              <a:off x="812" y="1084"/>
              <a:ext cx="23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用泰勒公式将分子展到</a:t>
              </a:r>
            </a:p>
          </p:txBody>
        </p:sp>
        <p:sp>
          <p:nvSpPr>
            <p:cNvPr id="12" name="Text Box 21"/>
            <p:cNvSpPr txBox="1">
              <a:spLocks noChangeArrowheads="1"/>
            </p:cNvSpPr>
            <p:nvPr/>
          </p:nvSpPr>
          <p:spPr bwMode="auto">
            <a:xfrm>
              <a:off x="3360" y="1088"/>
              <a:ext cx="40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项</a:t>
              </a:r>
              <a:r>
                <a:rPr kumimoji="1" lang="en-US" altLang="zh-CN" sz="2800" b="1">
                  <a:latin typeface="Times New Roman" pitchFamily="18" charset="0"/>
                  <a:cs typeface="Times New Roman" pitchFamily="18" charset="0"/>
                </a:rPr>
                <a:t>,</a:t>
              </a:r>
            </a:p>
          </p:txBody>
        </p:sp>
      </p:grpSp>
      <p:graphicFrame>
        <p:nvGraphicFramePr>
          <p:cNvPr id="13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588167"/>
              </p:ext>
            </p:extLst>
          </p:nvPr>
        </p:nvGraphicFramePr>
        <p:xfrm>
          <a:off x="1066800" y="5085184"/>
          <a:ext cx="4413250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4" name="Equation" r:id="rId9" imgW="1625400" imgH="393480" progId="Equation.DSMT4">
                  <p:embed/>
                </p:oleObj>
              </mc:Choice>
              <mc:Fallback>
                <p:oleObj name="Equation" r:id="rId9" imgW="1625400" imgH="39348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085184"/>
                        <a:ext cx="4413250" cy="106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519404"/>
              </p:ext>
            </p:extLst>
          </p:nvPr>
        </p:nvGraphicFramePr>
        <p:xfrm>
          <a:off x="3284746" y="4509120"/>
          <a:ext cx="18288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5" name="Equation" r:id="rId11" imgW="672840" imgH="419040" progId="Equation.DSMT4">
                  <p:embed/>
                </p:oleObj>
              </mc:Choice>
              <mc:Fallback>
                <p:oleObj name="Equation" r:id="rId11" imgW="672840" imgH="41904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746" y="4509120"/>
                        <a:ext cx="1828800" cy="113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330901"/>
              </p:ext>
            </p:extLst>
          </p:nvPr>
        </p:nvGraphicFramePr>
        <p:xfrm>
          <a:off x="5487194" y="5013176"/>
          <a:ext cx="760412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6" name="Equation" r:id="rId13" imgW="279360" imgH="393480" progId="Equation.DSMT4">
                  <p:embed/>
                </p:oleObj>
              </mc:Choice>
              <mc:Fallback>
                <p:oleObj name="Equation" r:id="rId13" imgW="279360" imgH="39348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194" y="5013176"/>
                        <a:ext cx="760412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902128"/>
              </p:ext>
            </p:extLst>
          </p:nvPr>
        </p:nvGraphicFramePr>
        <p:xfrm>
          <a:off x="4464050" y="2492375"/>
          <a:ext cx="37973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7" name="Equation" r:id="rId15" imgW="1434960" imgH="419040" progId="Equation.DSMT4">
                  <p:embed/>
                </p:oleObj>
              </mc:Choice>
              <mc:Fallback>
                <p:oleObj name="Equation" r:id="rId15" imgW="1434960" imgH="41904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2492375"/>
                        <a:ext cx="37973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35478"/>
              </p:ext>
            </p:extLst>
          </p:nvPr>
        </p:nvGraphicFramePr>
        <p:xfrm>
          <a:off x="2267744" y="3573016"/>
          <a:ext cx="43021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8" name="Equation" r:id="rId17" imgW="1625400" imgH="419040" progId="Equation.DSMT4">
                  <p:embed/>
                </p:oleObj>
              </mc:Choice>
              <mc:Fallback>
                <p:oleObj name="Equation" r:id="rId17" imgW="1625400" imgH="41904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573016"/>
                        <a:ext cx="4302125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 bwMode="auto">
          <a:xfrm>
            <a:off x="517541" y="3933056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故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93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utoUpdateAnimBg="0"/>
      <p:bldP spid="7" grpId="0" autoUpdateAnimBg="0"/>
      <p:bldP spid="1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39552" y="404664"/>
            <a:ext cx="25266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18.</a:t>
            </a:r>
            <a:r>
              <a:rPr kumimoji="1"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zh-CN" altLang="en-US" sz="2800" b="1" dirty="0" smtClean="0">
                <a:latin typeface="+mn-ea"/>
                <a:cs typeface="Times New Roman" pitchFamily="18" charset="0"/>
              </a:rPr>
              <a:t>计算极限</a:t>
            </a:r>
            <a:endParaRPr kumimoji="1" lang="zh-CN" altLang="en-US" sz="2800" b="1" dirty="0">
              <a:latin typeface="+mn-ea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948937"/>
              </p:ext>
            </p:extLst>
          </p:nvPr>
        </p:nvGraphicFramePr>
        <p:xfrm>
          <a:off x="3203848" y="188640"/>
          <a:ext cx="25320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5" name="Equation" r:id="rId3" imgW="2539800" imgH="888840" progId="Equation.DSMT4">
                  <p:embed/>
                </p:oleObj>
              </mc:Choice>
              <mc:Fallback>
                <p:oleObj name="Equation" r:id="rId3" imgW="2539800" imgH="88884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88640"/>
                        <a:ext cx="2532062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925039"/>
              </p:ext>
            </p:extLst>
          </p:nvPr>
        </p:nvGraphicFramePr>
        <p:xfrm>
          <a:off x="554858" y="2083548"/>
          <a:ext cx="25320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6" name="Equation" r:id="rId5" imgW="2539800" imgH="888840" progId="Equation.DSMT4">
                  <p:embed/>
                </p:oleObj>
              </mc:Choice>
              <mc:Fallback>
                <p:oleObj name="Equation" r:id="rId5" imgW="2539800" imgH="88884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858" y="2083548"/>
                        <a:ext cx="2532063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39552" y="1196752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235985"/>
              </p:ext>
            </p:extLst>
          </p:nvPr>
        </p:nvGraphicFramePr>
        <p:xfrm>
          <a:off x="3120184" y="1587780"/>
          <a:ext cx="554196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7" name="Equation" r:id="rId6" imgW="5549760" imgH="1422360" progId="Equation.DSMT4">
                  <p:embed/>
                </p:oleObj>
              </mc:Choice>
              <mc:Fallback>
                <p:oleObj name="Equation" r:id="rId6" imgW="5549760" imgH="142236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0184" y="1587780"/>
                        <a:ext cx="5541963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889426"/>
              </p:ext>
            </p:extLst>
          </p:nvPr>
        </p:nvGraphicFramePr>
        <p:xfrm>
          <a:off x="3120184" y="3284984"/>
          <a:ext cx="254635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8" name="Equation" r:id="rId8" imgW="2552400" imgH="1231560" progId="Equation.DSMT4">
                  <p:embed/>
                </p:oleObj>
              </mc:Choice>
              <mc:Fallback>
                <p:oleObj name="Equation" r:id="rId8" imgW="2552400" imgH="123156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0184" y="3284984"/>
                        <a:ext cx="2546350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293306"/>
              </p:ext>
            </p:extLst>
          </p:nvPr>
        </p:nvGraphicFramePr>
        <p:xfrm>
          <a:off x="5784480" y="3645024"/>
          <a:ext cx="635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9" name="Equation" r:id="rId10" imgW="634680" imgH="825480" progId="Equation.DSMT4">
                  <p:embed/>
                </p:oleObj>
              </mc:Choice>
              <mc:Fallback>
                <p:oleObj name="Equation" r:id="rId10" imgW="634680" imgH="82548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480" y="3645024"/>
                        <a:ext cx="6350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558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331640" y="116632"/>
            <a:ext cx="51761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泰勒公式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323528" y="822165"/>
            <a:ext cx="66768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记佩亚诺余项的麦克劳林公式中的多项式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844858"/>
              </p:ext>
            </p:extLst>
          </p:nvPr>
        </p:nvGraphicFramePr>
        <p:xfrm>
          <a:off x="323528" y="1466143"/>
          <a:ext cx="8520087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9" name="Equation" r:id="rId3" imgW="8839080" imgH="952200" progId="Equation.DSMT4">
                  <p:embed/>
                </p:oleObj>
              </mc:Choice>
              <mc:Fallback>
                <p:oleObj name="Equation" r:id="rId3" imgW="8839080" imgH="9522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466143"/>
                        <a:ext cx="8520087" cy="958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323528" y="2545751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它有性质：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4776"/>
              </p:ext>
            </p:extLst>
          </p:nvPr>
        </p:nvGraphicFramePr>
        <p:xfrm>
          <a:off x="827584" y="3189729"/>
          <a:ext cx="2027238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0" name="Equation" r:id="rId5" imgW="2019240" imgH="482400" progId="Equation.DSMT4">
                  <p:embed/>
                </p:oleObj>
              </mc:Choice>
              <mc:Fallback>
                <p:oleObj name="Equation" r:id="rId5" imgW="2019240" imgH="4824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189729"/>
                        <a:ext cx="2027238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951349"/>
              </p:ext>
            </p:extLst>
          </p:nvPr>
        </p:nvGraphicFramePr>
        <p:xfrm>
          <a:off x="3807659" y="3132580"/>
          <a:ext cx="4724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1" name="Equation" r:id="rId7" imgW="4724280" imgH="545760" progId="Equation.DSMT4">
                  <p:embed/>
                </p:oleObj>
              </mc:Choice>
              <mc:Fallback>
                <p:oleObj name="Equation" r:id="rId7" imgW="4724280" imgH="54576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7659" y="3132580"/>
                        <a:ext cx="47244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 bwMode="auto">
          <a:xfrm>
            <a:off x="323528" y="3765168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记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486056"/>
              </p:ext>
            </p:extLst>
          </p:nvPr>
        </p:nvGraphicFramePr>
        <p:xfrm>
          <a:off x="1377389" y="3799438"/>
          <a:ext cx="32131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2" name="Equation" r:id="rId9" imgW="3213000" imgH="482400" progId="Equation.DSMT4">
                  <p:embed/>
                </p:oleObj>
              </mc:Choice>
              <mc:Fallback>
                <p:oleObj name="Equation" r:id="rId9" imgW="3213000" imgH="4824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389" y="3799438"/>
                        <a:ext cx="32131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 bwMode="auto">
          <a:xfrm>
            <a:off x="4788024" y="3765168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则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506491"/>
              </p:ext>
            </p:extLst>
          </p:nvPr>
        </p:nvGraphicFramePr>
        <p:xfrm>
          <a:off x="1317550" y="4437112"/>
          <a:ext cx="14922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3" name="Equation" r:id="rId11" imgW="1485720" imgH="482400" progId="Equation.DSMT4">
                  <p:embed/>
                </p:oleObj>
              </mc:Choice>
              <mc:Fallback>
                <p:oleObj name="Equation" r:id="rId11" imgW="1485720" imgH="4824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550" y="4437112"/>
                        <a:ext cx="149225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171252"/>
              </p:ext>
            </p:extLst>
          </p:nvPr>
        </p:nvGraphicFramePr>
        <p:xfrm>
          <a:off x="3805958" y="4363109"/>
          <a:ext cx="3708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4" name="Equation" r:id="rId13" imgW="3720960" imgH="533160" progId="Equation.DSMT4">
                  <p:embed/>
                </p:oleObj>
              </mc:Choice>
              <mc:Fallback>
                <p:oleObj name="Equation" r:id="rId13" imgW="3720960" imgH="53316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5958" y="4363109"/>
                        <a:ext cx="3708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 bwMode="auto">
          <a:xfrm>
            <a:off x="323529" y="5017267"/>
            <a:ext cx="92890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利用这个性质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设在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的某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邻域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(0)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上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有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+1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阶导数，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323529" y="5661248"/>
            <a:ext cx="5234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反复运用柯西中值定理可以得到</a:t>
            </a:r>
          </a:p>
        </p:txBody>
      </p:sp>
    </p:spTree>
    <p:extLst>
      <p:ext uri="{BB962C8B-B14F-4D97-AF65-F5344CB8AC3E}">
        <p14:creationId xmlns:p14="http://schemas.microsoft.com/office/powerpoint/2010/main" val="66924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3" grpId="0"/>
      <p:bldP spid="16" grpId="0"/>
      <p:bldP spid="21" grpId="0"/>
      <p:bldP spid="2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193010"/>
              </p:ext>
            </p:extLst>
          </p:nvPr>
        </p:nvGraphicFramePr>
        <p:xfrm>
          <a:off x="683568" y="188640"/>
          <a:ext cx="5080000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7" name="Equation" r:id="rId3" imgW="5079960" imgH="1117440" progId="Equation.DSMT4">
                  <p:embed/>
                </p:oleObj>
              </mc:Choice>
              <mc:Fallback>
                <p:oleObj name="Equation" r:id="rId3" imgW="5079960" imgH="111744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88640"/>
                        <a:ext cx="5080000" cy="1125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215867"/>
              </p:ext>
            </p:extLst>
          </p:nvPr>
        </p:nvGraphicFramePr>
        <p:xfrm>
          <a:off x="450045" y="1317491"/>
          <a:ext cx="761918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8" name="Equation" r:id="rId5" imgW="7886520" imgH="1117440" progId="Equation.DSMT4">
                  <p:embed/>
                </p:oleObj>
              </mc:Choice>
              <mc:Fallback>
                <p:oleObj name="Equation" r:id="rId5" imgW="7886520" imgH="111744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45" y="1317491"/>
                        <a:ext cx="7619180" cy="1117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247159" y="2754892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这里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784161"/>
              </p:ext>
            </p:extLst>
          </p:nvPr>
        </p:nvGraphicFramePr>
        <p:xfrm>
          <a:off x="1128195" y="2803777"/>
          <a:ext cx="32131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9" name="Equation" r:id="rId7" imgW="3213000" imgH="431640" progId="Equation.DSMT4">
                  <p:embed/>
                </p:oleObj>
              </mc:Choice>
              <mc:Fallback>
                <p:oleObj name="Equation" r:id="rId7" imgW="3213000" imgH="43164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195" y="2803777"/>
                        <a:ext cx="32131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779357"/>
              </p:ext>
            </p:extLst>
          </p:nvPr>
        </p:nvGraphicFramePr>
        <p:xfrm>
          <a:off x="4921652" y="2803584"/>
          <a:ext cx="32893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0" name="Equation" r:id="rId9" imgW="3288960" imgH="431640" progId="Equation.DSMT4">
                  <p:embed/>
                </p:oleObj>
              </mc:Choice>
              <mc:Fallback>
                <p:oleObj name="Equation" r:id="rId9" imgW="3288960" imgH="43164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652" y="2803584"/>
                        <a:ext cx="32893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4423623" y="2754892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或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263513" y="3801332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于是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982162"/>
              </p:ext>
            </p:extLst>
          </p:nvPr>
        </p:nvGraphicFramePr>
        <p:xfrm>
          <a:off x="1890205" y="3588414"/>
          <a:ext cx="3251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1" name="Equation" r:id="rId11" imgW="3251160" imgH="1066680" progId="Equation.DSMT4">
                  <p:embed/>
                </p:oleObj>
              </mc:Choice>
              <mc:Fallback>
                <p:oleObj name="Equation" r:id="rId11" imgW="3251160" imgH="106668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205" y="3588414"/>
                        <a:ext cx="32512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 bwMode="auto">
          <a:xfrm>
            <a:off x="395536" y="5301208"/>
            <a:ext cx="2709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我们已经得到：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5202573" y="3838118"/>
            <a:ext cx="3788217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——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称为拉格朗日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余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项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306028" y="4664143"/>
            <a:ext cx="83407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其中 </a:t>
            </a:r>
            <a:r>
              <a:rPr kumimoji="1" lang="zh-CN" altLang="en-US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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还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可以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表示为 </a:t>
            </a:r>
            <a:r>
              <a:rPr kumimoji="1" lang="zh-CN" altLang="en-US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 x</a:t>
            </a:r>
            <a:r>
              <a:rPr kumimoji="1" lang="zh-CN" alt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zh-CN" altLang="en-US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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对应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某个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值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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(0, 1).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22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5" grpId="0"/>
      <p:bldP spid="16" grpId="0" animBg="1"/>
      <p:bldP spid="1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755575" y="511732"/>
            <a:ext cx="7582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3.2.4</a:t>
            </a: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（带拉格朗日余项的麦克劳林公式）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156051" y="1217897"/>
            <a:ext cx="89530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设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的某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邻域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(0)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上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有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+1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阶导数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，则对任意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156051" y="1924062"/>
            <a:ext cx="13901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kumimoji="1" lang="en-US" altLang="zh-CN" sz="2800" b="1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(0),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546175" y="1924062"/>
            <a:ext cx="45063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存在 </a:t>
            </a:r>
            <a:r>
              <a:rPr kumimoji="1" lang="zh-CN" altLang="en-US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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介于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0,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之间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，使得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272235"/>
              </p:ext>
            </p:extLst>
          </p:nvPr>
        </p:nvGraphicFramePr>
        <p:xfrm>
          <a:off x="478146" y="2630227"/>
          <a:ext cx="5262563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7" name="Equation" r:id="rId3" imgW="5270400" imgH="838080" progId="Equation.DSMT4">
                  <p:embed/>
                </p:oleObj>
              </mc:Choice>
              <mc:Fallback>
                <p:oleObj name="Equation" r:id="rId3" imgW="5270400" imgH="83808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46" y="2630227"/>
                        <a:ext cx="5262563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816903"/>
              </p:ext>
            </p:extLst>
          </p:nvPr>
        </p:nvGraphicFramePr>
        <p:xfrm>
          <a:off x="5783233" y="2573078"/>
          <a:ext cx="16700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8" name="Equation" r:id="rId5" imgW="1663560" imgH="888840" progId="Equation.DSMT4">
                  <p:embed/>
                </p:oleObj>
              </mc:Choice>
              <mc:Fallback>
                <p:oleObj name="Equation" r:id="rId5" imgW="1663560" imgH="88884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3233" y="2573078"/>
                        <a:ext cx="167005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439100"/>
              </p:ext>
            </p:extLst>
          </p:nvPr>
        </p:nvGraphicFramePr>
        <p:xfrm>
          <a:off x="1331640" y="3645024"/>
          <a:ext cx="2089151" cy="958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9" name="Equation" r:id="rId7" imgW="2082600" imgH="952200" progId="Equation.DSMT4">
                  <p:embed/>
                </p:oleObj>
              </mc:Choice>
              <mc:Fallback>
                <p:oleObj name="Equation" r:id="rId7" imgW="2082600" imgH="9522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645024"/>
                        <a:ext cx="2089151" cy="958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72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1152989" y="121031"/>
            <a:ext cx="66752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+mn-ea"/>
                <a:cs typeface="Times New Roman" pitchFamily="18" charset="0"/>
              </a:rPr>
              <a:t>对于一般的</a:t>
            </a:r>
            <a:r>
              <a:rPr kumimoji="1" lang="zh-CN" altLang="en-US" sz="2800" b="1" dirty="0" smtClean="0">
                <a:latin typeface="+mn-ea"/>
                <a:cs typeface="Times New Roman" pitchFamily="18" charset="0"/>
              </a:rPr>
              <a:t>点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baseline="-25000" dirty="0" smtClean="0">
                <a:latin typeface="+mn-ea"/>
                <a:cs typeface="Times New Roman" pitchFamily="18" charset="0"/>
              </a:rPr>
              <a:t>0</a:t>
            </a:r>
            <a:r>
              <a:rPr kumimoji="1" lang="zh-CN" altLang="en-US" sz="2800" b="1" baseline="-25000" dirty="0" smtClean="0">
                <a:latin typeface="+mn-ea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+mn-ea"/>
                <a:cs typeface="Times New Roman" pitchFamily="18" charset="0"/>
              </a:rPr>
              <a:t>，可以用“平移”的</a:t>
            </a:r>
            <a:r>
              <a:rPr kumimoji="1" lang="zh-CN" altLang="en-US" sz="2800" b="1" dirty="0" smtClean="0">
                <a:latin typeface="+mn-ea"/>
                <a:cs typeface="Times New Roman" pitchFamily="18" charset="0"/>
              </a:rPr>
              <a:t>方法</a:t>
            </a:r>
            <a:endParaRPr kumimoji="1" lang="zh-CN" altLang="en-US" sz="2800" b="1" dirty="0">
              <a:latin typeface="+mn-ea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395536" y="1155629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+mn-ea"/>
                <a:cs typeface="Times New Roman" pitchFamily="18" charset="0"/>
              </a:rPr>
              <a:t>令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044421"/>
              </p:ext>
            </p:extLst>
          </p:nvPr>
        </p:nvGraphicFramePr>
        <p:xfrm>
          <a:off x="1839615" y="1173558"/>
          <a:ext cx="22542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8" name="Equation" r:id="rId3" imgW="2260440" imgH="482400" progId="Equation.DSMT4">
                  <p:embed/>
                </p:oleObj>
              </mc:Choice>
              <mc:Fallback>
                <p:oleObj name="Equation" r:id="rId3" imgW="2260440" imgH="4824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615" y="1173558"/>
                        <a:ext cx="2254250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4217354" y="1155629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+mn-ea"/>
                <a:cs typeface="Times New Roman" pitchFamily="18" charset="0"/>
              </a:rPr>
              <a:t>其中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7263"/>
              </p:ext>
            </p:extLst>
          </p:nvPr>
        </p:nvGraphicFramePr>
        <p:xfrm>
          <a:off x="5246860" y="1201339"/>
          <a:ext cx="13509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9" name="Equation" r:id="rId5" imgW="1358640" imgH="431640" progId="Equation.DSMT4">
                  <p:embed/>
                </p:oleObj>
              </mc:Choice>
              <mc:Fallback>
                <p:oleObj name="Equation" r:id="rId5" imgW="1358640" imgH="43164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860" y="1201339"/>
                        <a:ext cx="13509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395536" y="1757492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+mn-ea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100269"/>
              </p:ext>
            </p:extLst>
          </p:nvPr>
        </p:nvGraphicFramePr>
        <p:xfrm>
          <a:off x="1352401" y="1774627"/>
          <a:ext cx="1808163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0" name="Equation" r:id="rId7" imgW="1815840" imgH="482400" progId="Equation.DSMT4">
                  <p:embed/>
                </p:oleObj>
              </mc:Choice>
              <mc:Fallback>
                <p:oleObj name="Equation" r:id="rId7" imgW="1815840" imgH="4824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401" y="1774627"/>
                        <a:ext cx="1808163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232797"/>
              </p:ext>
            </p:extLst>
          </p:nvPr>
        </p:nvGraphicFramePr>
        <p:xfrm>
          <a:off x="1352401" y="2353852"/>
          <a:ext cx="19986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1" name="Equation" r:id="rId9" imgW="2006280" imgH="482400" progId="Equation.DSMT4">
                  <p:embed/>
                </p:oleObj>
              </mc:Choice>
              <mc:Fallback>
                <p:oleObj name="Equation" r:id="rId9" imgW="2006280" imgH="4824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401" y="2353852"/>
                        <a:ext cx="199866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337077"/>
              </p:ext>
            </p:extLst>
          </p:nvPr>
        </p:nvGraphicFramePr>
        <p:xfrm>
          <a:off x="3860360" y="2332804"/>
          <a:ext cx="4737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2" name="Equation" r:id="rId11" imgW="4736880" imgH="545760" progId="Equation.DSMT4">
                  <p:embed/>
                </p:oleObj>
              </mc:Choice>
              <mc:Fallback>
                <p:oleObj name="Equation" r:id="rId11" imgW="4736880" imgH="54576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360" y="2332804"/>
                        <a:ext cx="47371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277084"/>
              </p:ext>
            </p:extLst>
          </p:nvPr>
        </p:nvGraphicFramePr>
        <p:xfrm>
          <a:off x="1352401" y="2834682"/>
          <a:ext cx="29337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3" name="Equation" r:id="rId13" imgW="2933640" imgH="583920" progId="Equation.DSMT4">
                  <p:embed/>
                </p:oleObj>
              </mc:Choice>
              <mc:Fallback>
                <p:oleObj name="Equation" r:id="rId13" imgW="2933640" imgH="58392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401" y="2834682"/>
                        <a:ext cx="29337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168215"/>
              </p:ext>
            </p:extLst>
          </p:nvPr>
        </p:nvGraphicFramePr>
        <p:xfrm>
          <a:off x="1352401" y="3410771"/>
          <a:ext cx="67119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4" name="Equation" r:id="rId15" imgW="6717960" imgH="977760" progId="Equation.DSMT4">
                  <p:embed/>
                </p:oleObj>
              </mc:Choice>
              <mc:Fallback>
                <p:oleObj name="Equation" r:id="rId15" imgW="6717960" imgH="97776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401" y="3410771"/>
                        <a:ext cx="671195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395536" y="639852"/>
            <a:ext cx="5234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+mn-ea"/>
                <a:cs typeface="Times New Roman" pitchFamily="18" charset="0"/>
              </a:rPr>
              <a:t>从麦克劳林公式推出泰勒公式：</a:t>
            </a:r>
            <a:endParaRPr kumimoji="1" lang="zh-CN" altLang="en-US" sz="2800" b="1" dirty="0">
              <a:latin typeface="+mn-ea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354010" y="4626714"/>
            <a:ext cx="10871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+mn-ea"/>
                <a:cs typeface="Times New Roman" pitchFamily="18" charset="0"/>
              </a:rPr>
              <a:t>代入</a:t>
            </a:r>
            <a:r>
              <a:rPr kumimoji="1" lang="en-US" altLang="zh-CN" sz="2800" b="1" dirty="0" smtClean="0">
                <a:latin typeface="+mn-ea"/>
                <a:cs typeface="Times New Roman" pitchFamily="18" charset="0"/>
              </a:rPr>
              <a:t>:</a:t>
            </a:r>
            <a:endParaRPr kumimoji="1" lang="zh-CN" altLang="en-US" sz="2800" b="1" dirty="0">
              <a:latin typeface="+mn-ea"/>
              <a:cs typeface="Times New Roman" pitchFamily="18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696054"/>
              </p:ext>
            </p:extLst>
          </p:nvPr>
        </p:nvGraphicFramePr>
        <p:xfrm>
          <a:off x="1331640" y="4365104"/>
          <a:ext cx="7624067" cy="958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5" name="Equation" r:id="rId17" imgW="7912080" imgH="952200" progId="Equation.DSMT4">
                  <p:embed/>
                </p:oleObj>
              </mc:Choice>
              <mc:Fallback>
                <p:oleObj name="Equation" r:id="rId17" imgW="7912080" imgH="9522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365104"/>
                        <a:ext cx="7624067" cy="9588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937297"/>
              </p:ext>
            </p:extLst>
          </p:nvPr>
        </p:nvGraphicFramePr>
        <p:xfrm>
          <a:off x="940878" y="5301208"/>
          <a:ext cx="8161784" cy="1009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6" name="Equation" r:id="rId19" imgW="8864280" imgH="1015920" progId="Equation.DSMT4">
                  <p:embed/>
                </p:oleObj>
              </mc:Choice>
              <mc:Fallback>
                <p:oleObj name="Equation" r:id="rId19" imgW="8864280" imgH="101592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878" y="5301208"/>
                        <a:ext cx="8161784" cy="10096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 bwMode="auto">
          <a:xfrm>
            <a:off x="395536" y="6165304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+mn-ea"/>
                <a:cs typeface="Times New Roman" pitchFamily="18" charset="0"/>
              </a:rPr>
              <a:t>就得到</a:t>
            </a:r>
            <a:endParaRPr kumimoji="1" lang="zh-CN" altLang="en-US" sz="2800" b="1" dirty="0">
              <a:latin typeface="+mn-ea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359849" y="5517232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+mn-ea"/>
                <a:cs typeface="Times New Roman" pitchFamily="18" charset="0"/>
              </a:rPr>
              <a:t>和</a:t>
            </a:r>
            <a:endParaRPr kumimoji="1" lang="zh-CN" altLang="en-US" sz="2800" b="1" dirty="0"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7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  <p:bldP spid="13" grpId="0"/>
      <p:bldP spid="14" grpId="0"/>
      <p:bldP spid="19" grpId="0"/>
      <p:bldP spid="2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611560" y="188640"/>
            <a:ext cx="65229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定理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3.2.5</a:t>
            </a: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（带有佩亚诺余项的泰勒公式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kumimoji="1"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251518" y="711860"/>
            <a:ext cx="88924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若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在点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处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zh-CN" alt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阶可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导，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存在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的某邻域 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247309" y="1257502"/>
            <a:ext cx="42915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对任意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有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077478"/>
              </p:ext>
            </p:extLst>
          </p:nvPr>
        </p:nvGraphicFramePr>
        <p:xfrm>
          <a:off x="383456" y="1844824"/>
          <a:ext cx="655272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1" name="Equation" r:id="rId3" imgW="7556400" imgH="888840" progId="Equation.DSMT4">
                  <p:embed/>
                </p:oleObj>
              </mc:Choice>
              <mc:Fallback>
                <p:oleObj name="Equation" r:id="rId3" imgW="7556400" imgH="88884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456" y="1844824"/>
                        <a:ext cx="6552728" cy="889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314760"/>
              </p:ext>
            </p:extLst>
          </p:nvPr>
        </p:nvGraphicFramePr>
        <p:xfrm>
          <a:off x="6877475" y="1988840"/>
          <a:ext cx="19383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2" name="Equation" r:id="rId5" imgW="1930320" imgH="583920" progId="Equation.DSMT4">
                  <p:embed/>
                </p:oleObj>
              </mc:Choice>
              <mc:Fallback>
                <p:oleObj name="Equation" r:id="rId5" imgW="1930320" imgH="58392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475" y="1988840"/>
                        <a:ext cx="1938338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611559" y="2814631"/>
            <a:ext cx="72218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定理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3.2.6</a:t>
            </a: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（带有拉格朗日余项的泰勒公式）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611292" y="3418658"/>
            <a:ext cx="83824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若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在点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处的某邻域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内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n+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阶可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导，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则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251519" y="4022685"/>
            <a:ext cx="27719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对任意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2843651" y="4022685"/>
            <a:ext cx="46265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存在 </a:t>
            </a:r>
            <a:r>
              <a:rPr kumimoji="1" lang="zh-CN" altLang="en-US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介于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之间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，使得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882120"/>
              </p:ext>
            </p:extLst>
          </p:nvPr>
        </p:nvGraphicFramePr>
        <p:xfrm>
          <a:off x="611559" y="4626714"/>
          <a:ext cx="48561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3" name="Equation" r:id="rId7" imgW="4851360" imgH="838080" progId="Equation.DSMT4">
                  <p:embed/>
                </p:oleObj>
              </mc:Choice>
              <mc:Fallback>
                <p:oleObj name="Equation" r:id="rId7" imgW="4851360" imgH="83808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59" y="4626714"/>
                        <a:ext cx="4856163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005755"/>
              </p:ext>
            </p:extLst>
          </p:nvPr>
        </p:nvGraphicFramePr>
        <p:xfrm>
          <a:off x="5580111" y="4535542"/>
          <a:ext cx="2667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4" name="Equation" r:id="rId9" imgW="2666880" imgH="888840" progId="Equation.DSMT4">
                  <p:embed/>
                </p:oleObj>
              </mc:Choice>
              <mc:Fallback>
                <p:oleObj name="Equation" r:id="rId9" imgW="2666880" imgH="88884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1" y="4535542"/>
                        <a:ext cx="26670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788037"/>
              </p:ext>
            </p:extLst>
          </p:nvPr>
        </p:nvGraphicFramePr>
        <p:xfrm>
          <a:off x="1462435" y="5399638"/>
          <a:ext cx="3027363" cy="958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5" name="Equation" r:id="rId11" imgW="3035160" imgH="952200" progId="Equation.DSMT4">
                  <p:embed/>
                </p:oleObj>
              </mc:Choice>
              <mc:Fallback>
                <p:oleObj name="Equation" r:id="rId11" imgW="3035160" imgH="9522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435" y="5399638"/>
                        <a:ext cx="3027363" cy="958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86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9" grpId="0"/>
      <p:bldP spid="10" grpId="0"/>
      <p:bldP spid="11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51520" y="2080055"/>
            <a:ext cx="8684991" cy="20690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755576" y="332656"/>
            <a:ext cx="618430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baseline="30000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*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带拉格朗日余项的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麦克劳林   公式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及其应用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67559" y="2080055"/>
            <a:ext cx="8568952" cy="457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回顾：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设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函数 </a:t>
            </a:r>
            <a:r>
              <a:rPr lang="en-US" altLang="zh-CN" sz="2800" b="1" i="1" dirty="0" smtClean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在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区间 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8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800" b="1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8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内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二阶可导，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且</a:t>
            </a:r>
            <a:r>
              <a:rPr lang="en-US" altLang="zh-CN" sz="2800" b="1" i="1" dirty="0" smtClean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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)&gt;0.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7559" y="2537255"/>
            <a:ext cx="4814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则对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任意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，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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有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662252"/>
              </p:ext>
            </p:extLst>
          </p:nvPr>
        </p:nvGraphicFramePr>
        <p:xfrm>
          <a:off x="1879727" y="3160175"/>
          <a:ext cx="4148138" cy="97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3" name="Equation" r:id="rId3" imgW="4140000" imgH="965160" progId="Equation.DSMT4">
                  <p:embed/>
                </p:oleObj>
              </mc:Choice>
              <mc:Fallback>
                <p:oleObj name="Equation" r:id="rId3" imgW="4140000" imgH="9651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727" y="3160175"/>
                        <a:ext cx="4148138" cy="9715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755576" y="1409874"/>
            <a:ext cx="77588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带拉格朗日余项的泰勒公式主要用于证明不等式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424649" y="4437112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只需取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854780"/>
              </p:ext>
            </p:extLst>
          </p:nvPr>
        </p:nvGraphicFramePr>
        <p:xfrm>
          <a:off x="2820778" y="4289940"/>
          <a:ext cx="1773237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4" name="Equation" r:id="rId5" imgW="1765080" imgH="825480" progId="Equation.DSMT4">
                  <p:embed/>
                </p:oleObj>
              </mc:Choice>
              <mc:Fallback>
                <p:oleObj name="Equation" r:id="rId5" imgW="1765080" imgH="8254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778" y="4289940"/>
                        <a:ext cx="1773237" cy="81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 bwMode="auto">
          <a:xfrm>
            <a:off x="367559" y="5229200"/>
            <a:ext cx="61895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则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点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zh-CN" altLang="en-US" sz="2800" b="1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处的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阶泰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勒展开式为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67559" y="4437112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证：</a:t>
            </a:r>
            <a:endParaRPr kumimoji="1" lang="zh-CN" altLang="en-US" sz="2800" b="1" dirty="0">
              <a:solidFill>
                <a:srgbClr val="7030A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18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4" grpId="0"/>
      <p:bldP spid="7" grpId="0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3104838" y="233235"/>
            <a:ext cx="59057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设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在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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某邻域可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导，且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707985"/>
              </p:ext>
            </p:extLst>
          </p:nvPr>
        </p:nvGraphicFramePr>
        <p:xfrm>
          <a:off x="510866" y="1116399"/>
          <a:ext cx="3365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Equation" r:id="rId3" imgW="3365280" imgH="545760" progId="Equation.DSMT4">
                  <p:embed/>
                </p:oleObj>
              </mc:Choice>
              <mc:Fallback>
                <p:oleObj name="Equation" r:id="rId3" imgW="3365280" imgH="54576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866" y="1116399"/>
                        <a:ext cx="33655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560947"/>
              </p:ext>
            </p:extLst>
          </p:nvPr>
        </p:nvGraphicFramePr>
        <p:xfrm>
          <a:off x="4023502" y="935424"/>
          <a:ext cx="2019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Equation" r:id="rId5" imgW="2019240" imgH="901440" progId="Equation.DSMT4">
                  <p:embed/>
                </p:oleObj>
              </mc:Choice>
              <mc:Fallback>
                <p:oleObj name="Equation" r:id="rId5" imgW="2019240" imgH="90144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3502" y="935424"/>
                        <a:ext cx="20193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6057730" y="1124664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则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781719"/>
              </p:ext>
            </p:extLst>
          </p:nvPr>
        </p:nvGraphicFramePr>
        <p:xfrm>
          <a:off x="6732240" y="935424"/>
          <a:ext cx="1930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Equation" r:id="rId7" imgW="1930320" imgH="901440" progId="Equation.DSMT4">
                  <p:embed/>
                </p:oleObj>
              </mc:Choice>
              <mc:Fallback>
                <p:oleObj name="Equation" r:id="rId7" imgW="1930320" imgH="90144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935424"/>
                        <a:ext cx="19304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1833312" y="2070894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令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115527"/>
              </p:ext>
            </p:extLst>
          </p:nvPr>
        </p:nvGraphicFramePr>
        <p:xfrm>
          <a:off x="2408080" y="1916832"/>
          <a:ext cx="84455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Equation" r:id="rId9" imgW="850680" imgH="838080" progId="Equation.DSMT4">
                  <p:embed/>
                </p:oleObj>
              </mc:Choice>
              <mc:Fallback>
                <p:oleObj name="Equation" r:id="rId9" imgW="850680" imgH="83808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080" y="1916832"/>
                        <a:ext cx="844550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3402397" y="2070894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则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981697"/>
              </p:ext>
            </p:extLst>
          </p:nvPr>
        </p:nvGraphicFramePr>
        <p:xfrm>
          <a:off x="971600" y="2852936"/>
          <a:ext cx="767715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Equation" r:id="rId11" imgW="7670520" imgH="1854000" progId="Equation.DSMT4">
                  <p:embed/>
                </p:oleObj>
              </mc:Choice>
              <mc:Fallback>
                <p:oleObj name="Equation" r:id="rId11" imgW="7670520" imgH="185400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852936"/>
                        <a:ext cx="7677150" cy="185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859280"/>
              </p:ext>
            </p:extLst>
          </p:nvPr>
        </p:nvGraphicFramePr>
        <p:xfrm>
          <a:off x="2378654" y="4869160"/>
          <a:ext cx="2286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Equation" r:id="rId13" imgW="2286000" imgH="901440" progId="Equation.DSMT4">
                  <p:embed/>
                </p:oleObj>
              </mc:Choice>
              <mc:Fallback>
                <p:oleObj name="Equation" r:id="rId13" imgW="2286000" imgH="90144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654" y="4869160"/>
                        <a:ext cx="22860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 bwMode="auto">
          <a:xfrm>
            <a:off x="971600" y="2070894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证：</a:t>
            </a:r>
            <a:endParaRPr kumimoji="1"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507652" y="233235"/>
            <a:ext cx="2717411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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的情形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5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  <p:bldP spid="1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222173"/>
              </p:ext>
            </p:extLst>
          </p:nvPr>
        </p:nvGraphicFramePr>
        <p:xfrm>
          <a:off x="899592" y="188640"/>
          <a:ext cx="6662738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6" name="Equation" r:id="rId3" imgW="6654600" imgH="825480" progId="Equation.DSMT4">
                  <p:embed/>
                </p:oleObj>
              </mc:Choice>
              <mc:Fallback>
                <p:oleObj name="Equation" r:id="rId3" imgW="6654600" imgH="82548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88640"/>
                        <a:ext cx="6662738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 bwMode="auto">
          <a:xfrm>
            <a:off x="467544" y="1052736"/>
            <a:ext cx="26757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将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 代入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得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579644"/>
              </p:ext>
            </p:extLst>
          </p:nvPr>
        </p:nvGraphicFramePr>
        <p:xfrm>
          <a:off x="827584" y="1600328"/>
          <a:ext cx="697706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7" name="Equation" r:id="rId5" imgW="6984720" imgH="825480" progId="Equation.DSMT4">
                  <p:embed/>
                </p:oleObj>
              </mc:Choice>
              <mc:Fallback>
                <p:oleObj name="Equation" r:id="rId5" imgW="6984720" imgH="82548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600328"/>
                        <a:ext cx="6977063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134036"/>
              </p:ext>
            </p:extLst>
          </p:nvPr>
        </p:nvGraphicFramePr>
        <p:xfrm>
          <a:off x="827584" y="2492896"/>
          <a:ext cx="71374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8" name="Equation" r:id="rId7" imgW="7137360" imgH="825480" progId="Equation.DSMT4">
                  <p:embed/>
                </p:oleObj>
              </mc:Choice>
              <mc:Fallback>
                <p:oleObj name="Equation" r:id="rId7" imgW="7137360" imgH="82548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492896"/>
                        <a:ext cx="7137400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323528" y="3284984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再两式相加得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607333"/>
              </p:ext>
            </p:extLst>
          </p:nvPr>
        </p:nvGraphicFramePr>
        <p:xfrm>
          <a:off x="744538" y="3808413"/>
          <a:ext cx="7653337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9" name="Equation" r:id="rId9" imgW="7645320" imgH="1002960" progId="Equation.DSMT4">
                  <p:embed/>
                </p:oleObj>
              </mc:Choice>
              <mc:Fallback>
                <p:oleObj name="Equation" r:id="rId9" imgW="7645320" imgH="100296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3808413"/>
                        <a:ext cx="7653337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88350"/>
              </p:ext>
            </p:extLst>
          </p:nvPr>
        </p:nvGraphicFramePr>
        <p:xfrm>
          <a:off x="2672248" y="4869160"/>
          <a:ext cx="21653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0" name="Equation" r:id="rId11" imgW="2171520" imgH="939600" progId="Equation.DSMT4">
                  <p:embed/>
                </p:oleObj>
              </mc:Choice>
              <mc:Fallback>
                <p:oleObj name="Equation" r:id="rId11" imgW="2171520" imgH="9396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2248" y="4869160"/>
                        <a:ext cx="216535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289883"/>
              </p:ext>
            </p:extLst>
          </p:nvPr>
        </p:nvGraphicFramePr>
        <p:xfrm>
          <a:off x="1364148" y="5085184"/>
          <a:ext cx="1308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1" name="Equation" r:id="rId13" imgW="1307880" imgH="431640" progId="Equation.DSMT4">
                  <p:embed/>
                </p:oleObj>
              </mc:Choice>
              <mc:Fallback>
                <p:oleObj name="Equation" r:id="rId13" imgW="1307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64148" y="5085184"/>
                        <a:ext cx="13081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158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 bwMode="auto">
          <a:xfrm>
            <a:off x="243967" y="270056"/>
            <a:ext cx="66800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19.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讨论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以泰勒多项式来近似正弦函数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763853"/>
              </p:ext>
            </p:extLst>
          </p:nvPr>
        </p:nvGraphicFramePr>
        <p:xfrm>
          <a:off x="6673517" y="360333"/>
          <a:ext cx="6794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8" name="Equation" r:id="rId3" imgW="672840" imgH="317160" progId="Equation.DSMT4">
                  <p:embed/>
                </p:oleObj>
              </mc:Choice>
              <mc:Fallback>
                <p:oleObj name="Equation" r:id="rId3" imgW="672840" imgH="31716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3517" y="360333"/>
                        <a:ext cx="67945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 bwMode="auto">
          <a:xfrm>
            <a:off x="7308304" y="270056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时的误差．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243967" y="803779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 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kumimoji="1"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738207"/>
              </p:ext>
            </p:extLst>
          </p:nvPr>
        </p:nvGraphicFramePr>
        <p:xfrm>
          <a:off x="1251875" y="1373678"/>
          <a:ext cx="34242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9" name="Equation" r:id="rId5" imgW="3416040" imgH="838080" progId="Equation.DSMT4">
                  <p:embed/>
                </p:oleObj>
              </mc:Choice>
              <mc:Fallback>
                <p:oleObj name="Equation" r:id="rId5" imgW="3416040" imgH="83808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1875" y="1373678"/>
                        <a:ext cx="3424238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797906"/>
              </p:ext>
            </p:extLst>
          </p:nvPr>
        </p:nvGraphicFramePr>
        <p:xfrm>
          <a:off x="4781686" y="1303820"/>
          <a:ext cx="39878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0" name="Equation" r:id="rId7" imgW="3987720" imgH="952200" progId="Equation.DSMT4">
                  <p:embed/>
                </p:oleObj>
              </mc:Choice>
              <mc:Fallback>
                <p:oleObj name="Equation" r:id="rId7" imgW="3987720" imgH="9522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686" y="1303820"/>
                        <a:ext cx="3987800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 bwMode="auto">
          <a:xfrm>
            <a:off x="237569" y="2165766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误差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380817"/>
              </p:ext>
            </p:extLst>
          </p:nvPr>
        </p:nvGraphicFramePr>
        <p:xfrm>
          <a:off x="1238202" y="2688922"/>
          <a:ext cx="659130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1" name="Equation" r:id="rId9" imgW="6591240" imgH="1726920" progId="Equation.DSMT4">
                  <p:embed/>
                </p:oleObj>
              </mc:Choice>
              <mc:Fallback>
                <p:oleObj name="Equation" r:id="rId9" imgW="6591240" imgH="172692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02" y="2688922"/>
                        <a:ext cx="6591300" cy="173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 bwMode="auto">
          <a:xfrm>
            <a:off x="237569" y="4398014"/>
            <a:ext cx="2709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当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= 1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时，</a:t>
            </a:r>
          </a:p>
        </p:txBody>
      </p:sp>
      <p:sp>
        <p:nvSpPr>
          <p:cNvPr id="32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256853"/>
              </p:ext>
            </p:extLst>
          </p:nvPr>
        </p:nvGraphicFramePr>
        <p:xfrm>
          <a:off x="3413474" y="4509871"/>
          <a:ext cx="1290637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2" name="Equation" r:id="rId11" imgW="1282680" imgH="330120" progId="Equation.DSMT4">
                  <p:embed/>
                </p:oleObj>
              </mc:Choice>
              <mc:Fallback>
                <p:oleObj name="Equation" r:id="rId11" imgW="1282680" imgH="33012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474" y="4509871"/>
                        <a:ext cx="1290637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 bwMode="auto">
          <a:xfrm>
            <a:off x="533154" y="5383545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当</a:t>
            </a: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206738"/>
              </p:ext>
            </p:extLst>
          </p:nvPr>
        </p:nvGraphicFramePr>
        <p:xfrm>
          <a:off x="1028097" y="5428792"/>
          <a:ext cx="1657351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3" name="Equation" r:id="rId13" imgW="1650960" imgH="482400" progId="Equation.DSMT4">
                  <p:embed/>
                </p:oleObj>
              </mc:Choice>
              <mc:Fallback>
                <p:oleObj name="Equation" r:id="rId13" imgW="1650960" imgH="4824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097" y="5428792"/>
                        <a:ext cx="1657351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 bwMode="auto">
          <a:xfrm>
            <a:off x="2765402" y="5383545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时，</a:t>
            </a:r>
          </a:p>
        </p:txBody>
      </p:sp>
      <p:sp>
        <p:nvSpPr>
          <p:cNvPr id="38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527140"/>
              </p:ext>
            </p:extLst>
          </p:nvPr>
        </p:nvGraphicFramePr>
        <p:xfrm>
          <a:off x="3466215" y="5200655"/>
          <a:ext cx="3975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4" name="Equation" r:id="rId15" imgW="3974760" imgH="888840" progId="Equation.DSMT4">
                  <p:embed/>
                </p:oleObj>
              </mc:Choice>
              <mc:Fallback>
                <p:oleObj name="Equation" r:id="rId15" imgW="3974760" imgH="88884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6215" y="5200655"/>
                        <a:ext cx="39751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718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/>
      <p:bldP spid="28" grpId="0"/>
      <p:bldP spid="31" grpId="0"/>
      <p:bldP spid="34" grpId="0"/>
      <p:bldP spid="3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4"/>
          <p:cNvSpPr>
            <a:spLocks noChangeShapeType="1"/>
          </p:cNvSpPr>
          <p:nvPr/>
        </p:nvSpPr>
        <p:spPr bwMode="auto">
          <a:xfrm>
            <a:off x="5436096" y="1852455"/>
            <a:ext cx="352818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 flipV="1">
            <a:off x="5668383" y="783675"/>
            <a:ext cx="0" cy="133280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Freeform 6"/>
          <p:cNvSpPr>
            <a:spLocks/>
          </p:cNvSpPr>
          <p:nvPr/>
        </p:nvSpPr>
        <p:spPr bwMode="auto">
          <a:xfrm>
            <a:off x="5668383" y="1588434"/>
            <a:ext cx="2935851" cy="528043"/>
          </a:xfrm>
          <a:custGeom>
            <a:avLst/>
            <a:gdLst>
              <a:gd name="T0" fmla="*/ 0 w 4320"/>
              <a:gd name="T1" fmla="*/ 624 h 1248"/>
              <a:gd name="T2" fmla="*/ 1080 w 4320"/>
              <a:gd name="T3" fmla="*/ 0 h 1248"/>
              <a:gd name="T4" fmla="*/ 2160 w 4320"/>
              <a:gd name="T5" fmla="*/ 624 h 1248"/>
              <a:gd name="T6" fmla="*/ 3240 w 4320"/>
              <a:gd name="T7" fmla="*/ 1248 h 1248"/>
              <a:gd name="T8" fmla="*/ 4320 w 4320"/>
              <a:gd name="T9" fmla="*/ 624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20" h="1248">
                <a:moveTo>
                  <a:pt x="0" y="624"/>
                </a:moveTo>
                <a:cubicBezTo>
                  <a:pt x="360" y="312"/>
                  <a:pt x="720" y="0"/>
                  <a:pt x="1080" y="0"/>
                </a:cubicBezTo>
                <a:cubicBezTo>
                  <a:pt x="1440" y="0"/>
                  <a:pt x="1800" y="416"/>
                  <a:pt x="2160" y="624"/>
                </a:cubicBezTo>
                <a:cubicBezTo>
                  <a:pt x="2520" y="832"/>
                  <a:pt x="2880" y="1248"/>
                  <a:pt x="3240" y="1248"/>
                </a:cubicBezTo>
                <a:cubicBezTo>
                  <a:pt x="3600" y="1248"/>
                  <a:pt x="3960" y="936"/>
                  <a:pt x="4320" y="62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V="1">
            <a:off x="5668383" y="980845"/>
            <a:ext cx="919685" cy="871610"/>
          </a:xfrm>
          <a:prstGeom prst="line">
            <a:avLst/>
          </a:prstGeom>
          <a:noFill/>
          <a:ln w="317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Freeform 8"/>
          <p:cNvSpPr>
            <a:spLocks/>
          </p:cNvSpPr>
          <p:nvPr/>
        </p:nvSpPr>
        <p:spPr bwMode="auto">
          <a:xfrm>
            <a:off x="5668383" y="1643438"/>
            <a:ext cx="1207893" cy="267407"/>
          </a:xfrm>
          <a:custGeom>
            <a:avLst/>
            <a:gdLst>
              <a:gd name="T0" fmla="*/ 0 w 1800"/>
              <a:gd name="T1" fmla="*/ 494 h 650"/>
              <a:gd name="T2" fmla="*/ 900 w 1800"/>
              <a:gd name="T3" fmla="*/ 26 h 650"/>
              <a:gd name="T4" fmla="*/ 1800 w 1800"/>
              <a:gd name="T5" fmla="*/ 650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00" h="650">
                <a:moveTo>
                  <a:pt x="0" y="494"/>
                </a:moveTo>
                <a:cubicBezTo>
                  <a:pt x="300" y="247"/>
                  <a:pt x="600" y="0"/>
                  <a:pt x="900" y="26"/>
                </a:cubicBezTo>
                <a:cubicBezTo>
                  <a:pt x="1200" y="52"/>
                  <a:pt x="1500" y="351"/>
                  <a:pt x="1800" y="650"/>
                </a:cubicBezTo>
              </a:path>
            </a:pathLst>
          </a:custGeom>
          <a:noFill/>
          <a:ln w="3175" cap="flat" cmpd="sng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5668383" y="1511427"/>
            <a:ext cx="2648073" cy="440036"/>
          </a:xfrm>
          <a:custGeom>
            <a:avLst/>
            <a:gdLst>
              <a:gd name="T0" fmla="*/ 0 w 4140"/>
              <a:gd name="T1" fmla="*/ 806 h 1040"/>
              <a:gd name="T2" fmla="*/ 1260 w 4140"/>
              <a:gd name="T3" fmla="*/ 26 h 1040"/>
              <a:gd name="T4" fmla="*/ 3060 w 4140"/>
              <a:gd name="T5" fmla="*/ 962 h 1040"/>
              <a:gd name="T6" fmla="*/ 4140 w 4140"/>
              <a:gd name="T7" fmla="*/ 494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40" h="1040">
                <a:moveTo>
                  <a:pt x="0" y="806"/>
                </a:moveTo>
                <a:cubicBezTo>
                  <a:pt x="375" y="403"/>
                  <a:pt x="750" y="0"/>
                  <a:pt x="1260" y="26"/>
                </a:cubicBezTo>
                <a:cubicBezTo>
                  <a:pt x="1770" y="52"/>
                  <a:pt x="2580" y="884"/>
                  <a:pt x="3060" y="962"/>
                </a:cubicBezTo>
                <a:cubicBezTo>
                  <a:pt x="3540" y="1040"/>
                  <a:pt x="3840" y="767"/>
                  <a:pt x="4140" y="494"/>
                </a:cubicBezTo>
              </a:path>
            </a:pathLst>
          </a:custGeom>
          <a:noFill/>
          <a:ln w="3175" cap="flat" cmpd="sng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25918"/>
              </p:ext>
            </p:extLst>
          </p:nvPr>
        </p:nvGraphicFramePr>
        <p:xfrm>
          <a:off x="8785209" y="1912872"/>
          <a:ext cx="179070" cy="198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6" name="Equation" r:id="rId3" imgW="126835" imgH="139518" progId="Equation.DSMT4">
                  <p:embed/>
                </p:oleObj>
              </mc:Choice>
              <mc:Fallback>
                <p:oleObj name="Equation" r:id="rId3" imgW="126835" imgH="139518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5209" y="1912872"/>
                        <a:ext cx="179070" cy="1980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039353"/>
              </p:ext>
            </p:extLst>
          </p:nvPr>
        </p:nvGraphicFramePr>
        <p:xfrm>
          <a:off x="5707491" y="783675"/>
          <a:ext cx="196850" cy="234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7" name="Equation" r:id="rId5" imgW="139579" imgH="164957" progId="Equation.DSMT4">
                  <p:embed/>
                </p:oleObj>
              </mc:Choice>
              <mc:Fallback>
                <p:oleObj name="Equation" r:id="rId5" imgW="139579" imgH="164957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491" y="783675"/>
                        <a:ext cx="196850" cy="234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613322"/>
              </p:ext>
            </p:extLst>
          </p:nvPr>
        </p:nvGraphicFramePr>
        <p:xfrm>
          <a:off x="6012160" y="1777141"/>
          <a:ext cx="722630" cy="461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8" name="Equation" r:id="rId7" imgW="660400" imgH="419100" progId="Equation.DSMT4">
                  <p:embed/>
                </p:oleObj>
              </mc:Choice>
              <mc:Fallback>
                <p:oleObj name="Equation" r:id="rId7" imgW="660400" imgH="4191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1777141"/>
                        <a:ext cx="722630" cy="4614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308056"/>
              </p:ext>
            </p:extLst>
          </p:nvPr>
        </p:nvGraphicFramePr>
        <p:xfrm>
          <a:off x="7308304" y="2116477"/>
          <a:ext cx="739775" cy="264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9" name="Equation" r:id="rId9" imgW="571252" imgH="203112" progId="Equation.DSMT4">
                  <p:embed/>
                </p:oleObj>
              </mc:Choice>
              <mc:Fallback>
                <p:oleObj name="Equation" r:id="rId9" imgW="571252" imgH="203112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2116477"/>
                        <a:ext cx="739775" cy="264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007071"/>
              </p:ext>
            </p:extLst>
          </p:nvPr>
        </p:nvGraphicFramePr>
        <p:xfrm>
          <a:off x="5668383" y="1199110"/>
          <a:ext cx="519430" cy="234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0" name="Equation" r:id="rId11" imgW="368140" imgH="165028" progId="Equation.DSMT4">
                  <p:embed/>
                </p:oleObj>
              </mc:Choice>
              <mc:Fallback>
                <p:oleObj name="Equation" r:id="rId11" imgW="368140" imgH="165028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383" y="1199110"/>
                        <a:ext cx="519430" cy="234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894145"/>
              </p:ext>
            </p:extLst>
          </p:nvPr>
        </p:nvGraphicFramePr>
        <p:xfrm>
          <a:off x="7229463" y="1094345"/>
          <a:ext cx="1054100" cy="460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1" name="Equation" r:id="rId13" imgW="965200" imgH="419100" progId="Equation.DSMT4">
                  <p:embed/>
                </p:oleObj>
              </mc:Choice>
              <mc:Fallback>
                <p:oleObj name="Equation" r:id="rId13" imgW="965200" imgH="4191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9463" y="1094345"/>
                        <a:ext cx="1054100" cy="4601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283009"/>
              </p:ext>
            </p:extLst>
          </p:nvPr>
        </p:nvGraphicFramePr>
        <p:xfrm>
          <a:off x="5443716" y="1859436"/>
          <a:ext cx="214630" cy="251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2" name="Equation" r:id="rId15" imgW="152202" imgH="177569" progId="Equation.DSMT4">
                  <p:embed/>
                </p:oleObj>
              </mc:Choice>
              <mc:Fallback>
                <p:oleObj name="Equation" r:id="rId15" imgW="152202" imgH="177569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716" y="1859436"/>
                        <a:ext cx="214630" cy="251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 bwMode="auto">
          <a:xfrm>
            <a:off x="683568" y="260648"/>
            <a:ext cx="2709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当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= 2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时，</a:t>
            </a: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500597"/>
              </p:ext>
            </p:extLst>
          </p:nvPr>
        </p:nvGraphicFramePr>
        <p:xfrm>
          <a:off x="2620735" y="904400"/>
          <a:ext cx="20113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3" name="Equation" r:id="rId17" imgW="2019240" imgH="888840" progId="Equation.DSMT4">
                  <p:embed/>
                </p:oleObj>
              </mc:Choice>
              <mc:Fallback>
                <p:oleObj name="Equation" r:id="rId17" imgW="2019240" imgH="88884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735" y="904400"/>
                        <a:ext cx="2011362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 bwMode="auto">
          <a:xfrm>
            <a:off x="579995" y="1943593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当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4118991" y="1911014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时，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858014"/>
              </p:ext>
            </p:extLst>
          </p:nvPr>
        </p:nvGraphicFramePr>
        <p:xfrm>
          <a:off x="1108828" y="1943593"/>
          <a:ext cx="2862263" cy="501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4" name="Equation" r:id="rId19" imgW="2869920" imgH="495000" progId="Equation.DSMT4">
                  <p:embed/>
                </p:oleObj>
              </mc:Choice>
              <mc:Fallback>
                <p:oleObj name="Equation" r:id="rId19" imgW="2869920" imgH="4950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828" y="1943593"/>
                        <a:ext cx="2862263" cy="501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882353"/>
              </p:ext>
            </p:extLst>
          </p:nvPr>
        </p:nvGraphicFramePr>
        <p:xfrm>
          <a:off x="2524125" y="2565400"/>
          <a:ext cx="28384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5" name="Equation" r:id="rId21" imgW="2844720" imgH="888840" progId="Equation.DSMT4">
                  <p:embed/>
                </p:oleObj>
              </mc:Choice>
              <mc:Fallback>
                <p:oleObj name="Equation" r:id="rId21" imgW="2844720" imgH="88884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2565400"/>
                        <a:ext cx="283845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 bwMode="auto">
          <a:xfrm>
            <a:off x="852666" y="3573016"/>
            <a:ext cx="69236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(3)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可见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，在相同的精确度范围内，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愈大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683568" y="4291973"/>
            <a:ext cx="35189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可取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的范围也愈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大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801631"/>
              </p:ext>
            </p:extLst>
          </p:nvPr>
        </p:nvGraphicFramePr>
        <p:xfrm>
          <a:off x="2411760" y="4815193"/>
          <a:ext cx="2855913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6" name="Equation" r:id="rId23" imgW="2616120" imgH="888840" progId="Equation.DSMT4">
                  <p:embed/>
                </p:oleObj>
              </mc:Choice>
              <mc:Fallback>
                <p:oleObj name="Equation" r:id="rId23" imgW="2616120" imgH="88884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815193"/>
                        <a:ext cx="2855913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981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/>
      <p:bldP spid="21" grpId="0"/>
      <p:bldP spid="23" grpId="0"/>
      <p:bldP spid="28" grpId="0"/>
      <p:bldP spid="2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2063" y="60986"/>
            <a:ext cx="8229600" cy="77809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3.2.2</a:t>
            </a:r>
            <a:endParaRPr lang="zh-CN" altLang="en-US" b="1" dirty="0" smtClean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395535" y="839084"/>
            <a:ext cx="84914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写出 </a:t>
            </a:r>
            <a:r>
              <a:rPr kumimoji="1"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ln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 (1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 的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带有佩亚诺余项的麦克劳林公式，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436126" y="1384302"/>
            <a:ext cx="25859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展开到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含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zh-CN" altLang="en-US" sz="2800" b="1" baseline="30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项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395536" y="1988840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95536" y="2780928"/>
            <a:ext cx="45143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用麦克劳林公式求极限：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435733"/>
              </p:ext>
            </p:extLst>
          </p:nvPr>
        </p:nvGraphicFramePr>
        <p:xfrm>
          <a:off x="4716016" y="2626613"/>
          <a:ext cx="24638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1" name="Equation" r:id="rId3" imgW="2463480" imgH="838080" progId="Equation.DSMT4">
                  <p:embed/>
                </p:oleObj>
              </mc:Choice>
              <mc:Fallback>
                <p:oleObj name="Equation" r:id="rId3" imgW="2463480" imgH="83808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2626613"/>
                        <a:ext cx="24638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395536" y="3376146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209243"/>
              </p:ext>
            </p:extLst>
          </p:nvPr>
        </p:nvGraphicFramePr>
        <p:xfrm>
          <a:off x="1802740" y="1835319"/>
          <a:ext cx="486092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2" name="Equation" r:id="rId5" imgW="4851360" imgH="838080" progId="Equation.DSMT4">
                  <p:embed/>
                </p:oleObj>
              </mc:Choice>
              <mc:Fallback>
                <p:oleObj name="Equation" r:id="rId5" imgW="4851360" imgH="83808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2740" y="1835319"/>
                        <a:ext cx="4860925" cy="830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11475"/>
              </p:ext>
            </p:extLst>
          </p:nvPr>
        </p:nvGraphicFramePr>
        <p:xfrm>
          <a:off x="1881366" y="3222625"/>
          <a:ext cx="24765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3" name="Equation" r:id="rId7" imgW="241200" imgH="838080" progId="Equation.DSMT4">
                  <p:embed/>
                </p:oleObj>
              </mc:Choice>
              <mc:Fallback>
                <p:oleObj name="Equation" r:id="rId7" imgW="241200" imgH="83808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366" y="3222625"/>
                        <a:ext cx="247650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2348153" y="3376146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提示：</a:t>
            </a:r>
            <a:endParaRPr kumimoji="1" lang="zh-CN" alt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198097"/>
              </p:ext>
            </p:extLst>
          </p:nvPr>
        </p:nvGraphicFramePr>
        <p:xfrm>
          <a:off x="395536" y="4030785"/>
          <a:ext cx="8491427" cy="1319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4" name="Equation" r:id="rId9" imgW="9029520" imgH="1333440" progId="Equation.DSMT4">
                  <p:embed/>
                </p:oleObj>
              </mc:Choice>
              <mc:Fallback>
                <p:oleObj name="Equation" r:id="rId9" imgW="9029520" imgH="133344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030785"/>
                        <a:ext cx="8491427" cy="13195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637683"/>
              </p:ext>
            </p:extLst>
          </p:nvPr>
        </p:nvGraphicFramePr>
        <p:xfrm>
          <a:off x="827584" y="5301208"/>
          <a:ext cx="2519363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5" name="Equation" r:id="rId11" imgW="2527200" imgH="1244520" progId="Equation.DSMT4">
                  <p:embed/>
                </p:oleObj>
              </mc:Choice>
              <mc:Fallback>
                <p:oleObj name="Equation" r:id="rId11" imgW="2527200" imgH="124452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301208"/>
                        <a:ext cx="2519363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464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83973" y="606400"/>
            <a:ext cx="2160587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smtClean="0">
                <a:latin typeface="Times New Roman" pitchFamily="18" charset="0"/>
                <a:ea typeface="+mn-ea"/>
                <a:cs typeface="Times New Roman" pitchFamily="18" charset="0"/>
              </a:rPr>
              <a:t>说明：①</a:t>
            </a:r>
            <a:endParaRPr lang="zh-CN" altLang="en-US" sz="2800" b="1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057185" y="609575"/>
            <a:ext cx="175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定理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中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750444"/>
              </p:ext>
            </p:extLst>
          </p:nvPr>
        </p:nvGraphicFramePr>
        <p:xfrm>
          <a:off x="3533560" y="669900"/>
          <a:ext cx="9937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" name="Equation" r:id="rId3" imgW="990360" imgH="431640" progId="Equation.DSMT4">
                  <p:embed/>
                </p:oleObj>
              </mc:Choice>
              <mc:Fallback>
                <p:oleObj name="Equation" r:id="rId3" imgW="990360" imgH="43164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560" y="669900"/>
                        <a:ext cx="9937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495585" y="6206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换为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21849"/>
              </p:ext>
            </p:extLst>
          </p:nvPr>
        </p:nvGraphicFramePr>
        <p:xfrm>
          <a:off x="1552617" y="1398042"/>
          <a:ext cx="1270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" name="Equation" r:id="rId5" imgW="1269720" imgH="469800" progId="Equation.DSMT4">
                  <p:embed/>
                </p:oleObj>
              </mc:Choice>
              <mc:Fallback>
                <p:oleObj name="Equation" r:id="rId5" imgW="1269720" imgH="46980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617" y="1398042"/>
                        <a:ext cx="1270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563515"/>
              </p:ext>
            </p:extLst>
          </p:nvPr>
        </p:nvGraphicFramePr>
        <p:xfrm>
          <a:off x="3000417" y="1398042"/>
          <a:ext cx="1270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" name="Equation" r:id="rId7" imgW="1269720" imgH="469800" progId="Equation.DSMT4">
                  <p:embed/>
                </p:oleObj>
              </mc:Choice>
              <mc:Fallback>
                <p:oleObj name="Equation" r:id="rId7" imgW="1269720" imgH="46980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417" y="1398042"/>
                        <a:ext cx="1270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598975"/>
              </p:ext>
            </p:extLst>
          </p:nvPr>
        </p:nvGraphicFramePr>
        <p:xfrm>
          <a:off x="4505311" y="1556792"/>
          <a:ext cx="1104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5" name="Equation" r:id="rId9" imgW="1104840" imgH="317160" progId="Equation.DSMT4">
                  <p:embed/>
                </p:oleObj>
              </mc:Choice>
              <mc:Fallback>
                <p:oleObj name="Equation" r:id="rId9" imgW="1104840" imgH="31716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311" y="1556792"/>
                        <a:ext cx="11049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294615"/>
              </p:ext>
            </p:extLst>
          </p:nvPr>
        </p:nvGraphicFramePr>
        <p:xfrm>
          <a:off x="7273911" y="1556792"/>
          <a:ext cx="1181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" name="Equation" r:id="rId11" imgW="1180800" imgH="317160" progId="Equation.DSMT4">
                  <p:embed/>
                </p:oleObj>
              </mc:Choice>
              <mc:Fallback>
                <p:oleObj name="Equation" r:id="rId11" imgW="1180800" imgH="31716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3911" y="1556792"/>
                        <a:ext cx="11811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06056" y="2132856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之一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437456" y="3044840"/>
            <a:ext cx="1030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 b="1" dirty="0">
                <a:latin typeface="Times New Roman" pitchFamily="18" charset="0"/>
                <a:cs typeface="Times New Roman" pitchFamily="18" charset="0"/>
              </a:rPr>
              <a:t>②</a:t>
            </a:r>
            <a:endParaRPr kumimoji="1"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935931" y="3030552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若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963814"/>
              </p:ext>
            </p:extLst>
          </p:nvPr>
        </p:nvGraphicFramePr>
        <p:xfrm>
          <a:off x="2398687" y="2889113"/>
          <a:ext cx="1467172" cy="997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7" name="Equation" r:id="rId13" imgW="622080" imgH="419040" progId="Equation.DSMT4">
                  <p:embed/>
                </p:oleObj>
              </mc:Choice>
              <mc:Fallback>
                <p:oleObj name="Equation" r:id="rId13" imgW="622080" imgH="41904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687" y="2889113"/>
                        <a:ext cx="1467172" cy="997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330934"/>
              </p:ext>
            </p:extLst>
          </p:nvPr>
        </p:nvGraphicFramePr>
        <p:xfrm>
          <a:off x="4006031" y="2948002"/>
          <a:ext cx="4711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8" name="Equation" r:id="rId15" imgW="4711680" imgH="838080" progId="Equation.DSMT4">
                  <p:embed/>
                </p:oleObj>
              </mc:Choice>
              <mc:Fallback>
                <p:oleObj name="Equation" r:id="rId15" imgW="4711680" imgH="83808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031" y="2948002"/>
                        <a:ext cx="47117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457200" y="4077072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理条件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905000" y="4077072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206611"/>
              </p:ext>
            </p:extLst>
          </p:nvPr>
        </p:nvGraphicFramePr>
        <p:xfrm>
          <a:off x="2058000" y="4797152"/>
          <a:ext cx="2959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9" name="Equation" r:id="rId17" imgW="2958840" imgH="901440" progId="Equation.DSMT4">
                  <p:embed/>
                </p:oleObj>
              </mc:Choice>
              <mc:Fallback>
                <p:oleObj name="Equation" r:id="rId17" imgW="2958840" imgH="90144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000" y="4797152"/>
                        <a:ext cx="29591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679995"/>
              </p:ext>
            </p:extLst>
          </p:nvPr>
        </p:nvGraphicFramePr>
        <p:xfrm>
          <a:off x="5166325" y="4797152"/>
          <a:ext cx="1676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0" name="Equation" r:id="rId19" imgW="1676160" imgH="901440" progId="Equation.DSMT4">
                  <p:embed/>
                </p:oleObj>
              </mc:Choice>
              <mc:Fallback>
                <p:oleObj name="Equation" r:id="rId19" imgW="1676160" imgH="90144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6325" y="4797152"/>
                        <a:ext cx="16764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420456" y="2132856"/>
            <a:ext cx="670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条件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作相应的修改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定理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仍然成立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05687"/>
              </p:ext>
            </p:extLst>
          </p:nvPr>
        </p:nvGraphicFramePr>
        <p:xfrm>
          <a:off x="5781661" y="1550442"/>
          <a:ext cx="1295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1" name="Equation" r:id="rId21" imgW="1295280" imgH="330120" progId="Equation.DSMT4">
                  <p:embed/>
                </p:oleObj>
              </mc:Choice>
              <mc:Fallback>
                <p:oleObj name="Equation" r:id="rId21" imgW="1295280" imgH="33012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1661" y="1550442"/>
                        <a:ext cx="12954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587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  <p:bldP spid="10" grpId="0" autoUpdateAnimBg="0"/>
      <p:bldP spid="11" grpId="0" autoUpdateAnimBg="0"/>
      <p:bldP spid="12" grpId="0" build="p" autoUpdateAnimBg="0"/>
      <p:bldP spid="15" grpId="0" autoUpdateAnimBg="0"/>
      <p:bldP spid="16" grpId="0" autoUpdateAnimBg="0"/>
      <p:bldP spid="1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52450" y="681038"/>
            <a:ext cx="1428750" cy="6508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1.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求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014237"/>
              </p:ext>
            </p:extLst>
          </p:nvPr>
        </p:nvGraphicFramePr>
        <p:xfrm>
          <a:off x="1942681" y="467569"/>
          <a:ext cx="2641320" cy="88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" name="Equation" r:id="rId3" imgW="2641320" imgH="888840" progId="Equation.DSMT4">
                  <p:embed/>
                </p:oleObj>
              </mc:Choice>
              <mc:Fallback>
                <p:oleObj name="Equation" r:id="rId3" imgW="2641320" imgH="88884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2681" y="467569"/>
                        <a:ext cx="2641320" cy="8888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9600" y="186213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295400" y="1870075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原式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57323"/>
              </p:ext>
            </p:extLst>
          </p:nvPr>
        </p:nvGraphicFramePr>
        <p:xfrm>
          <a:off x="2267744" y="1708954"/>
          <a:ext cx="2869920" cy="82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" name="Equation" r:id="rId5" imgW="2869920" imgH="825480" progId="Equation.DSMT4">
                  <p:embed/>
                </p:oleObj>
              </mc:Choice>
              <mc:Fallback>
                <p:oleObj name="Equation" r:id="rId5" imgW="2869920" imgH="82548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708954"/>
                        <a:ext cx="2869920" cy="825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454119"/>
              </p:ext>
            </p:extLst>
          </p:nvPr>
        </p:nvGraphicFramePr>
        <p:xfrm>
          <a:off x="7000875" y="558800"/>
          <a:ext cx="588963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" name="Equation" r:id="rId7" imgW="304560" imgH="393480" progId="Equation.DSMT4">
                  <p:embed/>
                </p:oleObj>
              </mc:Choice>
              <mc:Fallback>
                <p:oleObj name="Equation" r:id="rId7" imgW="304560" imgH="39348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558800"/>
                        <a:ext cx="588963" cy="7604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27558"/>
              </p:ext>
            </p:extLst>
          </p:nvPr>
        </p:nvGraphicFramePr>
        <p:xfrm>
          <a:off x="2339752" y="2852936"/>
          <a:ext cx="173988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" name="Equation" r:id="rId9" imgW="1739880" imgH="838080" progId="Equation.DSMT4">
                  <p:embed/>
                </p:oleObj>
              </mc:Choice>
              <mc:Fallback>
                <p:oleObj name="Equation" r:id="rId9" imgW="1739880" imgH="83808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852936"/>
                        <a:ext cx="1739880" cy="838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31623"/>
              </p:ext>
            </p:extLst>
          </p:nvPr>
        </p:nvGraphicFramePr>
        <p:xfrm>
          <a:off x="4134500" y="2852936"/>
          <a:ext cx="558720" cy="82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" name="Equation" r:id="rId11" imgW="558720" imgH="825480" progId="Equation.DSMT4">
                  <p:embed/>
                </p:oleObj>
              </mc:Choice>
              <mc:Fallback>
                <p:oleObj name="Equation" r:id="rId11" imgW="558720" imgH="82548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4500" y="2852936"/>
                        <a:ext cx="558720" cy="825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990600" y="4151313"/>
            <a:ext cx="6477000" cy="762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注意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不是未定式不能用洛必达法则 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!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040011"/>
              </p:ext>
            </p:extLst>
          </p:nvPr>
        </p:nvGraphicFramePr>
        <p:xfrm>
          <a:off x="2123728" y="5157192"/>
          <a:ext cx="147312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" name="Equation" r:id="rId13" imgW="1473120" imgH="838080" progId="Equation.DSMT4">
                  <p:embed/>
                </p:oleObj>
              </mc:Choice>
              <mc:Fallback>
                <p:oleObj name="Equation" r:id="rId13" imgW="1473120" imgH="83808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5157192"/>
                        <a:ext cx="1473120" cy="838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486546"/>
              </p:ext>
            </p:extLst>
          </p:nvPr>
        </p:nvGraphicFramePr>
        <p:xfrm>
          <a:off x="4229100" y="5157192"/>
          <a:ext cx="124452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" name="Equation" r:id="rId15" imgW="1244520" imgH="838080" progId="Equation.DSMT4">
                  <p:embed/>
                </p:oleObj>
              </mc:Choice>
              <mc:Fallback>
                <p:oleObj name="Equation" r:id="rId15" imgW="1244520" imgH="83808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5157192"/>
                        <a:ext cx="1244520" cy="838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275947"/>
              </p:ext>
            </p:extLst>
          </p:nvPr>
        </p:nvGraphicFramePr>
        <p:xfrm>
          <a:off x="3616325" y="5229225"/>
          <a:ext cx="5651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" name="Equation" r:id="rId17" imgW="139680" imgH="139680" progId="Equation.DSMT4">
                  <p:embed/>
                </p:oleObj>
              </mc:Choice>
              <mc:Fallback>
                <p:oleObj name="Equation" r:id="rId17" imgW="139680" imgH="13968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325" y="5229225"/>
                        <a:ext cx="56515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987481"/>
              </p:ext>
            </p:extLst>
          </p:nvPr>
        </p:nvGraphicFramePr>
        <p:xfrm>
          <a:off x="3563888" y="1703645"/>
          <a:ext cx="101592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" name="Equation" r:id="rId19" imgW="1015920" imgH="457200" progId="Equation.DSMT4">
                  <p:embed/>
                </p:oleObj>
              </mc:Choice>
              <mc:Fallback>
                <p:oleObj name="Equation" r:id="rId19" imgW="1015920" imgH="45720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703645"/>
                        <a:ext cx="101592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618050"/>
              </p:ext>
            </p:extLst>
          </p:nvPr>
        </p:nvGraphicFramePr>
        <p:xfrm>
          <a:off x="3403600" y="2160588"/>
          <a:ext cx="165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" name="Equation" r:id="rId21" imgW="1650960" imgH="457200" progId="Equation.DSMT4">
                  <p:embed/>
                </p:oleObj>
              </mc:Choice>
              <mc:Fallback>
                <p:oleObj name="Equation" r:id="rId21" imgW="1650960" imgH="45720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2160588"/>
                        <a:ext cx="165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6"/>
          <p:cNvSpPr>
            <a:spLocks/>
          </p:cNvSpPr>
          <p:nvPr/>
        </p:nvSpPr>
        <p:spPr bwMode="auto">
          <a:xfrm>
            <a:off x="5486400" y="1433513"/>
            <a:ext cx="1752600" cy="889000"/>
          </a:xfrm>
          <a:custGeom>
            <a:avLst/>
            <a:gdLst>
              <a:gd name="T0" fmla="*/ 0 w 1440"/>
              <a:gd name="T1" fmla="*/ 480 h 560"/>
              <a:gd name="T2" fmla="*/ 912 w 1440"/>
              <a:gd name="T3" fmla="*/ 480 h 560"/>
              <a:gd name="T4" fmla="*/ 1440 w 1440"/>
              <a:gd name="T5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0" h="560">
                <a:moveTo>
                  <a:pt x="0" y="480"/>
                </a:moveTo>
                <a:cubicBezTo>
                  <a:pt x="336" y="520"/>
                  <a:pt x="672" y="560"/>
                  <a:pt x="912" y="480"/>
                </a:cubicBezTo>
                <a:cubicBezTo>
                  <a:pt x="1152" y="400"/>
                  <a:pt x="1352" y="80"/>
                  <a:pt x="1440" y="0"/>
                </a:cubicBezTo>
              </a:path>
            </a:pathLst>
          </a:custGeom>
          <a:noFill/>
          <a:ln w="12700" cmpd="sng">
            <a:solidFill>
              <a:schemeClr val="accent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85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10" grpId="0" animBg="1" autoUpdateAnimBg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324540" y="3804127"/>
            <a:ext cx="1977677" cy="12241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47700" y="715963"/>
            <a:ext cx="14478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2.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求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25641"/>
              </p:ext>
            </p:extLst>
          </p:nvPr>
        </p:nvGraphicFramePr>
        <p:xfrm>
          <a:off x="2125738" y="297656"/>
          <a:ext cx="2540000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6" name="Equation" r:id="rId3" imgW="2539800" imgH="1371600" progId="Equation.DSMT4">
                  <p:embed/>
                </p:oleObj>
              </mc:Choice>
              <mc:Fallback>
                <p:oleObj name="Equation" r:id="rId3" imgW="2539800" imgH="137160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738" y="297656"/>
                        <a:ext cx="2540000" cy="1370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47700" y="243681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219200" y="244475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原式 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741339"/>
              </p:ext>
            </p:extLst>
          </p:nvPr>
        </p:nvGraphicFramePr>
        <p:xfrm>
          <a:off x="2378930" y="2291566"/>
          <a:ext cx="2133360" cy="82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" name="Equation" r:id="rId5" imgW="2133360" imgH="825480" progId="Equation.DSMT4">
                  <p:embed/>
                </p:oleObj>
              </mc:Choice>
              <mc:Fallback>
                <p:oleObj name="Equation" r:id="rId5" imgW="2133360" imgH="82548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930" y="2291566"/>
                        <a:ext cx="2133360" cy="825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319366"/>
              </p:ext>
            </p:extLst>
          </p:nvPr>
        </p:nvGraphicFramePr>
        <p:xfrm>
          <a:off x="7037388" y="581025"/>
          <a:ext cx="55562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" name="Equation" r:id="rId7" imgW="304560" imgH="393480" progId="Equation.DSMT4">
                  <p:embed/>
                </p:oleObj>
              </mc:Choice>
              <mc:Fallback>
                <p:oleObj name="Equation" r:id="rId7" imgW="304560" imgH="39348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7388" y="581025"/>
                        <a:ext cx="555625" cy="7159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564873"/>
              </p:ext>
            </p:extLst>
          </p:nvPr>
        </p:nvGraphicFramePr>
        <p:xfrm>
          <a:off x="2498978" y="3874380"/>
          <a:ext cx="1803240" cy="88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9" name="Equation" r:id="rId9" imgW="1803240" imgH="888840" progId="Equation.DSMT4">
                  <p:embed/>
                </p:oleObj>
              </mc:Choice>
              <mc:Fallback>
                <p:oleObj name="Equation" r:id="rId9" imgW="1803240" imgH="88884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978" y="3874380"/>
                        <a:ext cx="1803240" cy="8888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981188"/>
              </p:ext>
            </p:extLst>
          </p:nvPr>
        </p:nvGraphicFramePr>
        <p:xfrm>
          <a:off x="4340764" y="4193511"/>
          <a:ext cx="43164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0" name="Equation" r:id="rId11" imgW="431640" imgH="393480" progId="Equation.DSMT4">
                  <p:embed/>
                </p:oleObj>
              </mc:Choice>
              <mc:Fallback>
                <p:oleObj name="Equation" r:id="rId11" imgW="431640" imgH="39348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764" y="4193511"/>
                        <a:ext cx="43164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987283"/>
              </p:ext>
            </p:extLst>
          </p:nvPr>
        </p:nvGraphicFramePr>
        <p:xfrm>
          <a:off x="3327287" y="1858289"/>
          <a:ext cx="110484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1" name="Equation" r:id="rId13" imgW="1104840" imgH="838080" progId="Equation.DSMT4">
                  <p:embed/>
                </p:oleObj>
              </mc:Choice>
              <mc:Fallback>
                <p:oleObj name="Equation" r:id="rId13" imgW="1104840" imgH="83808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287" y="1858289"/>
                        <a:ext cx="1104840" cy="838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985411"/>
              </p:ext>
            </p:extLst>
          </p:nvPr>
        </p:nvGraphicFramePr>
        <p:xfrm>
          <a:off x="3563888" y="2780928"/>
          <a:ext cx="67284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2" name="Equation" r:id="rId15" imgW="672840" imgH="838080" progId="Equation.DSMT4">
                  <p:embed/>
                </p:oleObj>
              </mc:Choice>
              <mc:Fallback>
                <p:oleObj name="Equation" r:id="rId15" imgW="672840" imgH="83808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2780928"/>
                        <a:ext cx="672840" cy="838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reeform 18"/>
          <p:cNvSpPr>
            <a:spLocks/>
          </p:cNvSpPr>
          <p:nvPr/>
        </p:nvSpPr>
        <p:spPr bwMode="auto">
          <a:xfrm>
            <a:off x="4389437" y="3645024"/>
            <a:ext cx="2535237" cy="533400"/>
          </a:xfrm>
          <a:custGeom>
            <a:avLst/>
            <a:gdLst>
              <a:gd name="T0" fmla="*/ 0 w 1536"/>
              <a:gd name="T1" fmla="*/ 336 h 336"/>
              <a:gd name="T2" fmla="*/ 528 w 1536"/>
              <a:gd name="T3" fmla="*/ 48 h 336"/>
              <a:gd name="T4" fmla="*/ 1536 w 1536"/>
              <a:gd name="T5" fmla="*/ 4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36" h="336">
                <a:moveTo>
                  <a:pt x="0" y="336"/>
                </a:moveTo>
                <a:cubicBezTo>
                  <a:pt x="136" y="216"/>
                  <a:pt x="272" y="96"/>
                  <a:pt x="528" y="48"/>
                </a:cubicBezTo>
                <a:cubicBezTo>
                  <a:pt x="784" y="0"/>
                  <a:pt x="1368" y="48"/>
                  <a:pt x="1536" y="48"/>
                </a:cubicBezTo>
              </a:path>
            </a:pathLst>
          </a:custGeom>
          <a:noFill/>
          <a:ln w="9525" cmpd="sng">
            <a:solidFill>
              <a:schemeClr val="accent2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343618"/>
              </p:ext>
            </p:extLst>
          </p:nvPr>
        </p:nvGraphicFramePr>
        <p:xfrm>
          <a:off x="7013575" y="3270250"/>
          <a:ext cx="7429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3" name="Equation" r:id="rId17" imgW="342720" imgH="393480" progId="Equation.DSMT4">
                  <p:embed/>
                </p:oleObj>
              </mc:Choice>
              <mc:Fallback>
                <p:oleObj name="Equation" r:id="rId17" imgW="342720" imgH="39348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3575" y="3270250"/>
                        <a:ext cx="742950" cy="838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728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 autoUpdateAnimBg="0"/>
      <p:bldP spid="5" grpId="0" autoUpdateAnimBg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179808"/>
              </p:ext>
            </p:extLst>
          </p:nvPr>
        </p:nvGraphicFramePr>
        <p:xfrm>
          <a:off x="868363" y="1654175"/>
          <a:ext cx="426243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" name="Equation" r:id="rId3" imgW="4254480" imgH="622080" progId="Equation.DSMT4">
                  <p:embed/>
                </p:oleObj>
              </mc:Choice>
              <mc:Fallback>
                <p:oleObj name="Equation" r:id="rId3" imgW="4254480" imgH="62208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1654175"/>
                        <a:ext cx="4262437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643976"/>
              </p:ext>
            </p:extLst>
          </p:nvPr>
        </p:nvGraphicFramePr>
        <p:xfrm>
          <a:off x="868363" y="3051175"/>
          <a:ext cx="1981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7" name="Equation" r:id="rId5" imgW="1981080" imgH="901440" progId="Equation.DSMT4">
                  <p:embed/>
                </p:oleObj>
              </mc:Choice>
              <mc:Fallback>
                <p:oleObj name="Equation" r:id="rId5" imgW="1981080" imgH="90144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3051175"/>
                        <a:ext cx="19812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924934" y="317752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存在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或为∞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503325"/>
              </p:ext>
            </p:extLst>
          </p:nvPr>
        </p:nvGraphicFramePr>
        <p:xfrm>
          <a:off x="1980371" y="4053820"/>
          <a:ext cx="1333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8" name="Equation" r:id="rId7" imgW="1333440" imgH="901440" progId="Equation.DSMT4">
                  <p:embed/>
                </p:oleObj>
              </mc:Choice>
              <mc:Fallback>
                <p:oleObj name="Equation" r:id="rId7" imgW="1333440" imgH="90144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0371" y="4053820"/>
                        <a:ext cx="13335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538921" y="4423708"/>
            <a:ext cx="1219200" cy="152400"/>
          </a:xfrm>
          <a:prstGeom prst="rightArrow">
            <a:avLst>
              <a:gd name="adj1" fmla="val 50000"/>
              <a:gd name="adj2" fmla="val 20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45271" y="1007408"/>
            <a:ext cx="2520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定理 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3.2.2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62721" y="5274608"/>
            <a:ext cx="68511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证明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略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（见阅读材料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3.1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，即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P146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二维码）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111467"/>
              </p:ext>
            </p:extLst>
          </p:nvPr>
        </p:nvGraphicFramePr>
        <p:xfrm>
          <a:off x="3555171" y="4053820"/>
          <a:ext cx="1676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9" name="Equation" r:id="rId9" imgW="1676160" imgH="901440" progId="Equation.DSMT4">
                  <p:embed/>
                </p:oleObj>
              </mc:Choice>
              <mc:Fallback>
                <p:oleObj name="Equation" r:id="rId9" imgW="1676160" imgH="90144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5171" y="4053820"/>
                        <a:ext cx="16764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5958646" y="4206220"/>
            <a:ext cx="22284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洛必达法则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1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533724"/>
              </p:ext>
            </p:extLst>
          </p:nvPr>
        </p:nvGraphicFramePr>
        <p:xfrm>
          <a:off x="868363" y="2238375"/>
          <a:ext cx="47736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0" name="Equation" r:id="rId11" imgW="4775040" imgH="634680" progId="Equation.DSMT4">
                  <p:embed/>
                </p:oleObj>
              </mc:Choice>
              <mc:Fallback>
                <p:oleObj name="Equation" r:id="rId11" imgW="4775040" imgH="63468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2238375"/>
                        <a:ext cx="4773612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656244"/>
              </p:ext>
            </p:extLst>
          </p:nvPr>
        </p:nvGraphicFramePr>
        <p:xfrm>
          <a:off x="5657641" y="2410832"/>
          <a:ext cx="1689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" name="Equation" r:id="rId13" imgW="1688760" imgH="419040" progId="Equation.DSMT4">
                  <p:embed/>
                </p:oleObj>
              </mc:Choice>
              <mc:Fallback>
                <p:oleObj name="Equation" r:id="rId13" imgW="1688760" imgH="41904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641" y="2410832"/>
                        <a:ext cx="1689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5"/>
              <p:cNvSpPr txBox="1">
                <a:spLocks noChangeArrowheads="1"/>
              </p:cNvSpPr>
              <p:nvPr/>
            </p:nvSpPr>
            <p:spPr bwMode="auto">
              <a:xfrm>
                <a:off x="683568" y="116632"/>
                <a:ext cx="5176192" cy="7470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二．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∞</m:t>
                        </m:r>
                      </m:num>
                      <m:den>
                        <m: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∞</m:t>
                        </m:r>
                      </m:den>
                    </m:f>
                  </m:oMath>
                </a14:m>
                <a:r>
                  <a:rPr lang="zh-CN" altLang="en-US" sz="3200" b="1" dirty="0" smtClean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 型</a:t>
                </a:r>
                <a:r>
                  <a:rPr lang="zh-CN" altLang="en-US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极限</a:t>
                </a:r>
                <a:endParaRPr kumimoji="1" lang="zh-CN" altLang="en-US" sz="28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16632"/>
                <a:ext cx="5176192" cy="747064"/>
              </a:xfrm>
              <a:prstGeom prst="rect">
                <a:avLst/>
              </a:prstGeom>
              <a:blipFill rotWithShape="1">
                <a:blip r:embed="rId15" cstate="print"/>
                <a:stretch>
                  <a:fillRect l="-2945" t="-7317" b="-73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 bwMode="auto">
              <a:xfrm>
                <a:off x="2345273" y="1007408"/>
                <a:ext cx="4556055" cy="663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:pPr eaLnBrk="0" hangingPunct="0"/>
                <a:r>
                  <a:rPr kumimoji="1" lang="zh-CN" altLang="en-US" sz="2800" b="1" dirty="0">
                    <a:latin typeface="Times New Roman" pitchFamily="18" charset="0"/>
                    <a:cs typeface="Times New Roman" pitchFamily="18" charset="0"/>
                  </a:rPr>
                  <a:t>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</a:rPr>
                          <m:t>∞</m:t>
                        </m:r>
                      </m:num>
                      <m:den>
                        <m:r>
                          <a:rPr lang="en-US" altLang="zh-CN" sz="2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</a:rPr>
                          <m:t>∞</m:t>
                        </m:r>
                      </m:den>
                    </m:f>
                  </m:oMath>
                </a14:m>
                <a:r>
                  <a:rPr kumimoji="1" lang="zh-CN" altLang="en-US" sz="2800" b="1" dirty="0">
                    <a:latin typeface="Times New Roman" pitchFamily="18" charset="0"/>
                    <a:cs typeface="Times New Roman" pitchFamily="18" charset="0"/>
                  </a:rPr>
                  <a:t>型极限的洛必达法则）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5273" y="1007408"/>
                <a:ext cx="4556055" cy="663195"/>
              </a:xfrm>
              <a:prstGeom prst="rect">
                <a:avLst/>
              </a:prstGeom>
              <a:blipFill rotWithShape="1">
                <a:blip r:embed="rId16"/>
                <a:stretch>
                  <a:fillRect l="-2811" t="-6422" r="-134" b="-64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6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 advAuto="0"/>
      <p:bldP spid="9" grpId="0" animBg="1"/>
      <p:bldP spid="10" grpId="0" autoUpdateAnimBg="0"/>
      <p:bldP spid="11" grpId="0" autoUpdateAnimBg="0"/>
      <p:bldP spid="13" grpId="0" build="p" autoUpdateAnimBg="0"/>
      <p:bldP spid="17" grpId="0" animBg="1"/>
    </p:bldLst>
  </p:timing>
</p:sld>
</file>

<file path=ppt/theme/theme1.xml><?xml version="1.0" encoding="utf-8"?>
<a:theme xmlns:a="http://schemas.openxmlformats.org/drawingml/2006/main" name="严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>
        <a:spAutoFit/>
      </a:bodyPr>
      <a:lstStyle>
        <a:defPPr eaLnBrk="0" hangingPunct="0">
          <a:defRPr kumimoji="1" sz="2800" b="1" dirty="0">
            <a:latin typeface="Times New Roman" pitchFamily="18" charset="0"/>
            <a:ea typeface="黑体" pitchFamily="49" charset="-122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严4</Template>
  <TotalTime>1698</TotalTime>
  <Words>1555</Words>
  <Application>Microsoft Office PowerPoint</Application>
  <PresentationFormat>全屏显示(4:3)</PresentationFormat>
  <Paragraphs>274</Paragraphs>
  <Slides>53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53</vt:i4>
      </vt:variant>
    </vt:vector>
  </HeadingPairs>
  <TitlesOfParts>
    <vt:vector size="57" baseType="lpstr">
      <vt:lpstr>严4</vt:lpstr>
      <vt:lpstr>Equation</vt:lpstr>
      <vt:lpstr>MathType 5.0 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96</cp:revision>
  <dcterms:created xsi:type="dcterms:W3CDTF">2019-06-06T15:05:35Z</dcterms:created>
  <dcterms:modified xsi:type="dcterms:W3CDTF">2019-08-23T04:58:32Z</dcterms:modified>
</cp:coreProperties>
</file>