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77" r:id="rId10"/>
    <p:sldId id="267" r:id="rId11"/>
    <p:sldId id="268" r:id="rId12"/>
    <p:sldId id="271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464" y="-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13" Type="http://schemas.openxmlformats.org/officeDocument/2006/relationships/image" Target="../media/image86.emf"/><Relationship Id="rId3" Type="http://schemas.openxmlformats.org/officeDocument/2006/relationships/image" Target="../media/image76.emf"/><Relationship Id="rId7" Type="http://schemas.openxmlformats.org/officeDocument/2006/relationships/image" Target="../media/image80.emf"/><Relationship Id="rId12" Type="http://schemas.openxmlformats.org/officeDocument/2006/relationships/image" Target="../media/image85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6" Type="http://schemas.openxmlformats.org/officeDocument/2006/relationships/image" Target="../media/image79.emf"/><Relationship Id="rId11" Type="http://schemas.openxmlformats.org/officeDocument/2006/relationships/image" Target="../media/image84.emf"/><Relationship Id="rId5" Type="http://schemas.openxmlformats.org/officeDocument/2006/relationships/image" Target="../media/image78.emf"/><Relationship Id="rId10" Type="http://schemas.openxmlformats.org/officeDocument/2006/relationships/image" Target="../media/image83.wmf"/><Relationship Id="rId4" Type="http://schemas.openxmlformats.org/officeDocument/2006/relationships/image" Target="../media/image77.emf"/><Relationship Id="rId9" Type="http://schemas.openxmlformats.org/officeDocument/2006/relationships/image" Target="../media/image82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11" Type="http://schemas.openxmlformats.org/officeDocument/2006/relationships/image" Target="../media/image97.wmf"/><Relationship Id="rId5" Type="http://schemas.openxmlformats.org/officeDocument/2006/relationships/image" Target="../media/image91.wmf"/><Relationship Id="rId10" Type="http://schemas.openxmlformats.org/officeDocument/2006/relationships/image" Target="../media/image96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10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12" Type="http://schemas.openxmlformats.org/officeDocument/2006/relationships/image" Target="../media/image109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11" Type="http://schemas.openxmlformats.org/officeDocument/2006/relationships/image" Target="../media/image108.wmf"/><Relationship Id="rId5" Type="http://schemas.openxmlformats.org/officeDocument/2006/relationships/image" Target="../media/image102.wmf"/><Relationship Id="rId10" Type="http://schemas.openxmlformats.org/officeDocument/2006/relationships/image" Target="../media/image107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9" Type="http://schemas.openxmlformats.org/officeDocument/2006/relationships/image" Target="../media/image11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image" Target="../media/image132.wmf"/><Relationship Id="rId18" Type="http://schemas.openxmlformats.org/officeDocument/2006/relationships/image" Target="../media/image137.wmf"/><Relationship Id="rId3" Type="http://schemas.openxmlformats.org/officeDocument/2006/relationships/image" Target="../media/image122.wmf"/><Relationship Id="rId21" Type="http://schemas.openxmlformats.org/officeDocument/2006/relationships/image" Target="../media/image140.wmf"/><Relationship Id="rId7" Type="http://schemas.openxmlformats.org/officeDocument/2006/relationships/image" Target="../media/image126.wmf"/><Relationship Id="rId12" Type="http://schemas.openxmlformats.org/officeDocument/2006/relationships/image" Target="../media/image131.wmf"/><Relationship Id="rId17" Type="http://schemas.openxmlformats.org/officeDocument/2006/relationships/image" Target="../media/image136.wmf"/><Relationship Id="rId2" Type="http://schemas.openxmlformats.org/officeDocument/2006/relationships/image" Target="../media/image121.wmf"/><Relationship Id="rId16" Type="http://schemas.openxmlformats.org/officeDocument/2006/relationships/image" Target="../media/image135.wmf"/><Relationship Id="rId20" Type="http://schemas.openxmlformats.org/officeDocument/2006/relationships/image" Target="../media/image139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11" Type="http://schemas.openxmlformats.org/officeDocument/2006/relationships/image" Target="../media/image130.wmf"/><Relationship Id="rId5" Type="http://schemas.openxmlformats.org/officeDocument/2006/relationships/image" Target="../media/image124.wmf"/><Relationship Id="rId15" Type="http://schemas.openxmlformats.org/officeDocument/2006/relationships/image" Target="../media/image134.wmf"/><Relationship Id="rId10" Type="http://schemas.openxmlformats.org/officeDocument/2006/relationships/image" Target="../media/image129.wmf"/><Relationship Id="rId19" Type="http://schemas.openxmlformats.org/officeDocument/2006/relationships/image" Target="../media/image138.wmf"/><Relationship Id="rId4" Type="http://schemas.openxmlformats.org/officeDocument/2006/relationships/image" Target="../media/image123.wmf"/><Relationship Id="rId9" Type="http://schemas.openxmlformats.org/officeDocument/2006/relationships/image" Target="../media/image128.wmf"/><Relationship Id="rId14" Type="http://schemas.openxmlformats.org/officeDocument/2006/relationships/image" Target="../media/image133.wmf"/><Relationship Id="rId22" Type="http://schemas.openxmlformats.org/officeDocument/2006/relationships/image" Target="../media/image14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27.wmf"/><Relationship Id="rId1" Type="http://schemas.openxmlformats.org/officeDocument/2006/relationships/image" Target="../media/image120.wmf"/><Relationship Id="rId6" Type="http://schemas.openxmlformats.org/officeDocument/2006/relationships/image" Target="../media/image145.emf"/><Relationship Id="rId5" Type="http://schemas.openxmlformats.org/officeDocument/2006/relationships/image" Target="../media/image144.emf"/><Relationship Id="rId4" Type="http://schemas.openxmlformats.org/officeDocument/2006/relationships/image" Target="../media/image14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e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emf"/><Relationship Id="rId11" Type="http://schemas.openxmlformats.org/officeDocument/2006/relationships/image" Target="../media/image45.wmf"/><Relationship Id="rId5" Type="http://schemas.openxmlformats.org/officeDocument/2006/relationships/image" Target="../media/image39.e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8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12" Type="http://schemas.openxmlformats.org/officeDocument/2006/relationships/image" Target="../media/image57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5" Type="http://schemas.openxmlformats.org/officeDocument/2006/relationships/image" Target="../media/image6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Relationship Id="rId14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3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12" Type="http://schemas.openxmlformats.org/officeDocument/2006/relationships/image" Target="../media/image72.e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11" Type="http://schemas.openxmlformats.org/officeDocument/2006/relationships/image" Target="../media/image71.wmf"/><Relationship Id="rId5" Type="http://schemas.openxmlformats.org/officeDocument/2006/relationships/image" Target="../media/image65.wmf"/><Relationship Id="rId10" Type="http://schemas.openxmlformats.org/officeDocument/2006/relationships/image" Target="../media/image70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../&#30446;&#24405;&#20027;&#30028;&#38754;.pptx#7. &#24187;&#28783;&#29255; 7" TargetMode="External"/><Relationship Id="rId5" Type="http://schemas.openxmlformats.org/officeDocument/2006/relationships/slide" Target="slide2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8.wmf"/><Relationship Id="rId26" Type="http://schemas.openxmlformats.org/officeDocument/2006/relationships/image" Target="../media/image72.e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71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28" Type="http://schemas.openxmlformats.org/officeDocument/2006/relationships/image" Target="../media/image73.wmf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6.wmf"/><Relationship Id="rId22" Type="http://schemas.openxmlformats.org/officeDocument/2006/relationships/image" Target="../media/image70.wmf"/><Relationship Id="rId27" Type="http://schemas.openxmlformats.org/officeDocument/2006/relationships/oleObject" Target="../embeddings/oleObject7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81.emf"/><Relationship Id="rId26" Type="http://schemas.openxmlformats.org/officeDocument/2006/relationships/image" Target="../media/image85.e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8.e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0.emf"/><Relationship Id="rId20" Type="http://schemas.openxmlformats.org/officeDocument/2006/relationships/image" Target="../media/image82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5.e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84.emf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28" Type="http://schemas.openxmlformats.org/officeDocument/2006/relationships/image" Target="../media/image86.emf"/><Relationship Id="rId10" Type="http://schemas.openxmlformats.org/officeDocument/2006/relationships/image" Target="../media/image77.e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74.e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9.emf"/><Relationship Id="rId22" Type="http://schemas.openxmlformats.org/officeDocument/2006/relationships/image" Target="../media/image83.wmf"/><Relationship Id="rId27" Type="http://schemas.openxmlformats.org/officeDocument/2006/relationships/oleObject" Target="../embeddings/oleObject8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4.w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97.wmf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2.wmf"/><Relationship Id="rId22" Type="http://schemas.openxmlformats.org/officeDocument/2006/relationships/image" Target="../media/image9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05.wmf"/><Relationship Id="rId26" Type="http://schemas.openxmlformats.org/officeDocument/2006/relationships/image" Target="../media/image109.wmf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6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104.bin"/><Relationship Id="rId25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4.wmf"/><Relationship Id="rId20" Type="http://schemas.openxmlformats.org/officeDocument/2006/relationships/image" Target="../media/image10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1.bin"/><Relationship Id="rId24" Type="http://schemas.openxmlformats.org/officeDocument/2006/relationships/image" Target="../media/image108.wmf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7.bin"/><Relationship Id="rId28" Type="http://schemas.openxmlformats.org/officeDocument/2006/relationships/image" Target="../media/image110.wmf"/><Relationship Id="rId10" Type="http://schemas.openxmlformats.org/officeDocument/2006/relationships/image" Target="../media/image101.wmf"/><Relationship Id="rId19" Type="http://schemas.openxmlformats.org/officeDocument/2006/relationships/oleObject" Target="../embeddings/oleObject105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3.wmf"/><Relationship Id="rId22" Type="http://schemas.openxmlformats.org/officeDocument/2006/relationships/image" Target="../media/image107.wmf"/><Relationship Id="rId27" Type="http://schemas.openxmlformats.org/officeDocument/2006/relationships/oleObject" Target="../embeddings/oleObject10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18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7.wmf"/><Relationship Id="rId20" Type="http://schemas.openxmlformats.org/officeDocument/2006/relationships/image" Target="../media/image11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6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27.wmf"/><Relationship Id="rId26" Type="http://schemas.openxmlformats.org/officeDocument/2006/relationships/image" Target="../media/image131.wmf"/><Relationship Id="rId39" Type="http://schemas.openxmlformats.org/officeDocument/2006/relationships/oleObject" Target="../embeddings/oleObject142.bin"/><Relationship Id="rId21" Type="http://schemas.openxmlformats.org/officeDocument/2006/relationships/oleObject" Target="../embeddings/oleObject128.bin"/><Relationship Id="rId34" Type="http://schemas.openxmlformats.org/officeDocument/2006/relationships/oleObject" Target="../embeddings/oleObject137.bin"/><Relationship Id="rId42" Type="http://schemas.openxmlformats.org/officeDocument/2006/relationships/image" Target="../media/image134.wmf"/><Relationship Id="rId47" Type="http://schemas.openxmlformats.org/officeDocument/2006/relationships/oleObject" Target="../embeddings/oleObject148.bin"/><Relationship Id="rId50" Type="http://schemas.openxmlformats.org/officeDocument/2006/relationships/image" Target="../media/image135.wmf"/><Relationship Id="rId55" Type="http://schemas.openxmlformats.org/officeDocument/2006/relationships/oleObject" Target="../embeddings/oleObject154.bin"/><Relationship Id="rId63" Type="http://schemas.openxmlformats.org/officeDocument/2006/relationships/oleObject" Target="../embeddings/oleObject158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6.wmf"/><Relationship Id="rId20" Type="http://schemas.openxmlformats.org/officeDocument/2006/relationships/image" Target="../media/image128.wmf"/><Relationship Id="rId29" Type="http://schemas.openxmlformats.org/officeDocument/2006/relationships/oleObject" Target="../embeddings/oleObject132.bin"/><Relationship Id="rId41" Type="http://schemas.openxmlformats.org/officeDocument/2006/relationships/oleObject" Target="../embeddings/oleObject143.bin"/><Relationship Id="rId54" Type="http://schemas.openxmlformats.org/officeDocument/2006/relationships/oleObject" Target="../embeddings/oleObject153.bin"/><Relationship Id="rId62" Type="http://schemas.openxmlformats.org/officeDocument/2006/relationships/image" Target="../media/image14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23.bin"/><Relationship Id="rId24" Type="http://schemas.openxmlformats.org/officeDocument/2006/relationships/image" Target="../media/image130.wmf"/><Relationship Id="rId32" Type="http://schemas.openxmlformats.org/officeDocument/2006/relationships/oleObject" Target="../embeddings/oleObject135.bin"/><Relationship Id="rId37" Type="http://schemas.openxmlformats.org/officeDocument/2006/relationships/oleObject" Target="../embeddings/oleObject140.bin"/><Relationship Id="rId40" Type="http://schemas.openxmlformats.org/officeDocument/2006/relationships/image" Target="../media/image133.wmf"/><Relationship Id="rId45" Type="http://schemas.openxmlformats.org/officeDocument/2006/relationships/oleObject" Target="../embeddings/oleObject146.bin"/><Relationship Id="rId53" Type="http://schemas.openxmlformats.org/officeDocument/2006/relationships/oleObject" Target="../embeddings/oleObject152.bin"/><Relationship Id="rId58" Type="http://schemas.openxmlformats.org/officeDocument/2006/relationships/image" Target="../media/image138.wmf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23" Type="http://schemas.openxmlformats.org/officeDocument/2006/relationships/oleObject" Target="../embeddings/oleObject129.bin"/><Relationship Id="rId28" Type="http://schemas.openxmlformats.org/officeDocument/2006/relationships/image" Target="../media/image132.wmf"/><Relationship Id="rId36" Type="http://schemas.openxmlformats.org/officeDocument/2006/relationships/oleObject" Target="../embeddings/oleObject139.bin"/><Relationship Id="rId49" Type="http://schemas.openxmlformats.org/officeDocument/2006/relationships/oleObject" Target="../embeddings/oleObject150.bin"/><Relationship Id="rId57" Type="http://schemas.openxmlformats.org/officeDocument/2006/relationships/oleObject" Target="../embeddings/oleObject155.bin"/><Relationship Id="rId61" Type="http://schemas.openxmlformats.org/officeDocument/2006/relationships/oleObject" Target="../embeddings/oleObject157.bin"/><Relationship Id="rId10" Type="http://schemas.openxmlformats.org/officeDocument/2006/relationships/image" Target="../media/image123.wmf"/><Relationship Id="rId19" Type="http://schemas.openxmlformats.org/officeDocument/2006/relationships/oleObject" Target="../embeddings/oleObject127.bin"/><Relationship Id="rId31" Type="http://schemas.openxmlformats.org/officeDocument/2006/relationships/oleObject" Target="../embeddings/oleObject134.bin"/><Relationship Id="rId44" Type="http://schemas.openxmlformats.org/officeDocument/2006/relationships/oleObject" Target="../embeddings/oleObject145.bin"/><Relationship Id="rId52" Type="http://schemas.openxmlformats.org/officeDocument/2006/relationships/image" Target="../media/image136.wmf"/><Relationship Id="rId60" Type="http://schemas.openxmlformats.org/officeDocument/2006/relationships/image" Target="../media/image139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5.wmf"/><Relationship Id="rId22" Type="http://schemas.openxmlformats.org/officeDocument/2006/relationships/image" Target="../media/image129.wmf"/><Relationship Id="rId27" Type="http://schemas.openxmlformats.org/officeDocument/2006/relationships/oleObject" Target="../embeddings/oleObject131.bin"/><Relationship Id="rId30" Type="http://schemas.openxmlformats.org/officeDocument/2006/relationships/oleObject" Target="../embeddings/oleObject133.bin"/><Relationship Id="rId35" Type="http://schemas.openxmlformats.org/officeDocument/2006/relationships/oleObject" Target="../embeddings/oleObject138.bin"/><Relationship Id="rId43" Type="http://schemas.openxmlformats.org/officeDocument/2006/relationships/oleObject" Target="../embeddings/oleObject144.bin"/><Relationship Id="rId48" Type="http://schemas.openxmlformats.org/officeDocument/2006/relationships/oleObject" Target="../embeddings/oleObject149.bin"/><Relationship Id="rId56" Type="http://schemas.openxmlformats.org/officeDocument/2006/relationships/image" Target="../media/image137.wmf"/><Relationship Id="rId64" Type="http://schemas.openxmlformats.org/officeDocument/2006/relationships/image" Target="../media/image141.wmf"/><Relationship Id="rId8" Type="http://schemas.openxmlformats.org/officeDocument/2006/relationships/image" Target="../media/image122.wmf"/><Relationship Id="rId51" Type="http://schemas.openxmlformats.org/officeDocument/2006/relationships/oleObject" Target="../embeddings/oleObject151.bin"/><Relationship Id="rId3" Type="http://schemas.openxmlformats.org/officeDocument/2006/relationships/oleObject" Target="../embeddings/oleObject119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26.bin"/><Relationship Id="rId25" Type="http://schemas.openxmlformats.org/officeDocument/2006/relationships/oleObject" Target="../embeddings/oleObject130.bin"/><Relationship Id="rId33" Type="http://schemas.openxmlformats.org/officeDocument/2006/relationships/oleObject" Target="../embeddings/oleObject136.bin"/><Relationship Id="rId38" Type="http://schemas.openxmlformats.org/officeDocument/2006/relationships/oleObject" Target="../embeddings/oleObject141.bin"/><Relationship Id="rId46" Type="http://schemas.openxmlformats.org/officeDocument/2006/relationships/oleObject" Target="../embeddings/oleObject147.bin"/><Relationship Id="rId59" Type="http://schemas.openxmlformats.org/officeDocument/2006/relationships/oleObject" Target="../embeddings/oleObject15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64.bin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5" Type="http://schemas.openxmlformats.org/officeDocument/2006/relationships/image" Target="../media/image146.png"/><Relationship Id="rId10" Type="http://schemas.openxmlformats.org/officeDocument/2006/relationships/image" Target="../media/image143.e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4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5.emf"/><Relationship Id="rId18" Type="http://schemas.openxmlformats.org/officeDocument/2006/relationships/oleObject" Target="../embeddings/oleObject6.bin"/><Relationship Id="rId26" Type="http://schemas.openxmlformats.org/officeDocument/2006/relationships/oleObject" Target="../embeddings/oleObject10.bin"/><Relationship Id="rId3" Type="http://schemas.openxmlformats.org/officeDocument/2006/relationships/slide" Target="slide3.xml"/><Relationship Id="rId21" Type="http://schemas.openxmlformats.org/officeDocument/2006/relationships/image" Target="../media/image8.emf"/><Relationship Id="rId7" Type="http://schemas.openxmlformats.org/officeDocument/2006/relationships/image" Target="../media/image2.emf"/><Relationship Id="rId12" Type="http://schemas.openxmlformats.org/officeDocument/2006/relationships/oleObject" Target="../embeddings/oleObject4.bin"/><Relationship Id="rId17" Type="http://schemas.openxmlformats.org/officeDocument/2006/relationships/slide" Target="slide5.xml"/><Relationship Id="rId25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6" Type="http://schemas.openxmlformats.org/officeDocument/2006/relationships/slide" Target="slide2.xml"/><Relationship Id="rId20" Type="http://schemas.openxmlformats.org/officeDocument/2006/relationships/oleObject" Target="../embeddings/oleObject7.bin"/><Relationship Id="rId29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4.emf"/><Relationship Id="rId24" Type="http://schemas.openxmlformats.org/officeDocument/2006/relationships/oleObject" Target="../embeddings/oleObject9.bin"/><Relationship Id="rId5" Type="http://schemas.openxmlformats.org/officeDocument/2006/relationships/slide" Target="slide6.xml"/><Relationship Id="rId15" Type="http://schemas.openxmlformats.org/officeDocument/2006/relationships/image" Target="../media/image6.emf"/><Relationship Id="rId23" Type="http://schemas.openxmlformats.org/officeDocument/2006/relationships/image" Target="../media/image9.emf"/><Relationship Id="rId28" Type="http://schemas.openxmlformats.org/officeDocument/2006/relationships/oleObject" Target="../embeddings/oleObject11.bin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7.emf"/><Relationship Id="rId4" Type="http://schemas.openxmlformats.org/officeDocument/2006/relationships/slide" Target="slide4.xml"/><Relationship Id="rId9" Type="http://schemas.openxmlformats.org/officeDocument/2006/relationships/image" Target="../media/image3.emf"/><Relationship Id="rId14" Type="http://schemas.openxmlformats.org/officeDocument/2006/relationships/oleObject" Target="../embeddings/oleObject5.bin"/><Relationship Id="rId22" Type="http://schemas.openxmlformats.org/officeDocument/2006/relationships/oleObject" Target="../embeddings/oleObject8.bin"/><Relationship Id="rId27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e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45.w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0.emf"/><Relationship Id="rId22" Type="http://schemas.openxmlformats.org/officeDocument/2006/relationships/image" Target="../media/image4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3.wmf"/><Relationship Id="rId26" Type="http://schemas.openxmlformats.org/officeDocument/2006/relationships/image" Target="../media/image57.w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29" Type="http://schemas.openxmlformats.org/officeDocument/2006/relationships/oleObject" Target="../embeddings/oleObject58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56.wmf"/><Relationship Id="rId32" Type="http://schemas.openxmlformats.org/officeDocument/2006/relationships/image" Target="../media/image60.w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28" Type="http://schemas.openxmlformats.org/officeDocument/2006/relationships/image" Target="../media/image58.wmf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3.bin"/><Relationship Id="rId31" Type="http://schemas.openxmlformats.org/officeDocument/2006/relationships/oleObject" Target="../embeddings/oleObject59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57.bin"/><Relationship Id="rId30" Type="http://schemas.openxmlformats.org/officeDocument/2006/relationships/image" Target="../media/image5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15616" y="404664"/>
            <a:ext cx="71287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§3.4    </a:t>
            </a:r>
            <a:r>
              <a:rPr lang="zh-CN" altLang="en-US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本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章回顾</a:t>
            </a:r>
          </a:p>
        </p:txBody>
      </p:sp>
      <p:sp>
        <p:nvSpPr>
          <p:cNvPr id="11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2560549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知识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要点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3314455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综合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例题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619672" y="1768461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章逻辑框架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圆角矩形 14">
            <a:hlinkClick r:id="rId6" action="ppaction://hlinkpres?slideindex=7&amp;slidetitle=幻灯片 7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772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圆角矩形 31"/>
          <p:cNvSpPr/>
          <p:nvPr/>
        </p:nvSpPr>
        <p:spPr>
          <a:xfrm>
            <a:off x="179512" y="5029200"/>
            <a:ext cx="8763000" cy="121920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38943" y="369545"/>
            <a:ext cx="17526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3. </a:t>
            </a:r>
            <a:r>
              <a:rPr lang="zh-CN" altLang="en-US" sz="28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设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37593" y="414789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599057"/>
              </p:ext>
            </p:extLst>
          </p:nvPr>
        </p:nvGraphicFramePr>
        <p:xfrm>
          <a:off x="1870843" y="477495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" name="Equation" r:id="rId3" imgW="736560" imgH="393480" progId="Equation.DSMT4">
                  <p:embed/>
                </p:oleObj>
              </mc:Choice>
              <mc:Fallback>
                <p:oleObj name="Equation" r:id="rId3" imgW="736560" imgH="39348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843" y="477495"/>
                        <a:ext cx="73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438653"/>
              </p:ext>
            </p:extLst>
          </p:nvPr>
        </p:nvGraphicFramePr>
        <p:xfrm>
          <a:off x="3077343" y="477495"/>
          <a:ext cx="140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" name="Equation" r:id="rId5" imgW="1409400" imgH="393480" progId="Equation.DSMT4">
                  <p:embed/>
                </p:oleObj>
              </mc:Choice>
              <mc:Fallback>
                <p:oleObj name="Equation" r:id="rId5" imgW="1409400" imgH="39348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7343" y="477495"/>
                        <a:ext cx="1409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442593" y="414789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上可导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且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33500" y="1081088"/>
            <a:ext cx="685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证明 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) </a:t>
            </a:r>
            <a:r>
              <a:rPr kumimoji="1" lang="zh-CN" altLang="zh-CN" sz="2800" b="1" dirty="0">
                <a:latin typeface="Times New Roman" pitchFamily="18" charset="0"/>
                <a:cs typeface="Times New Roman" pitchFamily="18" charset="0"/>
              </a:rPr>
              <a:t>至多只有一个零点 .  </a:t>
            </a:r>
            <a:r>
              <a:rPr kumimoji="1" lang="zh-CN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kumimoji="1" lang="en-US" altLang="zh-CN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9750" y="1730375"/>
            <a:ext cx="1517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676860"/>
              </p:ext>
            </p:extLst>
          </p:nvPr>
        </p:nvGraphicFramePr>
        <p:xfrm>
          <a:off x="1809750" y="1727200"/>
          <a:ext cx="200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" name="Equation" r:id="rId7" imgW="2006280" imgH="457200" progId="Equation.DSMT4">
                  <p:embed/>
                </p:oleObj>
              </mc:Choice>
              <mc:Fallback>
                <p:oleObj name="Equation" r:id="rId7" imgW="2006280" imgH="4572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1727200"/>
                        <a:ext cx="2006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39750" y="24384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593737"/>
              </p:ext>
            </p:extLst>
          </p:nvPr>
        </p:nvGraphicFramePr>
        <p:xfrm>
          <a:off x="1892300" y="2413000"/>
          <a:ext cx="345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name="Equation" r:id="rId9" imgW="3454200" imgH="457200" progId="Equation.DSMT4">
                  <p:embed/>
                </p:oleObj>
              </mc:Choice>
              <mc:Fallback>
                <p:oleObj name="Equation" r:id="rId9" imgW="3454200" imgH="4572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2413000"/>
                        <a:ext cx="3454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809130"/>
              </p:ext>
            </p:extLst>
          </p:nvPr>
        </p:nvGraphicFramePr>
        <p:xfrm>
          <a:off x="5486400" y="2484438"/>
          <a:ext cx="49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name="Equation" r:id="rId11" imgW="495000" imgH="393480" progId="Equation.DSMT4">
                  <p:embed/>
                </p:oleObj>
              </mc:Choice>
              <mc:Fallback>
                <p:oleObj name="Equation" r:id="rId11" imgW="495000" imgH="39348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484438"/>
                        <a:ext cx="495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251350"/>
              </p:ext>
            </p:extLst>
          </p:nvPr>
        </p:nvGraphicFramePr>
        <p:xfrm>
          <a:off x="6322193" y="471145"/>
          <a:ext cx="2451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name="Equation" r:id="rId13" imgW="2450880" imgH="406080" progId="Equation.DSMT4">
                  <p:embed/>
                </p:oleObj>
              </mc:Choice>
              <mc:Fallback>
                <p:oleObj name="Equation" r:id="rId13" imgW="2450880" imgH="40608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2193" y="471145"/>
                        <a:ext cx="2451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12775" y="308880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293060"/>
              </p:ext>
            </p:extLst>
          </p:nvPr>
        </p:nvGraphicFramePr>
        <p:xfrm>
          <a:off x="1167538" y="3177703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Equation" r:id="rId15" imgW="698400" imgH="393480" progId="Equation.DSMT4">
                  <p:embed/>
                </p:oleObj>
              </mc:Choice>
              <mc:Fallback>
                <p:oleObj name="Equation" r:id="rId15" imgW="698400" imgH="39348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538" y="3177703"/>
                        <a:ext cx="698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770788" y="3074516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在</a:t>
            </a: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911234"/>
              </p:ext>
            </p:extLst>
          </p:nvPr>
        </p:nvGraphicFramePr>
        <p:xfrm>
          <a:off x="2285138" y="3157066"/>
          <a:ext cx="140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" name="Equation" r:id="rId17" imgW="1409400" imgH="393480" progId="Equation.DSMT4">
                  <p:embed/>
                </p:oleObj>
              </mc:Choice>
              <mc:Fallback>
                <p:oleObj name="Equation" r:id="rId17" imgW="1409400" imgH="39348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138" y="3157066"/>
                        <a:ext cx="1409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624988" y="3104678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上连续单调递增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368188" y="3088803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从而至多只有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52400" y="37338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一个零点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39750" y="436245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又因</a:t>
            </a: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092978"/>
              </p:ext>
            </p:extLst>
          </p:nvPr>
        </p:nvGraphicFramePr>
        <p:xfrm>
          <a:off x="1485900" y="4394200"/>
          <a:ext cx="977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Equation" r:id="rId19" imgW="977760" imgH="457200" progId="Equation.DSMT4">
                  <p:embed/>
                </p:oleObj>
              </mc:Choice>
              <mc:Fallback>
                <p:oleObj name="Equation" r:id="rId19" imgW="977760" imgH="4572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4394200"/>
                        <a:ext cx="977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514600" y="43624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因此</a:t>
            </a:r>
          </a:p>
        </p:txBody>
      </p:sp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604397"/>
              </p:ext>
            </p:extLst>
          </p:nvPr>
        </p:nvGraphicFramePr>
        <p:xfrm>
          <a:off x="3326540" y="4406216"/>
          <a:ext cx="72360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name="Equation" r:id="rId21" imgW="723600" imgH="393480" progId="Equation.DSMT4">
                  <p:embed/>
                </p:oleObj>
              </mc:Choice>
              <mc:Fallback>
                <p:oleObj name="Equation" r:id="rId21" imgW="723600" imgH="39348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6540" y="4406216"/>
                        <a:ext cx="72360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038600" y="43434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也</a:t>
            </a:r>
            <a:r>
              <a:rPr kumimoji="1" lang="zh-CN" altLang="zh-CN" sz="2800" b="1">
                <a:latin typeface="Times New Roman" pitchFamily="18" charset="0"/>
                <a:cs typeface="Times New Roman" pitchFamily="18" charset="0"/>
              </a:rPr>
              <a:t>至多只有一个零点 .</a:t>
            </a:r>
            <a:endParaRPr kumimoji="1" lang="en-US" altLang="zh-CN" sz="28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19262" y="5029200"/>
            <a:ext cx="2741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思考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若题中</a:t>
            </a:r>
          </a:p>
        </p:txBody>
      </p:sp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884574"/>
              </p:ext>
            </p:extLst>
          </p:nvPr>
        </p:nvGraphicFramePr>
        <p:xfrm>
          <a:off x="2814762" y="5111750"/>
          <a:ext cx="233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" name="Equation" r:id="rId23" imgW="2336760" imgH="406080" progId="Equation.DSMT4">
                  <p:embed/>
                </p:oleObj>
              </mc:Choice>
              <mc:Fallback>
                <p:oleObj name="Equation" r:id="rId23" imgW="2336760" imgH="40608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762" y="5111750"/>
                        <a:ext cx="2336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5208712" y="50292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改为</a:t>
            </a:r>
          </a:p>
        </p:txBody>
      </p:sp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155698"/>
              </p:ext>
            </p:extLst>
          </p:nvPr>
        </p:nvGraphicFramePr>
        <p:xfrm>
          <a:off x="6173912" y="5105400"/>
          <a:ext cx="254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Equation" r:id="rId25" imgW="2982600" imgH="481680" progId="Equation.3">
                  <p:embed/>
                </p:oleObj>
              </mc:Choice>
              <mc:Fallback>
                <p:oleObj name="Equation" r:id="rId25" imgW="2982600" imgH="48168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912" y="5105400"/>
                        <a:ext cx="2540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33500" y="5729288"/>
            <a:ext cx="5713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其它不变时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如何设辅助函数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346701"/>
              </p:ext>
            </p:extLst>
          </p:nvPr>
        </p:nvGraphicFramePr>
        <p:xfrm>
          <a:off x="5983412" y="5740400"/>
          <a:ext cx="2146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Equation" r:id="rId27" imgW="2145960" imgH="457200" progId="Equation.DSMT4">
                  <p:embed/>
                </p:oleObj>
              </mc:Choice>
              <mc:Fallback>
                <p:oleObj name="Equation" r:id="rId27" imgW="2145960" imgH="4572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412" y="5740400"/>
                        <a:ext cx="2146300" cy="45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772400" y="4362450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43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8" grpId="0" autoUpdateAnimBg="0"/>
      <p:bldP spid="10" grpId="0" autoUpdateAnimBg="0"/>
      <p:bldP spid="14" grpId="0" autoUpdateAnimBg="0"/>
      <p:bldP spid="16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3" grpId="0" autoUpdateAnimBg="0"/>
      <p:bldP spid="25" grpId="0" autoUpdateAnimBg="0"/>
      <p:bldP spid="26" grpId="0" autoUpdateAnimBg="0"/>
      <p:bldP spid="28" grpId="0" autoUpdateAnimBg="0"/>
      <p:bldP spid="30" grpId="0" autoUpdateAnimBg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304800"/>
            <a:ext cx="12192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cmpd="sng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4.</a:t>
            </a:r>
            <a:endParaRPr lang="en-US" altLang="zh-CN" sz="2800" b="1" dirty="0">
              <a:solidFill>
                <a:srgbClr val="7030A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1385888" y="295275"/>
            <a:ext cx="7508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设函数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[0, 3]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上连续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(0, 3)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内可导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且 </a:t>
            </a:r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582232"/>
              </p:ext>
            </p:extLst>
          </p:nvPr>
        </p:nvGraphicFramePr>
        <p:xfrm>
          <a:off x="304800" y="965200"/>
          <a:ext cx="469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" name="Equation" r:id="rId3" imgW="5516640" imgH="470520" progId="Equation.3">
                  <p:embed/>
                </p:oleObj>
              </mc:Choice>
              <mc:Fallback>
                <p:oleObj name="Equation" r:id="rId3" imgW="5516640" imgH="47052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65200"/>
                        <a:ext cx="4699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154892"/>
              </p:ext>
            </p:extLst>
          </p:nvPr>
        </p:nvGraphicFramePr>
        <p:xfrm>
          <a:off x="7010400" y="914400"/>
          <a:ext cx="189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" name="Equation" r:id="rId5" imgW="2220120" imgH="515160" progId="Equation.3">
                  <p:embed/>
                </p:oleObj>
              </mc:Choice>
              <mc:Fallback>
                <p:oleObj name="Equation" r:id="rId5" imgW="2220120" imgH="51516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914400"/>
                        <a:ext cx="1892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584599"/>
              </p:ext>
            </p:extLst>
          </p:nvPr>
        </p:nvGraphicFramePr>
        <p:xfrm>
          <a:off x="304800" y="1524000"/>
          <a:ext cx="146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" name="Equation" r:id="rId7" imgW="1704240" imgH="481680" progId="Equation.3">
                  <p:embed/>
                </p:oleObj>
              </mc:Choice>
              <mc:Fallback>
                <p:oleObj name="Equation" r:id="rId7" imgW="1704240" imgH="48168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1460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609600" y="4806950"/>
            <a:ext cx="37305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分析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所给条件可写为</a:t>
            </a:r>
          </a:p>
        </p:txBody>
      </p:sp>
      <p:graphicFrame>
        <p:nvGraphicFramePr>
          <p:cNvPr id="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219556"/>
              </p:ext>
            </p:extLst>
          </p:nvPr>
        </p:nvGraphicFramePr>
        <p:xfrm>
          <a:off x="4343400" y="4737100"/>
          <a:ext cx="4038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" name="Equation" r:id="rId9" imgW="4743000" imgH="784080" progId="Equation.3">
                  <p:embed/>
                </p:oleObj>
              </mc:Choice>
              <mc:Fallback>
                <p:oleObj name="Equation" r:id="rId9" imgW="4743000" imgH="78408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737100"/>
                        <a:ext cx="40386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828800" y="1447800"/>
            <a:ext cx="23166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03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年考研题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altLang="zh-CN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5029200" y="852488"/>
            <a:ext cx="2077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试证必存在 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1600200" y="5576888"/>
            <a:ext cx="28664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想到找一点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使</a:t>
            </a:r>
          </a:p>
        </p:txBody>
      </p:sp>
      <p:graphicFrame>
        <p:nvGraphicFramePr>
          <p:cNvPr id="1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119449"/>
              </p:ext>
            </p:extLst>
          </p:nvPr>
        </p:nvGraphicFramePr>
        <p:xfrm>
          <a:off x="4572000" y="5486400"/>
          <a:ext cx="3238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" name="Equation" r:id="rId11" imgW="3800880" imgH="784080" progId="Equation.3">
                  <p:embed/>
                </p:oleObj>
              </mc:Choice>
              <mc:Fallback>
                <p:oleObj name="Equation" r:id="rId11" imgW="3800880" imgH="78408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86400"/>
                        <a:ext cx="32385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20"/>
          <p:cNvSpPr>
            <a:spLocks noChangeShapeType="1"/>
          </p:cNvSpPr>
          <p:nvPr/>
        </p:nvSpPr>
        <p:spPr bwMode="auto">
          <a:xfrm>
            <a:off x="685800" y="4648200"/>
            <a:ext cx="3657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593725" y="1981200"/>
            <a:ext cx="43268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因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[0, 3]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上连续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4724400" y="1981200"/>
            <a:ext cx="40286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所以在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[0, 2]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上连续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且在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288925" y="2574925"/>
            <a:ext cx="52565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[0, 2]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上有最大值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与最小值 </a:t>
            </a:r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5334000" y="2574925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graphicFrame>
        <p:nvGraphicFramePr>
          <p:cNvPr id="1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385711"/>
              </p:ext>
            </p:extLst>
          </p:nvPr>
        </p:nvGraphicFramePr>
        <p:xfrm>
          <a:off x="762000" y="3276600"/>
          <a:ext cx="378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" name="Equation" r:id="rId13" imgW="4440240" imgH="470520" progId="Equation.3">
                  <p:embed/>
                </p:oleObj>
              </mc:Choice>
              <mc:Fallback>
                <p:oleObj name="Equation" r:id="rId13" imgW="4440240" imgH="47052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76600"/>
                        <a:ext cx="3784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417405"/>
              </p:ext>
            </p:extLst>
          </p:nvPr>
        </p:nvGraphicFramePr>
        <p:xfrm>
          <a:off x="5257800" y="3101975"/>
          <a:ext cx="3556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" name="Equation" r:id="rId15" imgW="4170960" imgH="784080" progId="Equation.3">
                  <p:embed/>
                </p:oleObj>
              </mc:Choice>
              <mc:Fallback>
                <p:oleObj name="Equation" r:id="rId15" imgW="4170960" imgH="78408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101975"/>
                        <a:ext cx="35560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27"/>
          <p:cNvSpPr>
            <a:spLocks noChangeArrowheads="1"/>
          </p:cNvSpPr>
          <p:nvPr/>
        </p:nvSpPr>
        <p:spPr bwMode="auto">
          <a:xfrm>
            <a:off x="4572000" y="33528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593725" y="3810000"/>
            <a:ext cx="44214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介值定理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至少存在一点 </a:t>
            </a:r>
          </a:p>
        </p:txBody>
      </p:sp>
      <p:graphicFrame>
        <p:nvGraphicFramePr>
          <p:cNvPr id="2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774299"/>
              </p:ext>
            </p:extLst>
          </p:nvPr>
        </p:nvGraphicFramePr>
        <p:xfrm>
          <a:off x="4876800" y="3822700"/>
          <a:ext cx="187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" name="Equation" r:id="rId17" imgW="2197800" imgH="515160" progId="Equation.3">
                  <p:embed/>
                </p:oleObj>
              </mc:Choice>
              <mc:Fallback>
                <p:oleObj name="Equation" r:id="rId17" imgW="2197800" imgH="51516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822700"/>
                        <a:ext cx="1879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0" y="4333220"/>
            <a:ext cx="9144000" cy="19954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248564"/>
              </p:ext>
            </p:extLst>
          </p:nvPr>
        </p:nvGraphicFramePr>
        <p:xfrm>
          <a:off x="1828800" y="4432300"/>
          <a:ext cx="3238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" name="Equation" r:id="rId19" imgW="3800880" imgH="784080" progId="Equation.DSMT4">
                  <p:embed/>
                </p:oleObj>
              </mc:Choice>
              <mc:Fallback>
                <p:oleObj name="Equation" r:id="rId19" imgW="3800880" imgH="78408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32300"/>
                        <a:ext cx="32385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724207"/>
              </p:ext>
            </p:extLst>
          </p:nvPr>
        </p:nvGraphicFramePr>
        <p:xfrm>
          <a:off x="5119688" y="4660900"/>
          <a:ext cx="455612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" name="Equation" r:id="rId21" imgW="520560" imgH="317160" progId="Equation.DSMT4">
                  <p:embed/>
                </p:oleObj>
              </mc:Choice>
              <mc:Fallback>
                <p:oleObj name="Equation" r:id="rId21" imgW="520560" imgH="31716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688" y="4660900"/>
                        <a:ext cx="455612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451945"/>
              </p:ext>
            </p:extLst>
          </p:nvPr>
        </p:nvGraphicFramePr>
        <p:xfrm>
          <a:off x="304800" y="5308600"/>
          <a:ext cx="274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" name="Equation" r:id="rId23" imgW="3218040" imgH="470520" progId="Equation.3">
                  <p:embed/>
                </p:oleObj>
              </mc:Choice>
              <mc:Fallback>
                <p:oleObj name="Equation" r:id="rId23" imgW="3218040" imgH="47052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308600"/>
                        <a:ext cx="2743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951530"/>
              </p:ext>
            </p:extLst>
          </p:nvPr>
        </p:nvGraphicFramePr>
        <p:xfrm>
          <a:off x="2971800" y="5257800"/>
          <a:ext cx="609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7" name="Equation" r:id="rId25" imgW="7164720" imgH="526320" progId="Equation.3">
                  <p:embed/>
                </p:oleObj>
              </mc:Choice>
              <mc:Fallback>
                <p:oleObj name="Equation" r:id="rId25" imgW="7164720" imgH="52632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257800"/>
                        <a:ext cx="6096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35"/>
          <p:cNvSpPr txBox="1">
            <a:spLocks noChangeArrowheads="1"/>
          </p:cNvSpPr>
          <p:nvPr/>
        </p:nvSpPr>
        <p:spPr bwMode="auto">
          <a:xfrm>
            <a:off x="212725" y="5805488"/>
            <a:ext cx="37000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罗尔定理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知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必存在 </a:t>
            </a:r>
          </a:p>
        </p:txBody>
      </p:sp>
      <p:graphicFrame>
        <p:nvGraphicFramePr>
          <p:cNvPr id="29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005291"/>
              </p:ext>
            </p:extLst>
          </p:nvPr>
        </p:nvGraphicFramePr>
        <p:xfrm>
          <a:off x="3733800" y="5867400"/>
          <a:ext cx="458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" name="Equation" r:id="rId27" imgW="5382000" imgH="515160" progId="Equation.3">
                  <p:embed/>
                </p:oleObj>
              </mc:Choice>
              <mc:Fallback>
                <p:oleObj name="Equation" r:id="rId27" imgW="5382000" imgH="51516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867400"/>
                        <a:ext cx="4584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8178502" y="5805488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 smtClean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3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 advAuto="0"/>
      <p:bldP spid="9" grpId="0" build="p" autoUpdateAnimBg="0" advAuto="0"/>
      <p:bldP spid="10" grpId="0" build="p" autoUpdateAnimBg="0"/>
      <p:bldP spid="11" grpId="0" build="p" autoUpdateAnimBg="0"/>
      <p:bldP spid="13" grpId="0" animBg="1"/>
      <p:bldP spid="14" grpId="0" build="p" autoUpdateAnimBg="0"/>
      <p:bldP spid="15" grpId="0" build="p" autoUpdateAnimBg="0"/>
      <p:bldP spid="16" grpId="0" build="p" autoUpdateAnimBg="0" advAuto="0"/>
      <p:bldP spid="17" grpId="0" build="p" autoUpdateAnimBg="0"/>
      <p:bldP spid="20" grpId="0" animBg="1"/>
      <p:bldP spid="21" grpId="0" build="p" autoUpdateAnimBg="0"/>
      <p:bldP spid="23" grpId="0" animBg="1"/>
      <p:bldP spid="28" grpId="0" build="p" autoUpdateAnimBg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66279" y="333102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endParaRPr lang="en-US" altLang="zh-CN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423270"/>
              </p:ext>
            </p:extLst>
          </p:nvPr>
        </p:nvGraphicFramePr>
        <p:xfrm>
          <a:off x="611560" y="116632"/>
          <a:ext cx="8352928" cy="1618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3" imgW="3098520" imgH="634680" progId="Equation.DSMT4">
                  <p:embed/>
                </p:oleObj>
              </mc:Choice>
              <mc:Fallback>
                <p:oleObj name="Equation" r:id="rId3" imgW="3098520" imgH="63468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16632"/>
                        <a:ext cx="8352928" cy="16183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12862" y="1765176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692382"/>
              </p:ext>
            </p:extLst>
          </p:nvPr>
        </p:nvGraphicFramePr>
        <p:xfrm>
          <a:off x="1673225" y="1835150"/>
          <a:ext cx="16637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Equation" r:id="rId5" imgW="1663560" imgH="444240" progId="Equation.DSMT4">
                  <p:embed/>
                </p:oleObj>
              </mc:Choice>
              <mc:Fallback>
                <p:oleObj name="Equation" r:id="rId5" imgW="1663560" imgH="44424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1835150"/>
                        <a:ext cx="16637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26282"/>
              </p:ext>
            </p:extLst>
          </p:nvPr>
        </p:nvGraphicFramePr>
        <p:xfrm>
          <a:off x="3502025" y="1841500"/>
          <a:ext cx="101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Equation" r:id="rId7" imgW="1015920" imgH="393480" progId="Equation.DSMT4">
                  <p:embed/>
                </p:oleObj>
              </mc:Choice>
              <mc:Fallback>
                <p:oleObj name="Equation" r:id="rId7" imgW="1015920" imgH="39348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025" y="1841500"/>
                        <a:ext cx="1016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701014"/>
              </p:ext>
            </p:extLst>
          </p:nvPr>
        </p:nvGraphicFramePr>
        <p:xfrm>
          <a:off x="1609725" y="2451100"/>
          <a:ext cx="412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Equation" r:id="rId9" imgW="4127400" imgH="419040" progId="Equation.DSMT4">
                  <p:embed/>
                </p:oleObj>
              </mc:Choice>
              <mc:Fallback>
                <p:oleObj name="Equation" r:id="rId9" imgW="4127400" imgH="41904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2451100"/>
                        <a:ext cx="4127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327705"/>
              </p:ext>
            </p:extLst>
          </p:nvPr>
        </p:nvGraphicFramePr>
        <p:xfrm>
          <a:off x="1241425" y="2984500"/>
          <a:ext cx="309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Equation" r:id="rId11" imgW="3098520" imgH="838080" progId="Equation.DSMT4">
                  <p:embed/>
                </p:oleObj>
              </mc:Choice>
              <mc:Fallback>
                <p:oleObj name="Equation" r:id="rId11" imgW="3098520" imgH="83808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2984500"/>
                        <a:ext cx="3098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671809"/>
              </p:ext>
            </p:extLst>
          </p:nvPr>
        </p:nvGraphicFramePr>
        <p:xfrm>
          <a:off x="4524375" y="3213100"/>
          <a:ext cx="1295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Equation" r:id="rId13" imgW="1295280" imgH="393480" progId="Equation.DSMT4">
                  <p:embed/>
                </p:oleObj>
              </mc:Choice>
              <mc:Fallback>
                <p:oleObj name="Equation" r:id="rId13" imgW="1295280" imgH="39348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75" y="3213100"/>
                        <a:ext cx="12954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232574" y="3060576"/>
            <a:ext cx="22998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为奇函数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074712"/>
              </p:ext>
            </p:extLst>
          </p:nvPr>
        </p:nvGraphicFramePr>
        <p:xfrm>
          <a:off x="1743075" y="4203700"/>
          <a:ext cx="8255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Equation" r:id="rId15" imgW="825480" imgH="406080" progId="Equation.DSMT4">
                  <p:embed/>
                </p:oleObj>
              </mc:Choice>
              <mc:Fallback>
                <p:oleObj name="Equation" r:id="rId15" imgW="825480" imgH="40608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4203700"/>
                        <a:ext cx="8255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502781"/>
              </p:ext>
            </p:extLst>
          </p:nvPr>
        </p:nvGraphicFramePr>
        <p:xfrm>
          <a:off x="2765425" y="3937000"/>
          <a:ext cx="1955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Equation" r:id="rId17" imgW="1955520" imgH="952200" progId="Equation.DSMT4">
                  <p:embed/>
                </p:oleObj>
              </mc:Choice>
              <mc:Fallback>
                <p:oleObj name="Equation" r:id="rId17" imgW="1955520" imgH="9522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3937000"/>
                        <a:ext cx="19558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540371"/>
              </p:ext>
            </p:extLst>
          </p:nvPr>
        </p:nvGraphicFramePr>
        <p:xfrm>
          <a:off x="4911725" y="3975100"/>
          <a:ext cx="1879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" name="Equation" r:id="rId19" imgW="1879560" imgH="952200" progId="Equation.DSMT4">
                  <p:embed/>
                </p:oleObj>
              </mc:Choice>
              <mc:Fallback>
                <p:oleObj name="Equation" r:id="rId19" imgW="1879560" imgH="9522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725" y="3975100"/>
                        <a:ext cx="18796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823960"/>
              </p:ext>
            </p:extLst>
          </p:nvPr>
        </p:nvGraphicFramePr>
        <p:xfrm>
          <a:off x="1152525" y="5035550"/>
          <a:ext cx="13589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Equation" r:id="rId21" imgW="1358640" imgH="444240" progId="Equation.DSMT4">
                  <p:embed/>
                </p:oleObj>
              </mc:Choice>
              <mc:Fallback>
                <p:oleObj name="Equation" r:id="rId21" imgW="1358640" imgH="44424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5035550"/>
                        <a:ext cx="13589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829494"/>
              </p:ext>
            </p:extLst>
          </p:nvPr>
        </p:nvGraphicFramePr>
        <p:xfrm>
          <a:off x="3019425" y="5022850"/>
          <a:ext cx="2616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Equation" r:id="rId23" imgW="2616120" imgH="495000" progId="Equation.DSMT4">
                  <p:embed/>
                </p:oleObj>
              </mc:Choice>
              <mc:Fallback>
                <p:oleObj name="Equation" r:id="rId23" imgW="2616120" imgH="4950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5022850"/>
                        <a:ext cx="2616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100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936445"/>
              </p:ext>
            </p:extLst>
          </p:nvPr>
        </p:nvGraphicFramePr>
        <p:xfrm>
          <a:off x="935038" y="638175"/>
          <a:ext cx="366713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Equation" r:id="rId3" imgW="368280" imgH="406080" progId="Equation.DSMT4">
                  <p:embed/>
                </p:oleObj>
              </mc:Choice>
              <mc:Fallback>
                <p:oleObj name="Equation" r:id="rId3" imgW="368280" imgH="40608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638175"/>
                        <a:ext cx="366713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403904"/>
              </p:ext>
            </p:extLst>
          </p:nvPr>
        </p:nvGraphicFramePr>
        <p:xfrm>
          <a:off x="1550988" y="447675"/>
          <a:ext cx="1803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Equation" r:id="rId5" imgW="1803240" imgH="952200" progId="Equation.DSMT4">
                  <p:embed/>
                </p:oleObj>
              </mc:Choice>
              <mc:Fallback>
                <p:oleObj name="Equation" r:id="rId5" imgW="1803240" imgH="9522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447675"/>
                        <a:ext cx="18034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165546"/>
              </p:ext>
            </p:extLst>
          </p:nvPr>
        </p:nvGraphicFramePr>
        <p:xfrm>
          <a:off x="3621088" y="473075"/>
          <a:ext cx="2857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Equation" r:id="rId7" imgW="2857320" imgH="901440" progId="Equation.DSMT4">
                  <p:embed/>
                </p:oleObj>
              </mc:Choice>
              <mc:Fallback>
                <p:oleObj name="Equation" r:id="rId7" imgW="2857320" imgH="90144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088" y="473075"/>
                        <a:ext cx="28575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882972"/>
              </p:ext>
            </p:extLst>
          </p:nvPr>
        </p:nvGraphicFramePr>
        <p:xfrm>
          <a:off x="935038" y="1622425"/>
          <a:ext cx="14097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Equation" r:id="rId9" imgW="1409400" imgH="444240" progId="Equation.DSMT4">
                  <p:embed/>
                </p:oleObj>
              </mc:Choice>
              <mc:Fallback>
                <p:oleObj name="Equation" r:id="rId9" imgW="1409400" imgH="44424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1622425"/>
                        <a:ext cx="14097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207004"/>
              </p:ext>
            </p:extLst>
          </p:nvPr>
        </p:nvGraphicFramePr>
        <p:xfrm>
          <a:off x="2776538" y="1649413"/>
          <a:ext cx="41021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Equation" r:id="rId11" imgW="4101840" imgH="444240" progId="Equation.DSMT4">
                  <p:embed/>
                </p:oleObj>
              </mc:Choice>
              <mc:Fallback>
                <p:oleObj name="Equation" r:id="rId11" imgW="4101840" imgH="44424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1649413"/>
                        <a:ext cx="41021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802536"/>
              </p:ext>
            </p:extLst>
          </p:nvPr>
        </p:nvGraphicFramePr>
        <p:xfrm>
          <a:off x="935038" y="2303463"/>
          <a:ext cx="22225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Equation" r:id="rId13" imgW="2222280" imgH="545760" progId="Equation.DSMT4">
                  <p:embed/>
                </p:oleObj>
              </mc:Choice>
              <mc:Fallback>
                <p:oleObj name="Equation" r:id="rId13" imgW="2222280" imgH="54576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303463"/>
                        <a:ext cx="2222500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251267"/>
              </p:ext>
            </p:extLst>
          </p:nvPr>
        </p:nvGraphicFramePr>
        <p:xfrm>
          <a:off x="3430588" y="2308225"/>
          <a:ext cx="2870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" name="Equation" r:id="rId15" imgW="2869920" imgH="444240" progId="Equation.DSMT4">
                  <p:embed/>
                </p:oleObj>
              </mc:Choice>
              <mc:Fallback>
                <p:oleObj name="Equation" r:id="rId15" imgW="2869920" imgH="44424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2308225"/>
                        <a:ext cx="28702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288800"/>
              </p:ext>
            </p:extLst>
          </p:nvPr>
        </p:nvGraphicFramePr>
        <p:xfrm>
          <a:off x="935038" y="3065463"/>
          <a:ext cx="222408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" name="Equation" r:id="rId17" imgW="2222280" imgH="545760" progId="Equation.DSMT4">
                  <p:embed/>
                </p:oleObj>
              </mc:Choice>
              <mc:Fallback>
                <p:oleObj name="Equation" r:id="rId17" imgW="2222280" imgH="54576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3065463"/>
                        <a:ext cx="2224088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973835"/>
              </p:ext>
            </p:extLst>
          </p:nvPr>
        </p:nvGraphicFramePr>
        <p:xfrm>
          <a:off x="3665538" y="3065463"/>
          <a:ext cx="18034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Equation" r:id="rId19" imgW="1803240" imgH="545760" progId="Equation.DSMT4">
                  <p:embed/>
                </p:oleObj>
              </mc:Choice>
              <mc:Fallback>
                <p:oleObj name="Equation" r:id="rId19" imgW="1803240" imgH="54576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3065463"/>
                        <a:ext cx="1803400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665380"/>
              </p:ext>
            </p:extLst>
          </p:nvPr>
        </p:nvGraphicFramePr>
        <p:xfrm>
          <a:off x="935038" y="3821113"/>
          <a:ext cx="46355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Equation" r:id="rId21" imgW="4635360" imgH="444240" progId="Equation.DSMT4">
                  <p:embed/>
                </p:oleObj>
              </mc:Choice>
              <mc:Fallback>
                <p:oleObj name="Equation" r:id="rId21" imgW="4635360" imgH="44424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3821113"/>
                        <a:ext cx="46355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558359"/>
              </p:ext>
            </p:extLst>
          </p:nvPr>
        </p:nvGraphicFramePr>
        <p:xfrm>
          <a:off x="935038" y="4513263"/>
          <a:ext cx="20320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Equation" r:id="rId23" imgW="2031840" imgH="545760" progId="Equation.DSMT4">
                  <p:embed/>
                </p:oleObj>
              </mc:Choice>
              <mc:Fallback>
                <p:oleObj name="Equation" r:id="rId23" imgW="2031840" imgH="54576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513263"/>
                        <a:ext cx="2032000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355120"/>
              </p:ext>
            </p:extLst>
          </p:nvPr>
        </p:nvGraphicFramePr>
        <p:xfrm>
          <a:off x="3595688" y="4513263"/>
          <a:ext cx="19431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name="Equation" r:id="rId25" imgW="1942920" imgH="545760" progId="Equation.DSMT4">
                  <p:embed/>
                </p:oleObj>
              </mc:Choice>
              <mc:Fallback>
                <p:oleObj name="Equation" r:id="rId25" imgW="1942920" imgH="54576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4513263"/>
                        <a:ext cx="1943100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908361"/>
              </p:ext>
            </p:extLst>
          </p:nvPr>
        </p:nvGraphicFramePr>
        <p:xfrm>
          <a:off x="935038" y="5192713"/>
          <a:ext cx="48641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name="Equation" r:id="rId27" imgW="4863960" imgH="444240" progId="Equation.DSMT4">
                  <p:embed/>
                </p:oleObj>
              </mc:Choice>
              <mc:Fallback>
                <p:oleObj name="Equation" r:id="rId27" imgW="4863960" imgH="44424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5192713"/>
                        <a:ext cx="48641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277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080500"/>
              </p:ext>
            </p:extLst>
          </p:nvPr>
        </p:nvGraphicFramePr>
        <p:xfrm>
          <a:off x="887413" y="550863"/>
          <a:ext cx="1651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Equation" r:id="rId3" imgW="1650960" imgH="838080" progId="Equation.DSMT4">
                  <p:embed/>
                </p:oleObj>
              </mc:Choice>
              <mc:Fallback>
                <p:oleObj name="Equation" r:id="rId3" imgW="1650960" imgH="83808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550863"/>
                        <a:ext cx="1651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472404"/>
              </p:ext>
            </p:extLst>
          </p:nvPr>
        </p:nvGraphicFramePr>
        <p:xfrm>
          <a:off x="2703513" y="550863"/>
          <a:ext cx="2679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Equation" r:id="rId5" imgW="2679480" imgH="838080" progId="Equation.DSMT4">
                  <p:embed/>
                </p:oleObj>
              </mc:Choice>
              <mc:Fallback>
                <p:oleObj name="Equation" r:id="rId5" imgW="2679480" imgH="83808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3" y="550863"/>
                        <a:ext cx="2679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75371"/>
              </p:ext>
            </p:extLst>
          </p:nvPr>
        </p:nvGraphicFramePr>
        <p:xfrm>
          <a:off x="5541963" y="842963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Equation" r:id="rId7" imgW="520560" imgH="393480" progId="Equation.DSMT4">
                  <p:embed/>
                </p:oleObj>
              </mc:Choice>
              <mc:Fallback>
                <p:oleObj name="Equation" r:id="rId7" imgW="520560" imgH="39348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963" y="842963"/>
                        <a:ext cx="520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993396"/>
              </p:ext>
            </p:extLst>
          </p:nvPr>
        </p:nvGraphicFramePr>
        <p:xfrm>
          <a:off x="1198563" y="1693863"/>
          <a:ext cx="21717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Equation" r:id="rId9" imgW="2171520" imgH="545760" progId="Equation.DSMT4">
                  <p:embed/>
                </p:oleObj>
              </mc:Choice>
              <mc:Fallback>
                <p:oleObj name="Equation" r:id="rId9" imgW="2171520" imgH="54576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1693863"/>
                        <a:ext cx="2171700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502842"/>
              </p:ext>
            </p:extLst>
          </p:nvPr>
        </p:nvGraphicFramePr>
        <p:xfrm>
          <a:off x="3540125" y="1693863"/>
          <a:ext cx="175418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Equation" r:id="rId11" imgW="1752480" imgH="545760" progId="Equation.DSMT4">
                  <p:embed/>
                </p:oleObj>
              </mc:Choice>
              <mc:Fallback>
                <p:oleObj name="Equation" r:id="rId11" imgW="1752480" imgH="54576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25" y="1693863"/>
                        <a:ext cx="1754188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514376"/>
              </p:ext>
            </p:extLst>
          </p:nvPr>
        </p:nvGraphicFramePr>
        <p:xfrm>
          <a:off x="5453063" y="1465263"/>
          <a:ext cx="1651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Equation" r:id="rId13" imgW="1650960" imgH="838080" progId="Equation.DSMT4">
                  <p:embed/>
                </p:oleObj>
              </mc:Choice>
              <mc:Fallback>
                <p:oleObj name="Equation" r:id="rId13" imgW="1650960" imgH="83808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1465263"/>
                        <a:ext cx="1651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930681"/>
              </p:ext>
            </p:extLst>
          </p:nvPr>
        </p:nvGraphicFramePr>
        <p:xfrm>
          <a:off x="7213600" y="1681163"/>
          <a:ext cx="582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Equation" r:id="rId15" imgW="583920" imgH="393480" progId="Equation.DSMT4">
                  <p:embed/>
                </p:oleObj>
              </mc:Choice>
              <mc:Fallback>
                <p:oleObj name="Equation" r:id="rId15" imgW="583920" imgH="39348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1681163"/>
                        <a:ext cx="5826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307521"/>
              </p:ext>
            </p:extLst>
          </p:nvPr>
        </p:nvGraphicFramePr>
        <p:xfrm>
          <a:off x="887413" y="2532063"/>
          <a:ext cx="51054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Equation" r:id="rId17" imgW="5105160" imgH="444240" progId="Equation.DSMT4">
                  <p:embed/>
                </p:oleObj>
              </mc:Choice>
              <mc:Fallback>
                <p:oleObj name="Equation" r:id="rId17" imgW="5105160" imgH="44424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2532063"/>
                        <a:ext cx="51054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532473"/>
              </p:ext>
            </p:extLst>
          </p:nvPr>
        </p:nvGraphicFramePr>
        <p:xfrm>
          <a:off x="887413" y="3351213"/>
          <a:ext cx="688498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Equation" r:id="rId19" imgW="6883200" imgH="1117440" progId="Equation.DSMT4">
                  <p:embed/>
                </p:oleObj>
              </mc:Choice>
              <mc:Fallback>
                <p:oleObj name="Equation" r:id="rId19" imgW="6883200" imgH="111744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3351213"/>
                        <a:ext cx="6884987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7"/>
          <p:cNvSpPr txBox="1">
            <a:spLocks noChangeArrowheads="1"/>
          </p:cNvSpPr>
          <p:nvPr/>
        </p:nvSpPr>
        <p:spPr bwMode="auto">
          <a:xfrm>
            <a:off x="887413" y="4604183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列表如下</a:t>
            </a:r>
            <a:r>
              <a:rPr lang="en-US" altLang="zh-CN" sz="28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238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6"/>
          <p:cNvGraphicFramePr>
            <a:graphicFrameLocks noChangeAspect="1"/>
          </p:cNvGraphicFramePr>
          <p:nvPr/>
        </p:nvGraphicFramePr>
        <p:xfrm>
          <a:off x="1044575" y="876300"/>
          <a:ext cx="2524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4" name="公式" r:id="rId3" imgW="253890" imgH="241195" progId="Equation.3">
                  <p:embed/>
                </p:oleObj>
              </mc:Choice>
              <mc:Fallback>
                <p:oleObj name="公式" r:id="rId3" imgW="253890" imgH="241195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876300"/>
                        <a:ext cx="2524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7"/>
          <p:cNvGraphicFramePr>
            <a:graphicFrameLocks noChangeAspect="1"/>
          </p:cNvGraphicFramePr>
          <p:nvPr/>
        </p:nvGraphicFramePr>
        <p:xfrm>
          <a:off x="1574800" y="8382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5" name="公式" r:id="rId5" imgW="1485900" imgH="457200" progId="Equation.3">
                  <p:embed/>
                </p:oleObj>
              </mc:Choice>
              <mc:Fallback>
                <p:oleObj name="公式" r:id="rId5" imgW="1485900" imgH="457200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838200"/>
                        <a:ext cx="1320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8"/>
          <p:cNvGraphicFramePr>
            <a:graphicFrameLocks noChangeAspect="1"/>
          </p:cNvGraphicFramePr>
          <p:nvPr/>
        </p:nvGraphicFramePr>
        <p:xfrm>
          <a:off x="7835900" y="862013"/>
          <a:ext cx="6096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" name="公式" r:id="rId7" imgW="685800" imgH="393700" progId="Equation.3">
                  <p:embed/>
                </p:oleObj>
              </mc:Choice>
              <mc:Fallback>
                <p:oleObj name="公式" r:id="rId7" imgW="685800" imgH="393700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862013"/>
                        <a:ext cx="60960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9"/>
          <p:cNvGraphicFramePr>
            <a:graphicFrameLocks noChangeAspect="1"/>
          </p:cNvGraphicFramePr>
          <p:nvPr/>
        </p:nvGraphicFramePr>
        <p:xfrm>
          <a:off x="3841750" y="838200"/>
          <a:ext cx="12414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7" name="公式" r:id="rId9" imgW="1397000" imgH="457200" progId="Equation.3">
                  <p:embed/>
                </p:oleObj>
              </mc:Choice>
              <mc:Fallback>
                <p:oleObj name="公式" r:id="rId9" imgW="1397000" imgH="457200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838200"/>
                        <a:ext cx="124142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0"/>
          <p:cNvGraphicFramePr>
            <a:graphicFrameLocks noChangeAspect="1"/>
          </p:cNvGraphicFramePr>
          <p:nvPr/>
        </p:nvGraphicFramePr>
        <p:xfrm>
          <a:off x="2971800" y="819150"/>
          <a:ext cx="65405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8" name="公式" r:id="rId11" imgW="736280" imgH="393529" progId="Equation.3">
                  <p:embed/>
                </p:oleObj>
              </mc:Choice>
              <mc:Fallback>
                <p:oleObj name="公式" r:id="rId11" imgW="736280" imgH="393529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819150"/>
                        <a:ext cx="654050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1"/>
          <p:cNvGraphicFramePr>
            <a:graphicFrameLocks noChangeAspect="1"/>
          </p:cNvGraphicFramePr>
          <p:nvPr/>
        </p:nvGraphicFramePr>
        <p:xfrm>
          <a:off x="6064250" y="850900"/>
          <a:ext cx="8128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9" name="公式" r:id="rId13" imgW="914400" imgH="393700" progId="Equation.3">
                  <p:embed/>
                </p:oleObj>
              </mc:Choice>
              <mc:Fallback>
                <p:oleObj name="公式" r:id="rId13" imgW="914400" imgH="393700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0" y="850900"/>
                        <a:ext cx="81280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2"/>
          <p:cNvGraphicFramePr>
            <a:graphicFrameLocks noChangeAspect="1"/>
          </p:cNvGraphicFramePr>
          <p:nvPr/>
        </p:nvGraphicFramePr>
        <p:xfrm>
          <a:off x="1066800" y="1428750"/>
          <a:ext cx="26193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" name="公式" r:id="rId15" imgW="330057" imgH="406224" progId="Equation.3">
                  <p:embed/>
                </p:oleObj>
              </mc:Choice>
              <mc:Fallback>
                <p:oleObj name="公式" r:id="rId15" imgW="330057" imgH="406224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28750"/>
                        <a:ext cx="261938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3"/>
          <p:cNvGraphicFramePr>
            <a:graphicFrameLocks noChangeAspect="1"/>
          </p:cNvGraphicFramePr>
          <p:nvPr/>
        </p:nvGraphicFramePr>
        <p:xfrm>
          <a:off x="1055688" y="2876550"/>
          <a:ext cx="20002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1" name="公式" r:id="rId17" imgW="253780" imgH="317225" progId="Equation.3">
                  <p:embed/>
                </p:oleObj>
              </mc:Choice>
              <mc:Fallback>
                <p:oleObj name="公式" r:id="rId17" imgW="253780" imgH="317225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2876550"/>
                        <a:ext cx="200025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4"/>
          <p:cNvGraphicFramePr>
            <a:graphicFrameLocks noChangeAspect="1"/>
          </p:cNvGraphicFramePr>
          <p:nvPr/>
        </p:nvGraphicFramePr>
        <p:xfrm>
          <a:off x="2057400" y="1447800"/>
          <a:ext cx="3000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2" name="公式" r:id="rId19" imgW="253890" imgH="241195" progId="Equation.3">
                  <p:embed/>
                </p:oleObj>
              </mc:Choice>
              <mc:Fallback>
                <p:oleObj name="公式" r:id="rId19" imgW="253890" imgH="241195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447800"/>
                        <a:ext cx="300038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5"/>
          <p:cNvGraphicFramePr>
            <a:graphicFrameLocks noChangeAspect="1"/>
          </p:cNvGraphicFramePr>
          <p:nvPr/>
        </p:nvGraphicFramePr>
        <p:xfrm>
          <a:off x="8020050" y="1506538"/>
          <a:ext cx="285750" cy="10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3" name="公式" r:id="rId21" imgW="240986" imgH="88784" progId="Equation.3">
                  <p:embed/>
                </p:oleObj>
              </mc:Choice>
              <mc:Fallback>
                <p:oleObj name="公式" r:id="rId21" imgW="240986" imgH="88784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0050" y="1506538"/>
                        <a:ext cx="285750" cy="10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04"/>
          <p:cNvGrpSpPr>
            <a:grpSpLocks/>
          </p:cNvGrpSpPr>
          <p:nvPr/>
        </p:nvGrpSpPr>
        <p:grpSpPr bwMode="auto">
          <a:xfrm>
            <a:off x="838200" y="742950"/>
            <a:ext cx="7772400" cy="2590800"/>
            <a:chOff x="576" y="2256"/>
            <a:chExt cx="4896" cy="1632"/>
          </a:xfrm>
        </p:grpSpPr>
        <p:sp>
          <p:nvSpPr>
            <p:cNvPr id="13" name="Line 70"/>
            <p:cNvSpPr>
              <a:spLocks noChangeShapeType="1"/>
            </p:cNvSpPr>
            <p:nvPr/>
          </p:nvSpPr>
          <p:spPr bwMode="auto">
            <a:xfrm>
              <a:off x="576" y="2256"/>
              <a:ext cx="0" cy="16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72"/>
            <p:cNvSpPr>
              <a:spLocks noChangeShapeType="1"/>
            </p:cNvSpPr>
            <p:nvPr/>
          </p:nvSpPr>
          <p:spPr bwMode="auto">
            <a:xfrm>
              <a:off x="576" y="2256"/>
              <a:ext cx="489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73"/>
            <p:cNvSpPr>
              <a:spLocks noChangeShapeType="1"/>
            </p:cNvSpPr>
            <p:nvPr/>
          </p:nvSpPr>
          <p:spPr bwMode="auto">
            <a:xfrm>
              <a:off x="5472" y="2256"/>
              <a:ext cx="0" cy="16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74"/>
            <p:cNvSpPr>
              <a:spLocks noChangeShapeType="1"/>
            </p:cNvSpPr>
            <p:nvPr/>
          </p:nvSpPr>
          <p:spPr bwMode="auto">
            <a:xfrm>
              <a:off x="576" y="2600"/>
              <a:ext cx="4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75"/>
            <p:cNvSpPr>
              <a:spLocks noChangeShapeType="1"/>
            </p:cNvSpPr>
            <p:nvPr/>
          </p:nvSpPr>
          <p:spPr bwMode="auto">
            <a:xfrm>
              <a:off x="576" y="2986"/>
              <a:ext cx="4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76"/>
            <p:cNvSpPr>
              <a:spLocks noChangeShapeType="1"/>
            </p:cNvSpPr>
            <p:nvPr/>
          </p:nvSpPr>
          <p:spPr bwMode="auto">
            <a:xfrm>
              <a:off x="576" y="3373"/>
              <a:ext cx="4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77"/>
            <p:cNvSpPr>
              <a:spLocks noChangeShapeType="1"/>
            </p:cNvSpPr>
            <p:nvPr/>
          </p:nvSpPr>
          <p:spPr bwMode="auto">
            <a:xfrm>
              <a:off x="576" y="3888"/>
              <a:ext cx="489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78"/>
            <p:cNvSpPr>
              <a:spLocks noChangeShapeType="1"/>
            </p:cNvSpPr>
            <p:nvPr/>
          </p:nvSpPr>
          <p:spPr bwMode="auto">
            <a:xfrm>
              <a:off x="1042" y="2256"/>
              <a:ext cx="0" cy="16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79"/>
            <p:cNvSpPr>
              <a:spLocks noChangeShapeType="1"/>
            </p:cNvSpPr>
            <p:nvPr/>
          </p:nvSpPr>
          <p:spPr bwMode="auto">
            <a:xfrm>
              <a:off x="1872" y="2256"/>
              <a:ext cx="0" cy="16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80"/>
            <p:cNvSpPr>
              <a:spLocks noChangeShapeType="1"/>
            </p:cNvSpPr>
            <p:nvPr/>
          </p:nvSpPr>
          <p:spPr bwMode="auto">
            <a:xfrm>
              <a:off x="2400" y="2256"/>
              <a:ext cx="0" cy="16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81"/>
            <p:cNvSpPr>
              <a:spLocks noChangeShapeType="1"/>
            </p:cNvSpPr>
            <p:nvPr/>
          </p:nvSpPr>
          <p:spPr bwMode="auto">
            <a:xfrm>
              <a:off x="3817" y="2256"/>
              <a:ext cx="0" cy="16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82"/>
            <p:cNvSpPr>
              <a:spLocks noChangeShapeType="1"/>
            </p:cNvSpPr>
            <p:nvPr/>
          </p:nvSpPr>
          <p:spPr bwMode="auto">
            <a:xfrm>
              <a:off x="4429" y="2256"/>
              <a:ext cx="0" cy="16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83"/>
            <p:cNvSpPr>
              <a:spLocks noChangeShapeType="1"/>
            </p:cNvSpPr>
            <p:nvPr/>
          </p:nvSpPr>
          <p:spPr bwMode="auto">
            <a:xfrm>
              <a:off x="4848" y="2256"/>
              <a:ext cx="0" cy="16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84"/>
            <p:cNvSpPr>
              <a:spLocks noChangeShapeType="1"/>
            </p:cNvSpPr>
            <p:nvPr/>
          </p:nvSpPr>
          <p:spPr bwMode="auto">
            <a:xfrm>
              <a:off x="3351" y="2256"/>
              <a:ext cx="0" cy="16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7" name="Object 85"/>
          <p:cNvGraphicFramePr>
            <a:graphicFrameLocks noChangeAspect="1"/>
          </p:cNvGraphicFramePr>
          <p:nvPr/>
        </p:nvGraphicFramePr>
        <p:xfrm>
          <a:off x="1057275" y="2038350"/>
          <a:ext cx="31273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4" name="公式" r:id="rId23" imgW="393359" imgH="406048" progId="Equation.3">
                  <p:embed/>
                </p:oleObj>
              </mc:Choice>
              <mc:Fallback>
                <p:oleObj name="公式" r:id="rId23" imgW="393359" imgH="406048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2038350"/>
                        <a:ext cx="312738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6"/>
          <p:cNvGraphicFramePr>
            <a:graphicFrameLocks noChangeAspect="1"/>
          </p:cNvGraphicFramePr>
          <p:nvPr/>
        </p:nvGraphicFramePr>
        <p:xfrm>
          <a:off x="5378450" y="873125"/>
          <a:ext cx="4064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5" name="公式" r:id="rId25" imgW="457002" imgH="304668" progId="Equation.3">
                  <p:embed/>
                </p:oleObj>
              </mc:Choice>
              <mc:Fallback>
                <p:oleObj name="公式" r:id="rId25" imgW="457002" imgH="304668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873125"/>
                        <a:ext cx="406400" cy="26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87"/>
          <p:cNvGraphicFramePr>
            <a:graphicFrameLocks noChangeAspect="1"/>
          </p:cNvGraphicFramePr>
          <p:nvPr/>
        </p:nvGraphicFramePr>
        <p:xfrm>
          <a:off x="7212013" y="900113"/>
          <a:ext cx="179387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6" name="公式" r:id="rId27" imgW="203024" imgH="317225" progId="Equation.3">
                  <p:embed/>
                </p:oleObj>
              </mc:Choice>
              <mc:Fallback>
                <p:oleObj name="公式" r:id="rId27" imgW="203024" imgH="317225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2013" y="900113"/>
                        <a:ext cx="179387" cy="280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88"/>
          <p:cNvGraphicFramePr>
            <a:graphicFrameLocks noChangeAspect="1"/>
          </p:cNvGraphicFramePr>
          <p:nvPr/>
        </p:nvGraphicFramePr>
        <p:xfrm>
          <a:off x="4362450" y="1550988"/>
          <a:ext cx="285750" cy="10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7" name="公式" r:id="rId29" imgW="240986" imgH="88784" progId="Equation.3">
                  <p:embed/>
                </p:oleObj>
              </mc:Choice>
              <mc:Fallback>
                <p:oleObj name="公式" r:id="rId29" imgW="240986" imgH="88784" progId="Equation.3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50" y="1550988"/>
                        <a:ext cx="285750" cy="10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89"/>
          <p:cNvGraphicFramePr>
            <a:graphicFrameLocks noChangeAspect="1"/>
          </p:cNvGraphicFramePr>
          <p:nvPr/>
        </p:nvGraphicFramePr>
        <p:xfrm>
          <a:off x="4362450" y="2160588"/>
          <a:ext cx="285750" cy="10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8" name="公式" r:id="rId30" imgW="240986" imgH="88784" progId="Equation.3">
                  <p:embed/>
                </p:oleObj>
              </mc:Choice>
              <mc:Fallback>
                <p:oleObj name="公式" r:id="rId30" imgW="240986" imgH="88784" progId="Equation.3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50" y="2160588"/>
                        <a:ext cx="285750" cy="10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91"/>
          <p:cNvGraphicFramePr>
            <a:graphicFrameLocks noChangeAspect="1"/>
          </p:cNvGraphicFramePr>
          <p:nvPr/>
        </p:nvGraphicFramePr>
        <p:xfrm>
          <a:off x="6324600" y="2057400"/>
          <a:ext cx="3000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9" name="公式" r:id="rId31" imgW="253890" imgH="241195" progId="Equation.3">
                  <p:embed/>
                </p:oleObj>
              </mc:Choice>
              <mc:Fallback>
                <p:oleObj name="公式" r:id="rId31" imgW="253890" imgH="241195" progId="Equation.3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057400"/>
                        <a:ext cx="300038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Arc 93"/>
          <p:cNvSpPr>
            <a:spLocks/>
          </p:cNvSpPr>
          <p:nvPr/>
        </p:nvSpPr>
        <p:spPr bwMode="auto">
          <a:xfrm>
            <a:off x="4267200" y="2800350"/>
            <a:ext cx="3048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rc 94"/>
          <p:cNvSpPr>
            <a:spLocks/>
          </p:cNvSpPr>
          <p:nvPr/>
        </p:nvSpPr>
        <p:spPr bwMode="auto">
          <a:xfrm>
            <a:off x="2057400" y="2800350"/>
            <a:ext cx="396875" cy="304800"/>
          </a:xfrm>
          <a:custGeom>
            <a:avLst/>
            <a:gdLst>
              <a:gd name="G0" fmla="+- 21148 0 0"/>
              <a:gd name="G1" fmla="+- 21600 0 0"/>
              <a:gd name="G2" fmla="+- 21600 0 0"/>
              <a:gd name="T0" fmla="*/ 0 w 28134"/>
              <a:gd name="T1" fmla="*/ 17203 h 21600"/>
              <a:gd name="T2" fmla="*/ 28134 w 28134"/>
              <a:gd name="T3" fmla="*/ 1161 h 21600"/>
              <a:gd name="T4" fmla="*/ 21148 w 2813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134" h="21600" fill="none" extrusionOk="0">
                <a:moveTo>
                  <a:pt x="0" y="17203"/>
                </a:moveTo>
                <a:cubicBezTo>
                  <a:pt x="2083" y="7182"/>
                  <a:pt x="10913" y="-1"/>
                  <a:pt x="21148" y="0"/>
                </a:cubicBezTo>
                <a:cubicBezTo>
                  <a:pt x="23524" y="0"/>
                  <a:pt x="25885" y="392"/>
                  <a:pt x="28134" y="1160"/>
                </a:cubicBezTo>
              </a:path>
              <a:path w="28134" h="21600" stroke="0" extrusionOk="0">
                <a:moveTo>
                  <a:pt x="0" y="17203"/>
                </a:moveTo>
                <a:cubicBezTo>
                  <a:pt x="2083" y="7182"/>
                  <a:pt x="10913" y="-1"/>
                  <a:pt x="21148" y="0"/>
                </a:cubicBezTo>
                <a:cubicBezTo>
                  <a:pt x="23524" y="0"/>
                  <a:pt x="25885" y="392"/>
                  <a:pt x="28134" y="1160"/>
                </a:cubicBezTo>
                <a:lnTo>
                  <a:pt x="21148" y="21600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rc 96"/>
          <p:cNvSpPr>
            <a:spLocks/>
          </p:cNvSpPr>
          <p:nvPr/>
        </p:nvSpPr>
        <p:spPr bwMode="auto">
          <a:xfrm>
            <a:off x="6248400" y="2724150"/>
            <a:ext cx="411163" cy="306388"/>
          </a:xfrm>
          <a:custGeom>
            <a:avLst/>
            <a:gdLst>
              <a:gd name="G0" fmla="+- 21600 0 0"/>
              <a:gd name="G1" fmla="+- 109 0 0"/>
              <a:gd name="G2" fmla="+- 21600 0 0"/>
              <a:gd name="T0" fmla="*/ 29129 w 29129"/>
              <a:gd name="T1" fmla="*/ 20355 h 21709"/>
              <a:gd name="T2" fmla="*/ 0 w 29129"/>
              <a:gd name="T3" fmla="*/ 0 h 21709"/>
              <a:gd name="T4" fmla="*/ 21600 w 29129"/>
              <a:gd name="T5" fmla="*/ 109 h 2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129" h="21709" fill="none" extrusionOk="0">
                <a:moveTo>
                  <a:pt x="29128" y="20354"/>
                </a:moveTo>
                <a:cubicBezTo>
                  <a:pt x="26719" y="21250"/>
                  <a:pt x="24170" y="21708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-1" y="72"/>
                  <a:pt x="0" y="36"/>
                  <a:pt x="0" y="0"/>
                </a:cubicBezTo>
              </a:path>
              <a:path w="29129" h="21709" stroke="0" extrusionOk="0">
                <a:moveTo>
                  <a:pt x="29128" y="20354"/>
                </a:moveTo>
                <a:cubicBezTo>
                  <a:pt x="26719" y="21250"/>
                  <a:pt x="24170" y="21708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-1" y="72"/>
                  <a:pt x="0" y="36"/>
                  <a:pt x="0" y="0"/>
                </a:cubicBezTo>
                <a:lnTo>
                  <a:pt x="21600" y="109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98"/>
          <p:cNvSpPr txBox="1">
            <a:spLocks noChangeArrowheads="1"/>
          </p:cNvSpPr>
          <p:nvPr/>
        </p:nvSpPr>
        <p:spPr bwMode="auto">
          <a:xfrm>
            <a:off x="2895600" y="257175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2"/>
                </a:solidFill>
              </a:rPr>
              <a:t>极大值</a:t>
            </a:r>
            <a:endParaRPr lang="zh-CN" altLang="en-US" sz="1800" b="1">
              <a:solidFill>
                <a:schemeClr val="accent2"/>
              </a:solidFill>
            </a:endParaRPr>
          </a:p>
        </p:txBody>
      </p:sp>
      <p:graphicFrame>
        <p:nvGraphicFramePr>
          <p:cNvPr id="37" name="Object 101"/>
          <p:cNvGraphicFramePr>
            <a:graphicFrameLocks noChangeAspect="1"/>
          </p:cNvGraphicFramePr>
          <p:nvPr/>
        </p:nvGraphicFramePr>
        <p:xfrm>
          <a:off x="7162800" y="2038350"/>
          <a:ext cx="2016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0" name="公式" r:id="rId32" imgW="203024" imgH="317225" progId="Equation.3">
                  <p:embed/>
                </p:oleObj>
              </mc:Choice>
              <mc:Fallback>
                <p:oleObj name="公式" r:id="rId32" imgW="203024" imgH="317225" progId="Equation.3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038350"/>
                        <a:ext cx="201613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102"/>
          <p:cNvSpPr txBox="1">
            <a:spLocks noChangeArrowheads="1"/>
          </p:cNvSpPr>
          <p:nvPr/>
        </p:nvSpPr>
        <p:spPr bwMode="auto">
          <a:xfrm>
            <a:off x="6934200" y="257175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2"/>
                </a:solidFill>
              </a:rPr>
              <a:t>拐点</a:t>
            </a:r>
            <a:endParaRPr lang="zh-CN" altLang="en-US" sz="1800" b="1">
              <a:solidFill>
                <a:schemeClr val="accent2"/>
              </a:solidFill>
            </a:endParaRPr>
          </a:p>
        </p:txBody>
      </p:sp>
      <p:graphicFrame>
        <p:nvGraphicFramePr>
          <p:cNvPr id="39" name="Object 105"/>
          <p:cNvGraphicFramePr>
            <a:graphicFrameLocks noChangeAspect="1"/>
          </p:cNvGraphicFramePr>
          <p:nvPr/>
        </p:nvGraphicFramePr>
        <p:xfrm>
          <a:off x="3124200" y="1428750"/>
          <a:ext cx="2016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1" name="公式" r:id="rId33" imgW="203024" imgH="317225" progId="Equation.3">
                  <p:embed/>
                </p:oleObj>
              </mc:Choice>
              <mc:Fallback>
                <p:oleObj name="公式" r:id="rId33" imgW="203024" imgH="317225" progId="Equation.3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428750"/>
                        <a:ext cx="201613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06"/>
          <p:cNvGraphicFramePr>
            <a:graphicFrameLocks noChangeAspect="1"/>
          </p:cNvGraphicFramePr>
          <p:nvPr/>
        </p:nvGraphicFramePr>
        <p:xfrm>
          <a:off x="7189788" y="1428750"/>
          <a:ext cx="2016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2" name="公式" r:id="rId34" imgW="203024" imgH="317225" progId="Equation.3">
                  <p:embed/>
                </p:oleObj>
              </mc:Choice>
              <mc:Fallback>
                <p:oleObj name="公式" r:id="rId34" imgW="203024" imgH="317225" progId="Equation.3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788" y="1428750"/>
                        <a:ext cx="201612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07"/>
          <p:cNvGraphicFramePr>
            <a:graphicFrameLocks noChangeAspect="1"/>
          </p:cNvGraphicFramePr>
          <p:nvPr/>
        </p:nvGraphicFramePr>
        <p:xfrm>
          <a:off x="6324600" y="1550988"/>
          <a:ext cx="285750" cy="10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3" name="公式" r:id="rId35" imgW="240986" imgH="88784" progId="Equation.3">
                  <p:embed/>
                </p:oleObj>
              </mc:Choice>
              <mc:Fallback>
                <p:oleObj name="公式" r:id="rId35" imgW="240986" imgH="88784" progId="Equation.3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550988"/>
                        <a:ext cx="285750" cy="10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08"/>
          <p:cNvGraphicFramePr>
            <a:graphicFrameLocks noChangeAspect="1"/>
          </p:cNvGraphicFramePr>
          <p:nvPr/>
        </p:nvGraphicFramePr>
        <p:xfrm>
          <a:off x="2057400" y="2160588"/>
          <a:ext cx="285750" cy="10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4" name="公式" r:id="rId36" imgW="240986" imgH="88784" progId="Equation.3">
                  <p:embed/>
                </p:oleObj>
              </mc:Choice>
              <mc:Fallback>
                <p:oleObj name="公式" r:id="rId36" imgW="240986" imgH="88784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60588"/>
                        <a:ext cx="285750" cy="10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09"/>
          <p:cNvGraphicFramePr>
            <a:graphicFrameLocks noChangeAspect="1"/>
          </p:cNvGraphicFramePr>
          <p:nvPr/>
        </p:nvGraphicFramePr>
        <p:xfrm>
          <a:off x="8001000" y="2084388"/>
          <a:ext cx="285750" cy="10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5" name="公式" r:id="rId37" imgW="240986" imgH="88784" progId="Equation.3">
                  <p:embed/>
                </p:oleObj>
              </mc:Choice>
              <mc:Fallback>
                <p:oleObj name="公式" r:id="rId37" imgW="240986" imgH="88784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084388"/>
                        <a:ext cx="285750" cy="10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Arc 110"/>
          <p:cNvSpPr>
            <a:spLocks/>
          </p:cNvSpPr>
          <p:nvPr/>
        </p:nvSpPr>
        <p:spPr bwMode="auto">
          <a:xfrm>
            <a:off x="8001000" y="2800350"/>
            <a:ext cx="3048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" name="Object 111"/>
          <p:cNvGraphicFramePr>
            <a:graphicFrameLocks noChangeAspect="1"/>
          </p:cNvGraphicFramePr>
          <p:nvPr/>
        </p:nvGraphicFramePr>
        <p:xfrm>
          <a:off x="1044575" y="3619500"/>
          <a:ext cx="2524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6" name="公式" r:id="rId38" imgW="253890" imgH="241195" progId="Equation.3">
                  <p:embed/>
                </p:oleObj>
              </mc:Choice>
              <mc:Fallback>
                <p:oleObj name="公式" r:id="rId38" imgW="253890" imgH="241195" progId="Equation.3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3619500"/>
                        <a:ext cx="2524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14"/>
          <p:cNvGraphicFramePr>
            <a:graphicFrameLocks noChangeAspect="1"/>
          </p:cNvGraphicFramePr>
          <p:nvPr/>
        </p:nvGraphicFramePr>
        <p:xfrm>
          <a:off x="3581400" y="3562350"/>
          <a:ext cx="4175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7" name="公式" r:id="rId39" imgW="469696" imgH="393529" progId="Equation.3">
                  <p:embed/>
                </p:oleObj>
              </mc:Choice>
              <mc:Fallback>
                <p:oleObj name="公式" r:id="rId39" imgW="469696" imgH="393529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62350"/>
                        <a:ext cx="417513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15"/>
          <p:cNvGraphicFramePr>
            <a:graphicFrameLocks noChangeAspect="1"/>
          </p:cNvGraphicFramePr>
          <p:nvPr/>
        </p:nvGraphicFramePr>
        <p:xfrm>
          <a:off x="1847850" y="3602038"/>
          <a:ext cx="157163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8" name="公式" r:id="rId41" imgW="177569" imgH="304404" progId="Equation.3">
                  <p:embed/>
                </p:oleObj>
              </mc:Choice>
              <mc:Fallback>
                <p:oleObj name="公式" r:id="rId41" imgW="177569" imgH="304404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3602038"/>
                        <a:ext cx="157163" cy="26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17"/>
          <p:cNvGraphicFramePr>
            <a:graphicFrameLocks noChangeAspect="1"/>
          </p:cNvGraphicFramePr>
          <p:nvPr/>
        </p:nvGraphicFramePr>
        <p:xfrm>
          <a:off x="1066800" y="4171950"/>
          <a:ext cx="26193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9" name="公式" r:id="rId43" imgW="330057" imgH="406224" progId="Equation.3">
                  <p:embed/>
                </p:oleObj>
              </mc:Choice>
              <mc:Fallback>
                <p:oleObj name="公式" r:id="rId43" imgW="330057" imgH="406224" progId="Equation.3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71950"/>
                        <a:ext cx="261938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18"/>
          <p:cNvGraphicFramePr>
            <a:graphicFrameLocks noChangeAspect="1"/>
          </p:cNvGraphicFramePr>
          <p:nvPr/>
        </p:nvGraphicFramePr>
        <p:xfrm>
          <a:off x="1055688" y="5619750"/>
          <a:ext cx="20002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0" name="公式" r:id="rId44" imgW="253780" imgH="317225" progId="Equation.3">
                  <p:embed/>
                </p:oleObj>
              </mc:Choice>
              <mc:Fallback>
                <p:oleObj name="公式" r:id="rId44" imgW="253780" imgH="317225" progId="Equation.3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5619750"/>
                        <a:ext cx="200025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19"/>
          <p:cNvGraphicFramePr>
            <a:graphicFrameLocks noChangeAspect="1"/>
          </p:cNvGraphicFramePr>
          <p:nvPr/>
        </p:nvGraphicFramePr>
        <p:xfrm>
          <a:off x="2667000" y="4800600"/>
          <a:ext cx="3000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1" name="公式" r:id="rId45" imgW="253890" imgH="241195" progId="Equation.3">
                  <p:embed/>
                </p:oleObj>
              </mc:Choice>
              <mc:Fallback>
                <p:oleObj name="公式" r:id="rId45" imgW="253890" imgH="241195" progId="Equation.3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800600"/>
                        <a:ext cx="300038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36"/>
          <p:cNvGraphicFramePr>
            <a:graphicFrameLocks noChangeAspect="1"/>
          </p:cNvGraphicFramePr>
          <p:nvPr/>
        </p:nvGraphicFramePr>
        <p:xfrm>
          <a:off x="1057275" y="4781550"/>
          <a:ext cx="31273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2" name="公式" r:id="rId46" imgW="393359" imgH="406048" progId="Equation.3">
                  <p:embed/>
                </p:oleObj>
              </mc:Choice>
              <mc:Fallback>
                <p:oleObj name="公式" r:id="rId46" imgW="393359" imgH="406048" progId="Equation.3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4781550"/>
                        <a:ext cx="312738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146"/>
          <p:cNvSpPr txBox="1">
            <a:spLocks noChangeArrowheads="1"/>
          </p:cNvSpPr>
          <p:nvPr/>
        </p:nvSpPr>
        <p:spPr bwMode="auto">
          <a:xfrm>
            <a:off x="3352800" y="546735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2"/>
                </a:solidFill>
              </a:rPr>
              <a:t>极小值</a:t>
            </a:r>
            <a:endParaRPr lang="zh-CN" altLang="en-US" sz="1800" b="1">
              <a:solidFill>
                <a:schemeClr val="accent2"/>
              </a:solidFill>
            </a:endParaRPr>
          </a:p>
        </p:txBody>
      </p:sp>
      <p:graphicFrame>
        <p:nvGraphicFramePr>
          <p:cNvPr id="53" name="Object 151"/>
          <p:cNvGraphicFramePr>
            <a:graphicFrameLocks noChangeAspect="1"/>
          </p:cNvGraphicFramePr>
          <p:nvPr/>
        </p:nvGraphicFramePr>
        <p:xfrm>
          <a:off x="3684588" y="4171950"/>
          <a:ext cx="2016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3" name="公式" r:id="rId47" imgW="203024" imgH="317225" progId="Equation.3">
                  <p:embed/>
                </p:oleObj>
              </mc:Choice>
              <mc:Fallback>
                <p:oleObj name="公式" r:id="rId47" imgW="203024" imgH="317225" progId="Equation.3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4171950"/>
                        <a:ext cx="201612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54"/>
          <p:cNvGraphicFramePr>
            <a:graphicFrameLocks noChangeAspect="1"/>
          </p:cNvGraphicFramePr>
          <p:nvPr/>
        </p:nvGraphicFramePr>
        <p:xfrm>
          <a:off x="2667000" y="4217988"/>
          <a:ext cx="285750" cy="10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4" name="公式" r:id="rId48" imgW="240986" imgH="88784" progId="Equation.3">
                  <p:embed/>
                </p:oleObj>
              </mc:Choice>
              <mc:Fallback>
                <p:oleObj name="公式" r:id="rId48" imgW="240986" imgH="88784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217988"/>
                        <a:ext cx="285750" cy="10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57"/>
          <p:cNvGraphicFramePr>
            <a:graphicFrameLocks noChangeAspect="1"/>
          </p:cNvGraphicFramePr>
          <p:nvPr/>
        </p:nvGraphicFramePr>
        <p:xfrm>
          <a:off x="2362200" y="3562350"/>
          <a:ext cx="8683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5" name="公式" r:id="rId49" imgW="977900" imgH="457200" progId="Equation.3">
                  <p:embed/>
                </p:oleObj>
              </mc:Choice>
              <mc:Fallback>
                <p:oleObj name="公式" r:id="rId49" imgW="977900" imgH="457200" progId="Equation.3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62350"/>
                        <a:ext cx="86836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58"/>
          <p:cNvGraphicFramePr>
            <a:graphicFrameLocks noChangeAspect="1"/>
          </p:cNvGraphicFramePr>
          <p:nvPr/>
        </p:nvGraphicFramePr>
        <p:xfrm>
          <a:off x="4359275" y="3533775"/>
          <a:ext cx="11271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6" name="公式" r:id="rId51" imgW="1270000" imgH="457200" progId="Equation.3">
                  <p:embed/>
                </p:oleObj>
              </mc:Choice>
              <mc:Fallback>
                <p:oleObj name="公式" r:id="rId51" imgW="1270000" imgH="457200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275" y="3533775"/>
                        <a:ext cx="1127125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Group 160"/>
          <p:cNvGrpSpPr>
            <a:grpSpLocks/>
          </p:cNvGrpSpPr>
          <p:nvPr/>
        </p:nvGrpSpPr>
        <p:grpSpPr bwMode="auto">
          <a:xfrm>
            <a:off x="838200" y="3486150"/>
            <a:ext cx="4800600" cy="2590800"/>
            <a:chOff x="576" y="2256"/>
            <a:chExt cx="3024" cy="1632"/>
          </a:xfrm>
        </p:grpSpPr>
        <p:sp>
          <p:nvSpPr>
            <p:cNvPr id="58" name="Line 122"/>
            <p:cNvSpPr>
              <a:spLocks noChangeShapeType="1"/>
            </p:cNvSpPr>
            <p:nvPr/>
          </p:nvSpPr>
          <p:spPr bwMode="auto">
            <a:xfrm>
              <a:off x="576" y="2256"/>
              <a:ext cx="0" cy="16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124"/>
            <p:cNvSpPr>
              <a:spLocks noChangeShapeType="1"/>
            </p:cNvSpPr>
            <p:nvPr/>
          </p:nvSpPr>
          <p:spPr bwMode="auto">
            <a:xfrm>
              <a:off x="3600" y="2256"/>
              <a:ext cx="0" cy="16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125"/>
            <p:cNvSpPr>
              <a:spLocks noChangeShapeType="1"/>
            </p:cNvSpPr>
            <p:nvPr/>
          </p:nvSpPr>
          <p:spPr bwMode="auto">
            <a:xfrm>
              <a:off x="576" y="260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126"/>
            <p:cNvSpPr>
              <a:spLocks noChangeShapeType="1"/>
            </p:cNvSpPr>
            <p:nvPr/>
          </p:nvSpPr>
          <p:spPr bwMode="auto">
            <a:xfrm>
              <a:off x="576" y="298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127"/>
            <p:cNvSpPr>
              <a:spLocks noChangeShapeType="1"/>
            </p:cNvSpPr>
            <p:nvPr/>
          </p:nvSpPr>
          <p:spPr bwMode="auto">
            <a:xfrm>
              <a:off x="576" y="3373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128"/>
            <p:cNvSpPr>
              <a:spLocks noChangeShapeType="1"/>
            </p:cNvSpPr>
            <p:nvPr/>
          </p:nvSpPr>
          <p:spPr bwMode="auto">
            <a:xfrm>
              <a:off x="576" y="3888"/>
              <a:ext cx="302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129"/>
            <p:cNvSpPr>
              <a:spLocks noChangeShapeType="1"/>
            </p:cNvSpPr>
            <p:nvPr/>
          </p:nvSpPr>
          <p:spPr bwMode="auto">
            <a:xfrm>
              <a:off x="1042" y="2256"/>
              <a:ext cx="0" cy="16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130"/>
            <p:cNvSpPr>
              <a:spLocks noChangeShapeType="1"/>
            </p:cNvSpPr>
            <p:nvPr/>
          </p:nvSpPr>
          <p:spPr bwMode="auto">
            <a:xfrm>
              <a:off x="1464" y="2256"/>
              <a:ext cx="0" cy="16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131"/>
            <p:cNvSpPr>
              <a:spLocks noChangeShapeType="1"/>
            </p:cNvSpPr>
            <p:nvPr/>
          </p:nvSpPr>
          <p:spPr bwMode="auto">
            <a:xfrm>
              <a:off x="2208" y="2256"/>
              <a:ext cx="0" cy="16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135"/>
            <p:cNvSpPr>
              <a:spLocks noChangeShapeType="1"/>
            </p:cNvSpPr>
            <p:nvPr/>
          </p:nvSpPr>
          <p:spPr bwMode="auto">
            <a:xfrm>
              <a:off x="2688" y="2256"/>
              <a:ext cx="0" cy="16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159"/>
            <p:cNvSpPr>
              <a:spLocks noChangeShapeType="1"/>
            </p:cNvSpPr>
            <p:nvPr/>
          </p:nvSpPr>
          <p:spPr bwMode="auto">
            <a:xfrm>
              <a:off x="576" y="2256"/>
              <a:ext cx="302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9" name="Object 161"/>
          <p:cNvGraphicFramePr>
            <a:graphicFrameLocks noChangeAspect="1"/>
          </p:cNvGraphicFramePr>
          <p:nvPr/>
        </p:nvGraphicFramePr>
        <p:xfrm>
          <a:off x="4800600" y="4191000"/>
          <a:ext cx="3000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7" name="公式" r:id="rId53" imgW="253890" imgH="241195" progId="Equation.3">
                  <p:embed/>
                </p:oleObj>
              </mc:Choice>
              <mc:Fallback>
                <p:oleObj name="公式" r:id="rId53" imgW="253890" imgH="241195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191000"/>
                        <a:ext cx="300038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162"/>
          <p:cNvGraphicFramePr>
            <a:graphicFrameLocks noChangeAspect="1"/>
          </p:cNvGraphicFramePr>
          <p:nvPr/>
        </p:nvGraphicFramePr>
        <p:xfrm>
          <a:off x="4800600" y="4800600"/>
          <a:ext cx="3000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8" name="公式" r:id="rId54" imgW="253890" imgH="241195" progId="Equation.3">
                  <p:embed/>
                </p:oleObj>
              </mc:Choice>
              <mc:Fallback>
                <p:oleObj name="公式" r:id="rId54" imgW="253890" imgH="241195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300038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Arc 163"/>
          <p:cNvSpPr>
            <a:spLocks/>
          </p:cNvSpPr>
          <p:nvPr/>
        </p:nvSpPr>
        <p:spPr bwMode="auto">
          <a:xfrm>
            <a:off x="4724400" y="5467350"/>
            <a:ext cx="304800" cy="346075"/>
          </a:xfrm>
          <a:custGeom>
            <a:avLst/>
            <a:gdLst>
              <a:gd name="G0" fmla="+- 0 0 0"/>
              <a:gd name="G1" fmla="+- 2931 0 0"/>
              <a:gd name="G2" fmla="+- 21600 0 0"/>
              <a:gd name="T0" fmla="*/ 21400 w 21600"/>
              <a:gd name="T1" fmla="*/ 0 h 24531"/>
              <a:gd name="T2" fmla="*/ 0 w 21600"/>
              <a:gd name="T3" fmla="*/ 24531 h 24531"/>
              <a:gd name="T4" fmla="*/ 0 w 21600"/>
              <a:gd name="T5" fmla="*/ 2931 h 24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531" fill="none" extrusionOk="0">
                <a:moveTo>
                  <a:pt x="21400" y="-1"/>
                </a:moveTo>
                <a:cubicBezTo>
                  <a:pt x="21533" y="971"/>
                  <a:pt x="21600" y="1950"/>
                  <a:pt x="21600" y="2931"/>
                </a:cubicBezTo>
                <a:cubicBezTo>
                  <a:pt x="21600" y="14860"/>
                  <a:pt x="11929" y="24530"/>
                  <a:pt x="0" y="24531"/>
                </a:cubicBezTo>
              </a:path>
              <a:path w="21600" h="24531" stroke="0" extrusionOk="0">
                <a:moveTo>
                  <a:pt x="21400" y="-1"/>
                </a:moveTo>
                <a:cubicBezTo>
                  <a:pt x="21533" y="971"/>
                  <a:pt x="21600" y="1950"/>
                  <a:pt x="21600" y="2931"/>
                </a:cubicBezTo>
                <a:cubicBezTo>
                  <a:pt x="21600" y="14860"/>
                  <a:pt x="11929" y="24530"/>
                  <a:pt x="0" y="24531"/>
                </a:cubicBezTo>
                <a:lnTo>
                  <a:pt x="0" y="2931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Arc 164"/>
          <p:cNvSpPr>
            <a:spLocks/>
          </p:cNvSpPr>
          <p:nvPr/>
        </p:nvSpPr>
        <p:spPr bwMode="auto">
          <a:xfrm>
            <a:off x="2590800" y="5467350"/>
            <a:ext cx="411163" cy="306388"/>
          </a:xfrm>
          <a:custGeom>
            <a:avLst/>
            <a:gdLst>
              <a:gd name="G0" fmla="+- 21600 0 0"/>
              <a:gd name="G1" fmla="+- 109 0 0"/>
              <a:gd name="G2" fmla="+- 21600 0 0"/>
              <a:gd name="T0" fmla="*/ 29129 w 29129"/>
              <a:gd name="T1" fmla="*/ 20355 h 21709"/>
              <a:gd name="T2" fmla="*/ 0 w 29129"/>
              <a:gd name="T3" fmla="*/ 0 h 21709"/>
              <a:gd name="T4" fmla="*/ 21600 w 29129"/>
              <a:gd name="T5" fmla="*/ 109 h 2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129" h="21709" fill="none" extrusionOk="0">
                <a:moveTo>
                  <a:pt x="29128" y="20354"/>
                </a:moveTo>
                <a:cubicBezTo>
                  <a:pt x="26719" y="21250"/>
                  <a:pt x="24170" y="21708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-1" y="72"/>
                  <a:pt x="0" y="36"/>
                  <a:pt x="0" y="0"/>
                </a:cubicBezTo>
              </a:path>
              <a:path w="29129" h="21709" stroke="0" extrusionOk="0">
                <a:moveTo>
                  <a:pt x="29128" y="20354"/>
                </a:moveTo>
                <a:cubicBezTo>
                  <a:pt x="26719" y="21250"/>
                  <a:pt x="24170" y="21708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-1" y="72"/>
                  <a:pt x="0" y="36"/>
                  <a:pt x="0" y="0"/>
                </a:cubicBezTo>
                <a:lnTo>
                  <a:pt x="21600" y="109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" name="Object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252716"/>
              </p:ext>
            </p:extLst>
          </p:nvPr>
        </p:nvGraphicFramePr>
        <p:xfrm>
          <a:off x="5730875" y="3759200"/>
          <a:ext cx="21018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9" name="Equation" r:id="rId55" imgW="2425680" imgH="609480" progId="Equation.DSMT4">
                  <p:embed/>
                </p:oleObj>
              </mc:Choice>
              <mc:Fallback>
                <p:oleObj name="Equation" r:id="rId55" imgW="2425680" imgH="60948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3759200"/>
                        <a:ext cx="210185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995220"/>
              </p:ext>
            </p:extLst>
          </p:nvPr>
        </p:nvGraphicFramePr>
        <p:xfrm>
          <a:off x="7929563" y="3638550"/>
          <a:ext cx="9128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0" name="Equation" r:id="rId57" imgW="1054080" imgH="825480" progId="Equation.DSMT4">
                  <p:embed/>
                </p:oleObj>
              </mc:Choice>
              <mc:Fallback>
                <p:oleObj name="Equation" r:id="rId57" imgW="1054080" imgH="82548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63" y="3638550"/>
                        <a:ext cx="912812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316422"/>
              </p:ext>
            </p:extLst>
          </p:nvPr>
        </p:nvGraphicFramePr>
        <p:xfrm>
          <a:off x="5761038" y="4591050"/>
          <a:ext cx="19923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1" name="Equation" r:id="rId59" imgW="2298600" imgH="609480" progId="Equation.DSMT4">
                  <p:embed/>
                </p:oleObj>
              </mc:Choice>
              <mc:Fallback>
                <p:oleObj name="Equation" r:id="rId59" imgW="2298600" imgH="60948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4591050"/>
                        <a:ext cx="1992312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053249"/>
              </p:ext>
            </p:extLst>
          </p:nvPr>
        </p:nvGraphicFramePr>
        <p:xfrm>
          <a:off x="7829550" y="4448175"/>
          <a:ext cx="7159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2" name="Equation" r:id="rId61" imgW="825480" imgH="825480" progId="Equation.DSMT4">
                  <p:embed/>
                </p:oleObj>
              </mc:Choice>
              <mc:Fallback>
                <p:oleObj name="Equation" r:id="rId61" imgW="825480" imgH="82548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9550" y="4448175"/>
                        <a:ext cx="715963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831462"/>
              </p:ext>
            </p:extLst>
          </p:nvPr>
        </p:nvGraphicFramePr>
        <p:xfrm>
          <a:off x="5780088" y="5386388"/>
          <a:ext cx="1852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3" name="Equation" r:id="rId63" imgW="1955520" imgH="444240" progId="Equation.DSMT4">
                  <p:embed/>
                </p:oleObj>
              </mc:Choice>
              <mc:Fallback>
                <p:oleObj name="Equation" r:id="rId63" imgW="1955520" imgH="44424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5386388"/>
                        <a:ext cx="1852612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74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utoUpdateAnimBg="0"/>
      <p:bldP spid="38" grpId="0" autoUpdateAnimBg="0"/>
      <p:bldP spid="44" grpId="0" animBg="1"/>
      <p:bldP spid="52" grpId="0" autoUpdateAnimBg="0"/>
      <p:bldP spid="71" grpId="0" animBg="1"/>
      <p:bldP spid="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314450" y="1695450"/>
            <a:ext cx="3657600" cy="3848100"/>
            <a:chOff x="924" y="924"/>
            <a:chExt cx="2304" cy="2424"/>
          </a:xfrm>
        </p:grpSpPr>
        <p:sp>
          <p:nvSpPr>
            <p:cNvPr id="3" name="Arc 7"/>
            <p:cNvSpPr>
              <a:spLocks/>
            </p:cNvSpPr>
            <p:nvPr/>
          </p:nvSpPr>
          <p:spPr bwMode="auto">
            <a:xfrm>
              <a:off x="2064" y="2160"/>
              <a:ext cx="576" cy="10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Arc 8"/>
            <p:cNvSpPr>
              <a:spLocks/>
            </p:cNvSpPr>
            <p:nvPr/>
          </p:nvSpPr>
          <p:spPr bwMode="auto">
            <a:xfrm>
              <a:off x="1488" y="1089"/>
              <a:ext cx="576" cy="1071"/>
            </a:xfrm>
            <a:custGeom>
              <a:avLst/>
              <a:gdLst>
                <a:gd name="G0" fmla="+- 21600 0 0"/>
                <a:gd name="G1" fmla="+- 314 0 0"/>
                <a:gd name="G2" fmla="+- 21600 0 0"/>
                <a:gd name="T0" fmla="*/ 21600 w 21600"/>
                <a:gd name="T1" fmla="*/ 21914 h 21914"/>
                <a:gd name="T2" fmla="*/ 2 w 21600"/>
                <a:gd name="T3" fmla="*/ 0 h 21914"/>
                <a:gd name="T4" fmla="*/ 21600 w 21600"/>
                <a:gd name="T5" fmla="*/ 314 h 21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914" fill="none" extrusionOk="0">
                  <a:moveTo>
                    <a:pt x="21600" y="21914"/>
                  </a:moveTo>
                  <a:cubicBezTo>
                    <a:pt x="9670" y="21914"/>
                    <a:pt x="0" y="12243"/>
                    <a:pt x="0" y="314"/>
                  </a:cubicBezTo>
                  <a:cubicBezTo>
                    <a:pt x="-1" y="209"/>
                    <a:pt x="0" y="104"/>
                    <a:pt x="2" y="0"/>
                  </a:cubicBezTo>
                </a:path>
                <a:path w="21600" h="21914" stroke="0" extrusionOk="0">
                  <a:moveTo>
                    <a:pt x="21600" y="21914"/>
                  </a:moveTo>
                  <a:cubicBezTo>
                    <a:pt x="9670" y="21914"/>
                    <a:pt x="0" y="12243"/>
                    <a:pt x="0" y="314"/>
                  </a:cubicBezTo>
                  <a:cubicBezTo>
                    <a:pt x="-1" y="209"/>
                    <a:pt x="0" y="104"/>
                    <a:pt x="2" y="0"/>
                  </a:cubicBezTo>
                  <a:lnTo>
                    <a:pt x="21600" y="314"/>
                  </a:lnTo>
                  <a:close/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10"/>
            <p:cNvSpPr>
              <a:spLocks/>
            </p:cNvSpPr>
            <p:nvPr/>
          </p:nvSpPr>
          <p:spPr bwMode="auto">
            <a:xfrm>
              <a:off x="924" y="3012"/>
              <a:ext cx="432" cy="336"/>
            </a:xfrm>
            <a:custGeom>
              <a:avLst/>
              <a:gdLst>
                <a:gd name="T0" fmla="*/ 0 w 400"/>
                <a:gd name="T1" fmla="*/ 304 h 304"/>
                <a:gd name="T2" fmla="*/ 336 w 400"/>
                <a:gd name="T3" fmla="*/ 16 h 304"/>
                <a:gd name="T4" fmla="*/ 384 w 400"/>
                <a:gd name="T5" fmla="*/ 20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0" h="304">
                  <a:moveTo>
                    <a:pt x="0" y="304"/>
                  </a:moveTo>
                  <a:cubicBezTo>
                    <a:pt x="136" y="168"/>
                    <a:pt x="272" y="32"/>
                    <a:pt x="336" y="16"/>
                  </a:cubicBezTo>
                  <a:cubicBezTo>
                    <a:pt x="400" y="0"/>
                    <a:pt x="376" y="176"/>
                    <a:pt x="384" y="208"/>
                  </a:cubicBezTo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 rot="-10647287">
              <a:off x="2796" y="924"/>
              <a:ext cx="432" cy="336"/>
            </a:xfrm>
            <a:custGeom>
              <a:avLst/>
              <a:gdLst>
                <a:gd name="T0" fmla="*/ 0 w 400"/>
                <a:gd name="T1" fmla="*/ 304 h 304"/>
                <a:gd name="T2" fmla="*/ 336 w 400"/>
                <a:gd name="T3" fmla="*/ 16 h 304"/>
                <a:gd name="T4" fmla="*/ 384 w 400"/>
                <a:gd name="T5" fmla="*/ 20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0" h="304">
                  <a:moveTo>
                    <a:pt x="0" y="304"/>
                  </a:moveTo>
                  <a:cubicBezTo>
                    <a:pt x="136" y="168"/>
                    <a:pt x="272" y="32"/>
                    <a:pt x="336" y="16"/>
                  </a:cubicBezTo>
                  <a:cubicBezTo>
                    <a:pt x="400" y="0"/>
                    <a:pt x="376" y="176"/>
                    <a:pt x="384" y="208"/>
                  </a:cubicBezTo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762000" y="952500"/>
            <a:ext cx="5334000" cy="4762500"/>
            <a:chOff x="576" y="456"/>
            <a:chExt cx="3360" cy="3000"/>
          </a:xfrm>
        </p:grpSpPr>
        <p:sp>
          <p:nvSpPr>
            <p:cNvPr id="8" name="Line 2"/>
            <p:cNvSpPr>
              <a:spLocks noChangeShapeType="1"/>
            </p:cNvSpPr>
            <p:nvPr/>
          </p:nvSpPr>
          <p:spPr bwMode="auto">
            <a:xfrm>
              <a:off x="576" y="2160"/>
              <a:ext cx="3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3"/>
            <p:cNvSpPr>
              <a:spLocks noChangeShapeType="1"/>
            </p:cNvSpPr>
            <p:nvPr/>
          </p:nvSpPr>
          <p:spPr bwMode="auto">
            <a:xfrm flipV="1">
              <a:off x="2064" y="672"/>
              <a:ext cx="0" cy="27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" name="Object 13"/>
            <p:cNvGraphicFramePr>
              <a:graphicFrameLocks noChangeAspect="1"/>
            </p:cNvGraphicFramePr>
            <p:nvPr/>
          </p:nvGraphicFramePr>
          <p:xfrm>
            <a:off x="3777" y="2064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4" name="公式" r:id="rId3" imgW="253890" imgH="241195" progId="Equation.3">
                    <p:embed/>
                  </p:oleObj>
                </mc:Choice>
                <mc:Fallback>
                  <p:oleObj name="公式" r:id="rId3" imgW="253890" imgH="241195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7" y="2064"/>
                          <a:ext cx="159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4"/>
            <p:cNvGraphicFramePr>
              <a:graphicFrameLocks noChangeAspect="1"/>
            </p:cNvGraphicFramePr>
            <p:nvPr/>
          </p:nvGraphicFramePr>
          <p:xfrm>
            <a:off x="1968" y="456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5" name="公式" r:id="rId5" imgW="253780" imgH="317225" progId="Equation.3">
                    <p:embed/>
                  </p:oleObj>
                </mc:Choice>
                <mc:Fallback>
                  <p:oleObj name="公式" r:id="rId5" imgW="253780" imgH="317225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456"/>
                          <a:ext cx="159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5"/>
            <p:cNvGraphicFramePr>
              <a:graphicFrameLocks noChangeAspect="1"/>
            </p:cNvGraphicFramePr>
            <p:nvPr/>
          </p:nvGraphicFramePr>
          <p:xfrm>
            <a:off x="2088" y="220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6" name="公式" r:id="rId7" imgW="215713" imgH="241091" progId="Equation.3">
                    <p:embed/>
                  </p:oleObj>
                </mc:Choice>
                <mc:Fallback>
                  <p:oleObj name="公式" r:id="rId7" imgW="215713" imgH="241091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8" y="2208"/>
                          <a:ext cx="135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1143000" y="1676400"/>
            <a:ext cx="3962400" cy="3962400"/>
            <a:chOff x="816" y="912"/>
            <a:chExt cx="2496" cy="2496"/>
          </a:xfrm>
        </p:grpSpPr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H="1">
              <a:off x="816" y="912"/>
              <a:ext cx="2496" cy="24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" name="Object 16"/>
            <p:cNvGraphicFramePr>
              <a:graphicFrameLocks noChangeAspect="1"/>
            </p:cNvGraphicFramePr>
            <p:nvPr/>
          </p:nvGraphicFramePr>
          <p:xfrm>
            <a:off x="2112" y="1498"/>
            <a:ext cx="480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7" name="公式" r:id="rId9" imgW="986760" imgH="358560" progId="Equation.3">
                    <p:embed/>
                  </p:oleObj>
                </mc:Choice>
                <mc:Fallback>
                  <p:oleObj name="公式" r:id="rId9" imgW="986760" imgH="35856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498"/>
                          <a:ext cx="480" cy="1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1624013" y="1676400"/>
            <a:ext cx="2876550" cy="3905250"/>
            <a:chOff x="1119" y="912"/>
            <a:chExt cx="1812" cy="2460"/>
          </a:xfrm>
        </p:grpSpPr>
        <p:sp>
          <p:nvSpPr>
            <p:cNvPr id="17" name="Line 4"/>
            <p:cNvSpPr>
              <a:spLocks noChangeShapeType="1"/>
            </p:cNvSpPr>
            <p:nvPr/>
          </p:nvSpPr>
          <p:spPr bwMode="auto">
            <a:xfrm>
              <a:off x="1392" y="924"/>
              <a:ext cx="0" cy="244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2760" y="912"/>
              <a:ext cx="0" cy="244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" name="Object 17"/>
            <p:cNvGraphicFramePr>
              <a:graphicFrameLocks noChangeAspect="1"/>
            </p:cNvGraphicFramePr>
            <p:nvPr/>
          </p:nvGraphicFramePr>
          <p:xfrm>
            <a:off x="1119" y="2208"/>
            <a:ext cx="258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8" name="公式" r:id="rId11" imgW="527040" imgH="347040" progId="Equation.3">
                    <p:embed/>
                  </p:oleObj>
                </mc:Choice>
                <mc:Fallback>
                  <p:oleObj name="公式" r:id="rId11" imgW="527040" imgH="34704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9" y="2208"/>
                          <a:ext cx="258" cy="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8"/>
            <p:cNvGraphicFramePr>
              <a:graphicFrameLocks noChangeAspect="1"/>
            </p:cNvGraphicFramePr>
            <p:nvPr/>
          </p:nvGraphicFramePr>
          <p:xfrm>
            <a:off x="2832" y="2208"/>
            <a:ext cx="99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9" name="公式" r:id="rId13" imgW="201960" imgH="347040" progId="Equation.3">
                    <p:embed/>
                  </p:oleObj>
                </mc:Choice>
                <mc:Fallback>
                  <p:oleObj name="公式" r:id="rId13" imgW="201960" imgH="34704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208"/>
                          <a:ext cx="99" cy="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762000" y="8524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/>
              <a:t>作图：</a:t>
            </a:r>
            <a:endParaRPr lang="zh-CN" altLang="en-US" sz="2800" b="1" dirty="0"/>
          </a:p>
        </p:txBody>
      </p:sp>
      <p:pic>
        <p:nvPicPr>
          <p:cNvPr id="22" name="Picture 2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240" y="5020"/>
            <a:ext cx="2030760" cy="29972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78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403648" y="116632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章逻辑框架</a:t>
            </a:r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3" name="Group 136"/>
          <p:cNvGrpSpPr>
            <a:grpSpLocks/>
          </p:cNvGrpSpPr>
          <p:nvPr/>
        </p:nvGrpSpPr>
        <p:grpSpPr bwMode="auto">
          <a:xfrm>
            <a:off x="2819400" y="914400"/>
            <a:ext cx="5715000" cy="2411413"/>
            <a:chOff x="1728" y="593"/>
            <a:chExt cx="3600" cy="1519"/>
          </a:xfrm>
        </p:grpSpPr>
        <p:sp>
          <p:nvSpPr>
            <p:cNvPr id="24" name="Rectangle 83"/>
            <p:cNvSpPr>
              <a:spLocks noChangeArrowheads="1"/>
            </p:cNvSpPr>
            <p:nvPr/>
          </p:nvSpPr>
          <p:spPr bwMode="auto">
            <a:xfrm>
              <a:off x="1728" y="593"/>
              <a:ext cx="3600" cy="1519"/>
            </a:xfrm>
            <a:prstGeom prst="rect">
              <a:avLst/>
            </a:prstGeom>
            <a:solidFill>
              <a:srgbClr val="FFCC00"/>
            </a:solidFill>
            <a:ln w="76200" cmpd="tri">
              <a:solidFill>
                <a:srgbClr val="FF66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84"/>
            <p:cNvSpPr txBox="1">
              <a:spLocks noChangeArrowheads="1"/>
            </p:cNvSpPr>
            <p:nvPr/>
          </p:nvSpPr>
          <p:spPr bwMode="auto">
            <a:xfrm>
              <a:off x="1872" y="633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accent2"/>
                  </a:solidFill>
                </a:rPr>
                <a:t>洛必达法则</a:t>
              </a:r>
              <a:endParaRPr lang="zh-CN" altLang="en-US"/>
            </a:p>
          </p:txBody>
        </p:sp>
      </p:grpSp>
      <p:sp>
        <p:nvSpPr>
          <p:cNvPr id="26" name="Oval 8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564327" y="3492501"/>
            <a:ext cx="1219200" cy="1143000"/>
          </a:xfrm>
          <a:prstGeom prst="ellipse">
            <a:avLst/>
          </a:prstGeom>
          <a:solidFill>
            <a:srgbClr val="FF6600"/>
          </a:solidFill>
          <a:ln w="76200" cmpd="tri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</a:rPr>
              <a:t>Rolle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ea typeface="黑体" pitchFamily="49" charset="-122"/>
              </a:rPr>
              <a:t>定理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27" name="Rectangle 8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2000" y="3336925"/>
            <a:ext cx="1752600" cy="1131888"/>
          </a:xfrm>
          <a:prstGeom prst="rect">
            <a:avLst/>
          </a:prstGeom>
          <a:solidFill>
            <a:srgbClr val="0000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FFFF99"/>
                </a:solidFill>
                <a:latin typeface="黑体" pitchFamily="49" charset="-122"/>
                <a:ea typeface="黑体" pitchFamily="49" charset="-122"/>
              </a:rPr>
              <a:t>Lagrange</a:t>
            </a:r>
          </a:p>
          <a:p>
            <a:pPr algn="ctr"/>
            <a:r>
              <a:rPr lang="zh-CN" altLang="en-US" sz="2800" b="1">
                <a:solidFill>
                  <a:srgbClr val="FFFF99"/>
                </a:solidFill>
                <a:latin typeface="黑体" pitchFamily="49" charset="-122"/>
                <a:ea typeface="黑体" pitchFamily="49" charset="-122"/>
              </a:rPr>
              <a:t>中值</a:t>
            </a:r>
            <a:r>
              <a:rPr lang="zh-CN" altLang="zh-CN" sz="2800" b="1">
                <a:solidFill>
                  <a:srgbClr val="FFFF99"/>
                </a:solidFill>
                <a:latin typeface="黑体" pitchFamily="49" charset="-122"/>
                <a:ea typeface="黑体" pitchFamily="49" charset="-122"/>
              </a:rPr>
              <a:t>定理</a:t>
            </a:r>
            <a:endParaRPr lang="zh-CN" altLang="en-US" sz="2800">
              <a:solidFill>
                <a:srgbClr val="FFFF9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AutoShape 87"/>
          <p:cNvSpPr>
            <a:spLocks noChangeArrowheads="1"/>
          </p:cNvSpPr>
          <p:nvPr/>
        </p:nvSpPr>
        <p:spPr bwMode="auto">
          <a:xfrm rot="10788954">
            <a:off x="2555875" y="3880252"/>
            <a:ext cx="1008021" cy="269875"/>
          </a:xfrm>
          <a:prstGeom prst="leftArrow">
            <a:avLst>
              <a:gd name="adj1" fmla="val 50000"/>
              <a:gd name="adj2" fmla="val 116618"/>
            </a:avLst>
          </a:prstGeom>
          <a:gradFill rotWithShape="0">
            <a:gsLst>
              <a:gs pos="0">
                <a:srgbClr val="3333CC"/>
              </a:gs>
              <a:gs pos="100000">
                <a:srgbClr val="FB5603"/>
              </a:gs>
            </a:gsLst>
            <a:lin ang="0" scaled="1"/>
          </a:gradFill>
          <a:ln w="38100" cmpd="dbl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8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957513" y="5116513"/>
            <a:ext cx="2057400" cy="969962"/>
          </a:xfrm>
          <a:prstGeom prst="rect">
            <a:avLst/>
          </a:prstGeom>
          <a:solidFill>
            <a:srgbClr val="006666"/>
          </a:solidFill>
          <a:ln w="76200" cmpd="tri">
            <a:solidFill>
              <a:srgbClr val="0099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3200" b="1" dirty="0" err="1" smtClean="0">
                <a:solidFill>
                  <a:schemeClr val="bg1"/>
                </a:solidFill>
                <a:ea typeface="隶书" pitchFamily="49" charset="-122"/>
              </a:rPr>
              <a:t>Maclaurin</a:t>
            </a:r>
            <a:endParaRPr lang="zh-CN" altLang="en-US" sz="3200" b="1" dirty="0">
              <a:solidFill>
                <a:schemeClr val="bg1"/>
              </a:solidFill>
              <a:ea typeface="隶书" pitchFamily="49" charset="-122"/>
            </a:endParaRPr>
          </a:p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ea typeface="隶书" pitchFamily="49" charset="-122"/>
              </a:rPr>
              <a:t>公式</a:t>
            </a:r>
            <a:endParaRPr lang="zh-CN" altLang="en-US" sz="3200" b="1" dirty="0">
              <a:ea typeface="隶书" pitchFamily="49" charset="-122"/>
            </a:endParaRPr>
          </a:p>
        </p:txBody>
      </p:sp>
      <p:graphicFrame>
        <p:nvGraphicFramePr>
          <p:cNvPr id="30" name="Object 89"/>
          <p:cNvGraphicFramePr>
            <a:graphicFrameLocks noChangeAspect="1"/>
          </p:cNvGraphicFramePr>
          <p:nvPr/>
        </p:nvGraphicFramePr>
        <p:xfrm>
          <a:off x="6411913" y="1044575"/>
          <a:ext cx="197008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公式" r:id="rId6" imgW="2145960" imgH="495000" progId="Equation.3">
                  <p:embed/>
                </p:oleObj>
              </mc:Choice>
              <mc:Fallback>
                <p:oleObj name="公式" r:id="rId6" imgW="21459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3" y="1044575"/>
                        <a:ext cx="1970087" cy="45243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90"/>
          <p:cNvGraphicFramePr>
            <a:graphicFrameLocks noChangeAspect="1"/>
          </p:cNvGraphicFramePr>
          <p:nvPr/>
        </p:nvGraphicFramePr>
        <p:xfrm>
          <a:off x="2971800" y="1954213"/>
          <a:ext cx="139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公式" r:id="rId8" imgW="1625400" imgH="457200" progId="Equation.3">
                  <p:embed/>
                </p:oleObj>
              </mc:Choice>
              <mc:Fallback>
                <p:oleObj name="公式" r:id="rId8" imgW="1625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54213"/>
                        <a:ext cx="1397000" cy="39370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91"/>
          <p:cNvGraphicFramePr>
            <a:graphicFrameLocks noChangeAspect="1"/>
          </p:cNvGraphicFramePr>
          <p:nvPr/>
        </p:nvGraphicFramePr>
        <p:xfrm>
          <a:off x="7150100" y="2259013"/>
          <a:ext cx="12128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公式" r:id="rId10" imgW="1384200" imgH="457200" progId="Equation.3">
                  <p:embed/>
                </p:oleObj>
              </mc:Choice>
              <mc:Fallback>
                <p:oleObj name="公式" r:id="rId10" imgW="1384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2259013"/>
                        <a:ext cx="1212850" cy="40005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92"/>
          <p:cNvGrpSpPr>
            <a:grpSpLocks/>
          </p:cNvGrpSpPr>
          <p:nvPr/>
        </p:nvGrpSpPr>
        <p:grpSpPr bwMode="auto">
          <a:xfrm>
            <a:off x="5029200" y="1573213"/>
            <a:ext cx="1219200" cy="1628775"/>
            <a:chOff x="3168" y="816"/>
            <a:chExt cx="768" cy="1026"/>
          </a:xfrm>
        </p:grpSpPr>
        <p:sp>
          <p:nvSpPr>
            <p:cNvPr id="34" name="Oval 93"/>
            <p:cNvSpPr>
              <a:spLocks noChangeArrowheads="1"/>
            </p:cNvSpPr>
            <p:nvPr/>
          </p:nvSpPr>
          <p:spPr bwMode="auto">
            <a:xfrm>
              <a:off x="3168" y="816"/>
              <a:ext cx="768" cy="10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" name="Object 94"/>
            <p:cNvGraphicFramePr>
              <a:graphicFrameLocks noChangeAspect="1"/>
            </p:cNvGraphicFramePr>
            <p:nvPr/>
          </p:nvGraphicFramePr>
          <p:xfrm>
            <a:off x="3385" y="824"/>
            <a:ext cx="359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7" name="公式" r:id="rId12" imgW="685800" imgH="901440" progId="Equation.3">
                    <p:embed/>
                  </p:oleObj>
                </mc:Choice>
                <mc:Fallback>
                  <p:oleObj name="公式" r:id="rId12" imgW="685800" imgH="901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5" y="824"/>
                          <a:ext cx="359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95"/>
            <p:cNvGraphicFramePr>
              <a:graphicFrameLocks noChangeAspect="1"/>
            </p:cNvGraphicFramePr>
            <p:nvPr/>
          </p:nvGraphicFramePr>
          <p:xfrm>
            <a:off x="3360" y="1359"/>
            <a:ext cx="412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8" name="公式" r:id="rId14" imgW="787320" imgH="888840" progId="Equation.3">
                    <p:embed/>
                  </p:oleObj>
                </mc:Choice>
                <mc:Fallback>
                  <p:oleObj name="公式" r:id="rId14" imgW="787320" imgH="888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359"/>
                          <a:ext cx="412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Line 96"/>
            <p:cNvSpPr>
              <a:spLocks noChangeShapeType="1"/>
            </p:cNvSpPr>
            <p:nvPr/>
          </p:nvSpPr>
          <p:spPr bwMode="auto">
            <a:xfrm>
              <a:off x="3168" y="1344"/>
              <a:ext cx="768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" name="Rectangle 97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747713" y="1344613"/>
            <a:ext cx="1690687" cy="99060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Cauchy</a:t>
            </a:r>
          </a:p>
          <a:p>
            <a:pPr algn="ctr"/>
            <a:r>
              <a:rPr lang="zh-CN" altLang="en-US" sz="28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中值定理</a:t>
            </a:r>
            <a:endParaRPr lang="zh-CN" altLang="en-US" sz="2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" name="Rectangle 98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762000" y="5078413"/>
            <a:ext cx="1752600" cy="99060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Taylor</a:t>
            </a:r>
          </a:p>
          <a:p>
            <a:pPr algn="ctr"/>
            <a:r>
              <a:rPr lang="zh-CN" altLang="en-US" sz="28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中值定理</a:t>
            </a:r>
            <a:endParaRPr lang="zh-CN" altLang="en-US" sz="2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" name="AutoShape 99"/>
          <p:cNvSpPr>
            <a:spLocks noChangeArrowheads="1"/>
          </p:cNvSpPr>
          <p:nvPr/>
        </p:nvSpPr>
        <p:spPr bwMode="auto">
          <a:xfrm>
            <a:off x="1066800" y="4494213"/>
            <a:ext cx="304800" cy="539750"/>
          </a:xfrm>
          <a:prstGeom prst="upArrow">
            <a:avLst>
              <a:gd name="adj1" fmla="val 50000"/>
              <a:gd name="adj2" fmla="val 44271"/>
            </a:avLst>
          </a:prstGeom>
          <a:solidFill>
            <a:srgbClr val="3366FF"/>
          </a:solidFill>
          <a:ln w="38100" cmpd="dbl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1" name="AutoShape 100"/>
          <p:cNvSpPr>
            <a:spLocks noChangeArrowheads="1"/>
          </p:cNvSpPr>
          <p:nvPr/>
        </p:nvSpPr>
        <p:spPr bwMode="auto">
          <a:xfrm>
            <a:off x="1046163" y="2392363"/>
            <a:ext cx="304800" cy="9144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3366FF"/>
          </a:solidFill>
          <a:ln w="38100" cmpd="dbl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graphicFrame>
        <p:nvGraphicFramePr>
          <p:cNvPr id="42" name="Object 101"/>
          <p:cNvGraphicFramePr>
            <a:graphicFrameLocks noChangeAspect="1"/>
          </p:cNvGraphicFramePr>
          <p:nvPr/>
        </p:nvGraphicFramePr>
        <p:xfrm>
          <a:off x="1295400" y="2716213"/>
          <a:ext cx="120332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公式" r:id="rId18" imgW="1600200" imgH="406080" progId="Equation.3">
                  <p:embed/>
                </p:oleObj>
              </mc:Choice>
              <mc:Fallback>
                <p:oleObj name="公式" r:id="rId18" imgW="16002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16213"/>
                        <a:ext cx="1203325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02"/>
          <p:cNvGraphicFramePr>
            <a:graphicFrameLocks noChangeAspect="1"/>
          </p:cNvGraphicFramePr>
          <p:nvPr/>
        </p:nvGraphicFramePr>
        <p:xfrm>
          <a:off x="2514600" y="3546475"/>
          <a:ext cx="14605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公式" r:id="rId20" imgW="1942920" imgH="406080" progId="Equation.3">
                  <p:embed/>
                </p:oleObj>
              </mc:Choice>
              <mc:Fallback>
                <p:oleObj name="公式" r:id="rId20" imgW="19429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46475"/>
                        <a:ext cx="14605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AutoShape 103"/>
          <p:cNvSpPr>
            <a:spLocks noChangeArrowheads="1"/>
          </p:cNvSpPr>
          <p:nvPr/>
        </p:nvSpPr>
        <p:spPr bwMode="auto">
          <a:xfrm>
            <a:off x="4362450" y="2106613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" name="Object 104"/>
          <p:cNvGraphicFramePr>
            <a:graphicFrameLocks noChangeAspect="1"/>
          </p:cNvGraphicFramePr>
          <p:nvPr/>
        </p:nvGraphicFramePr>
        <p:xfrm>
          <a:off x="1371600" y="4735513"/>
          <a:ext cx="630238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公式" r:id="rId22" imgW="838080" imgH="330120" progId="Equation.3">
                  <p:embed/>
                </p:oleObj>
              </mc:Choice>
              <mc:Fallback>
                <p:oleObj name="公式" r:id="rId22" imgW="8380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735513"/>
                        <a:ext cx="630238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AutoShape 110"/>
          <p:cNvSpPr>
            <a:spLocks noChangeArrowheads="1"/>
          </p:cNvSpPr>
          <p:nvPr/>
        </p:nvSpPr>
        <p:spPr bwMode="auto">
          <a:xfrm>
            <a:off x="8077200" y="1497013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47" name="Group 120"/>
          <p:cNvGrpSpPr>
            <a:grpSpLocks/>
          </p:cNvGrpSpPr>
          <p:nvPr/>
        </p:nvGrpSpPr>
        <p:grpSpPr bwMode="auto">
          <a:xfrm>
            <a:off x="6172200" y="1878013"/>
            <a:ext cx="952500" cy="1066800"/>
            <a:chOff x="3840" y="1056"/>
            <a:chExt cx="600" cy="672"/>
          </a:xfrm>
        </p:grpSpPr>
        <p:sp>
          <p:nvSpPr>
            <p:cNvPr id="48" name="Rectangle 109"/>
            <p:cNvSpPr>
              <a:spLocks noChangeArrowheads="1"/>
            </p:cNvSpPr>
            <p:nvPr/>
          </p:nvSpPr>
          <p:spPr bwMode="auto">
            <a:xfrm>
              <a:off x="4128" y="1392"/>
              <a:ext cx="312" cy="4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auto">
            <a:xfrm>
              <a:off x="4128" y="1080"/>
              <a:ext cx="48" cy="62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AutoShape 106"/>
            <p:cNvSpPr>
              <a:spLocks noChangeArrowheads="1"/>
            </p:cNvSpPr>
            <p:nvPr/>
          </p:nvSpPr>
          <p:spPr bwMode="auto">
            <a:xfrm>
              <a:off x="3840" y="1056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AutoShape 107"/>
            <p:cNvSpPr>
              <a:spLocks noChangeArrowheads="1"/>
            </p:cNvSpPr>
            <p:nvPr/>
          </p:nvSpPr>
          <p:spPr bwMode="auto">
            <a:xfrm>
              <a:off x="3840" y="1632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" name="AutoShape 111"/>
          <p:cNvSpPr>
            <a:spLocks noChangeArrowheads="1"/>
          </p:cNvSpPr>
          <p:nvPr/>
        </p:nvSpPr>
        <p:spPr bwMode="auto">
          <a:xfrm>
            <a:off x="2460625" y="1690688"/>
            <a:ext cx="344488" cy="328612"/>
          </a:xfrm>
          <a:prstGeom prst="rightArrow">
            <a:avLst>
              <a:gd name="adj1" fmla="val 50000"/>
              <a:gd name="adj2" fmla="val 26208"/>
            </a:avLst>
          </a:prstGeom>
          <a:gradFill rotWithShape="0">
            <a:gsLst>
              <a:gs pos="0">
                <a:srgbClr val="3333CC"/>
              </a:gs>
              <a:gs pos="100000">
                <a:srgbClr val="FF9933"/>
              </a:gs>
            </a:gsLst>
            <a:lin ang="0" scaled="1"/>
          </a:gradFill>
          <a:ln w="38100" cmpd="dbl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3" name="Object 112"/>
          <p:cNvGraphicFramePr>
            <a:graphicFrameLocks noChangeAspect="1"/>
          </p:cNvGraphicFramePr>
          <p:nvPr/>
        </p:nvGraphicFramePr>
        <p:xfrm>
          <a:off x="6657975" y="2678113"/>
          <a:ext cx="10382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公式" r:id="rId24" imgW="1726920" imgH="977760" progId="Equation.3">
                  <p:embed/>
                </p:oleObj>
              </mc:Choice>
              <mc:Fallback>
                <p:oleObj name="公式" r:id="rId24" imgW="172692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975" y="2678113"/>
                        <a:ext cx="10382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13"/>
          <p:cNvGraphicFramePr>
            <a:graphicFrameLocks noChangeAspect="1"/>
          </p:cNvGraphicFramePr>
          <p:nvPr/>
        </p:nvGraphicFramePr>
        <p:xfrm>
          <a:off x="3352800" y="2411413"/>
          <a:ext cx="17018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公式" r:id="rId26" imgW="2831760" imgH="977760" progId="Equation.3">
                  <p:embed/>
                </p:oleObj>
              </mc:Choice>
              <mc:Fallback>
                <p:oleObj name="公式" r:id="rId26" imgW="283176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411413"/>
                        <a:ext cx="17018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14"/>
          <p:cNvGraphicFramePr>
            <a:graphicFrameLocks noChangeAspect="1"/>
          </p:cNvGraphicFramePr>
          <p:nvPr/>
        </p:nvGraphicFramePr>
        <p:xfrm>
          <a:off x="7162800" y="1574800"/>
          <a:ext cx="87153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公式" r:id="rId28" imgW="1447560" imgH="1015920" progId="Equation.3">
                  <p:embed/>
                </p:oleObj>
              </mc:Choice>
              <mc:Fallback>
                <p:oleObj name="公式" r:id="rId28" imgW="144756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574800"/>
                        <a:ext cx="871538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135"/>
          <p:cNvGrpSpPr>
            <a:grpSpLocks/>
          </p:cNvGrpSpPr>
          <p:nvPr/>
        </p:nvGrpSpPr>
        <p:grpSpPr bwMode="auto">
          <a:xfrm>
            <a:off x="5257800" y="3575050"/>
            <a:ext cx="3276600" cy="2514600"/>
            <a:chOff x="3264" y="2269"/>
            <a:chExt cx="2064" cy="1584"/>
          </a:xfrm>
        </p:grpSpPr>
        <p:sp>
          <p:nvSpPr>
            <p:cNvPr id="57" name="Rectangle 116"/>
            <p:cNvSpPr>
              <a:spLocks noChangeArrowheads="1"/>
            </p:cNvSpPr>
            <p:nvPr/>
          </p:nvSpPr>
          <p:spPr bwMode="auto">
            <a:xfrm>
              <a:off x="3264" y="2269"/>
              <a:ext cx="2064" cy="1584"/>
            </a:xfrm>
            <a:prstGeom prst="rect">
              <a:avLst/>
            </a:prstGeom>
            <a:solidFill>
              <a:srgbClr val="006600"/>
            </a:solidFill>
            <a:ln w="76200" cmpd="tri">
              <a:solidFill>
                <a:srgbClr val="99CC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altLang="zh-CN" sz="2800" b="1" dirty="0">
                <a:latin typeface="隶书" pitchFamily="49" charset="-122"/>
                <a:ea typeface="隶书" pitchFamily="49" charset="-122"/>
              </a:endParaRPr>
            </a:p>
            <a:p>
              <a:r>
                <a:rPr lang="zh-CN" altLang="en-US" sz="28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单调性</a:t>
              </a:r>
              <a:r>
                <a:rPr lang="en-US" altLang="zh-CN" sz="28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,</a:t>
              </a:r>
              <a:r>
                <a:rPr lang="zh-CN" altLang="en-US" sz="28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极值与最值</a:t>
              </a:r>
              <a:r>
                <a:rPr lang="en-US" altLang="zh-CN" sz="28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,</a:t>
              </a:r>
            </a:p>
            <a:p>
              <a:r>
                <a:rPr lang="zh-CN" altLang="en-US" sz="28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凹凸性</a:t>
              </a:r>
              <a:r>
                <a:rPr lang="en-US" altLang="zh-CN" sz="28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,</a:t>
              </a:r>
              <a:r>
                <a:rPr lang="zh-CN" altLang="en-US" sz="28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拐点</a:t>
              </a:r>
              <a:r>
                <a:rPr lang="en-US" altLang="zh-CN" sz="28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,</a:t>
              </a:r>
              <a:r>
                <a:rPr lang="zh-CN" altLang="en-US" sz="28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函数</a:t>
              </a:r>
            </a:p>
            <a:p>
              <a:r>
                <a:rPr lang="zh-CN" altLang="en-US" sz="2800" b="1" dirty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图形的描绘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;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曲率</a:t>
              </a:r>
              <a:endParaRPr lang="en-US" altLang="zh-CN" sz="28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58" name="Text Box 117"/>
            <p:cNvSpPr txBox="1">
              <a:spLocks noChangeArrowheads="1"/>
            </p:cNvSpPr>
            <p:nvPr/>
          </p:nvSpPr>
          <p:spPr bwMode="auto">
            <a:xfrm>
              <a:off x="3304" y="2285"/>
              <a:ext cx="19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C000"/>
                  </a:solidFill>
                </a:rPr>
                <a:t>恒等式和不等式 </a:t>
              </a:r>
              <a:endParaRPr lang="zh-CN" altLang="en-US" sz="28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59" name="AutoShape 119"/>
          <p:cNvSpPr>
            <a:spLocks noChangeArrowheads="1"/>
          </p:cNvSpPr>
          <p:nvPr/>
        </p:nvSpPr>
        <p:spPr bwMode="auto">
          <a:xfrm>
            <a:off x="2543175" y="5497513"/>
            <a:ext cx="395288" cy="269875"/>
          </a:xfrm>
          <a:prstGeom prst="rightArrow">
            <a:avLst>
              <a:gd name="adj1" fmla="val 50000"/>
              <a:gd name="adj2" fmla="val 36618"/>
            </a:avLst>
          </a:prstGeom>
          <a:gradFill rotWithShape="0">
            <a:gsLst>
              <a:gs pos="0">
                <a:schemeClr val="accent2"/>
              </a:gs>
              <a:gs pos="100000">
                <a:srgbClr val="006666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12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971800" y="1039813"/>
            <a:ext cx="259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Rectangle 12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448300" y="4179801"/>
            <a:ext cx="2514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AutoShape 126"/>
          <p:cNvSpPr>
            <a:spLocks noChangeArrowheads="1"/>
          </p:cNvSpPr>
          <p:nvPr/>
        </p:nvSpPr>
        <p:spPr bwMode="auto">
          <a:xfrm rot="5400000">
            <a:off x="3441700" y="3198813"/>
            <a:ext cx="457200" cy="3073400"/>
          </a:xfrm>
          <a:custGeom>
            <a:avLst/>
            <a:gdLst>
              <a:gd name="G0" fmla="+- 7999 0 0"/>
              <a:gd name="G1" fmla="+- 15649 0 0"/>
              <a:gd name="G2" fmla="+- 1378 0 0"/>
              <a:gd name="G3" fmla="*/ 7999 1 2"/>
              <a:gd name="G4" fmla="+- G3 10800 0"/>
              <a:gd name="G5" fmla="+- 21600 7999 15649"/>
              <a:gd name="G6" fmla="+- 15649 1378 0"/>
              <a:gd name="G7" fmla="*/ G6 1 2"/>
              <a:gd name="G8" fmla="*/ 15649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5649 1 2"/>
              <a:gd name="G15" fmla="+- G5 0 G4"/>
              <a:gd name="G16" fmla="+- G0 0 G4"/>
              <a:gd name="G17" fmla="*/ G2 G15 G16"/>
              <a:gd name="T0" fmla="*/ 14800 w 21600"/>
              <a:gd name="T1" fmla="*/ 0 h 21600"/>
              <a:gd name="T2" fmla="*/ 7999 w 21600"/>
              <a:gd name="T3" fmla="*/ 1378 h 21600"/>
              <a:gd name="T4" fmla="*/ 0 w 21600"/>
              <a:gd name="T5" fmla="*/ 20428 h 21600"/>
              <a:gd name="T6" fmla="*/ 7825 w 21600"/>
              <a:gd name="T7" fmla="*/ 21600 h 21600"/>
              <a:gd name="T8" fmla="*/ 15649 w 21600"/>
              <a:gd name="T9" fmla="*/ 11752 h 21600"/>
              <a:gd name="T10" fmla="*/ 21600 w 21600"/>
              <a:gd name="T11" fmla="*/ 1378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4800" y="0"/>
                </a:moveTo>
                <a:lnTo>
                  <a:pt x="7999" y="1378"/>
                </a:lnTo>
                <a:lnTo>
                  <a:pt x="13950" y="1378"/>
                </a:lnTo>
                <a:lnTo>
                  <a:pt x="13950" y="19255"/>
                </a:lnTo>
                <a:lnTo>
                  <a:pt x="0" y="19255"/>
                </a:lnTo>
                <a:lnTo>
                  <a:pt x="0" y="21600"/>
                </a:lnTo>
                <a:lnTo>
                  <a:pt x="15649" y="21600"/>
                </a:lnTo>
                <a:lnTo>
                  <a:pt x="15649" y="1378"/>
                </a:lnTo>
                <a:lnTo>
                  <a:pt x="21600" y="1378"/>
                </a:lnTo>
                <a:close/>
              </a:path>
            </a:pathLst>
          </a:custGeom>
          <a:gradFill rotWithShape="0">
            <a:gsLst>
              <a:gs pos="0">
                <a:srgbClr val="3333CC"/>
              </a:gs>
              <a:gs pos="100000">
                <a:srgbClr val="006600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utoShape 119"/>
          <p:cNvSpPr>
            <a:spLocks noChangeArrowheads="1"/>
          </p:cNvSpPr>
          <p:nvPr/>
        </p:nvSpPr>
        <p:spPr bwMode="auto">
          <a:xfrm rot="16200000">
            <a:off x="3984221" y="4140202"/>
            <a:ext cx="1741488" cy="134934"/>
          </a:xfrm>
          <a:prstGeom prst="rightArrow">
            <a:avLst>
              <a:gd name="adj1" fmla="val 50000"/>
              <a:gd name="adj2" fmla="val 36618"/>
            </a:avLst>
          </a:prstGeom>
          <a:gradFill rotWithShape="0">
            <a:gsLst>
              <a:gs pos="0">
                <a:schemeClr val="accent2"/>
              </a:gs>
              <a:gs pos="100000">
                <a:srgbClr val="006666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 Box 117"/>
          <p:cNvSpPr txBox="1">
            <a:spLocks noChangeArrowheads="1"/>
          </p:cNvSpPr>
          <p:nvPr/>
        </p:nvSpPr>
        <p:spPr bwMode="auto">
          <a:xfrm>
            <a:off x="5321300" y="4110039"/>
            <a:ext cx="2133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FFFF66"/>
                </a:solidFill>
              </a:rPr>
              <a:t>函数的性态：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096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utoUpdateAnimBg="0"/>
      <p:bldP spid="27" grpId="0" animBg="1" autoUpdateAnimBg="0"/>
      <p:bldP spid="28" grpId="0" animBg="1"/>
      <p:bldP spid="29" grpId="0" animBg="1" autoUpdateAnimBg="0"/>
      <p:bldP spid="38" grpId="0" animBg="1" autoUpdateAnimBg="0"/>
      <p:bldP spid="39" grpId="0" animBg="1" autoUpdateAnimBg="0"/>
      <p:bldP spid="40" grpId="0" animBg="1"/>
      <p:bldP spid="41" grpId="0" animBg="1"/>
      <p:bldP spid="44" grpId="0" animBg="1"/>
      <p:bldP spid="46" grpId="0" animBg="1"/>
      <p:bldP spid="52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403648" y="116632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章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知识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要点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33054" y="701407"/>
            <a:ext cx="37949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微分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中值定理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3054" y="1286182"/>
            <a:ext cx="871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所有中值定理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都要求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函数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闭区间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上连续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054" y="1809402"/>
            <a:ext cx="3217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开区间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上可导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3054" y="2332622"/>
            <a:ext cx="3432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罗尔中值定理：</a:t>
            </a:r>
            <a:endParaRPr lang="zh-CN" altLang="en-US" sz="28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772755"/>
              </p:ext>
            </p:extLst>
          </p:nvPr>
        </p:nvGraphicFramePr>
        <p:xfrm>
          <a:off x="3779912" y="2394206"/>
          <a:ext cx="4249738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" imgW="4241520" imgH="406080" progId="Equation.DSMT4">
                  <p:embed/>
                </p:oleObj>
              </mc:Choice>
              <mc:Fallback>
                <p:oleObj name="Equation" r:id="rId3" imgW="4241520" imgH="40608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394206"/>
                        <a:ext cx="4249738" cy="40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33918" y="2855842"/>
            <a:ext cx="5434501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常用来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证明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)=0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的根的存在性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054" y="3501008"/>
            <a:ext cx="415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拉格朗日中值定理：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585800"/>
              </p:ext>
            </p:extLst>
          </p:nvPr>
        </p:nvGraphicFramePr>
        <p:xfrm>
          <a:off x="4673929" y="3535447"/>
          <a:ext cx="4381500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5" imgW="4381200" imgH="406080" progId="Equation.DSMT4">
                  <p:embed/>
                </p:oleObj>
              </mc:Choice>
              <mc:Fallback>
                <p:oleObj name="Equation" r:id="rId5" imgW="4381200" imgH="40608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929" y="3535447"/>
                        <a:ext cx="4381500" cy="40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635896" y="4024228"/>
            <a:ext cx="523252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常用来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表达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或估计不等式等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3054" y="4809058"/>
            <a:ext cx="3432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柯西中值定理：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884810"/>
              </p:ext>
            </p:extLst>
          </p:nvPr>
        </p:nvGraphicFramePr>
        <p:xfrm>
          <a:off x="3923928" y="4619818"/>
          <a:ext cx="3581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7" imgW="3581280" imgH="901440" progId="Equation.DSMT4">
                  <p:embed/>
                </p:oleObj>
              </mc:Choice>
              <mc:Fallback>
                <p:oleObj name="Equation" r:id="rId7" imgW="3581280" imgH="90144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619818"/>
                        <a:ext cx="35814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819748" y="5589240"/>
            <a:ext cx="6048671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罗必塔法则和泰勒中值定理由此推得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72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 animBg="1"/>
      <p:bldP spid="10" grpId="0"/>
      <p:bldP spid="13" grpId="0" animBg="1"/>
      <p:bldP spid="14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332656"/>
            <a:ext cx="3610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）泰勒中值定理：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981665"/>
              </p:ext>
            </p:extLst>
          </p:nvPr>
        </p:nvGraphicFramePr>
        <p:xfrm>
          <a:off x="467544" y="1124744"/>
          <a:ext cx="8485956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3" imgW="8762760" imgH="888840" progId="Equation.DSMT4">
                  <p:embed/>
                </p:oleObj>
              </mc:Choice>
              <mc:Fallback>
                <p:oleObj name="Equation" r:id="rId3" imgW="8762760" imgH="88884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124744"/>
                        <a:ext cx="8485956" cy="892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311453"/>
              </p:ext>
            </p:extLst>
          </p:nvPr>
        </p:nvGraphicFramePr>
        <p:xfrm>
          <a:off x="467544" y="2204864"/>
          <a:ext cx="3860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5" imgW="3860640" imgH="952200" progId="Equation.DSMT4">
                  <p:embed/>
                </p:oleObj>
              </mc:Choice>
              <mc:Fallback>
                <p:oleObj name="Equation" r:id="rId5" imgW="3860640" imgH="9522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04864"/>
                        <a:ext cx="38608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79989" y="234888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或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565758"/>
              </p:ext>
            </p:extLst>
          </p:nvPr>
        </p:nvGraphicFramePr>
        <p:xfrm>
          <a:off x="5076056" y="2304504"/>
          <a:ext cx="2870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7" imgW="2869920" imgH="583920" progId="Equation.DSMT4">
                  <p:embed/>
                </p:oleObj>
              </mc:Choice>
              <mc:Fallback>
                <p:oleObj name="Equation" r:id="rId7" imgW="2869920" imgH="58392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304504"/>
                        <a:ext cx="2870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09165" y="3348281"/>
            <a:ext cx="37949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未定式的极限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0454" y="3933056"/>
            <a:ext cx="324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）罗必塔法则：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414382"/>
              </p:ext>
            </p:extLst>
          </p:nvPr>
        </p:nvGraphicFramePr>
        <p:xfrm>
          <a:off x="1982691" y="4581128"/>
          <a:ext cx="23749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9" imgW="2374560" imgH="1117440" progId="Equation.DSMT4">
                  <p:embed/>
                </p:oleObj>
              </mc:Choice>
              <mc:Fallback>
                <p:oleObj name="Equation" r:id="rId9" imgW="2374560" imgH="111744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691" y="4581128"/>
                        <a:ext cx="2374900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044487"/>
              </p:ext>
            </p:extLst>
          </p:nvPr>
        </p:nvGraphicFramePr>
        <p:xfrm>
          <a:off x="4510088" y="4581525"/>
          <a:ext cx="19304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11" imgW="1930320" imgH="1117440" progId="Equation.DSMT4">
                  <p:embed/>
                </p:oleObj>
              </mc:Choice>
              <mc:Fallback>
                <p:oleObj name="Equation" r:id="rId11" imgW="1930320" imgH="111744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4581525"/>
                        <a:ext cx="1930400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88224" y="4716433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为实数或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61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404664"/>
            <a:ext cx="6135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）带有佩亚诺余项的麦克劳林公式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107491"/>
              </p:ext>
            </p:extLst>
          </p:nvPr>
        </p:nvGraphicFramePr>
        <p:xfrm>
          <a:off x="409287" y="941388"/>
          <a:ext cx="53816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3" imgW="5371920" imgH="838080" progId="Equation.DSMT4">
                  <p:embed/>
                </p:oleObj>
              </mc:Choice>
              <mc:Fallback>
                <p:oleObj name="Equation" r:id="rId3" imgW="5371920" imgH="83808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87" y="941388"/>
                        <a:ext cx="538162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114570"/>
              </p:ext>
            </p:extLst>
          </p:nvPr>
        </p:nvGraphicFramePr>
        <p:xfrm>
          <a:off x="409287" y="1751122"/>
          <a:ext cx="77089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5" imgW="7708680" imgH="952200" progId="Equation.DSMT4">
                  <p:embed/>
                </p:oleObj>
              </mc:Choice>
              <mc:Fallback>
                <p:oleObj name="Equation" r:id="rId5" imgW="7708680" imgH="9522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87" y="1751122"/>
                        <a:ext cx="770890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024943"/>
              </p:ext>
            </p:extLst>
          </p:nvPr>
        </p:nvGraphicFramePr>
        <p:xfrm>
          <a:off x="409287" y="2687856"/>
          <a:ext cx="732313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7" imgW="7315200" imgH="952200" progId="Equation.DSMT4">
                  <p:embed/>
                </p:oleObj>
              </mc:Choice>
              <mc:Fallback>
                <p:oleObj name="Equation" r:id="rId7" imgW="7315200" imgH="9522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87" y="2687856"/>
                        <a:ext cx="7323138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764014"/>
              </p:ext>
            </p:extLst>
          </p:nvPr>
        </p:nvGraphicFramePr>
        <p:xfrm>
          <a:off x="409287" y="3624590"/>
          <a:ext cx="56943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9" imgW="5702040" imgH="838080" progId="Equation.DSMT4">
                  <p:embed/>
                </p:oleObj>
              </mc:Choice>
              <mc:Fallback>
                <p:oleObj name="Equation" r:id="rId9" imgW="5702040" imgH="83808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87" y="3624590"/>
                        <a:ext cx="5694363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443060"/>
              </p:ext>
            </p:extLst>
          </p:nvPr>
        </p:nvGraphicFramePr>
        <p:xfrm>
          <a:off x="409287" y="4434324"/>
          <a:ext cx="72596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11" imgW="7251480" imgH="888840" progId="Equation.DSMT4">
                  <p:embed/>
                </p:oleObj>
              </mc:Choice>
              <mc:Fallback>
                <p:oleObj name="Equation" r:id="rId11" imgW="7251480" imgH="88884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87" y="4434324"/>
                        <a:ext cx="725963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058251"/>
              </p:ext>
            </p:extLst>
          </p:nvPr>
        </p:nvGraphicFramePr>
        <p:xfrm>
          <a:off x="409287" y="5301208"/>
          <a:ext cx="8045451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13" imgW="8051760" imgH="838080" progId="Equation.DSMT4">
                  <p:embed/>
                </p:oleObj>
              </mc:Choice>
              <mc:Fallback>
                <p:oleObj name="Equation" r:id="rId13" imgW="8051760" imgH="83808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87" y="5301208"/>
                        <a:ext cx="8045451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767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33054" y="188640"/>
            <a:ext cx="37949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3.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导数的应用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523" y="773415"/>
            <a:ext cx="61382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）证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明函数恒等式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8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若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= 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7090" y="1773688"/>
            <a:ext cx="63257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）判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别函数的单调性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8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若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 &gt; 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递增 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5375" y="2832610"/>
            <a:ext cx="4875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）研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究函数的极值和最值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556" y="3355830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考察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驻点、导数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不存在的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点处的导数符号；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375" y="3937699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）研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究函数的凹凸性与拐点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若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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&gt; 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的图形是凹的 ；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5375" y="4891806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）函数作图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375" y="5544547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）弧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长微分：</a:t>
            </a:r>
            <a:endParaRPr lang="zh-CN" altLang="en-US" sz="28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475432"/>
              </p:ext>
            </p:extLst>
          </p:nvPr>
        </p:nvGraphicFramePr>
        <p:xfrm>
          <a:off x="3339092" y="5523582"/>
          <a:ext cx="22939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2286000" imgH="571320" progId="Equation.DSMT4">
                  <p:embed/>
                </p:oleObj>
              </mc:Choice>
              <mc:Fallback>
                <p:oleObj name="Equation" r:id="rId3" imgW="2286000" imgH="5713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9092" y="5523582"/>
                        <a:ext cx="2293937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692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990139" y="94815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 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综合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例题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262991"/>
              </p:ext>
            </p:extLst>
          </p:nvPr>
        </p:nvGraphicFramePr>
        <p:xfrm>
          <a:off x="1403648" y="1421248"/>
          <a:ext cx="693396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3" imgW="6933960" imgH="1600200" progId="Equation.DSMT4">
                  <p:embed/>
                </p:oleObj>
              </mc:Choice>
              <mc:Fallback>
                <p:oleObj name="Equation" r:id="rId3" imgW="6933960" imgH="16002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421248"/>
                        <a:ext cx="693396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00680" y="222973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ea typeface="黑体" pitchFamily="49" charset="-122"/>
              </a:rPr>
              <a:t>解：</a:t>
            </a:r>
            <a:endParaRPr lang="en-US" altLang="zh-CN" sz="2800" b="1" dirty="0">
              <a:solidFill>
                <a:srgbClr val="7030A0"/>
              </a:solidFill>
              <a:ea typeface="黑体" pitchFamily="49" charset="-12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78861"/>
              </p:ext>
            </p:extLst>
          </p:nvPr>
        </p:nvGraphicFramePr>
        <p:xfrm>
          <a:off x="1262034" y="3068960"/>
          <a:ext cx="16510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5" imgW="1650960" imgH="1206360" progId="Equation.DSMT4">
                  <p:embed/>
                </p:oleObj>
              </mc:Choice>
              <mc:Fallback>
                <p:oleObj name="Equation" r:id="rId5" imgW="1650960" imgH="120636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34" y="3068960"/>
                        <a:ext cx="16510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207306"/>
              </p:ext>
            </p:extLst>
          </p:nvPr>
        </p:nvGraphicFramePr>
        <p:xfrm>
          <a:off x="1358900" y="5084763"/>
          <a:ext cx="73533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7" imgW="7353000" imgH="1091880" progId="Equation.DSMT4">
                  <p:embed/>
                </p:oleObj>
              </mc:Choice>
              <mc:Fallback>
                <p:oleObj name="Equation" r:id="rId7" imgW="7353000" imgH="109188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5084763"/>
                        <a:ext cx="73533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297158"/>
              </p:ext>
            </p:extLst>
          </p:nvPr>
        </p:nvGraphicFramePr>
        <p:xfrm>
          <a:off x="2724257" y="476672"/>
          <a:ext cx="2146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9" imgW="2145960" imgH="1104840" progId="Equation.DSMT4">
                  <p:embed/>
                </p:oleObj>
              </mc:Choice>
              <mc:Fallback>
                <p:oleObj name="Equation" r:id="rId9" imgW="2145960" imgH="110484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257" y="476672"/>
                        <a:ext cx="21463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7584" y="908720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1.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求极限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350100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ea"/>
                <a:cs typeface="Times New Roman" pitchFamily="18" charset="0"/>
              </a:rPr>
              <a:t>而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275586"/>
              </p:ext>
            </p:extLst>
          </p:nvPr>
        </p:nvGraphicFramePr>
        <p:xfrm>
          <a:off x="1644650" y="4149725"/>
          <a:ext cx="51943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11" imgW="5194080" imgH="1091880" progId="Equation.DSMT4">
                  <p:embed/>
                </p:oleObj>
              </mc:Choice>
              <mc:Fallback>
                <p:oleObj name="Equation" r:id="rId11" imgW="5194080" imgH="109188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4149725"/>
                        <a:ext cx="51943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204797"/>
              </p:ext>
            </p:extLst>
          </p:nvPr>
        </p:nvGraphicFramePr>
        <p:xfrm>
          <a:off x="4572000" y="3140968"/>
          <a:ext cx="33147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13" imgW="3314520" imgH="1091880" progId="Equation.DSMT4">
                  <p:embed/>
                </p:oleObj>
              </mc:Choice>
              <mc:Fallback>
                <p:oleObj name="Equation" r:id="rId13" imgW="3314520" imgH="109188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40968"/>
                        <a:ext cx="33147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080665"/>
              </p:ext>
            </p:extLst>
          </p:nvPr>
        </p:nvGraphicFramePr>
        <p:xfrm>
          <a:off x="2799889" y="3068960"/>
          <a:ext cx="17145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15" imgW="1714320" imgH="1218960" progId="Equation.DSMT4">
                  <p:embed/>
                </p:oleObj>
              </mc:Choice>
              <mc:Fallback>
                <p:oleObj name="Equation" r:id="rId15" imgW="1714320" imgH="121896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889" y="3068960"/>
                        <a:ext cx="17145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95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61163"/>
              </p:ext>
            </p:extLst>
          </p:nvPr>
        </p:nvGraphicFramePr>
        <p:xfrm>
          <a:off x="1708149" y="692696"/>
          <a:ext cx="583920" cy="24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Equation" r:id="rId3" imgW="583920" imgH="241200" progId="Equation.DSMT4">
                  <p:embed/>
                </p:oleObj>
              </mc:Choice>
              <mc:Fallback>
                <p:oleObj name="Equation" r:id="rId3" imgW="583920" imgH="2412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49" y="692696"/>
                        <a:ext cx="583920" cy="24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44948"/>
              </p:ext>
            </p:extLst>
          </p:nvPr>
        </p:nvGraphicFramePr>
        <p:xfrm>
          <a:off x="1331640" y="3984016"/>
          <a:ext cx="19923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name="Equation" r:id="rId5" imgW="1993680" imgH="825480" progId="Equation.DSMT4">
                  <p:embed/>
                </p:oleObj>
              </mc:Choice>
              <mc:Fallback>
                <p:oleObj name="Equation" r:id="rId5" imgW="1993680" imgH="82548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984016"/>
                        <a:ext cx="19923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048728"/>
              </p:ext>
            </p:extLst>
          </p:nvPr>
        </p:nvGraphicFramePr>
        <p:xfrm>
          <a:off x="7164288" y="692696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Equation" r:id="rId7" imgW="751320" imgH="246240" progId="Equation.3">
                  <p:embed/>
                </p:oleObj>
              </mc:Choice>
              <mc:Fallback>
                <p:oleObj name="Equation" r:id="rId7" imgW="751320" imgH="24624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692696"/>
                        <a:ext cx="1143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170959"/>
              </p:ext>
            </p:extLst>
          </p:nvPr>
        </p:nvGraphicFramePr>
        <p:xfrm>
          <a:off x="779463" y="2520592"/>
          <a:ext cx="374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Equation" r:id="rId9" imgW="3746160" imgH="990360" progId="Equation.DSMT4">
                  <p:embed/>
                </p:oleObj>
              </mc:Choice>
              <mc:Fallback>
                <p:oleObj name="Equation" r:id="rId9" imgW="3746160" imgH="99036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2520592"/>
                        <a:ext cx="3746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469843"/>
              </p:ext>
            </p:extLst>
          </p:nvPr>
        </p:nvGraphicFramePr>
        <p:xfrm>
          <a:off x="4673910" y="2465997"/>
          <a:ext cx="4381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Equation" r:id="rId11" imgW="347760" imgH="470520" progId="Equation.3">
                  <p:embed/>
                </p:oleObj>
              </mc:Choice>
              <mc:Fallback>
                <p:oleObj name="Equation" r:id="rId11" imgW="347760" imgH="47052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910" y="2465997"/>
                        <a:ext cx="43815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36277"/>
              </p:ext>
            </p:extLst>
          </p:nvPr>
        </p:nvGraphicFramePr>
        <p:xfrm>
          <a:off x="7236296" y="2538005"/>
          <a:ext cx="4381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Equation" r:id="rId13" imgW="347760" imgH="470520" progId="Equation.3">
                  <p:embed/>
                </p:oleObj>
              </mc:Choice>
              <mc:Fallback>
                <p:oleObj name="Equation" r:id="rId13" imgW="347760" imgH="47052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2538005"/>
                        <a:ext cx="43815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955634"/>
              </p:ext>
            </p:extLst>
          </p:nvPr>
        </p:nvGraphicFramePr>
        <p:xfrm>
          <a:off x="1684889" y="1344310"/>
          <a:ext cx="42545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Equation" r:id="rId15" imgW="4254480" imgH="1091880" progId="Equation.DSMT4">
                  <p:embed/>
                </p:oleObj>
              </mc:Choice>
              <mc:Fallback>
                <p:oleObj name="Equation" r:id="rId15" imgW="4254480" imgH="109188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889" y="1344310"/>
                        <a:ext cx="42545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21839" y="1628800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其中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066800" y="5301208"/>
            <a:ext cx="7353300" cy="576064"/>
          </a:xfrm>
          <a:prstGeom prst="rect">
            <a:avLst/>
          </a:prstGeom>
          <a:solidFill>
            <a:srgbClr val="FFFF00"/>
          </a:solidFill>
          <a:ln w="3492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经验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：注意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将易求极限的因式分离出来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323320"/>
              </p:ext>
            </p:extLst>
          </p:nvPr>
        </p:nvGraphicFramePr>
        <p:xfrm>
          <a:off x="2411760" y="260648"/>
          <a:ext cx="4241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Equation" r:id="rId17" imgW="4241520" imgH="1091880" progId="Equation.DSMT4">
                  <p:embed/>
                </p:oleObj>
              </mc:Choice>
              <mc:Fallback>
                <p:oleObj name="Equation" r:id="rId17" imgW="4241520" imgH="109188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60648"/>
                        <a:ext cx="42418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197849"/>
              </p:ext>
            </p:extLst>
          </p:nvPr>
        </p:nvGraphicFramePr>
        <p:xfrm>
          <a:off x="4743450" y="2564904"/>
          <a:ext cx="2311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Equation" r:id="rId19" imgW="2311200" imgH="901440" progId="Equation.DSMT4">
                  <p:embed/>
                </p:oleObj>
              </mc:Choice>
              <mc:Fallback>
                <p:oleObj name="Equation" r:id="rId19" imgW="2311200" imgH="90144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2564904"/>
                        <a:ext cx="23114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290678"/>
              </p:ext>
            </p:extLst>
          </p:nvPr>
        </p:nvGraphicFramePr>
        <p:xfrm>
          <a:off x="7209998" y="2648609"/>
          <a:ext cx="863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Equation" r:id="rId21" imgW="863280" imgH="825480" progId="Equation.DSMT4">
                  <p:embed/>
                </p:oleObj>
              </mc:Choice>
              <mc:Fallback>
                <p:oleObj name="Equation" r:id="rId21" imgW="863280" imgH="82548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9998" y="2648609"/>
                        <a:ext cx="8636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/>
          <p:cNvCxnSpPr/>
          <p:nvPr/>
        </p:nvCxnSpPr>
        <p:spPr>
          <a:xfrm flipV="1">
            <a:off x="2123728" y="1006348"/>
            <a:ext cx="0" cy="4433664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325006"/>
              </p:ext>
            </p:extLst>
          </p:nvPr>
        </p:nvGraphicFramePr>
        <p:xfrm>
          <a:off x="2843808" y="3042061"/>
          <a:ext cx="927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Equation" r:id="rId23" imgW="927000" imgH="482400" progId="Equation.DSMT4">
                  <p:embed/>
                </p:oleObj>
              </mc:Choice>
              <mc:Fallback>
                <p:oleObj name="Equation" r:id="rId23" imgW="927000" imgH="4824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042061"/>
                        <a:ext cx="927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/>
          <p:cNvCxnSpPr/>
          <p:nvPr/>
        </p:nvCxnSpPr>
        <p:spPr>
          <a:xfrm>
            <a:off x="3779912" y="3356992"/>
            <a:ext cx="266429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44208" y="3789040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极限为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3419872" y="3356992"/>
            <a:ext cx="0" cy="208302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13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477000" y="3581400"/>
            <a:ext cx="2438400" cy="2209800"/>
            <a:chOff x="4080" y="2256"/>
            <a:chExt cx="1536" cy="1392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4080" y="3120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6798253"/>
                </p:ext>
              </p:extLst>
            </p:nvPr>
          </p:nvGraphicFramePr>
          <p:xfrm>
            <a:off x="4640" y="312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7" name="Equation" r:id="rId3" imgW="291960" imgH="317160" progId="Equation.DSMT4">
                    <p:embed/>
                  </p:oleObj>
                </mc:Choice>
                <mc:Fallback>
                  <p:oleObj name="Equation" r:id="rId3" imgW="291960" imgH="317160" progId="Equation.DSMT4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0" y="3120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V="1">
              <a:off x="4800" y="2256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6544719"/>
                </p:ext>
              </p:extLst>
            </p:nvPr>
          </p:nvGraphicFramePr>
          <p:xfrm>
            <a:off x="4864" y="2296"/>
            <a:ext cx="4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8" name="Equation" r:id="rId5" imgW="736560" imgH="393480" progId="Equation.DSMT4">
                    <p:embed/>
                  </p:oleObj>
                </mc:Choice>
                <mc:Fallback>
                  <p:oleObj name="Equation" r:id="rId5" imgW="736560" imgH="393480" progId="Equation.DSMT4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4" y="2296"/>
                          <a:ext cx="46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3228355"/>
                </p:ext>
              </p:extLst>
            </p:nvPr>
          </p:nvGraphicFramePr>
          <p:xfrm>
            <a:off x="5472" y="3164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9" name="Equation" r:id="rId7" imgW="228600" imgH="304560" progId="Equation.DSMT4">
                    <p:embed/>
                  </p:oleObj>
                </mc:Choice>
                <mc:Fallback>
                  <p:oleObj name="Equation" r:id="rId7" imgW="228600" imgH="304560" progId="Equation.DSMT4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3164"/>
                          <a:ext cx="14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920521" y="3565221"/>
            <a:ext cx="54809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u="sng">
                <a:latin typeface="Times New Roman" pitchFamily="18" charset="0"/>
                <a:cs typeface="Times New Roman" pitchFamily="18" charset="0"/>
              </a:rPr>
              <a:t>                                                          </a:t>
            </a:r>
            <a:r>
              <a:rPr kumimoji="1" lang="en-US" altLang="zh-CN" sz="2800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99307" y="2330146"/>
            <a:ext cx="5702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在区间</a:t>
            </a:r>
            <a:r>
              <a:rPr kumimoji="1" lang="zh-CN" altLang="en-US" sz="2800" b="1" u="sng" dirty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 上是凸弧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99307" y="2939746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拐点为 </a:t>
            </a: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606479"/>
              </p:ext>
            </p:extLst>
          </p:nvPr>
        </p:nvGraphicFramePr>
        <p:xfrm>
          <a:off x="1979712" y="2298229"/>
          <a:ext cx="2102076" cy="482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" name="Equation" r:id="rId9" imgW="1002960" imgH="228600" progId="Equation.DSMT4">
                  <p:embed/>
                </p:oleObj>
              </mc:Choice>
              <mc:Fallback>
                <p:oleObj name="Equation" r:id="rId9" imgW="1002960" imgH="22860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298229"/>
                        <a:ext cx="2102076" cy="4826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741197"/>
              </p:ext>
            </p:extLst>
          </p:nvPr>
        </p:nvGraphicFramePr>
        <p:xfrm>
          <a:off x="1403648" y="3450357"/>
          <a:ext cx="4344291" cy="482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1" name="Equation" r:id="rId11" imgW="2082600" imgH="228600" progId="Equation.DSMT4">
                  <p:embed/>
                </p:oleObj>
              </mc:Choice>
              <mc:Fallback>
                <p:oleObj name="Equation" r:id="rId11" imgW="2082600" imgH="22860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450357"/>
                        <a:ext cx="4344291" cy="4826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40666" y="4279433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endParaRPr kumimoji="1" lang="en-US" altLang="zh-CN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809254"/>
              </p:ext>
            </p:extLst>
          </p:nvPr>
        </p:nvGraphicFramePr>
        <p:xfrm>
          <a:off x="1795463" y="4313237"/>
          <a:ext cx="411638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2" name="Equation" r:id="rId13" imgW="4165560" imgH="444240" progId="Equation.DSMT4">
                  <p:embed/>
                </p:oleObj>
              </mc:Choice>
              <mc:Fallback>
                <p:oleObj name="Equation" r:id="rId13" imgW="4165560" imgH="44424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4313237"/>
                        <a:ext cx="4116387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00696" y="4942361"/>
            <a:ext cx="4059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的正负作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的示意图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23528" y="1584021"/>
            <a:ext cx="57935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形在区间 </a:t>
            </a:r>
            <a:r>
              <a:rPr kumimoji="1" lang="zh-CN" altLang="en-US" sz="2800" b="1" u="sng" dirty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 上是凹弧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; 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739921" y="898221"/>
            <a:ext cx="29770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函数 </a:t>
            </a:r>
            <a:r>
              <a:rPr kumimoji="1" lang="zh-CN" alt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的图 </a:t>
            </a: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878240"/>
              </p:ext>
            </p:extLst>
          </p:nvPr>
        </p:nvGraphicFramePr>
        <p:xfrm>
          <a:off x="4451354" y="244273"/>
          <a:ext cx="36782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3" name="Equation" r:id="rId15" imgW="3720960" imgH="444240" progId="Equation.DSMT4">
                  <p:embed/>
                </p:oleObj>
              </mc:Choice>
              <mc:Fallback>
                <p:oleObj name="Equation" r:id="rId15" imgW="3720960" imgH="44424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4" y="244273"/>
                        <a:ext cx="36782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106259" y="898221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cs typeface="Times New Roman" pitchFamily="18" charset="0"/>
              </a:rPr>
              <a:t>的图形如图所示</a:t>
            </a:r>
            <a:r>
              <a:rPr kumimoji="1"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21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651731"/>
              </p:ext>
            </p:extLst>
          </p:nvPr>
        </p:nvGraphicFramePr>
        <p:xfrm>
          <a:off x="1979712" y="1506141"/>
          <a:ext cx="2125433" cy="482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4" name="Equation" r:id="rId17" imgW="1015920" imgH="228600" progId="Equation.DSMT4">
                  <p:embed/>
                </p:oleObj>
              </mc:Choice>
              <mc:Fallback>
                <p:oleObj name="Equation" r:id="rId17" imgW="1015920" imgH="22860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506141"/>
                        <a:ext cx="2125433" cy="4826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035730"/>
              </p:ext>
            </p:extLst>
          </p:nvPr>
        </p:nvGraphicFramePr>
        <p:xfrm>
          <a:off x="7556500" y="1416050"/>
          <a:ext cx="850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5" name="Equation" r:id="rId19" imgW="850680" imgH="406080" progId="Equation.DSMT4">
                  <p:embed/>
                </p:oleObj>
              </mc:Choice>
              <mc:Fallback>
                <p:oleObj name="Equation" r:id="rId19" imgW="850680" imgH="40608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0" y="1416050"/>
                        <a:ext cx="850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30"/>
          <p:cNvGrpSpPr>
            <a:grpSpLocks/>
          </p:cNvGrpSpPr>
          <p:nvPr/>
        </p:nvGrpSpPr>
        <p:grpSpPr bwMode="auto">
          <a:xfrm>
            <a:off x="6400800" y="768350"/>
            <a:ext cx="2362200" cy="2393950"/>
            <a:chOff x="4032" y="484"/>
            <a:chExt cx="1488" cy="1508"/>
          </a:xfrm>
        </p:grpSpPr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4032" y="1344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 flipV="1">
              <a:off x="4704" y="504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Freeform 33"/>
            <p:cNvSpPr>
              <a:spLocks/>
            </p:cNvSpPr>
            <p:nvPr/>
          </p:nvSpPr>
          <p:spPr bwMode="auto">
            <a:xfrm>
              <a:off x="4128" y="648"/>
              <a:ext cx="528" cy="1296"/>
            </a:xfrm>
            <a:custGeom>
              <a:avLst/>
              <a:gdLst>
                <a:gd name="T0" fmla="*/ 0 w 720"/>
                <a:gd name="T1" fmla="*/ 1392 h 1392"/>
                <a:gd name="T2" fmla="*/ 480 w 720"/>
                <a:gd name="T3" fmla="*/ 960 h 1392"/>
                <a:gd name="T4" fmla="*/ 720 w 720"/>
                <a:gd name="T5" fmla="*/ 0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0" h="1392">
                  <a:moveTo>
                    <a:pt x="0" y="1392"/>
                  </a:moveTo>
                  <a:cubicBezTo>
                    <a:pt x="180" y="1292"/>
                    <a:pt x="360" y="1192"/>
                    <a:pt x="480" y="960"/>
                  </a:cubicBezTo>
                  <a:cubicBezTo>
                    <a:pt x="600" y="728"/>
                    <a:pt x="660" y="364"/>
                    <a:pt x="720" y="0"/>
                  </a:cubicBezTo>
                </a:path>
              </a:pathLst>
            </a:custGeom>
            <a:noFill/>
            <a:ln w="31750" cmpd="sng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Freeform 34"/>
            <p:cNvSpPr>
              <a:spLocks/>
            </p:cNvSpPr>
            <p:nvPr/>
          </p:nvSpPr>
          <p:spPr bwMode="auto">
            <a:xfrm>
              <a:off x="4800" y="1056"/>
              <a:ext cx="528" cy="936"/>
            </a:xfrm>
            <a:custGeom>
              <a:avLst/>
              <a:gdLst>
                <a:gd name="T0" fmla="*/ 0 w 528"/>
                <a:gd name="T1" fmla="*/ 1248 h 1248"/>
                <a:gd name="T2" fmla="*/ 144 w 528"/>
                <a:gd name="T3" fmla="*/ 624 h 1248"/>
                <a:gd name="T4" fmla="*/ 528 w 528"/>
                <a:gd name="T5" fmla="*/ 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1248">
                  <a:moveTo>
                    <a:pt x="0" y="1248"/>
                  </a:moveTo>
                  <a:cubicBezTo>
                    <a:pt x="28" y="1040"/>
                    <a:pt x="56" y="832"/>
                    <a:pt x="144" y="624"/>
                  </a:cubicBezTo>
                  <a:cubicBezTo>
                    <a:pt x="232" y="416"/>
                    <a:pt x="380" y="208"/>
                    <a:pt x="528" y="0"/>
                  </a:cubicBezTo>
                </a:path>
              </a:pathLst>
            </a:custGeom>
            <a:noFill/>
            <a:ln w="31750" cmpd="sng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8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7492710"/>
                </p:ext>
              </p:extLst>
            </p:nvPr>
          </p:nvGraphicFramePr>
          <p:xfrm>
            <a:off x="4540" y="139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6" name="Equation" r:id="rId21" imgW="291960" imgH="317160" progId="Equation.DSMT4">
                    <p:embed/>
                  </p:oleObj>
                </mc:Choice>
                <mc:Fallback>
                  <p:oleObj name="Equation" r:id="rId21" imgW="291960" imgH="317160" progId="Equation.DSMT4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0" y="1392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6028771"/>
                </p:ext>
              </p:extLst>
            </p:nvPr>
          </p:nvGraphicFramePr>
          <p:xfrm>
            <a:off x="5056" y="1300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7" name="Equation" r:id="rId23" imgW="355320" imgH="431640" progId="Equation.DSMT4">
                    <p:embed/>
                  </p:oleObj>
                </mc:Choice>
                <mc:Fallback>
                  <p:oleObj name="Equation" r:id="rId23" imgW="355320" imgH="431640" progId="Equation.DSMT4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6" y="1300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911737"/>
                </p:ext>
              </p:extLst>
            </p:nvPr>
          </p:nvGraphicFramePr>
          <p:xfrm>
            <a:off x="4292" y="1332"/>
            <a:ext cx="2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8" name="Equation" r:id="rId25" imgW="317160" imgH="431640" progId="Equation.DSMT4">
                    <p:embed/>
                  </p:oleObj>
                </mc:Choice>
                <mc:Fallback>
                  <p:oleObj name="Equation" r:id="rId25" imgW="317160" imgH="431640" progId="Equation.DSMT4">
                    <p:embed/>
                    <p:pic>
                      <p:nvPicPr>
                        <p:cNvPr id="0" name="Picture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2" y="1332"/>
                          <a:ext cx="20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3163816"/>
                </p:ext>
              </p:extLst>
            </p:nvPr>
          </p:nvGraphicFramePr>
          <p:xfrm>
            <a:off x="4744" y="484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9" name="Equation" r:id="rId27" imgW="253800" imgH="304560" progId="Equation.DSMT4">
                    <p:embed/>
                  </p:oleObj>
                </mc:Choice>
                <mc:Fallback>
                  <p:oleObj name="Equation" r:id="rId27" imgW="253800" imgH="304560" progId="Equation.DSMT4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4" y="484"/>
                          <a:ext cx="16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984221"/>
                </p:ext>
              </p:extLst>
            </p:nvPr>
          </p:nvGraphicFramePr>
          <p:xfrm>
            <a:off x="5376" y="1444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80" name="Equation" r:id="rId29" imgW="228600" imgH="304560" progId="Equation.DSMT4">
                    <p:embed/>
                  </p:oleObj>
                </mc:Choice>
                <mc:Fallback>
                  <p:oleObj name="Equation" r:id="rId29" imgW="228600" imgH="304560" progId="Equation.DSMT4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1444"/>
                          <a:ext cx="14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04935"/>
              </p:ext>
            </p:extLst>
          </p:nvPr>
        </p:nvGraphicFramePr>
        <p:xfrm>
          <a:off x="323850" y="993775"/>
          <a:ext cx="8413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1" name="Equation" r:id="rId31" imgW="850680" imgH="406080" progId="Equation.DSMT4">
                  <p:embed/>
                </p:oleObj>
              </mc:Choice>
              <mc:Fallback>
                <p:oleObj name="Equation" r:id="rId31" imgW="850680" imgH="406080" progId="Equation.DSMT4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993775"/>
                        <a:ext cx="841375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27465" y="211263"/>
            <a:ext cx="3789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（填空题）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函数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6732396" y="2107241"/>
            <a:ext cx="882396" cy="2807568"/>
            <a:chOff x="6732396" y="2107241"/>
            <a:chExt cx="882396" cy="2807568"/>
          </a:xfrm>
        </p:grpSpPr>
        <p:sp>
          <p:nvSpPr>
            <p:cNvPr id="47" name="任意多边形 46"/>
            <p:cNvSpPr/>
            <p:nvPr/>
          </p:nvSpPr>
          <p:spPr>
            <a:xfrm>
              <a:off x="6732396" y="3526972"/>
              <a:ext cx="882396" cy="1269849"/>
            </a:xfrm>
            <a:custGeom>
              <a:avLst/>
              <a:gdLst>
                <a:gd name="connsiteX0" fmla="*/ 0 w 894303"/>
                <a:gd name="connsiteY0" fmla="*/ 0 h 1260139"/>
                <a:gd name="connsiteX1" fmla="*/ 271305 w 894303"/>
                <a:gd name="connsiteY1" fmla="*/ 341644 h 1260139"/>
                <a:gd name="connsiteX2" fmla="*/ 422030 w 894303"/>
                <a:gd name="connsiteY2" fmla="*/ 602902 h 1260139"/>
                <a:gd name="connsiteX3" fmla="*/ 733529 w 894303"/>
                <a:gd name="connsiteY3" fmla="*/ 1245996 h 1260139"/>
                <a:gd name="connsiteX4" fmla="*/ 894303 w 894303"/>
                <a:gd name="connsiteY4" fmla="*/ 984739 h 1260139"/>
                <a:gd name="connsiteX0" fmla="*/ 0 w 894303"/>
                <a:gd name="connsiteY0" fmla="*/ 0 h 1269584"/>
                <a:gd name="connsiteX1" fmla="*/ 271305 w 894303"/>
                <a:gd name="connsiteY1" fmla="*/ 341644 h 1269584"/>
                <a:gd name="connsiteX2" fmla="*/ 422030 w 894303"/>
                <a:gd name="connsiteY2" fmla="*/ 602902 h 1269584"/>
                <a:gd name="connsiteX3" fmla="*/ 663191 w 894303"/>
                <a:gd name="connsiteY3" fmla="*/ 1256044 h 1269584"/>
                <a:gd name="connsiteX4" fmla="*/ 894303 w 894303"/>
                <a:gd name="connsiteY4" fmla="*/ 984739 h 1269584"/>
                <a:gd name="connsiteX0" fmla="*/ 0 w 894303"/>
                <a:gd name="connsiteY0" fmla="*/ 0 h 1269584"/>
                <a:gd name="connsiteX1" fmla="*/ 301450 w 894303"/>
                <a:gd name="connsiteY1" fmla="*/ 311499 h 1269584"/>
                <a:gd name="connsiteX2" fmla="*/ 422030 w 894303"/>
                <a:gd name="connsiteY2" fmla="*/ 602902 h 1269584"/>
                <a:gd name="connsiteX3" fmla="*/ 663191 w 894303"/>
                <a:gd name="connsiteY3" fmla="*/ 1256044 h 1269584"/>
                <a:gd name="connsiteX4" fmla="*/ 894303 w 894303"/>
                <a:gd name="connsiteY4" fmla="*/ 984739 h 1269584"/>
                <a:gd name="connsiteX0" fmla="*/ 0 w 894303"/>
                <a:gd name="connsiteY0" fmla="*/ 0 h 1269584"/>
                <a:gd name="connsiteX1" fmla="*/ 211015 w 894303"/>
                <a:gd name="connsiteY1" fmla="*/ 180870 h 1269584"/>
                <a:gd name="connsiteX2" fmla="*/ 301450 w 894303"/>
                <a:gd name="connsiteY2" fmla="*/ 311499 h 1269584"/>
                <a:gd name="connsiteX3" fmla="*/ 422030 w 894303"/>
                <a:gd name="connsiteY3" fmla="*/ 602902 h 1269584"/>
                <a:gd name="connsiteX4" fmla="*/ 663191 w 894303"/>
                <a:gd name="connsiteY4" fmla="*/ 1256044 h 1269584"/>
                <a:gd name="connsiteX5" fmla="*/ 894303 w 894303"/>
                <a:gd name="connsiteY5" fmla="*/ 984739 h 1269584"/>
                <a:gd name="connsiteX0" fmla="*/ 0 w 882396"/>
                <a:gd name="connsiteY0" fmla="*/ 0 h 1269849"/>
                <a:gd name="connsiteX1" fmla="*/ 211015 w 882396"/>
                <a:gd name="connsiteY1" fmla="*/ 180870 h 1269849"/>
                <a:gd name="connsiteX2" fmla="*/ 301450 w 882396"/>
                <a:gd name="connsiteY2" fmla="*/ 311499 h 1269849"/>
                <a:gd name="connsiteX3" fmla="*/ 422030 w 882396"/>
                <a:gd name="connsiteY3" fmla="*/ 602902 h 1269849"/>
                <a:gd name="connsiteX4" fmla="*/ 663191 w 882396"/>
                <a:gd name="connsiteY4" fmla="*/ 1256044 h 1269849"/>
                <a:gd name="connsiteX5" fmla="*/ 882396 w 882396"/>
                <a:gd name="connsiteY5" fmla="*/ 987120 h 1269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396" h="1269849">
                  <a:moveTo>
                    <a:pt x="0" y="0"/>
                  </a:moveTo>
                  <a:cubicBezTo>
                    <a:pt x="33495" y="35169"/>
                    <a:pt x="160773" y="128953"/>
                    <a:pt x="211015" y="180870"/>
                  </a:cubicBezTo>
                  <a:cubicBezTo>
                    <a:pt x="261257" y="232787"/>
                    <a:pt x="266281" y="241160"/>
                    <a:pt x="301450" y="311499"/>
                  </a:cubicBezTo>
                  <a:cubicBezTo>
                    <a:pt x="336619" y="381838"/>
                    <a:pt x="361740" y="445478"/>
                    <a:pt x="422030" y="602902"/>
                  </a:cubicBezTo>
                  <a:cubicBezTo>
                    <a:pt x="482320" y="760326"/>
                    <a:pt x="586463" y="1192008"/>
                    <a:pt x="663191" y="1256044"/>
                  </a:cubicBezTo>
                  <a:cubicBezTo>
                    <a:pt x="739919" y="1320080"/>
                    <a:pt x="841365" y="1149568"/>
                    <a:pt x="882396" y="987120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7236296" y="2107241"/>
              <a:ext cx="0" cy="2807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617699" y="2133600"/>
            <a:ext cx="963594" cy="3835121"/>
            <a:chOff x="7617699" y="2133600"/>
            <a:chExt cx="963594" cy="3835121"/>
          </a:xfrm>
        </p:grpSpPr>
        <p:sp>
          <p:nvSpPr>
            <p:cNvPr id="44" name="任意多边形 43"/>
            <p:cNvSpPr/>
            <p:nvPr/>
          </p:nvSpPr>
          <p:spPr>
            <a:xfrm>
              <a:off x="7617699" y="4156724"/>
              <a:ext cx="963594" cy="1811997"/>
            </a:xfrm>
            <a:custGeom>
              <a:avLst/>
              <a:gdLst>
                <a:gd name="connsiteX0" fmla="*/ 0 w 964641"/>
                <a:gd name="connsiteY0" fmla="*/ 495654 h 1791891"/>
                <a:gd name="connsiteX1" fmla="*/ 100483 w 964641"/>
                <a:gd name="connsiteY1" fmla="*/ 23381 h 1791891"/>
                <a:gd name="connsiteX2" fmla="*/ 452175 w 964641"/>
                <a:gd name="connsiteY2" fmla="*/ 1148796 h 1791891"/>
                <a:gd name="connsiteX3" fmla="*/ 693336 w 964641"/>
                <a:gd name="connsiteY3" fmla="*/ 1671311 h 1791891"/>
                <a:gd name="connsiteX4" fmla="*/ 964641 w 964641"/>
                <a:gd name="connsiteY4" fmla="*/ 1791891 h 1791891"/>
                <a:gd name="connsiteX0" fmla="*/ 0 w 944544"/>
                <a:gd name="connsiteY0" fmla="*/ 417613 h 1804285"/>
                <a:gd name="connsiteX1" fmla="*/ 80386 w 944544"/>
                <a:gd name="connsiteY1" fmla="*/ 35775 h 1804285"/>
                <a:gd name="connsiteX2" fmla="*/ 432078 w 944544"/>
                <a:gd name="connsiteY2" fmla="*/ 1161190 h 1804285"/>
                <a:gd name="connsiteX3" fmla="*/ 673239 w 944544"/>
                <a:gd name="connsiteY3" fmla="*/ 1683705 h 1804285"/>
                <a:gd name="connsiteX4" fmla="*/ 944544 w 944544"/>
                <a:gd name="connsiteY4" fmla="*/ 1804285 h 1804285"/>
                <a:gd name="connsiteX0" fmla="*/ 32632 w 977176"/>
                <a:gd name="connsiteY0" fmla="*/ 428005 h 1814677"/>
                <a:gd name="connsiteX1" fmla="*/ 2485 w 977176"/>
                <a:gd name="connsiteY1" fmla="*/ 237086 h 1814677"/>
                <a:gd name="connsiteX2" fmla="*/ 113018 w 977176"/>
                <a:gd name="connsiteY2" fmla="*/ 46167 h 1814677"/>
                <a:gd name="connsiteX3" fmla="*/ 464710 w 977176"/>
                <a:gd name="connsiteY3" fmla="*/ 1171582 h 1814677"/>
                <a:gd name="connsiteX4" fmla="*/ 705871 w 977176"/>
                <a:gd name="connsiteY4" fmla="*/ 1694097 h 1814677"/>
                <a:gd name="connsiteX5" fmla="*/ 977176 w 977176"/>
                <a:gd name="connsiteY5" fmla="*/ 1814677 h 1814677"/>
                <a:gd name="connsiteX0" fmla="*/ 5602 w 950146"/>
                <a:gd name="connsiteY0" fmla="*/ 424526 h 1811198"/>
                <a:gd name="connsiteX1" fmla="*/ 5600 w 950146"/>
                <a:gd name="connsiteY1" fmla="*/ 253704 h 1811198"/>
                <a:gd name="connsiteX2" fmla="*/ 85988 w 950146"/>
                <a:gd name="connsiteY2" fmla="*/ 42688 h 1811198"/>
                <a:gd name="connsiteX3" fmla="*/ 437680 w 950146"/>
                <a:gd name="connsiteY3" fmla="*/ 1168103 h 1811198"/>
                <a:gd name="connsiteX4" fmla="*/ 678841 w 950146"/>
                <a:gd name="connsiteY4" fmla="*/ 1690618 h 1811198"/>
                <a:gd name="connsiteX5" fmla="*/ 950146 w 950146"/>
                <a:gd name="connsiteY5" fmla="*/ 1811198 h 1811198"/>
                <a:gd name="connsiteX0" fmla="*/ 0 w 956450"/>
                <a:gd name="connsiteY0" fmla="*/ 410238 h 1811198"/>
                <a:gd name="connsiteX1" fmla="*/ 11904 w 956450"/>
                <a:gd name="connsiteY1" fmla="*/ 253704 h 1811198"/>
                <a:gd name="connsiteX2" fmla="*/ 92292 w 956450"/>
                <a:gd name="connsiteY2" fmla="*/ 42688 h 1811198"/>
                <a:gd name="connsiteX3" fmla="*/ 443984 w 956450"/>
                <a:gd name="connsiteY3" fmla="*/ 1168103 h 1811198"/>
                <a:gd name="connsiteX4" fmla="*/ 685145 w 956450"/>
                <a:gd name="connsiteY4" fmla="*/ 1690618 h 1811198"/>
                <a:gd name="connsiteX5" fmla="*/ 956450 w 956450"/>
                <a:gd name="connsiteY5" fmla="*/ 1811198 h 1811198"/>
                <a:gd name="connsiteX0" fmla="*/ 0 w 956450"/>
                <a:gd name="connsiteY0" fmla="*/ 398332 h 1811198"/>
                <a:gd name="connsiteX1" fmla="*/ 11904 w 956450"/>
                <a:gd name="connsiteY1" fmla="*/ 253704 h 1811198"/>
                <a:gd name="connsiteX2" fmla="*/ 92292 w 956450"/>
                <a:gd name="connsiteY2" fmla="*/ 42688 h 1811198"/>
                <a:gd name="connsiteX3" fmla="*/ 443984 w 956450"/>
                <a:gd name="connsiteY3" fmla="*/ 1168103 h 1811198"/>
                <a:gd name="connsiteX4" fmla="*/ 685145 w 956450"/>
                <a:gd name="connsiteY4" fmla="*/ 1690618 h 1811198"/>
                <a:gd name="connsiteX5" fmla="*/ 956450 w 956450"/>
                <a:gd name="connsiteY5" fmla="*/ 1811198 h 1811198"/>
                <a:gd name="connsiteX0" fmla="*/ 0 w 963594"/>
                <a:gd name="connsiteY0" fmla="*/ 381663 h 1811198"/>
                <a:gd name="connsiteX1" fmla="*/ 19048 w 963594"/>
                <a:gd name="connsiteY1" fmla="*/ 253704 h 1811198"/>
                <a:gd name="connsiteX2" fmla="*/ 99436 w 963594"/>
                <a:gd name="connsiteY2" fmla="*/ 42688 h 1811198"/>
                <a:gd name="connsiteX3" fmla="*/ 451128 w 963594"/>
                <a:gd name="connsiteY3" fmla="*/ 1168103 h 1811198"/>
                <a:gd name="connsiteX4" fmla="*/ 692289 w 963594"/>
                <a:gd name="connsiteY4" fmla="*/ 1690618 h 1811198"/>
                <a:gd name="connsiteX5" fmla="*/ 963594 w 963594"/>
                <a:gd name="connsiteY5" fmla="*/ 1811198 h 1811198"/>
                <a:gd name="connsiteX0" fmla="*/ 0 w 963594"/>
                <a:gd name="connsiteY0" fmla="*/ 382462 h 1811997"/>
                <a:gd name="connsiteX1" fmla="*/ 9523 w 963594"/>
                <a:gd name="connsiteY1" fmla="*/ 249740 h 1811997"/>
                <a:gd name="connsiteX2" fmla="*/ 99436 w 963594"/>
                <a:gd name="connsiteY2" fmla="*/ 43487 h 1811997"/>
                <a:gd name="connsiteX3" fmla="*/ 451128 w 963594"/>
                <a:gd name="connsiteY3" fmla="*/ 1168902 h 1811997"/>
                <a:gd name="connsiteX4" fmla="*/ 692289 w 963594"/>
                <a:gd name="connsiteY4" fmla="*/ 1691417 h 1811997"/>
                <a:gd name="connsiteX5" fmla="*/ 963594 w 963594"/>
                <a:gd name="connsiteY5" fmla="*/ 1811997 h 1811997"/>
                <a:gd name="connsiteX0" fmla="*/ 0 w 963594"/>
                <a:gd name="connsiteY0" fmla="*/ 382462 h 1811997"/>
                <a:gd name="connsiteX1" fmla="*/ 9523 w 963594"/>
                <a:gd name="connsiteY1" fmla="*/ 249740 h 1811997"/>
                <a:gd name="connsiteX2" fmla="*/ 99436 w 963594"/>
                <a:gd name="connsiteY2" fmla="*/ 43487 h 1811997"/>
                <a:gd name="connsiteX3" fmla="*/ 451128 w 963594"/>
                <a:gd name="connsiteY3" fmla="*/ 1168902 h 1811997"/>
                <a:gd name="connsiteX4" fmla="*/ 692289 w 963594"/>
                <a:gd name="connsiteY4" fmla="*/ 1691417 h 1811997"/>
                <a:gd name="connsiteX5" fmla="*/ 963594 w 963594"/>
                <a:gd name="connsiteY5" fmla="*/ 1811997 h 181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3594" h="1811997">
                  <a:moveTo>
                    <a:pt x="0" y="382462"/>
                  </a:moveTo>
                  <a:cubicBezTo>
                    <a:pt x="1674" y="350642"/>
                    <a:pt x="5650" y="313380"/>
                    <a:pt x="9523" y="249740"/>
                  </a:cubicBezTo>
                  <a:cubicBezTo>
                    <a:pt x="22921" y="186100"/>
                    <a:pt x="25835" y="-109707"/>
                    <a:pt x="99436" y="43487"/>
                  </a:cubicBezTo>
                  <a:cubicBezTo>
                    <a:pt x="173037" y="196681"/>
                    <a:pt x="352319" y="894247"/>
                    <a:pt x="451128" y="1168902"/>
                  </a:cubicBezTo>
                  <a:cubicBezTo>
                    <a:pt x="549937" y="1443557"/>
                    <a:pt x="606878" y="1584235"/>
                    <a:pt x="692289" y="1691417"/>
                  </a:cubicBezTo>
                  <a:cubicBezTo>
                    <a:pt x="777700" y="1798599"/>
                    <a:pt x="870647" y="1805298"/>
                    <a:pt x="963594" y="1811997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" name="直接连接符 51"/>
            <p:cNvCxnSpPr>
              <a:endCxn id="44" idx="3"/>
            </p:cNvCxnSpPr>
            <p:nvPr/>
          </p:nvCxnSpPr>
          <p:spPr>
            <a:xfrm>
              <a:off x="8039100" y="2133600"/>
              <a:ext cx="29727" cy="3192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椭圆 54"/>
          <p:cNvSpPr/>
          <p:nvPr/>
        </p:nvSpPr>
        <p:spPr>
          <a:xfrm>
            <a:off x="7213436" y="43651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7597140" y="44912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039100" y="53027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63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5" grpId="0" build="p" autoUpdateAnimBg="0" advAuto="0"/>
      <p:bldP spid="55" grpId="0" animBg="1"/>
      <p:bldP spid="56" grpId="0" animBg="1"/>
      <p:bldP spid="57" grpId="0" animBg="1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>
            <a:latin typeface="Times New Roman" pitchFamily="18" charset="0"/>
            <a:ea typeface="黑体" pitchFamily="49" charset="-122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323</TotalTime>
  <Words>598</Words>
  <Application>Microsoft Office PowerPoint</Application>
  <PresentationFormat>全屏显示(4:3)</PresentationFormat>
  <Paragraphs>105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严4</vt:lpstr>
      <vt:lpstr>公式</vt:lpstr>
      <vt:lpstr>Equation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29</cp:revision>
  <dcterms:created xsi:type="dcterms:W3CDTF">2019-06-06T15:05:35Z</dcterms:created>
  <dcterms:modified xsi:type="dcterms:W3CDTF">2019-08-23T05:38:04Z</dcterms:modified>
</cp:coreProperties>
</file>