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1" r:id="rId3"/>
    <p:sldId id="262" r:id="rId4"/>
    <p:sldId id="263" r:id="rId5"/>
    <p:sldId id="27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8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0B68-DFD4-4DD4-83DE-4695E61BF77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4ECF70-0805-49A8-9A9E-0304F2BE1D2C}">
      <dgm:prSet phldrT="[文本]"/>
      <dgm:spPr/>
      <dgm:t>
        <a:bodyPr/>
        <a:lstStyle/>
        <a:p>
          <a:r>
            <a:rPr lang="en-US" altLang="en-US" b="1" dirty="0" smtClean="0"/>
            <a:t>§4.1</a:t>
          </a:r>
        </a:p>
        <a:p>
          <a:r>
            <a:rPr lang="en-US" altLang="en-US" b="1" dirty="0" smtClean="0"/>
            <a:t> </a:t>
          </a:r>
          <a:r>
            <a:rPr lang="zh-CN" altLang="en-US" b="1" dirty="0" smtClean="0"/>
            <a:t>不定积分的基本概念</a:t>
          </a:r>
          <a:endParaRPr lang="zh-CN" altLang="en-US" b="1" dirty="0"/>
        </a:p>
      </dgm:t>
    </dgm:pt>
    <dgm:pt modelId="{15E8EA0F-EA67-4627-B9BC-0E8E8DC3CA69}" type="parTrans" cxnId="{F6E701CF-8B25-48CF-8211-B48ABA4DEDC2}">
      <dgm:prSet/>
      <dgm:spPr/>
      <dgm:t>
        <a:bodyPr/>
        <a:lstStyle/>
        <a:p>
          <a:endParaRPr lang="zh-CN" altLang="en-US"/>
        </a:p>
      </dgm:t>
    </dgm:pt>
    <dgm:pt modelId="{6C6F6A53-5632-4BEF-B3DD-B11949505FC7}" type="sibTrans" cxnId="{F6E701CF-8B25-48CF-8211-B48ABA4DEDC2}">
      <dgm:prSet/>
      <dgm:spPr/>
      <dgm:t>
        <a:bodyPr/>
        <a:lstStyle/>
        <a:p>
          <a:endParaRPr lang="zh-CN" altLang="en-US"/>
        </a:p>
      </dgm:t>
    </dgm:pt>
    <dgm:pt modelId="{DC31839E-2A09-46F7-8774-0908F09F8573}">
      <dgm:prSet phldrT="[文本]"/>
      <dgm:spPr/>
      <dgm:t>
        <a:bodyPr/>
        <a:lstStyle/>
        <a:p>
          <a:r>
            <a:rPr lang="zh-CN" b="1" dirty="0" smtClean="0"/>
            <a:t>§</a:t>
          </a:r>
          <a:r>
            <a:rPr lang="en-US" b="1" dirty="0" smtClean="0"/>
            <a:t>4.3</a:t>
          </a:r>
        </a:p>
        <a:p>
          <a:r>
            <a:rPr lang="zh-CN" b="1" dirty="0" smtClean="0"/>
            <a:t>特殊类型函数的不定积分</a:t>
          </a:r>
          <a:endParaRPr lang="zh-CN" altLang="en-US" dirty="0"/>
        </a:p>
      </dgm:t>
    </dgm:pt>
    <dgm:pt modelId="{E943DA80-8348-4389-B2EC-0D2F4B5CFF3C}" type="parTrans" cxnId="{F71A8DAE-376B-4F51-BE62-C02E6AA0E00A}">
      <dgm:prSet/>
      <dgm:spPr/>
      <dgm:t>
        <a:bodyPr/>
        <a:lstStyle/>
        <a:p>
          <a:endParaRPr lang="zh-CN" altLang="en-US"/>
        </a:p>
      </dgm:t>
    </dgm:pt>
    <dgm:pt modelId="{56E84DFA-AF93-46E6-97C2-E53748711044}" type="sibTrans" cxnId="{F71A8DAE-376B-4F51-BE62-C02E6AA0E00A}">
      <dgm:prSet/>
      <dgm:spPr/>
      <dgm:t>
        <a:bodyPr/>
        <a:lstStyle/>
        <a:p>
          <a:endParaRPr lang="zh-CN" altLang="en-US"/>
        </a:p>
      </dgm:t>
    </dgm:pt>
    <dgm:pt modelId="{69B6819C-70BA-42A6-AF3A-50BAE5334D43}">
      <dgm:prSet phldrT="[文本]"/>
      <dgm:spPr/>
      <dgm:t>
        <a:bodyPr/>
        <a:lstStyle/>
        <a:p>
          <a:r>
            <a:rPr lang="en-US" b="1" dirty="0" smtClean="0"/>
            <a:t>§4.4</a:t>
          </a:r>
        </a:p>
        <a:p>
          <a:r>
            <a:rPr lang="zh-CN" b="1" dirty="0" smtClean="0"/>
            <a:t>本章回顾</a:t>
          </a:r>
          <a:endParaRPr lang="zh-CN" altLang="en-US" dirty="0"/>
        </a:p>
      </dgm:t>
    </dgm:pt>
    <dgm:pt modelId="{F3F6C884-F06F-4A78-A559-66AC4DCEEC4A}" type="parTrans" cxnId="{C3C3B596-6135-41D4-8A14-674D884175D9}">
      <dgm:prSet/>
      <dgm:spPr/>
      <dgm:t>
        <a:bodyPr/>
        <a:lstStyle/>
        <a:p>
          <a:endParaRPr lang="zh-CN" altLang="en-US"/>
        </a:p>
      </dgm:t>
    </dgm:pt>
    <dgm:pt modelId="{E0B6E77A-7732-4D1D-A7AA-389C9E3076DE}" type="sibTrans" cxnId="{C3C3B596-6135-41D4-8A14-674D884175D9}">
      <dgm:prSet/>
      <dgm:spPr/>
      <dgm:t>
        <a:bodyPr/>
        <a:lstStyle/>
        <a:p>
          <a:endParaRPr lang="zh-CN" altLang="en-US"/>
        </a:p>
      </dgm:t>
    </dgm:pt>
    <dgm:pt modelId="{BD9EEA23-2725-4BF0-A933-F4A4969F0062}">
      <dgm:prSet/>
      <dgm:spPr/>
      <dgm:t>
        <a:bodyPr/>
        <a:lstStyle/>
        <a:p>
          <a:r>
            <a:rPr lang="en-US" b="1" dirty="0" smtClean="0"/>
            <a:t>§4.2</a:t>
          </a:r>
        </a:p>
        <a:p>
          <a:r>
            <a:rPr lang="zh-CN" b="1" dirty="0" smtClean="0"/>
            <a:t>不定积分的换元法和分部积分法</a:t>
          </a:r>
          <a:endParaRPr lang="zh-CN" altLang="en-US" dirty="0"/>
        </a:p>
      </dgm:t>
    </dgm:pt>
    <dgm:pt modelId="{65534165-4BF4-4107-AC03-CF9010C6D8D0}" type="parTrans" cxnId="{506C28E3-829A-4089-9FC4-F1BC5BA0EFFB}">
      <dgm:prSet/>
      <dgm:spPr/>
      <dgm:t>
        <a:bodyPr/>
        <a:lstStyle/>
        <a:p>
          <a:endParaRPr lang="zh-CN" altLang="en-US"/>
        </a:p>
      </dgm:t>
    </dgm:pt>
    <dgm:pt modelId="{A70B5CF8-1CA7-4E4E-958C-0A620C331DF5}" type="sibTrans" cxnId="{506C28E3-829A-4089-9FC4-F1BC5BA0EFFB}">
      <dgm:prSet/>
      <dgm:spPr/>
      <dgm:t>
        <a:bodyPr/>
        <a:lstStyle/>
        <a:p>
          <a:endParaRPr lang="zh-CN" altLang="en-US"/>
        </a:p>
      </dgm:t>
    </dgm:pt>
    <dgm:pt modelId="{DEF8E02A-4E5D-4395-AFC5-EA563C9C0429}" type="pres">
      <dgm:prSet presAssocID="{04DF0B68-DFD4-4DD4-83DE-4695E61BF77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1FB115-D5DB-4F43-A09F-013FA5907E42}" type="pres">
      <dgm:prSet presAssocID="{FB4ECF70-0805-49A8-9A9E-0304F2BE1D2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4460F-27BB-40F5-8F79-7F06BED454EC}" type="pres">
      <dgm:prSet presAssocID="{6C6F6A53-5632-4BEF-B3DD-B11949505FC7}" presName="sibTrans" presStyleCnt="0"/>
      <dgm:spPr/>
    </dgm:pt>
    <dgm:pt modelId="{64677DE0-1BA6-4B1E-98CE-840FBFF227F8}" type="pres">
      <dgm:prSet presAssocID="{BD9EEA23-2725-4BF0-A933-F4A4969F00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35292-EA5E-4D7D-B5BC-3605A400973C}" type="pres">
      <dgm:prSet presAssocID="{A70B5CF8-1CA7-4E4E-958C-0A620C331DF5}" presName="sibTrans" presStyleCnt="0"/>
      <dgm:spPr/>
    </dgm:pt>
    <dgm:pt modelId="{A70BA567-92B2-4D80-B01E-41ABF675126F}" type="pres">
      <dgm:prSet presAssocID="{DC31839E-2A09-46F7-8774-0908F09F85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46E7E8-262A-4670-B940-130BD48EEC12}" type="pres">
      <dgm:prSet presAssocID="{56E84DFA-AF93-46E6-97C2-E53748711044}" presName="sibTrans" presStyleCnt="0"/>
      <dgm:spPr/>
    </dgm:pt>
    <dgm:pt modelId="{415095FE-1421-4AF0-A2E2-B45B3225990A}" type="pres">
      <dgm:prSet presAssocID="{69B6819C-70BA-42A6-AF3A-50BAE5334D4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307678-4FB2-4005-B6C5-37AD75ED4CDE}" type="presOf" srcId="{FB4ECF70-0805-49A8-9A9E-0304F2BE1D2C}" destId="{B31FB115-D5DB-4F43-A09F-013FA5907E42}" srcOrd="0" destOrd="0" presId="urn:microsoft.com/office/officeart/2005/8/layout/hList6"/>
    <dgm:cxn modelId="{D9E6A042-98ED-4084-A6F9-435ACFB8F484}" type="presOf" srcId="{69B6819C-70BA-42A6-AF3A-50BAE5334D43}" destId="{415095FE-1421-4AF0-A2E2-B45B3225990A}" srcOrd="0" destOrd="0" presId="urn:microsoft.com/office/officeart/2005/8/layout/hList6"/>
    <dgm:cxn modelId="{F6E701CF-8B25-48CF-8211-B48ABA4DEDC2}" srcId="{04DF0B68-DFD4-4DD4-83DE-4695E61BF77C}" destId="{FB4ECF70-0805-49A8-9A9E-0304F2BE1D2C}" srcOrd="0" destOrd="0" parTransId="{15E8EA0F-EA67-4627-B9BC-0E8E8DC3CA69}" sibTransId="{6C6F6A53-5632-4BEF-B3DD-B11949505FC7}"/>
    <dgm:cxn modelId="{7A8E47E5-7A4E-442C-AE6E-F20ED8CDE71C}" type="presOf" srcId="{04DF0B68-DFD4-4DD4-83DE-4695E61BF77C}" destId="{DEF8E02A-4E5D-4395-AFC5-EA563C9C0429}" srcOrd="0" destOrd="0" presId="urn:microsoft.com/office/officeart/2005/8/layout/hList6"/>
    <dgm:cxn modelId="{506C28E3-829A-4089-9FC4-F1BC5BA0EFFB}" srcId="{04DF0B68-DFD4-4DD4-83DE-4695E61BF77C}" destId="{BD9EEA23-2725-4BF0-A933-F4A4969F0062}" srcOrd="1" destOrd="0" parTransId="{65534165-4BF4-4107-AC03-CF9010C6D8D0}" sibTransId="{A70B5CF8-1CA7-4E4E-958C-0A620C331DF5}"/>
    <dgm:cxn modelId="{371B1594-C4D2-47E2-8364-3E711BFB646E}" type="presOf" srcId="{DC31839E-2A09-46F7-8774-0908F09F8573}" destId="{A70BA567-92B2-4D80-B01E-41ABF675126F}" srcOrd="0" destOrd="0" presId="urn:microsoft.com/office/officeart/2005/8/layout/hList6"/>
    <dgm:cxn modelId="{2112E601-64BD-44F7-ABBF-D2890AB4110D}" type="presOf" srcId="{BD9EEA23-2725-4BF0-A933-F4A4969F0062}" destId="{64677DE0-1BA6-4B1E-98CE-840FBFF227F8}" srcOrd="0" destOrd="0" presId="urn:microsoft.com/office/officeart/2005/8/layout/hList6"/>
    <dgm:cxn modelId="{C3C3B596-6135-41D4-8A14-674D884175D9}" srcId="{04DF0B68-DFD4-4DD4-83DE-4695E61BF77C}" destId="{69B6819C-70BA-42A6-AF3A-50BAE5334D43}" srcOrd="3" destOrd="0" parTransId="{F3F6C884-F06F-4A78-A559-66AC4DCEEC4A}" sibTransId="{E0B6E77A-7732-4D1D-A7AA-389C9E3076DE}"/>
    <dgm:cxn modelId="{F71A8DAE-376B-4F51-BE62-C02E6AA0E00A}" srcId="{04DF0B68-DFD4-4DD4-83DE-4695E61BF77C}" destId="{DC31839E-2A09-46F7-8774-0908F09F8573}" srcOrd="2" destOrd="0" parTransId="{E943DA80-8348-4389-B2EC-0D2F4B5CFF3C}" sibTransId="{56E84DFA-AF93-46E6-97C2-E53748711044}"/>
    <dgm:cxn modelId="{3A3E050A-13D6-4C20-BC47-90698FF3E7C6}" type="presParOf" srcId="{DEF8E02A-4E5D-4395-AFC5-EA563C9C0429}" destId="{B31FB115-D5DB-4F43-A09F-013FA5907E42}" srcOrd="0" destOrd="0" presId="urn:microsoft.com/office/officeart/2005/8/layout/hList6"/>
    <dgm:cxn modelId="{80AADB09-CE93-4E4C-B790-40A877F2F2D9}" type="presParOf" srcId="{DEF8E02A-4E5D-4395-AFC5-EA563C9C0429}" destId="{2534460F-27BB-40F5-8F79-7F06BED454EC}" srcOrd="1" destOrd="0" presId="urn:microsoft.com/office/officeart/2005/8/layout/hList6"/>
    <dgm:cxn modelId="{214E41B0-F8D3-4628-A9A9-85A583DA4C77}" type="presParOf" srcId="{DEF8E02A-4E5D-4395-AFC5-EA563C9C0429}" destId="{64677DE0-1BA6-4B1E-98CE-840FBFF227F8}" srcOrd="2" destOrd="0" presId="urn:microsoft.com/office/officeart/2005/8/layout/hList6"/>
    <dgm:cxn modelId="{C4DF9A32-67B3-423B-B034-432257531FCD}" type="presParOf" srcId="{DEF8E02A-4E5D-4395-AFC5-EA563C9C0429}" destId="{E7E35292-EA5E-4D7D-B5BC-3605A400973C}" srcOrd="3" destOrd="0" presId="urn:microsoft.com/office/officeart/2005/8/layout/hList6"/>
    <dgm:cxn modelId="{3ED1B8B5-94CD-4BA4-B11B-EC4EA012AE6F}" type="presParOf" srcId="{DEF8E02A-4E5D-4395-AFC5-EA563C9C0429}" destId="{A70BA567-92B2-4D80-B01E-41ABF675126F}" srcOrd="4" destOrd="0" presId="urn:microsoft.com/office/officeart/2005/8/layout/hList6"/>
    <dgm:cxn modelId="{08A4933B-FB73-47DD-A881-CB0742386589}" type="presParOf" srcId="{DEF8E02A-4E5D-4395-AFC5-EA563C9C0429}" destId="{3746E7E8-262A-4670-B940-130BD48EEC12}" srcOrd="5" destOrd="0" presId="urn:microsoft.com/office/officeart/2005/8/layout/hList6"/>
    <dgm:cxn modelId="{95BACF4B-E121-44BC-A1A9-0AECC5E64E1D}" type="presParOf" srcId="{DEF8E02A-4E5D-4395-AFC5-EA563C9C0429}" destId="{415095FE-1421-4AF0-A2E2-B45B3225990A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FB115-D5DB-4F43-A09F-013FA5907E42}">
      <dsp:nvSpPr>
        <dsp:cNvPr id="0" name=""/>
        <dsp:cNvSpPr/>
      </dsp:nvSpPr>
      <dsp:spPr>
        <a:xfrm rot="16200000">
          <a:off x="-1398101" y="1400306"/>
          <a:ext cx="4963829" cy="21632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1714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b="1" kern="1200" dirty="0" smtClean="0"/>
            <a:t>§4.1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300" b="1" kern="1200" dirty="0" smtClean="0"/>
            <a:t> </a:t>
          </a:r>
          <a:r>
            <a:rPr lang="zh-CN" altLang="en-US" sz="3300" b="1" kern="1200" dirty="0" smtClean="0"/>
            <a:t>不定积分的基本概念</a:t>
          </a:r>
          <a:endParaRPr lang="zh-CN" altLang="en-US" sz="3300" b="1" kern="1200" dirty="0"/>
        </a:p>
      </dsp:txBody>
      <dsp:txXfrm rot="5400000">
        <a:off x="2205" y="992766"/>
        <a:ext cx="2163216" cy="2978297"/>
      </dsp:txXfrm>
    </dsp:sp>
    <dsp:sp modelId="{64677DE0-1BA6-4B1E-98CE-840FBFF227F8}">
      <dsp:nvSpPr>
        <dsp:cNvPr id="0" name=""/>
        <dsp:cNvSpPr/>
      </dsp:nvSpPr>
      <dsp:spPr>
        <a:xfrm rot="16200000">
          <a:off x="927356" y="1400306"/>
          <a:ext cx="4963829" cy="21632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1714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§4.2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b="1" kern="1200" dirty="0" smtClean="0"/>
            <a:t>不定积分的换元法和分部积分法</a:t>
          </a:r>
          <a:endParaRPr lang="zh-CN" altLang="en-US" sz="3300" kern="1200" dirty="0"/>
        </a:p>
      </dsp:txBody>
      <dsp:txXfrm rot="5400000">
        <a:off x="2327662" y="992766"/>
        <a:ext cx="2163216" cy="2978297"/>
      </dsp:txXfrm>
    </dsp:sp>
    <dsp:sp modelId="{A70BA567-92B2-4D80-B01E-41ABF675126F}">
      <dsp:nvSpPr>
        <dsp:cNvPr id="0" name=""/>
        <dsp:cNvSpPr/>
      </dsp:nvSpPr>
      <dsp:spPr>
        <a:xfrm rot="16200000">
          <a:off x="3252814" y="1400306"/>
          <a:ext cx="4963829" cy="21632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1714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b="1" kern="1200" dirty="0" smtClean="0"/>
            <a:t>§</a:t>
          </a:r>
          <a:r>
            <a:rPr lang="en-US" sz="3300" b="1" kern="1200" dirty="0" smtClean="0"/>
            <a:t>4.3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b="1" kern="1200" dirty="0" smtClean="0"/>
            <a:t>特殊类型函数的不定积分</a:t>
          </a:r>
          <a:endParaRPr lang="zh-CN" altLang="en-US" sz="3300" kern="1200" dirty="0"/>
        </a:p>
      </dsp:txBody>
      <dsp:txXfrm rot="5400000">
        <a:off x="4653120" y="992766"/>
        <a:ext cx="2163216" cy="2978297"/>
      </dsp:txXfrm>
    </dsp:sp>
    <dsp:sp modelId="{415095FE-1421-4AF0-A2E2-B45B3225990A}">
      <dsp:nvSpPr>
        <dsp:cNvPr id="0" name=""/>
        <dsp:cNvSpPr/>
      </dsp:nvSpPr>
      <dsp:spPr>
        <a:xfrm rot="16200000">
          <a:off x="5578272" y="1400306"/>
          <a:ext cx="4963829" cy="21632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1714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§4.4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b="1" kern="1200" dirty="0" smtClean="0"/>
            <a:t>本章回顾</a:t>
          </a:r>
          <a:endParaRPr lang="zh-CN" altLang="en-US" sz="3300" kern="1200" dirty="0"/>
        </a:p>
      </dsp:txBody>
      <dsp:txXfrm rot="5400000">
        <a:off x="6978578" y="992766"/>
        <a:ext cx="2163216" cy="2978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12" Type="http://schemas.openxmlformats.org/officeDocument/2006/relationships/image" Target="../media/image122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11" Type="http://schemas.openxmlformats.org/officeDocument/2006/relationships/image" Target="../media/image121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e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45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10" Type="http://schemas.openxmlformats.org/officeDocument/2006/relationships/image" Target="../media/image155.e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7" Type="http://schemas.openxmlformats.org/officeDocument/2006/relationships/image" Target="../media/image162.wmf"/><Relationship Id="rId2" Type="http://schemas.openxmlformats.org/officeDocument/2006/relationships/image" Target="../media/image157.emf"/><Relationship Id="rId1" Type="http://schemas.openxmlformats.org/officeDocument/2006/relationships/image" Target="../media/image156.w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image" Target="../media/image186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12" Type="http://schemas.openxmlformats.org/officeDocument/2006/relationships/image" Target="../media/image185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4" Type="http://schemas.openxmlformats.org/officeDocument/2006/relationships/image" Target="../media/image21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image" Target="../media/image236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12" Type="http://schemas.openxmlformats.org/officeDocument/2006/relationships/image" Target="../media/image235.wmf"/><Relationship Id="rId17" Type="http://schemas.openxmlformats.org/officeDocument/2006/relationships/image" Target="../media/image240.wmf"/><Relationship Id="rId2" Type="http://schemas.openxmlformats.org/officeDocument/2006/relationships/image" Target="../media/image225.wmf"/><Relationship Id="rId16" Type="http://schemas.openxmlformats.org/officeDocument/2006/relationships/image" Target="../media/image239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11" Type="http://schemas.openxmlformats.org/officeDocument/2006/relationships/image" Target="../media/image234.wmf"/><Relationship Id="rId5" Type="http://schemas.openxmlformats.org/officeDocument/2006/relationships/image" Target="../media/image228.wmf"/><Relationship Id="rId15" Type="http://schemas.openxmlformats.org/officeDocument/2006/relationships/image" Target="../media/image238.wmf"/><Relationship Id="rId10" Type="http://schemas.openxmlformats.org/officeDocument/2006/relationships/image" Target="../media/image233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Relationship Id="rId14" Type="http://schemas.openxmlformats.org/officeDocument/2006/relationships/image" Target="../media/image23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image" Target="../media/image253.wmf"/><Relationship Id="rId3" Type="http://schemas.openxmlformats.org/officeDocument/2006/relationships/image" Target="../media/image243.wmf"/><Relationship Id="rId7" Type="http://schemas.openxmlformats.org/officeDocument/2006/relationships/image" Target="../media/image247.wmf"/><Relationship Id="rId12" Type="http://schemas.openxmlformats.org/officeDocument/2006/relationships/image" Target="../media/image252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11" Type="http://schemas.openxmlformats.org/officeDocument/2006/relationships/image" Target="../media/image251.wmf"/><Relationship Id="rId5" Type="http://schemas.openxmlformats.org/officeDocument/2006/relationships/image" Target="../media/image245.wmf"/><Relationship Id="rId10" Type="http://schemas.openxmlformats.org/officeDocument/2006/relationships/image" Target="../media/image250.wmf"/><Relationship Id="rId4" Type="http://schemas.openxmlformats.org/officeDocument/2006/relationships/image" Target="../media/image244.wmf"/><Relationship Id="rId9" Type="http://schemas.openxmlformats.org/officeDocument/2006/relationships/image" Target="../media/image249.wmf"/><Relationship Id="rId14" Type="http://schemas.openxmlformats.org/officeDocument/2006/relationships/image" Target="../media/image25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6" Type="http://schemas.openxmlformats.org/officeDocument/2006/relationships/image" Target="../media/image83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18" Type="http://schemas.openxmlformats.org/officeDocument/2006/relationships/image" Target="../media/image10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17" Type="http://schemas.openxmlformats.org/officeDocument/2006/relationships/image" Target="../media/image108.wmf"/><Relationship Id="rId2" Type="http://schemas.openxmlformats.org/officeDocument/2006/relationships/image" Target="../media/image93.wmf"/><Relationship Id="rId16" Type="http://schemas.openxmlformats.org/officeDocument/2006/relationships/image" Target="../media/image107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5" Type="http://schemas.openxmlformats.org/officeDocument/2006/relationships/image" Target="../media/image106.wmf"/><Relationship Id="rId10" Type="http://schemas.openxmlformats.org/officeDocument/2006/relationships/image" Target="../media/image101.wmf"/><Relationship Id="rId19" Type="http://schemas.openxmlformats.org/officeDocument/2006/relationships/image" Target="../media/image110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../&#30446;&#24405;&#20027;&#30028;&#38754;.pptx#8. &#24187;&#28783;&#29255; 8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9.wmf"/><Relationship Id="rId26" Type="http://schemas.openxmlformats.org/officeDocument/2006/relationships/image" Target="../media/image103.wmf"/><Relationship Id="rId39" Type="http://schemas.openxmlformats.org/officeDocument/2006/relationships/oleObject" Target="../embeddings/oleObject109.bin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34" Type="http://schemas.openxmlformats.org/officeDocument/2006/relationships/image" Target="../media/image107.w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33" Type="http://schemas.openxmlformats.org/officeDocument/2006/relationships/oleObject" Target="../embeddings/oleObject106.bin"/><Relationship Id="rId38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2.wmf"/><Relationship Id="rId32" Type="http://schemas.openxmlformats.org/officeDocument/2006/relationships/image" Target="../media/image106.wmf"/><Relationship Id="rId37" Type="http://schemas.openxmlformats.org/officeDocument/2006/relationships/oleObject" Target="../embeddings/oleObject108.bin"/><Relationship Id="rId40" Type="http://schemas.openxmlformats.org/officeDocument/2006/relationships/image" Target="../media/image110.w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04.wmf"/><Relationship Id="rId36" Type="http://schemas.openxmlformats.org/officeDocument/2006/relationships/image" Target="../media/image108.wmf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05.wmf"/><Relationship Id="rId35" Type="http://schemas.openxmlformats.org/officeDocument/2006/relationships/oleObject" Target="../embeddings/oleObject10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8.wmf"/><Relationship Id="rId26" Type="http://schemas.openxmlformats.org/officeDocument/2006/relationships/image" Target="../media/image122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21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8.emf"/><Relationship Id="rId22" Type="http://schemas.openxmlformats.org/officeDocument/2006/relationships/image" Target="../media/image1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0.wmf"/><Relationship Id="rId26" Type="http://schemas.openxmlformats.org/officeDocument/2006/relationships/image" Target="../media/image144.w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43.w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45.wmf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8.wmf"/><Relationship Id="rId22" Type="http://schemas.openxmlformats.org/officeDocument/2006/relationships/image" Target="../media/image142.wmf"/><Relationship Id="rId27" Type="http://schemas.openxmlformats.org/officeDocument/2006/relationships/oleObject" Target="../embeddings/oleObject14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3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2.wmf"/><Relationship Id="rId20" Type="http://schemas.openxmlformats.org/officeDocument/2006/relationships/image" Target="../media/image15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1.wmf"/><Relationship Id="rId22" Type="http://schemas.openxmlformats.org/officeDocument/2006/relationships/image" Target="../media/image15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9.e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73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8.wmf"/><Relationship Id="rId22" Type="http://schemas.openxmlformats.org/officeDocument/2006/relationships/image" Target="../media/image17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1.wmf"/><Relationship Id="rId26" Type="http://schemas.openxmlformats.org/officeDocument/2006/relationships/image" Target="../media/image185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84.w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86.wmf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9.wmf"/><Relationship Id="rId22" Type="http://schemas.openxmlformats.org/officeDocument/2006/relationships/image" Target="../media/image183.wmf"/><Relationship Id="rId27" Type="http://schemas.openxmlformats.org/officeDocument/2006/relationships/oleObject" Target="../embeddings/oleObject18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8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&#30446;&#24405;&#20027;&#30028;&#38754;.pptx#8. &#24187;&#28783;&#29255; 8" TargetMode="External"/><Relationship Id="rId3" Type="http://schemas.openxmlformats.org/officeDocument/2006/relationships/slide" Target="slide3.xml"/><Relationship Id="rId7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03.bin"/><Relationship Id="rId18" Type="http://schemas.openxmlformats.org/officeDocument/2006/relationships/oleObject" Target="../embeddings/oleObject206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202.wmf"/><Relationship Id="rId19" Type="http://schemas.openxmlformats.org/officeDocument/2006/relationships/image" Target="../media/image206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199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10" Type="http://schemas.openxmlformats.org/officeDocument/2006/relationships/image" Target="../media/image210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1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22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2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231.wmf"/><Relationship Id="rId26" Type="http://schemas.openxmlformats.org/officeDocument/2006/relationships/image" Target="../media/image235.wmf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34" Type="http://schemas.openxmlformats.org/officeDocument/2006/relationships/image" Target="../media/image239.wmf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28.wmf"/><Relationship Id="rId17" Type="http://schemas.openxmlformats.org/officeDocument/2006/relationships/oleObject" Target="../embeddings/oleObject232.bin"/><Relationship Id="rId25" Type="http://schemas.openxmlformats.org/officeDocument/2006/relationships/oleObject" Target="../embeddings/oleObject236.bin"/><Relationship Id="rId33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0.wmf"/><Relationship Id="rId20" Type="http://schemas.openxmlformats.org/officeDocument/2006/relationships/image" Target="../media/image232.wmf"/><Relationship Id="rId29" Type="http://schemas.openxmlformats.org/officeDocument/2006/relationships/oleObject" Target="../embeddings/oleObject238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234.wmf"/><Relationship Id="rId32" Type="http://schemas.openxmlformats.org/officeDocument/2006/relationships/image" Target="../media/image238.wmf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28" Type="http://schemas.openxmlformats.org/officeDocument/2006/relationships/image" Target="../media/image236.wmf"/><Relationship Id="rId36" Type="http://schemas.openxmlformats.org/officeDocument/2006/relationships/image" Target="../media/image240.wmf"/><Relationship Id="rId10" Type="http://schemas.openxmlformats.org/officeDocument/2006/relationships/image" Target="../media/image227.wmf"/><Relationship Id="rId19" Type="http://schemas.openxmlformats.org/officeDocument/2006/relationships/oleObject" Target="../embeddings/oleObject233.bin"/><Relationship Id="rId31" Type="http://schemas.openxmlformats.org/officeDocument/2006/relationships/oleObject" Target="../embeddings/oleObject239.bin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29.wmf"/><Relationship Id="rId22" Type="http://schemas.openxmlformats.org/officeDocument/2006/relationships/image" Target="../media/image233.wmf"/><Relationship Id="rId27" Type="http://schemas.openxmlformats.org/officeDocument/2006/relationships/oleObject" Target="../embeddings/oleObject237.bin"/><Relationship Id="rId30" Type="http://schemas.openxmlformats.org/officeDocument/2006/relationships/image" Target="../media/image237.wmf"/><Relationship Id="rId35" Type="http://schemas.openxmlformats.org/officeDocument/2006/relationships/oleObject" Target="../embeddings/oleObject24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248.wmf"/><Relationship Id="rId26" Type="http://schemas.openxmlformats.org/officeDocument/2006/relationships/image" Target="../media/image252.wmf"/><Relationship Id="rId3" Type="http://schemas.openxmlformats.org/officeDocument/2006/relationships/oleObject" Target="../embeddings/oleObject242.bin"/><Relationship Id="rId21" Type="http://schemas.openxmlformats.org/officeDocument/2006/relationships/oleObject" Target="../embeddings/oleObject251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45.wmf"/><Relationship Id="rId17" Type="http://schemas.openxmlformats.org/officeDocument/2006/relationships/oleObject" Target="../embeddings/oleObject249.bin"/><Relationship Id="rId25" Type="http://schemas.openxmlformats.org/officeDocument/2006/relationships/oleObject" Target="../embeddings/oleObject2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7.wmf"/><Relationship Id="rId20" Type="http://schemas.openxmlformats.org/officeDocument/2006/relationships/image" Target="../media/image249.wmf"/><Relationship Id="rId29" Type="http://schemas.openxmlformats.org/officeDocument/2006/relationships/oleObject" Target="../embeddings/oleObject25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46.bin"/><Relationship Id="rId24" Type="http://schemas.openxmlformats.org/officeDocument/2006/relationships/image" Target="../media/image251.wmf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23" Type="http://schemas.openxmlformats.org/officeDocument/2006/relationships/oleObject" Target="../embeddings/oleObject252.bin"/><Relationship Id="rId28" Type="http://schemas.openxmlformats.org/officeDocument/2006/relationships/image" Target="../media/image253.wmf"/><Relationship Id="rId10" Type="http://schemas.openxmlformats.org/officeDocument/2006/relationships/image" Target="../media/image244.w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46.wmf"/><Relationship Id="rId22" Type="http://schemas.openxmlformats.org/officeDocument/2006/relationships/image" Target="../media/image250.wmf"/><Relationship Id="rId27" Type="http://schemas.openxmlformats.org/officeDocument/2006/relationships/oleObject" Target="../embeddings/oleObject254.bin"/><Relationship Id="rId30" Type="http://schemas.openxmlformats.org/officeDocument/2006/relationships/image" Target="../media/image25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9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3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66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6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5.wmf"/><Relationship Id="rId26" Type="http://schemas.openxmlformats.org/officeDocument/2006/relationships/image" Target="../media/image79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34" Type="http://schemas.openxmlformats.org/officeDocument/2006/relationships/image" Target="../media/image83.wmf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29" Type="http://schemas.openxmlformats.org/officeDocument/2006/relationships/oleObject" Target="../embeddings/oleObject8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8.wmf"/><Relationship Id="rId32" Type="http://schemas.openxmlformats.org/officeDocument/2006/relationships/image" Target="../media/image82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80.wmf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5.bin"/><Relationship Id="rId31" Type="http://schemas.openxmlformats.org/officeDocument/2006/relationships/oleObject" Target="../embeddings/oleObject81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8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圆角矩形 7">
            <a:hlinkClick r:id="rId3" action="ppaction://hlinkpres?slideindex=8&amp;slidetitle=幻灯片 8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46"/>
            <a:ext cx="9144000" cy="1200329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kumimoji="1" lang="zh-CN" alt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章 不定积分</a:t>
            </a:r>
            <a:endParaRPr lang="zh-CN" alt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357114155"/>
              </p:ext>
            </p:extLst>
          </p:nvPr>
        </p:nvGraphicFramePr>
        <p:xfrm>
          <a:off x="0" y="1201475"/>
          <a:ext cx="9144000" cy="4963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590189"/>
              </p:ext>
            </p:extLst>
          </p:nvPr>
        </p:nvGraphicFramePr>
        <p:xfrm>
          <a:off x="773113" y="533400"/>
          <a:ext cx="3136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3" imgW="3124080" imgH="583920" progId="Equation.DSMT4">
                  <p:embed/>
                </p:oleObj>
              </mc:Choice>
              <mc:Fallback>
                <p:oleObj name="Equation" r:id="rId3" imgW="3124080" imgH="58392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33400"/>
                        <a:ext cx="31369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420579"/>
              </p:ext>
            </p:extLst>
          </p:nvPr>
        </p:nvGraphicFramePr>
        <p:xfrm>
          <a:off x="4059238" y="584200"/>
          <a:ext cx="12890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5" imgW="1282680" imgH="393480" progId="Equation.DSMT4">
                  <p:embed/>
                </p:oleObj>
              </mc:Choice>
              <mc:Fallback>
                <p:oleObj name="Equation" r:id="rId5" imgW="1282680" imgH="393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584200"/>
                        <a:ext cx="12890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211128"/>
              </p:ext>
            </p:extLst>
          </p:nvPr>
        </p:nvGraphicFramePr>
        <p:xfrm>
          <a:off x="769938" y="1295400"/>
          <a:ext cx="3105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7" imgW="3098520" imgH="583920" progId="Equation.DSMT4">
                  <p:embed/>
                </p:oleObj>
              </mc:Choice>
              <mc:Fallback>
                <p:oleObj name="Equation" r:id="rId7" imgW="3098520" imgH="58392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295400"/>
                        <a:ext cx="31051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508881"/>
              </p:ext>
            </p:extLst>
          </p:nvPr>
        </p:nvGraphicFramePr>
        <p:xfrm>
          <a:off x="4046538" y="1373188"/>
          <a:ext cx="15636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9" imgW="1523880" imgH="393480" progId="Equation.DSMT4">
                  <p:embed/>
                </p:oleObj>
              </mc:Choice>
              <mc:Fallback>
                <p:oleObj name="Equation" r:id="rId9" imgW="1523880" imgH="3934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1373188"/>
                        <a:ext cx="1563687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57221"/>
              </p:ext>
            </p:extLst>
          </p:nvPr>
        </p:nvGraphicFramePr>
        <p:xfrm>
          <a:off x="735013" y="2146300"/>
          <a:ext cx="2120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11" imgW="2108160" imgH="583920" progId="Equation.DSMT4">
                  <p:embed/>
                </p:oleObj>
              </mc:Choice>
              <mc:Fallback>
                <p:oleObj name="Equation" r:id="rId11" imgW="2108160" imgH="58392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146300"/>
                        <a:ext cx="21209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699490"/>
              </p:ext>
            </p:extLst>
          </p:nvPr>
        </p:nvGraphicFramePr>
        <p:xfrm>
          <a:off x="3009900" y="2174875"/>
          <a:ext cx="9223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13" imgW="914400" imgH="380880" progId="Equation.DSMT4">
                  <p:embed/>
                </p:oleObj>
              </mc:Choice>
              <mc:Fallback>
                <p:oleObj name="Equation" r:id="rId13" imgW="914400" imgH="3808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174875"/>
                        <a:ext cx="92233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824586"/>
              </p:ext>
            </p:extLst>
          </p:nvPr>
        </p:nvGraphicFramePr>
        <p:xfrm>
          <a:off x="763588" y="3136900"/>
          <a:ext cx="2089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15" imgW="2082600" imgH="583920" progId="Equation.DSMT4">
                  <p:embed/>
                </p:oleObj>
              </mc:Choice>
              <mc:Fallback>
                <p:oleObj name="Equation" r:id="rId15" imgW="2082600" imgH="58392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136900"/>
                        <a:ext cx="20891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070852"/>
              </p:ext>
            </p:extLst>
          </p:nvPr>
        </p:nvGraphicFramePr>
        <p:xfrm>
          <a:off x="3052763" y="2905125"/>
          <a:ext cx="11938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17" imgW="1180800" imgH="888840" progId="Equation.DSMT4">
                  <p:embed/>
                </p:oleObj>
              </mc:Choice>
              <mc:Fallback>
                <p:oleObj name="Equation" r:id="rId17" imgW="1180800" imgH="88884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2905125"/>
                        <a:ext cx="11938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56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971600" y="116632"/>
            <a:ext cx="58237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三．不定积分的线性运算法则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899592" y="764704"/>
            <a:ext cx="17139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4.1.2.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543295"/>
              </p:ext>
            </p:extLst>
          </p:nvPr>
        </p:nvGraphicFramePr>
        <p:xfrm>
          <a:off x="666750" y="1363663"/>
          <a:ext cx="144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7" name="Equation" r:id="rId3" imgW="1447560" imgH="914400" progId="Equation.DSMT4">
                  <p:embed/>
                </p:oleObj>
              </mc:Choice>
              <mc:Fallback>
                <p:oleObj name="Equation" r:id="rId3" imgW="1447560" imgH="9144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363663"/>
                        <a:ext cx="1447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972737"/>
              </p:ext>
            </p:extLst>
          </p:nvPr>
        </p:nvGraphicFramePr>
        <p:xfrm>
          <a:off x="2012950" y="1490663"/>
          <a:ext cx="132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8" name="Equation" r:id="rId5" imgW="1320480" imgH="583920" progId="Equation.DSMT4">
                  <p:embed/>
                </p:oleObj>
              </mc:Choice>
              <mc:Fallback>
                <p:oleObj name="Equation" r:id="rId5" imgW="1320480" imgH="58392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490663"/>
                        <a:ext cx="1320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0965"/>
              </p:ext>
            </p:extLst>
          </p:nvPr>
        </p:nvGraphicFramePr>
        <p:xfrm>
          <a:off x="3282950" y="1560513"/>
          <a:ext cx="133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" name="Equation" r:id="rId7" imgW="1333440" imgH="482400" progId="Equation.DSMT4">
                  <p:embed/>
                </p:oleObj>
              </mc:Choice>
              <mc:Fallback>
                <p:oleObj name="Equation" r:id="rId7" imgW="1333440" imgH="4824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560513"/>
                        <a:ext cx="1333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7"/>
          <p:cNvGrpSpPr>
            <a:grpSpLocks/>
          </p:cNvGrpSpPr>
          <p:nvPr/>
        </p:nvGrpSpPr>
        <p:grpSpPr bwMode="auto">
          <a:xfrm>
            <a:off x="5276850" y="1528092"/>
            <a:ext cx="3384550" cy="584200"/>
            <a:chOff x="3276" y="636"/>
            <a:chExt cx="2132" cy="368"/>
          </a:xfrm>
        </p:grpSpPr>
        <p:graphicFrame>
          <p:nvGraphicFramePr>
            <p:cNvPr id="3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3982802"/>
                </p:ext>
              </p:extLst>
            </p:nvPr>
          </p:nvGraphicFramePr>
          <p:xfrm>
            <a:off x="3276" y="671"/>
            <a:ext cx="24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0" name="Equation" r:id="rId9" imgW="393480" imgH="482400" progId="Equation.DSMT4">
                    <p:embed/>
                  </p:oleObj>
                </mc:Choice>
                <mc:Fallback>
                  <p:oleObj name="Equation" r:id="rId9" imgW="393480" imgH="482400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671"/>
                          <a:ext cx="248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2512845"/>
                </p:ext>
              </p:extLst>
            </p:nvPr>
          </p:nvGraphicFramePr>
          <p:xfrm>
            <a:off x="3556" y="636"/>
            <a:ext cx="80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1" name="Equation" r:id="rId11" imgW="1269720" imgH="583920" progId="Equation.DSMT4">
                    <p:embed/>
                  </p:oleObj>
                </mc:Choice>
                <mc:Fallback>
                  <p:oleObj name="Equation" r:id="rId11" imgW="1269720" imgH="583920" progId="Equation.DSMT4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636"/>
                          <a:ext cx="800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6881333"/>
                </p:ext>
              </p:extLst>
            </p:nvPr>
          </p:nvGraphicFramePr>
          <p:xfrm>
            <a:off x="4312" y="672"/>
            <a:ext cx="109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2" name="Equation" r:id="rId13" imgW="1739880" imgH="482400" progId="Equation.DSMT4">
                    <p:embed/>
                  </p:oleObj>
                </mc:Choice>
                <mc:Fallback>
                  <p:oleObj name="Equation" r:id="rId13" imgW="1739880" imgH="482400" progId="Equation.DSMT4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672"/>
                          <a:ext cx="109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4711700" y="1509042"/>
            <a:ext cx="62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或</a:t>
            </a:r>
          </a:p>
        </p:txBody>
      </p:sp>
      <p:grpSp>
        <p:nvGrpSpPr>
          <p:cNvPr id="42" name="Group 12"/>
          <p:cNvGrpSpPr>
            <a:grpSpLocks/>
          </p:cNvGrpSpPr>
          <p:nvPr/>
        </p:nvGrpSpPr>
        <p:grpSpPr bwMode="auto">
          <a:xfrm>
            <a:off x="711200" y="2423442"/>
            <a:ext cx="3695700" cy="584200"/>
            <a:chOff x="444" y="1204"/>
            <a:chExt cx="2328" cy="368"/>
          </a:xfrm>
        </p:grpSpPr>
        <p:graphicFrame>
          <p:nvGraphicFramePr>
            <p:cNvPr id="4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641660"/>
                </p:ext>
              </p:extLst>
            </p:nvPr>
          </p:nvGraphicFramePr>
          <p:xfrm>
            <a:off x="444" y="1204"/>
            <a:ext cx="23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3" name="Equation" r:id="rId15" imgW="3695400" imgH="583920" progId="Equation.DSMT4">
                    <p:embed/>
                  </p:oleObj>
                </mc:Choice>
                <mc:Fallback>
                  <p:oleObj name="Equation" r:id="rId15" imgW="3695400" imgH="583920" progId="Equation.DSMT4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" y="1204"/>
                          <a:ext cx="232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4"/>
            <p:cNvGraphicFramePr>
              <a:graphicFrameLocks noChangeAspect="1"/>
            </p:cNvGraphicFramePr>
            <p:nvPr/>
          </p:nvGraphicFramePr>
          <p:xfrm>
            <a:off x="1018" y="1262"/>
            <a:ext cx="47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4" name="Equation" r:id="rId17" imgW="380880" imgH="203040" progId="Equation.DSMT4">
                    <p:embed/>
                  </p:oleObj>
                </mc:Choice>
                <mc:Fallback>
                  <p:oleObj name="Equation" r:id="rId17" imgW="380880" imgH="203040" progId="Equation.DSMT4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" y="1262"/>
                          <a:ext cx="471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5"/>
            <p:cNvGraphicFramePr>
              <a:graphicFrameLocks noChangeAspect="1"/>
            </p:cNvGraphicFramePr>
            <p:nvPr/>
          </p:nvGraphicFramePr>
          <p:xfrm>
            <a:off x="1970" y="1246"/>
            <a:ext cx="45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5" name="Equation" r:id="rId19" imgW="342720" imgH="203040" progId="Equation.DSMT4">
                    <p:embed/>
                  </p:oleObj>
                </mc:Choice>
                <mc:Fallback>
                  <p:oleObj name="Equation" r:id="rId19" imgW="342720" imgH="203040" progId="Equation.DSMT4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0" y="1246"/>
                          <a:ext cx="453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4787900" y="2423442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或</a:t>
            </a:r>
          </a:p>
        </p:txBody>
      </p:sp>
      <p:grpSp>
        <p:nvGrpSpPr>
          <p:cNvPr id="47" name="Group 17"/>
          <p:cNvGrpSpPr>
            <a:grpSpLocks/>
          </p:cNvGrpSpPr>
          <p:nvPr/>
        </p:nvGrpSpPr>
        <p:grpSpPr bwMode="auto">
          <a:xfrm>
            <a:off x="5403850" y="2442492"/>
            <a:ext cx="2730500" cy="584200"/>
            <a:chOff x="3356" y="1212"/>
            <a:chExt cx="1720" cy="368"/>
          </a:xfrm>
        </p:grpSpPr>
        <p:graphicFrame>
          <p:nvGraphicFramePr>
            <p:cNvPr id="4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8465785"/>
                </p:ext>
              </p:extLst>
            </p:nvPr>
          </p:nvGraphicFramePr>
          <p:xfrm>
            <a:off x="3356" y="1212"/>
            <a:ext cx="17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6" name="Equation" r:id="rId21" imgW="2730240" imgH="583920" progId="Equation.DSMT4">
                    <p:embed/>
                  </p:oleObj>
                </mc:Choice>
                <mc:Fallback>
                  <p:oleObj name="Equation" r:id="rId21" imgW="2730240" imgH="583920" progId="Equation.DSMT4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6" y="1212"/>
                          <a:ext cx="1720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5250827"/>
                </p:ext>
              </p:extLst>
            </p:nvPr>
          </p:nvGraphicFramePr>
          <p:xfrm>
            <a:off x="3620" y="1277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7" name="Equation" r:id="rId23" imgW="749160" imgH="393480" progId="Equation.DSMT4">
                    <p:embed/>
                  </p:oleObj>
                </mc:Choice>
                <mc:Fallback>
                  <p:oleObj name="Equation" r:id="rId23" imgW="749160" imgH="393480" progId="Equation.DSMT4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1277"/>
                          <a:ext cx="47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0"/>
            <p:cNvGraphicFramePr>
              <a:graphicFrameLocks noChangeAspect="1"/>
            </p:cNvGraphicFramePr>
            <p:nvPr/>
          </p:nvGraphicFramePr>
          <p:xfrm>
            <a:off x="4238" y="1244"/>
            <a:ext cx="4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8" name="Equation" r:id="rId25" imgW="342720" imgH="203040" progId="Equation.DSMT4">
                    <p:embed/>
                  </p:oleObj>
                </mc:Choice>
                <mc:Fallback>
                  <p:oleObj name="Equation" r:id="rId25" imgW="342720" imgH="203040" progId="Equation.DSMT4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1244"/>
                          <a:ext cx="495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2503215" y="764704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（积分与微分的关系）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1187624" y="3212976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线性运算法则：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172279"/>
              </p:ext>
            </p:extLst>
          </p:nvPr>
        </p:nvGraphicFramePr>
        <p:xfrm>
          <a:off x="790575" y="3863975"/>
          <a:ext cx="23463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9" name="Equation" r:id="rId27" imgW="2336760" imgH="583920" progId="Equation.DSMT4">
                  <p:embed/>
                </p:oleObj>
              </mc:Choice>
              <mc:Fallback>
                <p:oleObj name="Equation" r:id="rId27" imgW="2336760" imgH="58392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863975"/>
                        <a:ext cx="23463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97703"/>
              </p:ext>
            </p:extLst>
          </p:nvPr>
        </p:nvGraphicFramePr>
        <p:xfrm>
          <a:off x="788988" y="4625975"/>
          <a:ext cx="31257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" name="Equation" r:id="rId29" imgW="3111480" imgH="583920" progId="Equation.DSMT4">
                  <p:embed/>
                </p:oleObj>
              </mc:Choice>
              <mc:Fallback>
                <p:oleObj name="Equation" r:id="rId29" imgW="3111480" imgH="58392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4625975"/>
                        <a:ext cx="312578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608474"/>
              </p:ext>
            </p:extLst>
          </p:nvPr>
        </p:nvGraphicFramePr>
        <p:xfrm>
          <a:off x="3196694" y="3864148"/>
          <a:ext cx="14557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1" name="Equation" r:id="rId31" imgW="1447560" imgH="583920" progId="Equation.DSMT4">
                  <p:embed/>
                </p:oleObj>
              </mc:Choice>
              <mc:Fallback>
                <p:oleObj name="Equation" r:id="rId31" imgW="1447560" imgH="58392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6694" y="3864148"/>
                        <a:ext cx="14557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78070"/>
              </p:ext>
            </p:extLst>
          </p:nvPr>
        </p:nvGraphicFramePr>
        <p:xfrm>
          <a:off x="3995207" y="4626148"/>
          <a:ext cx="3175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" name="Equation" r:id="rId33" imgW="3162240" imgH="583920" progId="Equation.DSMT4">
                  <p:embed/>
                </p:oleObj>
              </mc:Choice>
              <mc:Fallback>
                <p:oleObj name="Equation" r:id="rId33" imgW="3162240" imgH="58392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207" y="4626148"/>
                        <a:ext cx="31750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914355"/>
              </p:ext>
            </p:extLst>
          </p:nvPr>
        </p:nvGraphicFramePr>
        <p:xfrm>
          <a:off x="5006444" y="3957811"/>
          <a:ext cx="936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3" name="Equation" r:id="rId35" imgW="927000" imgH="393480" progId="Equation.DSMT4">
                  <p:embed/>
                </p:oleObj>
              </mc:Choice>
              <mc:Fallback>
                <p:oleObj name="Equation" r:id="rId35" imgW="927000" imgH="39348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444" y="3957811"/>
                        <a:ext cx="9366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4477576" y="5338491"/>
            <a:ext cx="4493262" cy="8929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401886" y="5505178"/>
            <a:ext cx="169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推论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若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214645"/>
              </p:ext>
            </p:extLst>
          </p:nvPr>
        </p:nvGraphicFramePr>
        <p:xfrm>
          <a:off x="1874076" y="5338491"/>
          <a:ext cx="260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Equation" r:id="rId37" imgW="2603160" imgH="914400" progId="Equation.DSMT4">
                  <p:embed/>
                </p:oleObj>
              </mc:Choice>
              <mc:Fallback>
                <p:oleObj name="Equation" r:id="rId37" imgW="2603160" imgH="9144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076" y="5338491"/>
                        <a:ext cx="2603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4413250" y="5505177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则</a:t>
            </a:r>
          </a:p>
        </p:txBody>
      </p:sp>
      <p:graphicFrame>
        <p:nvGraphicFramePr>
          <p:cNvPr id="7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575596"/>
              </p:ext>
            </p:extLst>
          </p:nvPr>
        </p:nvGraphicFramePr>
        <p:xfrm>
          <a:off x="5119688" y="5304979"/>
          <a:ext cx="35972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Equation" r:id="rId39" imgW="3593880" imgH="914400" progId="Equation.DSMT4">
                  <p:embed/>
                </p:oleObj>
              </mc:Choice>
              <mc:Fallback>
                <p:oleObj name="Equation" r:id="rId39" imgW="3593880" imgH="9144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5304979"/>
                        <a:ext cx="35972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3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  <p:bldP spid="46" grpId="0" build="p" autoUpdateAnimBg="0"/>
      <p:bldP spid="52" grpId="0"/>
      <p:bldP spid="68" grpId="0" animBg="1"/>
      <p:bldP spid="69" grpId="0" autoUpdateAnimBg="0"/>
      <p:bldP spid="7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39750" y="375289"/>
            <a:ext cx="295213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求不定积分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732702"/>
              </p:ext>
            </p:extLst>
          </p:nvPr>
        </p:nvGraphicFramePr>
        <p:xfrm>
          <a:off x="1365250" y="908050"/>
          <a:ext cx="1854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Equation" r:id="rId3" imgW="1854000" imgH="939600" progId="Equation.DSMT4">
                  <p:embed/>
                </p:oleObj>
              </mc:Choice>
              <mc:Fallback>
                <p:oleObj name="Equation" r:id="rId3" imgW="1854000" imgH="9396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908050"/>
                        <a:ext cx="1854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567794" y="3111736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  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225112"/>
              </p:ext>
            </p:extLst>
          </p:nvPr>
        </p:nvGraphicFramePr>
        <p:xfrm>
          <a:off x="3210952" y="2942491"/>
          <a:ext cx="1282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5" imgW="1282680" imgH="1117440" progId="Equation.DSMT4">
                  <p:embed/>
                </p:oleObj>
              </mc:Choice>
              <mc:Fallback>
                <p:oleObj name="Equation" r:id="rId5" imgW="1282680" imgH="111744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952" y="2942491"/>
                        <a:ext cx="12827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337191"/>
              </p:ext>
            </p:extLst>
          </p:nvPr>
        </p:nvGraphicFramePr>
        <p:xfrm>
          <a:off x="5187687" y="3009334"/>
          <a:ext cx="171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7" imgW="1714320" imgH="520560" progId="Equation.DSMT4">
                  <p:embed/>
                </p:oleObj>
              </mc:Choice>
              <mc:Fallback>
                <p:oleObj name="Equation" r:id="rId7" imgW="1714320" imgH="52056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687" y="3009334"/>
                        <a:ext cx="1714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32736"/>
              </p:ext>
            </p:extLst>
          </p:nvPr>
        </p:nvGraphicFramePr>
        <p:xfrm>
          <a:off x="4833938" y="1001713"/>
          <a:ext cx="292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Equation" r:id="rId9" imgW="2920680" imgH="685800" progId="Equation.DSMT4">
                  <p:embed/>
                </p:oleObj>
              </mc:Choice>
              <mc:Fallback>
                <p:oleObj name="Equation" r:id="rId9" imgW="2920680" imgH="6858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1001713"/>
                        <a:ext cx="2921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586057"/>
              </p:ext>
            </p:extLst>
          </p:nvPr>
        </p:nvGraphicFramePr>
        <p:xfrm>
          <a:off x="4467335" y="4236963"/>
          <a:ext cx="153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tion" r:id="rId11" imgW="1536480" imgH="685800" progId="Equation.DSMT4">
                  <p:embed/>
                </p:oleObj>
              </mc:Choice>
              <mc:Fallback>
                <p:oleObj name="Equation" r:id="rId11" imgW="1536480" imgH="6858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335" y="4236963"/>
                        <a:ext cx="1536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66456"/>
              </p:ext>
            </p:extLst>
          </p:nvPr>
        </p:nvGraphicFramePr>
        <p:xfrm>
          <a:off x="6135797" y="4236963"/>
          <a:ext cx="208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13" imgW="2082600" imgH="685800" progId="Equation.DSMT4">
                  <p:embed/>
                </p:oleObj>
              </mc:Choice>
              <mc:Fallback>
                <p:oleObj name="Equation" r:id="rId13" imgW="2082600" imgH="6858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797" y="4236963"/>
                        <a:ext cx="2082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827258"/>
              </p:ext>
            </p:extLst>
          </p:nvPr>
        </p:nvGraphicFramePr>
        <p:xfrm>
          <a:off x="3590365" y="2685316"/>
          <a:ext cx="723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15" imgW="723600" imgH="622080" progId="Equation.DSMT4">
                  <p:embed/>
                </p:oleObj>
              </mc:Choice>
              <mc:Fallback>
                <p:oleObj name="Equation" r:id="rId15" imgW="723600" imgH="6220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365" y="2685316"/>
                        <a:ext cx="723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07617"/>
              </p:ext>
            </p:extLst>
          </p:nvPr>
        </p:nvGraphicFramePr>
        <p:xfrm>
          <a:off x="4539615" y="3176496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17" imgW="507960" imgH="393480" progId="Equation.DSMT4">
                  <p:embed/>
                </p:oleObj>
              </mc:Choice>
              <mc:Fallback>
                <p:oleObj name="Equation" r:id="rId17" imgW="507960" imgH="3934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615" y="3176496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343933"/>
              </p:ext>
            </p:extLst>
          </p:nvPr>
        </p:nvGraphicFramePr>
        <p:xfrm>
          <a:off x="1273175" y="2001838"/>
          <a:ext cx="27717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19" imgW="2755800" imgH="583920" progId="Equation.DSMT4">
                  <p:embed/>
                </p:oleObj>
              </mc:Choice>
              <mc:Fallback>
                <p:oleObj name="Equation" r:id="rId19" imgW="2755800" imgH="58392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001838"/>
                        <a:ext cx="277177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713526"/>
              </p:ext>
            </p:extLst>
          </p:nvPr>
        </p:nvGraphicFramePr>
        <p:xfrm>
          <a:off x="4833938" y="1844824"/>
          <a:ext cx="22606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Equation" r:id="rId21" imgW="2247840" imgH="583920" progId="Equation.DSMT4">
                  <p:embed/>
                </p:oleObj>
              </mc:Choice>
              <mc:Fallback>
                <p:oleObj name="Equation" r:id="rId21" imgW="2247840" imgH="58392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1844824"/>
                        <a:ext cx="22606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690005"/>
              </p:ext>
            </p:extLst>
          </p:nvPr>
        </p:nvGraphicFramePr>
        <p:xfrm>
          <a:off x="1285315" y="3031391"/>
          <a:ext cx="1701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23" imgW="1701720" imgH="939600" progId="Equation.DSMT4">
                  <p:embed/>
                </p:oleObj>
              </mc:Choice>
              <mc:Fallback>
                <p:oleObj name="Equation" r:id="rId23" imgW="1701720" imgH="9396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315" y="3031391"/>
                        <a:ext cx="1701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957287"/>
              </p:ext>
            </p:extLst>
          </p:nvPr>
        </p:nvGraphicFramePr>
        <p:xfrm>
          <a:off x="1289160" y="4236963"/>
          <a:ext cx="3086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Equation" r:id="rId25" imgW="3085920" imgH="685800" progId="Equation.DSMT4">
                  <p:embed/>
                </p:oleObj>
              </mc:Choice>
              <mc:Fallback>
                <p:oleObj name="Equation" r:id="rId25" imgW="3085920" imgH="6858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160" y="4236963"/>
                        <a:ext cx="3086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5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52922"/>
              </p:ext>
            </p:extLst>
          </p:nvPr>
        </p:nvGraphicFramePr>
        <p:xfrm>
          <a:off x="3803650" y="495300"/>
          <a:ext cx="2505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3" imgW="2501640" imgH="583920" progId="Equation.DSMT4">
                  <p:embed/>
                </p:oleObj>
              </mc:Choice>
              <mc:Fallback>
                <p:oleObj name="Equation" r:id="rId3" imgW="2501640" imgH="58392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495300"/>
                        <a:ext cx="25050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224319"/>
              </p:ext>
            </p:extLst>
          </p:nvPr>
        </p:nvGraphicFramePr>
        <p:xfrm>
          <a:off x="1042988" y="1300163"/>
          <a:ext cx="1231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5" imgW="1231560" imgH="952200" progId="Equation.DSMT4">
                  <p:embed/>
                </p:oleObj>
              </mc:Choice>
              <mc:Fallback>
                <p:oleObj name="Equation" r:id="rId5" imgW="1231560" imgH="9522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00163"/>
                        <a:ext cx="1231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41801"/>
              </p:ext>
            </p:extLst>
          </p:nvPr>
        </p:nvGraphicFramePr>
        <p:xfrm>
          <a:off x="2371725" y="1373188"/>
          <a:ext cx="1003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7" imgW="1002960" imgH="876240" progId="Equation.DSMT4">
                  <p:embed/>
                </p:oleObj>
              </mc:Choice>
              <mc:Fallback>
                <p:oleObj name="Equation" r:id="rId7" imgW="1002960" imgH="87624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1373188"/>
                        <a:ext cx="10033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11145"/>
              </p:ext>
            </p:extLst>
          </p:nvPr>
        </p:nvGraphicFramePr>
        <p:xfrm>
          <a:off x="4178300" y="1379538"/>
          <a:ext cx="3429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9" imgW="3429000" imgH="1015920" progId="Equation.DSMT4">
                  <p:embed/>
                </p:oleObj>
              </mc:Choice>
              <mc:Fallback>
                <p:oleObj name="Equation" r:id="rId9" imgW="3429000" imgH="101592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1379538"/>
                        <a:ext cx="3429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016944"/>
              </p:ext>
            </p:extLst>
          </p:nvPr>
        </p:nvGraphicFramePr>
        <p:xfrm>
          <a:off x="3524250" y="1662113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11" imgW="507960" imgH="393480" progId="Equation.DSMT4">
                  <p:embed/>
                </p:oleObj>
              </mc:Choice>
              <mc:Fallback>
                <p:oleObj name="Equation" r:id="rId11" imgW="507960" imgH="3934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62113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976347"/>
              </p:ext>
            </p:extLst>
          </p:nvPr>
        </p:nvGraphicFramePr>
        <p:xfrm>
          <a:off x="755576" y="476672"/>
          <a:ext cx="292576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Equation" r:id="rId13" imgW="3408480" imgH="672120" progId="Equation.DSMT4">
                  <p:embed/>
                </p:oleObj>
              </mc:Choice>
              <mc:Fallback>
                <p:oleObj name="Equation" r:id="rId13" imgW="3408480" imgH="67212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6672"/>
                        <a:ext cx="2925762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777054"/>
              </p:ext>
            </p:extLst>
          </p:nvPr>
        </p:nvGraphicFramePr>
        <p:xfrm>
          <a:off x="823913" y="2852738"/>
          <a:ext cx="24145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Equation" r:id="rId15" imgW="2400120" imgH="583920" progId="Equation.DSMT4">
                  <p:embed/>
                </p:oleObj>
              </mc:Choice>
              <mc:Fallback>
                <p:oleObj name="Equation" r:id="rId15" imgW="2400120" imgH="58392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852738"/>
                        <a:ext cx="2414587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093950"/>
              </p:ext>
            </p:extLst>
          </p:nvPr>
        </p:nvGraphicFramePr>
        <p:xfrm>
          <a:off x="3275856" y="2852936"/>
          <a:ext cx="20113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Equation" r:id="rId17" imgW="2006280" imgH="583920" progId="Equation.DSMT4">
                  <p:embed/>
                </p:oleObj>
              </mc:Choice>
              <mc:Fallback>
                <p:oleObj name="Equation" r:id="rId17" imgW="2006280" imgH="58392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852936"/>
                        <a:ext cx="201136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83233"/>
              </p:ext>
            </p:extLst>
          </p:nvPr>
        </p:nvGraphicFramePr>
        <p:xfrm>
          <a:off x="3044825" y="3586163"/>
          <a:ext cx="248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19" imgW="2476440" imgH="583920" progId="Equation.DSMT4">
                  <p:embed/>
                </p:oleObj>
              </mc:Choice>
              <mc:Fallback>
                <p:oleObj name="Equation" r:id="rId19" imgW="2476440" imgH="58392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3586163"/>
                        <a:ext cx="2489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40727"/>
              </p:ext>
            </p:extLst>
          </p:nvPr>
        </p:nvGraphicFramePr>
        <p:xfrm>
          <a:off x="5580112" y="3645024"/>
          <a:ext cx="2082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21" imgW="2070000" imgH="393480" progId="Equation.DSMT4">
                  <p:embed/>
                </p:oleObj>
              </mc:Choice>
              <mc:Fallback>
                <p:oleObj name="Equation" r:id="rId21" imgW="2070000" imgH="3934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645024"/>
                        <a:ext cx="20828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7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417617" y="260648"/>
            <a:ext cx="30022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kumimoji="1" lang="zh-CN" altLang="en-US" sz="2800" b="1" dirty="0" smtClean="0">
                <a:latin typeface="+mn-ea"/>
              </a:rPr>
              <a:t>求不定积分</a:t>
            </a:r>
            <a:endParaRPr kumimoji="1" lang="zh-CN" altLang="en-US" sz="2800" b="1" dirty="0">
              <a:latin typeface="+mn-ea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9790"/>
              </p:ext>
            </p:extLst>
          </p:nvPr>
        </p:nvGraphicFramePr>
        <p:xfrm>
          <a:off x="613170" y="836712"/>
          <a:ext cx="2806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3" imgW="2806560" imgH="965160" progId="Equation.DSMT4">
                  <p:embed/>
                </p:oleObj>
              </mc:Choice>
              <mc:Fallback>
                <p:oleObj name="Equation" r:id="rId3" imgW="2806560" imgH="96516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70" y="836712"/>
                        <a:ext cx="2806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95664" y="2108548"/>
            <a:ext cx="86409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kumimoji="1" lang="en-US" altLang="zh-CN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193356"/>
              </p:ext>
            </p:extLst>
          </p:nvPr>
        </p:nvGraphicFramePr>
        <p:xfrm>
          <a:off x="3974211" y="1885380"/>
          <a:ext cx="220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5" imgW="2209680" imgH="965160" progId="Equation.DSMT4">
                  <p:embed/>
                </p:oleObj>
              </mc:Choice>
              <mc:Fallback>
                <p:oleObj name="Equation" r:id="rId5" imgW="2209680" imgH="96516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211" y="1885380"/>
                        <a:ext cx="2209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309322"/>
              </p:ext>
            </p:extLst>
          </p:nvPr>
        </p:nvGraphicFramePr>
        <p:xfrm>
          <a:off x="1786636" y="2950593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7" imgW="1752480" imgH="914400" progId="Equation.DSMT4">
                  <p:embed/>
                </p:oleObj>
              </mc:Choice>
              <mc:Fallback>
                <p:oleObj name="Equation" r:id="rId7" imgW="1752480" imgH="9144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636" y="2950593"/>
                        <a:ext cx="1752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82634"/>
              </p:ext>
            </p:extLst>
          </p:nvPr>
        </p:nvGraphicFramePr>
        <p:xfrm>
          <a:off x="3636024" y="2963739"/>
          <a:ext cx="11096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9" imgW="1104840" imgH="914400" progId="Equation.DSMT4">
                  <p:embed/>
                </p:oleObj>
              </mc:Choice>
              <mc:Fallback>
                <p:oleObj name="Equation" r:id="rId9" imgW="1104840" imgH="9144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024" y="2963739"/>
                        <a:ext cx="1109663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52614"/>
              </p:ext>
            </p:extLst>
          </p:nvPr>
        </p:nvGraphicFramePr>
        <p:xfrm>
          <a:off x="4885436" y="3214118"/>
          <a:ext cx="1409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11" imgW="1409400" imgH="368280" progId="Equation.DSMT4">
                  <p:embed/>
                </p:oleObj>
              </mc:Choice>
              <mc:Fallback>
                <p:oleObj name="Equation" r:id="rId11" imgW="1409400" imgH="3682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436" y="3214118"/>
                        <a:ext cx="1409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014722"/>
              </p:ext>
            </p:extLst>
          </p:nvPr>
        </p:nvGraphicFramePr>
        <p:xfrm>
          <a:off x="6300320" y="3179763"/>
          <a:ext cx="1587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13" imgW="1587240" imgH="482400" progId="Equation.DSMT4">
                  <p:embed/>
                </p:oleObj>
              </mc:Choice>
              <mc:Fallback>
                <p:oleObj name="Equation" r:id="rId13" imgW="1587240" imgH="4824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320" y="3179763"/>
                        <a:ext cx="1587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363880"/>
              </p:ext>
            </p:extLst>
          </p:nvPr>
        </p:nvGraphicFramePr>
        <p:xfrm>
          <a:off x="4932040" y="836712"/>
          <a:ext cx="23812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15" imgW="2361960" imgH="888840" progId="Equation.DSMT4">
                  <p:embed/>
                </p:oleObj>
              </mc:Choice>
              <mc:Fallback>
                <p:oleObj name="Equation" r:id="rId15" imgW="2361960" imgH="88884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836712"/>
                        <a:ext cx="2381250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868932"/>
              </p:ext>
            </p:extLst>
          </p:nvPr>
        </p:nvGraphicFramePr>
        <p:xfrm>
          <a:off x="1115744" y="1885504"/>
          <a:ext cx="2870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Equation" r:id="rId17" imgW="2869920" imgH="965160" progId="Equation.DSMT4">
                  <p:embed/>
                </p:oleObj>
              </mc:Choice>
              <mc:Fallback>
                <p:oleObj name="Equation" r:id="rId17" imgW="2869920" imgH="96516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744" y="1885504"/>
                        <a:ext cx="2870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44825"/>
              </p:ext>
            </p:extLst>
          </p:nvPr>
        </p:nvGraphicFramePr>
        <p:xfrm>
          <a:off x="1078611" y="3899918"/>
          <a:ext cx="24701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19" imgW="2450880" imgH="888840" progId="Equation.DSMT4">
                  <p:embed/>
                </p:oleObj>
              </mc:Choice>
              <mc:Fallback>
                <p:oleObj name="Equation" r:id="rId19" imgW="2450880" imgH="88884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611" y="3899918"/>
                        <a:ext cx="2470150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839322"/>
              </p:ext>
            </p:extLst>
          </p:nvPr>
        </p:nvGraphicFramePr>
        <p:xfrm>
          <a:off x="3564016" y="3899843"/>
          <a:ext cx="214471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21" imgW="2133360" imgH="888840" progId="Equation.DSMT4">
                  <p:embed/>
                </p:oleObj>
              </mc:Choice>
              <mc:Fallback>
                <p:oleObj name="Equation" r:id="rId21" imgW="2133360" imgH="88884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16" y="3899843"/>
                        <a:ext cx="2144712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270871"/>
              </p:ext>
            </p:extLst>
          </p:nvPr>
        </p:nvGraphicFramePr>
        <p:xfrm>
          <a:off x="5652248" y="3899843"/>
          <a:ext cx="34210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23" imgW="3416040" imgH="888840" progId="Equation.DSMT4">
                  <p:embed/>
                </p:oleObj>
              </mc:Choice>
              <mc:Fallback>
                <p:oleObj name="Equation" r:id="rId23" imgW="3416040" imgH="88884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248" y="3899843"/>
                        <a:ext cx="3421063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092408" y="3827835"/>
            <a:ext cx="1143000" cy="641350"/>
          </a:xfrm>
          <a:prstGeom prst="ellips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514750"/>
              </p:ext>
            </p:extLst>
          </p:nvPr>
        </p:nvGraphicFramePr>
        <p:xfrm>
          <a:off x="1785538" y="4941168"/>
          <a:ext cx="32686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Equation" r:id="rId25" imgW="3263760" imgH="838080" progId="Equation.DSMT4">
                  <p:embed/>
                </p:oleObj>
              </mc:Choice>
              <mc:Fallback>
                <p:oleObj name="Equation" r:id="rId25" imgW="3263760" imgH="8380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538" y="4941168"/>
                        <a:ext cx="3268663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19683"/>
              </p:ext>
            </p:extLst>
          </p:nvPr>
        </p:nvGraphicFramePr>
        <p:xfrm>
          <a:off x="5220072" y="4941168"/>
          <a:ext cx="3389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27" imgW="3377880" imgH="838080" progId="Equation.DSMT4">
                  <p:embed/>
                </p:oleObj>
              </mc:Choice>
              <mc:Fallback>
                <p:oleObj name="Equation" r:id="rId27" imgW="3377880" imgH="8380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941168"/>
                        <a:ext cx="33893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59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3528" y="34206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4. 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503109"/>
              </p:ext>
            </p:extLst>
          </p:nvPr>
        </p:nvGraphicFramePr>
        <p:xfrm>
          <a:off x="1043608" y="402695"/>
          <a:ext cx="394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3" imgW="3949560" imgH="457200" progId="Equation.DSMT4">
                  <p:embed/>
                </p:oleObj>
              </mc:Choice>
              <mc:Fallback>
                <p:oleObj name="Equation" r:id="rId3" imgW="3949560" imgH="4572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2695"/>
                        <a:ext cx="394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541056"/>
              </p:ext>
            </p:extLst>
          </p:nvPr>
        </p:nvGraphicFramePr>
        <p:xfrm>
          <a:off x="4925888" y="309520"/>
          <a:ext cx="4038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5" imgW="4038480" imgH="583920" progId="Equation.DSMT4">
                  <p:embed/>
                </p:oleObj>
              </mc:Choice>
              <mc:Fallback>
                <p:oleObj name="Equation" r:id="rId5" imgW="4038480" imgH="58392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888" y="309520"/>
                        <a:ext cx="4038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414637"/>
              </p:ext>
            </p:extLst>
          </p:nvPr>
        </p:nvGraphicFramePr>
        <p:xfrm>
          <a:off x="3348038" y="1300163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Equation" r:id="rId7" imgW="1015920" imgH="393480" progId="Equation.DSMT4">
                  <p:embed/>
                </p:oleObj>
              </mc:Choice>
              <mc:Fallback>
                <p:oleObj name="Equation" r:id="rId7" imgW="1015920" imgH="3934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300163"/>
                        <a:ext cx="1016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48678"/>
              </p:ext>
            </p:extLst>
          </p:nvPr>
        </p:nvGraphicFramePr>
        <p:xfrm>
          <a:off x="1401763" y="1230313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Equation" r:id="rId9" imgW="1828800" imgH="457200" progId="Equation.DSMT4">
                  <p:embed/>
                </p:oleObj>
              </mc:Choice>
              <mc:Fallback>
                <p:oleObj name="Equation" r:id="rId9" imgW="1828800" imgH="457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1230313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596804"/>
              </p:ext>
            </p:extLst>
          </p:nvPr>
        </p:nvGraphicFramePr>
        <p:xfrm>
          <a:off x="2651199" y="2098824"/>
          <a:ext cx="111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Equation" r:id="rId11" imgW="1117440" imgH="380880" progId="Equation.DSMT4">
                  <p:embed/>
                </p:oleObj>
              </mc:Choice>
              <mc:Fallback>
                <p:oleObj name="Equation" r:id="rId11" imgW="1117440" imgH="3808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99" y="2098824"/>
                        <a:ext cx="1117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971825"/>
              </p:ext>
            </p:extLst>
          </p:nvPr>
        </p:nvGraphicFramePr>
        <p:xfrm>
          <a:off x="1490737" y="2146449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Equation" r:id="rId13" imgW="1041120" imgH="393480" progId="Equation.DSMT4">
                  <p:embed/>
                </p:oleObj>
              </mc:Choice>
              <mc:Fallback>
                <p:oleObj name="Equation" r:id="rId13" imgW="1041120" imgH="3934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737" y="2146449"/>
                        <a:ext cx="1041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66945"/>
              </p:ext>
            </p:extLst>
          </p:nvPr>
        </p:nvGraphicFramePr>
        <p:xfrm>
          <a:off x="3779912" y="1844824"/>
          <a:ext cx="85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Equation" r:id="rId15" imgW="850680" imgH="838080" progId="Equation.DSMT4">
                  <p:embed/>
                </p:oleObj>
              </mc:Choice>
              <mc:Fallback>
                <p:oleObj name="Equation" r:id="rId15" imgW="850680" imgH="8380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844824"/>
                        <a:ext cx="850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48093"/>
              </p:ext>
            </p:extLst>
          </p:nvPr>
        </p:nvGraphicFramePr>
        <p:xfrm>
          <a:off x="5724128" y="2924944"/>
          <a:ext cx="177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Equation" r:id="rId17" imgW="1777680" imgH="825480" progId="Equation.DSMT4">
                  <p:embed/>
                </p:oleObj>
              </mc:Choice>
              <mc:Fallback>
                <p:oleObj name="Equation" r:id="rId17" imgW="1777680" imgH="8254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924944"/>
                        <a:ext cx="1778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539552" y="119675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634688"/>
              </p:ext>
            </p:extLst>
          </p:nvPr>
        </p:nvGraphicFramePr>
        <p:xfrm>
          <a:off x="1390328" y="2852936"/>
          <a:ext cx="4216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Equation" r:id="rId19" imgW="4216320" imgH="939600" progId="Equation.DSMT4">
                  <p:embed/>
                </p:oleObj>
              </mc:Choice>
              <mc:Fallback>
                <p:oleObj name="Equation" r:id="rId19" imgW="4216320" imgH="9396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328" y="2852936"/>
                        <a:ext cx="4216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71680"/>
              </p:ext>
            </p:extLst>
          </p:nvPr>
        </p:nvGraphicFramePr>
        <p:xfrm>
          <a:off x="7164288" y="70034"/>
          <a:ext cx="1498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21" imgW="1749240" imgH="963360" progId="Equation.DSMT4">
                  <p:embed/>
                </p:oleObj>
              </mc:Choice>
              <mc:Fallback>
                <p:oleObj name="Equation" r:id="rId21" imgW="1749240" imgH="96336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70034"/>
                        <a:ext cx="1498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611560" y="306896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1520" y="609600"/>
            <a:ext cx="178048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5.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已知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381207"/>
              </p:ext>
            </p:extLst>
          </p:nvPr>
        </p:nvGraphicFramePr>
        <p:xfrm>
          <a:off x="1882775" y="471488"/>
          <a:ext cx="546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Equation" r:id="rId3" imgW="5460840" imgH="977760" progId="Equation.DSMT4">
                  <p:embed/>
                </p:oleObj>
              </mc:Choice>
              <mc:Fallback>
                <p:oleObj name="Equation" r:id="rId3" imgW="5460840" imgH="97776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471488"/>
                        <a:ext cx="5461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08304" y="700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,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3434" y="1502926"/>
            <a:ext cx="49683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等式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两边对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求导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19007"/>
              </p:ext>
            </p:extLst>
          </p:nvPr>
        </p:nvGraphicFramePr>
        <p:xfrm>
          <a:off x="875384" y="2107763"/>
          <a:ext cx="1435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Equation" r:id="rId5" imgW="1681920" imgH="1198440" progId="Equation.3">
                  <p:embed/>
                </p:oleObj>
              </mc:Choice>
              <mc:Fallback>
                <p:oleObj name="Equation" r:id="rId5" imgW="1681920" imgH="11984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384" y="2107763"/>
                        <a:ext cx="14351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807161"/>
              </p:ext>
            </p:extLst>
          </p:nvPr>
        </p:nvGraphicFramePr>
        <p:xfrm>
          <a:off x="2412084" y="2107763"/>
          <a:ext cx="2832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7" imgW="3318840" imgH="1198440" progId="Equation.3">
                  <p:embed/>
                </p:oleObj>
              </mc:Choice>
              <mc:Fallback>
                <p:oleObj name="Equation" r:id="rId7" imgW="3318840" imgH="11984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084" y="2107763"/>
                        <a:ext cx="28321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362010"/>
              </p:ext>
            </p:extLst>
          </p:nvPr>
        </p:nvGraphicFramePr>
        <p:xfrm>
          <a:off x="5307684" y="2212538"/>
          <a:ext cx="1422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Equation" r:id="rId9" imgW="1659600" imgH="1097640" progId="Equation.3">
                  <p:embed/>
                </p:oleObj>
              </mc:Choice>
              <mc:Fallback>
                <p:oleObj name="Equation" r:id="rId9" imgW="1659600" imgH="1097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684" y="2212538"/>
                        <a:ext cx="14224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982127"/>
              </p:ext>
            </p:extLst>
          </p:nvPr>
        </p:nvGraphicFramePr>
        <p:xfrm>
          <a:off x="2107284" y="3279338"/>
          <a:ext cx="248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11" imgW="2915280" imgH="1198440" progId="Equation.3">
                  <p:embed/>
                </p:oleObj>
              </mc:Choice>
              <mc:Fallback>
                <p:oleObj name="Equation" r:id="rId11" imgW="2915280" imgH="11984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284" y="3279338"/>
                        <a:ext cx="2489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16772"/>
              </p:ext>
            </p:extLst>
          </p:nvPr>
        </p:nvGraphicFramePr>
        <p:xfrm>
          <a:off x="1061122" y="4473138"/>
          <a:ext cx="215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Equation" r:id="rId13" imgW="2534040" imgH="1052640" progId="Equation.3">
                  <p:embed/>
                </p:oleObj>
              </mc:Choice>
              <mc:Fallback>
                <p:oleObj name="Equation" r:id="rId13" imgW="2534040" imgH="10526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122" y="4473138"/>
                        <a:ext cx="2159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296322" y="4841438"/>
            <a:ext cx="1439862" cy="179388"/>
          </a:xfrm>
          <a:prstGeom prst="rightArrow">
            <a:avLst>
              <a:gd name="adj1" fmla="val 50000"/>
              <a:gd name="adj2" fmla="val 20066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88000"/>
              </p:ext>
            </p:extLst>
          </p:nvPr>
        </p:nvGraphicFramePr>
        <p:xfrm>
          <a:off x="4967288" y="4268788"/>
          <a:ext cx="1096962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15" imgW="1282680" imgH="1549080" progId="Equation.DSMT4">
                  <p:embed/>
                </p:oleObj>
              </mc:Choice>
              <mc:Fallback>
                <p:oleObj name="Equation" r:id="rId15" imgW="1282680" imgH="15490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268788"/>
                        <a:ext cx="1096962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8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4629645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4.1.1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64621" y="984962"/>
            <a:ext cx="1452937" cy="477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ea typeface="楷体_GB2312" pitchFamily="49" charset="-122"/>
              </a:rPr>
              <a:t>若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761403"/>
              </p:ext>
            </p:extLst>
          </p:nvPr>
        </p:nvGraphicFramePr>
        <p:xfrm>
          <a:off x="1365250" y="104775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047750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255594"/>
              </p:ext>
            </p:extLst>
          </p:nvPr>
        </p:nvGraphicFramePr>
        <p:xfrm>
          <a:off x="635000" y="2240113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5" imgW="1790640" imgH="393480" progId="Equation.DSMT4">
                  <p:embed/>
                </p:oleObj>
              </mc:Choice>
              <mc:Fallback>
                <p:oleObj name="Equation" r:id="rId5" imgW="1790640" imgH="3934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240113"/>
                        <a:ext cx="179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819076"/>
              </p:ext>
            </p:extLst>
          </p:nvPr>
        </p:nvGraphicFramePr>
        <p:xfrm>
          <a:off x="2716799" y="2240113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7" imgW="1790640" imgH="393480" progId="Equation.DSMT4">
                  <p:embed/>
                </p:oleObj>
              </mc:Choice>
              <mc:Fallback>
                <p:oleObj name="Equation" r:id="rId7" imgW="1790640" imgH="39348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799" y="2240113"/>
                        <a:ext cx="179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133600" y="984962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的导函数为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467"/>
              </p:ext>
            </p:extLst>
          </p:nvPr>
        </p:nvGraphicFramePr>
        <p:xfrm>
          <a:off x="4127500" y="1047750"/>
          <a:ext cx="800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Equation" r:id="rId9" imgW="799920" imgH="393480" progId="Equation.DSMT4">
                  <p:embed/>
                </p:oleObj>
              </mc:Choice>
              <mc:Fallback>
                <p:oleObj name="Equation" r:id="rId9" imgW="799920" imgH="3934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1047750"/>
                        <a:ext cx="800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953000" y="984962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387546"/>
              </p:ext>
            </p:extLst>
          </p:nvPr>
        </p:nvGraphicFramePr>
        <p:xfrm>
          <a:off x="5480050" y="104775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Equation" r:id="rId11" imgW="736560" imgH="393480" progId="Equation.DSMT4">
                  <p:embed/>
                </p:oleObj>
              </mc:Choice>
              <mc:Fallback>
                <p:oleObj name="Equation" r:id="rId11" imgW="73656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047750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248400" y="984962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的一个原函数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4621" y="158340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            ) .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72534"/>
              </p:ext>
            </p:extLst>
          </p:nvPr>
        </p:nvGraphicFramePr>
        <p:xfrm>
          <a:off x="4798598" y="2240113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" name="Equation" r:id="rId13" imgW="1854000" imgH="393480" progId="Equation.DSMT4">
                  <p:embed/>
                </p:oleObj>
              </mc:Choice>
              <mc:Fallback>
                <p:oleObj name="Equation" r:id="rId13" imgW="1854000" imgH="3934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598" y="2240113"/>
                        <a:ext cx="1854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00335"/>
              </p:ext>
            </p:extLst>
          </p:nvPr>
        </p:nvGraphicFramePr>
        <p:xfrm>
          <a:off x="6943898" y="2240113"/>
          <a:ext cx="189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" name="Equation" r:id="rId15" imgW="1892160" imgH="393480" progId="Equation.DSMT4">
                  <p:embed/>
                </p:oleObj>
              </mc:Choice>
              <mc:Fallback>
                <p:oleObj name="Equation" r:id="rId15" imgW="1892160" imgH="3934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898" y="2240113"/>
                        <a:ext cx="1892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98762" y="3397280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提示</a:t>
            </a:r>
            <a:r>
              <a:rPr kumimoji="1"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93613" y="3393172"/>
            <a:ext cx="2249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已知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11327"/>
              </p:ext>
            </p:extLst>
          </p:nvPr>
        </p:nvGraphicFramePr>
        <p:xfrm>
          <a:off x="2281246" y="3451582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" name="Equation" r:id="rId17" imgW="1854000" imgH="406080" progId="Equation.DSMT4">
                  <p:embed/>
                </p:oleObj>
              </mc:Choice>
              <mc:Fallback>
                <p:oleObj name="Equation" r:id="rId17" imgW="1854000" imgH="4060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46" y="3451582"/>
                        <a:ext cx="1854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413645" y="2745373"/>
            <a:ext cx="1072852" cy="55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对</a:t>
            </a: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408875" y="4023069"/>
            <a:ext cx="76198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则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00788"/>
              </p:ext>
            </p:extLst>
          </p:nvPr>
        </p:nvGraphicFramePr>
        <p:xfrm>
          <a:off x="2197511" y="4041683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" name="Equation" r:id="rId19" imgW="2819160" imgH="431640" progId="Equation.DSMT4">
                  <p:embed/>
                </p:oleObj>
              </mc:Choice>
              <mc:Fallback>
                <p:oleObj name="Equation" r:id="rId19" imgW="2819160" imgH="4316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511" y="4041683"/>
                        <a:ext cx="281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414103" y="4550386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其原函数为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54996"/>
              </p:ext>
            </p:extLst>
          </p:nvPr>
        </p:nvGraphicFramePr>
        <p:xfrm>
          <a:off x="3398176" y="4550386"/>
          <a:ext cx="1371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" name="Equation" r:id="rId21" imgW="1371600" imgH="583920" progId="Equation.DSMT4">
                  <p:embed/>
                </p:oleObj>
              </mc:Choice>
              <mc:Fallback>
                <p:oleObj name="Equation" r:id="rId21" imgW="1371600" imgH="58392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176" y="4550386"/>
                        <a:ext cx="1371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18488"/>
              </p:ext>
            </p:extLst>
          </p:nvPr>
        </p:nvGraphicFramePr>
        <p:xfrm>
          <a:off x="4820249" y="4638859"/>
          <a:ext cx="270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" name="Equation" r:id="rId23" imgW="2705040" imgH="431640" progId="Equation.DSMT4">
                  <p:embed/>
                </p:oleObj>
              </mc:Choice>
              <mc:Fallback>
                <p:oleObj name="Equation" r:id="rId23" imgW="2705040" imgH="4316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249" y="4638859"/>
                        <a:ext cx="2705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367941" y="2745373"/>
            <a:ext cx="1026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20" grpId="0" build="p" autoUpdateAnimBg="0"/>
      <p:bldP spid="25" grpId="0" autoUpdateAnimBg="0"/>
      <p:bldP spid="2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3568" y="164960"/>
            <a:ext cx="3124200" cy="5277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 smtClean="0">
                <a:ea typeface="楷体_GB2312" pitchFamily="49" charset="-122"/>
              </a:rPr>
              <a:t>求下列积分</a:t>
            </a:r>
            <a:r>
              <a:rPr lang="en-US" altLang="zh-CN" sz="2800" b="1" dirty="0" smtClean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66189"/>
              </p:ext>
            </p:extLst>
          </p:nvPr>
        </p:nvGraphicFramePr>
        <p:xfrm>
          <a:off x="714375" y="692150"/>
          <a:ext cx="59674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Equation" r:id="rId3" imgW="5968800" imgH="901440" progId="Equation.DSMT4">
                  <p:embed/>
                </p:oleObj>
              </mc:Choice>
              <mc:Fallback>
                <p:oleObj name="Equation" r:id="rId3" imgW="5968800" imgH="9014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692150"/>
                        <a:ext cx="596741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4696" y="263691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答案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:</a:t>
            </a:r>
            <a:endParaRPr kumimoji="1"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14137"/>
              </p:ext>
            </p:extLst>
          </p:nvPr>
        </p:nvGraphicFramePr>
        <p:xfrm>
          <a:off x="1518443" y="3305900"/>
          <a:ext cx="4291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Equation" r:id="rId5" imgW="4292280" imgH="914400" progId="Equation.DSMT4">
                  <p:embed/>
                </p:oleObj>
              </mc:Choice>
              <mc:Fallback>
                <p:oleObj name="Equation" r:id="rId5" imgW="4292280" imgH="9144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443" y="3305900"/>
                        <a:ext cx="42910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14824"/>
              </p:ext>
            </p:extLst>
          </p:nvPr>
        </p:nvGraphicFramePr>
        <p:xfrm>
          <a:off x="696913" y="4341738"/>
          <a:ext cx="4989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7" imgW="4991040" imgH="914400" progId="Equation.DSMT4">
                  <p:embed/>
                </p:oleObj>
              </mc:Choice>
              <mc:Fallback>
                <p:oleObj name="Equation" r:id="rId7" imgW="4991040" imgH="9144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341738"/>
                        <a:ext cx="49895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807092"/>
              </p:ext>
            </p:extLst>
          </p:nvPr>
        </p:nvGraphicFramePr>
        <p:xfrm>
          <a:off x="5798294" y="4545434"/>
          <a:ext cx="22717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9" imgW="2273040" imgH="457200" progId="Equation.DSMT4">
                  <p:embed/>
                </p:oleObj>
              </mc:Choice>
              <mc:Fallback>
                <p:oleObj name="Equation" r:id="rId9" imgW="2273040" imgH="4572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294" y="4545434"/>
                        <a:ext cx="22717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380451"/>
              </p:ext>
            </p:extLst>
          </p:nvPr>
        </p:nvGraphicFramePr>
        <p:xfrm>
          <a:off x="3663950" y="4221088"/>
          <a:ext cx="1992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11" imgW="1993680" imgH="457200" progId="Equation.DSMT4">
                  <p:embed/>
                </p:oleObj>
              </mc:Choice>
              <mc:Fallback>
                <p:oleObj name="Equation" r:id="rId11" imgW="1993680" imgH="4572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4221088"/>
                        <a:ext cx="1992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63244"/>
              </p:ext>
            </p:extLst>
          </p:nvPr>
        </p:nvGraphicFramePr>
        <p:xfrm>
          <a:off x="6103143" y="3280500"/>
          <a:ext cx="185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13" imgW="1854000" imgH="838080" progId="Equation.DSMT4">
                  <p:embed/>
                </p:oleObj>
              </mc:Choice>
              <mc:Fallback>
                <p:oleObj name="Equation" r:id="rId13" imgW="1854000" imgH="8380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143" y="3280500"/>
                        <a:ext cx="1854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407494"/>
              </p:ext>
            </p:extLst>
          </p:nvPr>
        </p:nvGraphicFramePr>
        <p:xfrm>
          <a:off x="4007643" y="3223350"/>
          <a:ext cx="115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Equation" r:id="rId15" imgW="1155600" imgH="457200" progId="Equation.DSMT4">
                  <p:embed/>
                </p:oleObj>
              </mc:Choice>
              <mc:Fallback>
                <p:oleObj name="Equation" r:id="rId15" imgW="1155600" imgH="4572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643" y="3223350"/>
                        <a:ext cx="1155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05799"/>
              </p:ext>
            </p:extLst>
          </p:nvPr>
        </p:nvGraphicFramePr>
        <p:xfrm>
          <a:off x="5347493" y="3185250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Equation" r:id="rId17" imgW="583920" imgH="457200" progId="Equation.DSMT4">
                  <p:embed/>
                </p:oleObj>
              </mc:Choice>
              <mc:Fallback>
                <p:oleObj name="Equation" r:id="rId17" imgW="583920" imgH="4572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493" y="3185250"/>
                        <a:ext cx="584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67544" y="318531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提示</a:t>
            </a:r>
            <a:r>
              <a:rPr kumimoji="1"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954820"/>
              </p:ext>
            </p:extLst>
          </p:nvPr>
        </p:nvGraphicFramePr>
        <p:xfrm>
          <a:off x="1592263" y="2478088"/>
          <a:ext cx="294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Equation" r:id="rId19" imgW="2946240" imgH="838080" progId="Equation.DSMT4">
                  <p:embed/>
                </p:oleObj>
              </mc:Choice>
              <mc:Fallback>
                <p:oleObj name="Equation" r:id="rId19" imgW="2946240" imgH="8380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478088"/>
                        <a:ext cx="2946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599392"/>
              </p:ext>
            </p:extLst>
          </p:nvPr>
        </p:nvGraphicFramePr>
        <p:xfrm>
          <a:off x="5098876" y="2699618"/>
          <a:ext cx="285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6" name="Equation" r:id="rId21" imgW="2857320" imgH="393480" progId="Equation.DSMT4">
                  <p:embed/>
                </p:oleObj>
              </mc:Choice>
              <mc:Fallback>
                <p:oleObj name="Equation" r:id="rId21" imgW="2857320" imgH="3934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876" y="2699618"/>
                        <a:ext cx="2857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360702"/>
              </p:ext>
            </p:extLst>
          </p:nvPr>
        </p:nvGraphicFramePr>
        <p:xfrm>
          <a:off x="715963" y="1700213"/>
          <a:ext cx="3225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name="Equation" r:id="rId23" imgW="3225600" imgH="774360" progId="Equation.DSMT4">
                  <p:embed/>
                </p:oleObj>
              </mc:Choice>
              <mc:Fallback>
                <p:oleObj name="Equation" r:id="rId23" imgW="3225600" imgH="77436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700213"/>
                        <a:ext cx="32258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878729"/>
              </p:ext>
            </p:extLst>
          </p:nvPr>
        </p:nvGraphicFramePr>
        <p:xfrm>
          <a:off x="755576" y="5373216"/>
          <a:ext cx="5575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Equation" r:id="rId25" imgW="5574960" imgH="774360" progId="Equation.DSMT4">
                  <p:embed/>
                </p:oleObj>
              </mc:Choice>
              <mc:Fallback>
                <p:oleObj name="Equation" r:id="rId25" imgW="5574960" imgH="77436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73216"/>
                        <a:ext cx="55753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974955"/>
              </p:ext>
            </p:extLst>
          </p:nvPr>
        </p:nvGraphicFramePr>
        <p:xfrm>
          <a:off x="5076056" y="1916832"/>
          <a:ext cx="326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Equation" r:id="rId27" imgW="3263760" imgH="393480" progId="Equation.DSMT4">
                  <p:embed/>
                </p:oleObj>
              </mc:Choice>
              <mc:Fallback>
                <p:oleObj name="Equation" r:id="rId27" imgW="326376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916832"/>
                        <a:ext cx="326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8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187624" y="188640"/>
            <a:ext cx="43319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原函数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存在的条件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49399" y="2794992"/>
            <a:ext cx="5791200" cy="2362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30200" y="1104347"/>
            <a:ext cx="1911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4.1.1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41723"/>
              </p:ext>
            </p:extLst>
          </p:nvPr>
        </p:nvGraphicFramePr>
        <p:xfrm>
          <a:off x="2111375" y="1141653"/>
          <a:ext cx="4403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3" imgW="4356000" imgH="444240" progId="Equation.DSMT4">
                  <p:embed/>
                </p:oleObj>
              </mc:Choice>
              <mc:Fallback>
                <p:oleObj name="Equation" r:id="rId3" imgW="4356000" imgH="4442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1141653"/>
                        <a:ext cx="44037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28728"/>
              </p:ext>
            </p:extLst>
          </p:nvPr>
        </p:nvGraphicFramePr>
        <p:xfrm>
          <a:off x="6762750" y="1141653"/>
          <a:ext cx="2063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5" imgW="2044440" imgH="444240" progId="Equation.DSMT4">
                  <p:embed/>
                </p:oleObj>
              </mc:Choice>
              <mc:Fallback>
                <p:oleObj name="Equation" r:id="rId5" imgW="2044440" imgH="4442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1141653"/>
                        <a:ext cx="20637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30199" y="182976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存在原函数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16199" y="1825660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下章证明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006599" y="2969907"/>
            <a:ext cx="481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初等函数在定义区间上连续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4140199" y="3655707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777999" y="4447870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初等函数在定义区间上有原函数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 autoUpdateAnimBg="0"/>
      <p:bldP spid="7" grpId="0" autoUpdateAnimBg="0"/>
      <p:bldP spid="8" grpId="0" autoUpdateAnimBg="0"/>
      <p:bldP spid="9" grpId="0" autoUpdateAnimBg="0"/>
      <p:bldP spid="10" grpId="0" animBg="1"/>
      <p:bldP spid="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332656"/>
            <a:ext cx="8798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§4.1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不定积分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的基本概念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7142" y="1701712"/>
            <a:ext cx="240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9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348044"/>
            <a:ext cx="4824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一．不定积分的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定义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023459"/>
            <a:ext cx="3240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二．基本积分表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7140" y="1212175"/>
            <a:ext cx="244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本节不设小节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698299"/>
            <a:ext cx="58237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三．不定积分的线性运算法则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4373714"/>
            <a:ext cx="43319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原函数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存在的条件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5049129"/>
            <a:ext cx="5616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不定积分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的“凑系数”</a:t>
            </a:r>
          </a:p>
        </p:txBody>
      </p:sp>
      <p:sp>
        <p:nvSpPr>
          <p:cNvPr id="13" name="圆角矩形 12">
            <a:hlinkClick r:id="rId8" action="ppaction://hlinkpres?slideindex=8&amp;slidetitle=幻灯片 8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9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462208" y="3465004"/>
            <a:ext cx="8392141" cy="194421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470850" y="2850707"/>
            <a:ext cx="4693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以下</a:t>
            </a: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不定积分都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“积不出”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6958" y="16561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798018"/>
              </p:ext>
            </p:extLst>
          </p:nvPr>
        </p:nvGraphicFramePr>
        <p:xfrm>
          <a:off x="531330" y="3650233"/>
          <a:ext cx="11350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Equation" r:id="rId3" imgW="1143000" imgH="596880" progId="Equation.DSMT4">
                  <p:embed/>
                </p:oleObj>
              </mc:Choice>
              <mc:Fallback>
                <p:oleObj name="Equation" r:id="rId3" imgW="1143000" imgH="5968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0" y="3650233"/>
                        <a:ext cx="1135063" cy="603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6958" y="16561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641777"/>
              </p:ext>
            </p:extLst>
          </p:nvPr>
        </p:nvGraphicFramePr>
        <p:xfrm>
          <a:off x="1706667" y="3507358"/>
          <a:ext cx="102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Equation" r:id="rId5" imgW="1028520" imgH="888840" progId="Equation.DSMT4">
                  <p:embed/>
                </p:oleObj>
              </mc:Choice>
              <mc:Fallback>
                <p:oleObj name="Equation" r:id="rId5" imgW="1028520" imgH="8888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667" y="3507358"/>
                        <a:ext cx="102870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6958" y="16561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644553"/>
              </p:ext>
            </p:extLst>
          </p:nvPr>
        </p:nvGraphicFramePr>
        <p:xfrm>
          <a:off x="2775641" y="3535933"/>
          <a:ext cx="13589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6" name="Equation" r:id="rId7" imgW="1358640" imgH="838080" progId="Equation.DSMT4">
                  <p:embed/>
                </p:oleObj>
              </mc:Choice>
              <mc:Fallback>
                <p:oleObj name="Equation" r:id="rId7" imgW="1358640" imgH="8380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641" y="3535933"/>
                        <a:ext cx="1358900" cy="831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6958" y="16561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118013"/>
              </p:ext>
            </p:extLst>
          </p:nvPr>
        </p:nvGraphicFramePr>
        <p:xfrm>
          <a:off x="4174815" y="3501008"/>
          <a:ext cx="193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7" name="Equation" r:id="rId9" imgW="1930320" imgH="901440" progId="Equation.DSMT4">
                  <p:embed/>
                </p:oleObj>
              </mc:Choice>
              <mc:Fallback>
                <p:oleObj name="Equation" r:id="rId9" imgW="1930320" imgH="9014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815" y="3501008"/>
                        <a:ext cx="1930400" cy="901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-6958" y="16561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97792"/>
              </p:ext>
            </p:extLst>
          </p:nvPr>
        </p:nvGraphicFramePr>
        <p:xfrm>
          <a:off x="633394" y="4465687"/>
          <a:ext cx="1727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Equation" r:id="rId11" imgW="1726920" imgH="583920" progId="Equation.DSMT4">
                  <p:embed/>
                </p:oleObj>
              </mc:Choice>
              <mc:Fallback>
                <p:oleObj name="Equation" r:id="rId11" imgW="1726920" imgH="58392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94" y="4465687"/>
                        <a:ext cx="1727200" cy="577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-6958" y="16561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905524"/>
              </p:ext>
            </p:extLst>
          </p:nvPr>
        </p:nvGraphicFramePr>
        <p:xfrm>
          <a:off x="6145489" y="3535933"/>
          <a:ext cx="1212851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Equation" r:id="rId13" imgW="1218960" imgH="838080" progId="Equation.DSMT4">
                  <p:embed/>
                </p:oleObj>
              </mc:Choice>
              <mc:Fallback>
                <p:oleObj name="Equation" r:id="rId13" imgW="1218960" imgH="8380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489" y="3535933"/>
                        <a:ext cx="1212851" cy="8318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6958" y="16561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730862"/>
              </p:ext>
            </p:extLst>
          </p:nvPr>
        </p:nvGraphicFramePr>
        <p:xfrm>
          <a:off x="7398613" y="3662933"/>
          <a:ext cx="1455738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15" imgW="1447560" imgH="583920" progId="Equation.DSMT4">
                  <p:embed/>
                </p:oleObj>
              </mc:Choice>
              <mc:Fallback>
                <p:oleObj name="Equation" r:id="rId15" imgW="1447560" imgH="58392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613" y="3662933"/>
                        <a:ext cx="1455738" cy="5778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-6958" y="16561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037560"/>
              </p:ext>
            </p:extLst>
          </p:nvPr>
        </p:nvGraphicFramePr>
        <p:xfrm>
          <a:off x="2541209" y="4437112"/>
          <a:ext cx="4032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17" imgW="4038480" imgH="634680" progId="Equation.DSMT4">
                  <p:embed/>
                </p:oleObj>
              </mc:Choice>
              <mc:Fallback>
                <p:oleObj name="Equation" r:id="rId17" imgW="4038480" imgH="6346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209" y="4437112"/>
                        <a:ext cx="4032250" cy="635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-6958" y="16561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507283"/>
              </p:ext>
            </p:extLst>
          </p:nvPr>
        </p:nvGraphicFramePr>
        <p:xfrm>
          <a:off x="6754074" y="4295031"/>
          <a:ext cx="17526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19" imgW="1752480" imgH="927000" progId="Equation.DSMT4">
                  <p:embed/>
                </p:oleObj>
              </mc:Choice>
              <mc:Fallback>
                <p:oleObj name="Equation" r:id="rId19" imgW="1752480" imgH="9270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074" y="4295031"/>
                        <a:ext cx="1752600" cy="919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470850" y="116632"/>
            <a:ext cx="1266693" cy="5232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kumimoji="1" lang="zh-CN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70850" y="737315"/>
            <a:ext cx="83888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）任何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有第一类间断的函数都是不存在原函数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62208" y="1401171"/>
            <a:ext cx="3517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（命题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3.1.1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例如：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95223"/>
              </p:ext>
            </p:extLst>
          </p:nvPr>
        </p:nvGraphicFramePr>
        <p:xfrm>
          <a:off x="3930598" y="1183105"/>
          <a:ext cx="24177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21" imgW="2425680" imgH="1015920" progId="Equation.DSMT4">
                  <p:embed/>
                </p:oleObj>
              </mc:Choice>
              <mc:Fallback>
                <p:oleObj name="Equation" r:id="rId21" imgW="2425680" imgH="101592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598" y="1183105"/>
                        <a:ext cx="241776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470850" y="2230319"/>
            <a:ext cx="86597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）连续函数的原函数虽然存在，但可能“积不出”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62208" y="5589240"/>
            <a:ext cx="7637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(3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任何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函数的原函数都是连续的（因为可导）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4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23" grpId="0"/>
      <p:bldP spid="24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539552" y="601620"/>
            <a:ext cx="15121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6.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6068"/>
              </p:ext>
            </p:extLst>
          </p:nvPr>
        </p:nvGraphicFramePr>
        <p:xfrm>
          <a:off x="1763688" y="126630"/>
          <a:ext cx="303053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3" imgW="3022560" imgH="1473120" progId="Equation.DSMT4">
                  <p:embed/>
                </p:oleObj>
              </mc:Choice>
              <mc:Fallback>
                <p:oleObj name="Equation" r:id="rId3" imgW="3022560" imgH="147312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26630"/>
                        <a:ext cx="3030537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4932040" y="60162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75921"/>
              </p:ext>
            </p:extLst>
          </p:nvPr>
        </p:nvGraphicFramePr>
        <p:xfrm>
          <a:off x="5364088" y="574304"/>
          <a:ext cx="1320800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5" imgW="1320480" imgH="583920" progId="Equation.DSMT4">
                  <p:embed/>
                </p:oleObj>
              </mc:Choice>
              <mc:Fallback>
                <p:oleObj name="Equation" r:id="rId5" imgW="1320480" imgH="58392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74304"/>
                        <a:ext cx="1320800" cy="577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827584" y="1772816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 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835696" y="1844824"/>
            <a:ext cx="55931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显然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是一个连续函数，它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64741" y="2473732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上存在不定积分．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592404"/>
              </p:ext>
            </p:extLst>
          </p:nvPr>
        </p:nvGraphicFramePr>
        <p:xfrm>
          <a:off x="7308304" y="1879094"/>
          <a:ext cx="1333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Equation" r:id="rId7" imgW="1333440" imgH="482400" progId="Equation.DSMT4">
                  <p:embed/>
                </p:oleObj>
              </mc:Choice>
              <mc:Fallback>
                <p:oleObj name="Equation" r:id="rId7" imgW="1333440" imgH="482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1879094"/>
                        <a:ext cx="13335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896789" y="3102640"/>
            <a:ext cx="2010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&lt;1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405748"/>
              </p:ext>
            </p:extLst>
          </p:nvPr>
        </p:nvGraphicFramePr>
        <p:xfrm>
          <a:off x="1891904" y="3784392"/>
          <a:ext cx="15367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Equation" r:id="rId9" imgW="1536480" imgH="583920" progId="Equation.DSMT4">
                  <p:embed/>
                </p:oleObj>
              </mc:Choice>
              <mc:Fallback>
                <p:oleObj name="Equation" r:id="rId9" imgW="1536480" imgH="58392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904" y="3784392"/>
                        <a:ext cx="15367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24413"/>
              </p:ext>
            </p:extLst>
          </p:nvPr>
        </p:nvGraphicFramePr>
        <p:xfrm>
          <a:off x="3430637" y="3784392"/>
          <a:ext cx="1498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Equation" r:id="rId11" imgW="1498320" imgH="583920" progId="Equation.DSMT4">
                  <p:embed/>
                </p:oleObj>
              </mc:Choice>
              <mc:Fallback>
                <p:oleObj name="Equation" r:id="rId11" imgW="1498320" imgH="58392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637" y="3784392"/>
                        <a:ext cx="1498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30573"/>
              </p:ext>
            </p:extLst>
          </p:nvPr>
        </p:nvGraphicFramePr>
        <p:xfrm>
          <a:off x="4932576" y="3625860"/>
          <a:ext cx="212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5" name="Equation" r:id="rId13" imgW="2120760" imgH="825480" progId="Equation.DSMT4">
                  <p:embed/>
                </p:oleObj>
              </mc:Choice>
              <mc:Fallback>
                <p:oleObj name="Equation" r:id="rId13" imgW="2120760" imgH="8254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76" y="3625860"/>
                        <a:ext cx="2120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896789" y="4432464"/>
            <a:ext cx="2010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&gt;1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088998"/>
              </p:ext>
            </p:extLst>
          </p:nvPr>
        </p:nvGraphicFramePr>
        <p:xfrm>
          <a:off x="3539821" y="4792504"/>
          <a:ext cx="111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" name="Equation" r:id="rId15" imgW="1117440" imgH="888840" progId="Equation.DSMT4">
                  <p:embed/>
                </p:oleObj>
              </mc:Choice>
              <mc:Fallback>
                <p:oleObj name="Equation" r:id="rId15" imgW="1117440" imgH="88884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821" y="4792504"/>
                        <a:ext cx="1117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103661"/>
              </p:ext>
            </p:extLst>
          </p:nvPr>
        </p:nvGraphicFramePr>
        <p:xfrm>
          <a:off x="1911938" y="4983270"/>
          <a:ext cx="15367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Equation" r:id="rId17" imgW="1536480" imgH="583920" progId="Equation.DSMT4">
                  <p:embed/>
                </p:oleObj>
              </mc:Choice>
              <mc:Fallback>
                <p:oleObj name="Equation" r:id="rId17" imgW="1536480" imgH="58392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938" y="4983270"/>
                        <a:ext cx="153670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731693"/>
              </p:ext>
            </p:extLst>
          </p:nvPr>
        </p:nvGraphicFramePr>
        <p:xfrm>
          <a:off x="4675560" y="4956414"/>
          <a:ext cx="1689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8" name="Equation" r:id="rId18" imgW="1688760" imgH="507960" progId="Equation.DSMT4">
                  <p:embed/>
                </p:oleObj>
              </mc:Choice>
              <mc:Fallback>
                <p:oleObj name="Equation" r:id="rId18" imgW="1688760" imgH="50796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560" y="4956414"/>
                        <a:ext cx="1689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8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72211" y="69288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302158"/>
              </p:ext>
            </p:extLst>
          </p:nvPr>
        </p:nvGraphicFramePr>
        <p:xfrm>
          <a:off x="1432750" y="186032"/>
          <a:ext cx="47117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3" imgW="4711680" imgH="1498320" progId="Equation.DSMT4">
                  <p:embed/>
                </p:oleObj>
              </mc:Choice>
              <mc:Fallback>
                <p:oleObj name="Equation" r:id="rId3" imgW="4711680" imgH="14983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750" y="186032"/>
                        <a:ext cx="47117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480403" y="182717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由于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412162"/>
              </p:ext>
            </p:extLst>
          </p:nvPr>
        </p:nvGraphicFramePr>
        <p:xfrm>
          <a:off x="1378228" y="1850226"/>
          <a:ext cx="12573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5" imgW="1257120" imgH="583920" progId="Equation.DSMT4">
                  <p:embed/>
                </p:oleObj>
              </mc:Choice>
              <mc:Fallback>
                <p:oleObj name="Equation" r:id="rId5" imgW="1257120" imgH="58392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228" y="1850226"/>
                        <a:ext cx="12573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2712651" y="1827171"/>
            <a:ext cx="31822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处连续，故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22495"/>
              </p:ext>
            </p:extLst>
          </p:nvPr>
        </p:nvGraphicFramePr>
        <p:xfrm>
          <a:off x="1215143" y="2564904"/>
          <a:ext cx="26050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7" imgW="2603160" imgH="825480" progId="Equation.DSMT4">
                  <p:embed/>
                </p:oleObj>
              </mc:Choice>
              <mc:Fallback>
                <p:oleObj name="Equation" r:id="rId7" imgW="2603160" imgH="8254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143" y="2564904"/>
                        <a:ext cx="260508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382908"/>
              </p:ext>
            </p:extLst>
          </p:nvPr>
        </p:nvGraphicFramePr>
        <p:xfrm>
          <a:off x="3786893" y="2707779"/>
          <a:ext cx="1955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9" imgW="1955520" imgH="634680" progId="Equation.DSMT4">
                  <p:embed/>
                </p:oleObj>
              </mc:Choice>
              <mc:Fallback>
                <p:oleObj name="Equation" r:id="rId9" imgW="1955520" imgH="6346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893" y="2707779"/>
                        <a:ext cx="19558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414628" y="368963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623232"/>
              </p:ext>
            </p:extLst>
          </p:nvPr>
        </p:nvGraphicFramePr>
        <p:xfrm>
          <a:off x="1134708" y="3541671"/>
          <a:ext cx="22050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11" imgW="2197080" imgH="825480" progId="Equation.DSMT4">
                  <p:embed/>
                </p:oleObj>
              </mc:Choice>
              <mc:Fallback>
                <p:oleObj name="Equation" r:id="rId11" imgW="2197080" imgH="8254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708" y="3541671"/>
                        <a:ext cx="220503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3510972" y="368963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28850"/>
              </p:ext>
            </p:extLst>
          </p:nvPr>
        </p:nvGraphicFramePr>
        <p:xfrm>
          <a:off x="4103364" y="3541671"/>
          <a:ext cx="1701800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13" imgW="1701720" imgH="825480" progId="Equation.DSMT4">
                  <p:embed/>
                </p:oleObj>
              </mc:Choice>
              <mc:Fallback>
                <p:oleObj name="Equation" r:id="rId13" imgW="1701720" imgH="8254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364" y="3541671"/>
                        <a:ext cx="1701800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367578" y="495572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372067"/>
              </p:ext>
            </p:extLst>
          </p:nvPr>
        </p:nvGraphicFramePr>
        <p:xfrm>
          <a:off x="1456782" y="4595685"/>
          <a:ext cx="51990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15" imgW="5206680" imgH="1498320" progId="Equation.DSMT4">
                  <p:embed/>
                </p:oleObj>
              </mc:Choice>
              <mc:Fallback>
                <p:oleObj name="Equation" r:id="rId15" imgW="5206680" imgH="149832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782" y="4595685"/>
                        <a:ext cx="5199063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9267"/>
              </p:ext>
            </p:extLst>
          </p:nvPr>
        </p:nvGraphicFramePr>
        <p:xfrm>
          <a:off x="6228184" y="49083"/>
          <a:ext cx="2915816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Equation" r:id="rId17" imgW="3022600" imgH="1473200" progId="Equation.DSMT4">
                  <p:embed/>
                </p:oleObj>
              </mc:Choice>
              <mc:Fallback>
                <p:oleObj name="Equation" r:id="rId17" imgW="3022600" imgH="1473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9083"/>
                        <a:ext cx="2915816" cy="1473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80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2" grpId="0"/>
      <p:bldP spid="15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83568" y="332656"/>
            <a:ext cx="5616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不定积分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的“凑系数”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683568" y="1033572"/>
            <a:ext cx="17139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4.1.3.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397499" y="1052736"/>
            <a:ext cx="54328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的一个原函数是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90203"/>
              </p:ext>
            </p:extLst>
          </p:nvPr>
        </p:nvGraphicFramePr>
        <p:xfrm>
          <a:off x="2267744" y="1916832"/>
          <a:ext cx="347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3" imgW="3492360" imgH="838080" progId="Equation.DSMT4">
                  <p:embed/>
                </p:oleObj>
              </mc:Choice>
              <mc:Fallback>
                <p:oleObj name="Equation" r:id="rId3" imgW="3492360" imgH="8380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916832"/>
                        <a:ext cx="3479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827584" y="338341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证：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09368"/>
              </p:ext>
            </p:extLst>
          </p:nvPr>
        </p:nvGraphicFramePr>
        <p:xfrm>
          <a:off x="1564058" y="3080886"/>
          <a:ext cx="19065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5" imgW="1904760" imgH="1091880" progId="Equation.DSMT4">
                  <p:embed/>
                </p:oleObj>
              </mc:Choice>
              <mc:Fallback>
                <p:oleObj name="Equation" r:id="rId5" imgW="1904760" imgH="10918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058" y="3080886"/>
                        <a:ext cx="1906588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515422"/>
              </p:ext>
            </p:extLst>
          </p:nvPr>
        </p:nvGraphicFramePr>
        <p:xfrm>
          <a:off x="3508274" y="3296910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7" imgW="2044440" imgH="838080" progId="Equation.DSMT4">
                  <p:embed/>
                </p:oleObj>
              </mc:Choice>
              <mc:Fallback>
                <p:oleObj name="Equation" r:id="rId7" imgW="2044440" imgH="8380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274" y="3296910"/>
                        <a:ext cx="2044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05484"/>
              </p:ext>
            </p:extLst>
          </p:nvPr>
        </p:nvGraphicFramePr>
        <p:xfrm>
          <a:off x="5518396" y="3512934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9" imgW="876240" imgH="393480" progId="Equation.DSMT4">
                  <p:embed/>
                </p:oleObj>
              </mc:Choice>
              <mc:Fallback>
                <p:oleObj name="Equation" r:id="rId9" imgW="876240" imgH="3934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396" y="3512934"/>
                        <a:ext cx="876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827584" y="4365104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6" y="332656"/>
            <a:ext cx="2709396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这个命题表明：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844606"/>
              </p:ext>
            </p:extLst>
          </p:nvPr>
        </p:nvGraphicFramePr>
        <p:xfrm>
          <a:off x="2202291" y="1099577"/>
          <a:ext cx="2789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3" imgW="2793960" imgH="393480" progId="Equation.DSMT4">
                  <p:embed/>
                </p:oleObj>
              </mc:Choice>
              <mc:Fallback>
                <p:oleObj name="Equation" r:id="rId3" imgW="2793960" imgH="3934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291" y="1099577"/>
                        <a:ext cx="27892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570723" y="1628800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积分表示式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325718" y="98072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由于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525035"/>
              </p:ext>
            </p:extLst>
          </p:nvPr>
        </p:nvGraphicFramePr>
        <p:xfrm>
          <a:off x="2623349" y="1696735"/>
          <a:ext cx="13303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5" imgW="1333440" imgH="393480" progId="Equation.DSMT4">
                  <p:embed/>
                </p:oleObj>
              </mc:Choice>
              <mc:Fallback>
                <p:oleObj name="Equation" r:id="rId5" imgW="1333440" imgH="3934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349" y="1696735"/>
                        <a:ext cx="13303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063509" y="1628800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可以看作一个微分形式，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49347"/>
              </p:ext>
            </p:extLst>
          </p:nvPr>
        </p:nvGraphicFramePr>
        <p:xfrm>
          <a:off x="687874" y="2506370"/>
          <a:ext cx="1422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7" imgW="1422360" imgH="583920" progId="Equation.DSMT4">
                  <p:embed/>
                </p:oleObj>
              </mc:Choice>
              <mc:Fallback>
                <p:oleObj name="Equation" r:id="rId7" imgW="1422360" imgH="58392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74" y="2506370"/>
                        <a:ext cx="1422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2234068" y="250637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可以看作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77862"/>
              </p:ext>
            </p:extLst>
          </p:nvPr>
        </p:nvGraphicFramePr>
        <p:xfrm>
          <a:off x="4067944" y="2348880"/>
          <a:ext cx="187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9" imgW="1879560" imgH="838080" progId="Equation.DSMT4">
                  <p:embed/>
                </p:oleObj>
              </mc:Choice>
              <mc:Fallback>
                <p:oleObj name="Equation" r:id="rId9" imgW="1879560" imgH="8380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348880"/>
                        <a:ext cx="1879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819992"/>
              </p:ext>
            </p:extLst>
          </p:nvPr>
        </p:nvGraphicFramePr>
        <p:xfrm>
          <a:off x="787400" y="4024313"/>
          <a:ext cx="52038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11" imgW="5206680" imgH="838080" progId="Equation.DSMT4">
                  <p:embed/>
                </p:oleObj>
              </mc:Choice>
              <mc:Fallback>
                <p:oleObj name="Equation" r:id="rId11" imgW="5206680" imgH="8380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024313"/>
                        <a:ext cx="5203825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755576" y="3356992"/>
            <a:ext cx="307007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这个命题的拓展：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483057"/>
              </p:ext>
            </p:extLst>
          </p:nvPr>
        </p:nvGraphicFramePr>
        <p:xfrm>
          <a:off x="742950" y="4941888"/>
          <a:ext cx="43402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13" imgW="4343400" imgH="825480" progId="Equation.DSMT4">
                  <p:embed/>
                </p:oleObj>
              </mc:Choice>
              <mc:Fallback>
                <p:oleObj name="Equation" r:id="rId13" imgW="4343400" imgH="8254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4941888"/>
                        <a:ext cx="4340225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17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8" grpId="0"/>
      <p:bldP spid="10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71600" y="188640"/>
            <a:ext cx="3070071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例如（凑系数）：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627409"/>
              </p:ext>
            </p:extLst>
          </p:nvPr>
        </p:nvGraphicFramePr>
        <p:xfrm>
          <a:off x="251520" y="970062"/>
          <a:ext cx="2347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" name="Equation" r:id="rId3" imgW="2349360" imgH="825480" progId="Equation.DSMT4">
                  <p:embed/>
                </p:oleObj>
              </mc:Choice>
              <mc:Fallback>
                <p:oleObj name="Equation" r:id="rId3" imgW="2349360" imgH="8254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70062"/>
                        <a:ext cx="23479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867049"/>
              </p:ext>
            </p:extLst>
          </p:nvPr>
        </p:nvGraphicFramePr>
        <p:xfrm>
          <a:off x="2699792" y="912912"/>
          <a:ext cx="243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8" name="Equation" r:id="rId5" imgW="2438280" imgH="939600" progId="Equation.DSMT4">
                  <p:embed/>
                </p:oleObj>
              </mc:Choice>
              <mc:Fallback>
                <p:oleObj name="Equation" r:id="rId5" imgW="2438280" imgH="9396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912912"/>
                        <a:ext cx="2438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071233"/>
              </p:ext>
            </p:extLst>
          </p:nvPr>
        </p:nvGraphicFramePr>
        <p:xfrm>
          <a:off x="5148064" y="836712"/>
          <a:ext cx="2209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" name="Equation" r:id="rId7" imgW="2209680" imgH="1091880" progId="Equation.DSMT4">
                  <p:embed/>
                </p:oleObj>
              </mc:Choice>
              <mc:Fallback>
                <p:oleObj name="Equation" r:id="rId7" imgW="2209680" imgH="10918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836712"/>
                        <a:ext cx="22098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05509"/>
              </p:ext>
            </p:extLst>
          </p:nvPr>
        </p:nvGraphicFramePr>
        <p:xfrm>
          <a:off x="7452320" y="970062"/>
          <a:ext cx="151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" name="Equation" r:id="rId9" imgW="1511280" imgH="825480" progId="Equation.DSMT4">
                  <p:embed/>
                </p:oleObj>
              </mc:Choice>
              <mc:Fallback>
                <p:oleObj name="Equation" r:id="rId9" imgW="1511280" imgH="8254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970062"/>
                        <a:ext cx="1511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308503"/>
              </p:ext>
            </p:extLst>
          </p:nvPr>
        </p:nvGraphicFramePr>
        <p:xfrm>
          <a:off x="278419" y="1993032"/>
          <a:ext cx="2043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" name="Equation" r:id="rId11" imgW="2044440" imgH="583920" progId="Equation.DSMT4">
                  <p:embed/>
                </p:oleObj>
              </mc:Choice>
              <mc:Fallback>
                <p:oleObj name="Equation" r:id="rId11" imgW="2044440" imgH="58392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19" y="1993032"/>
                        <a:ext cx="20431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351656"/>
              </p:ext>
            </p:extLst>
          </p:nvPr>
        </p:nvGraphicFramePr>
        <p:xfrm>
          <a:off x="4572000" y="1916832"/>
          <a:ext cx="1905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2" name="Equation" r:id="rId13" imgW="1904760" imgH="736560" progId="Equation.DSMT4">
                  <p:embed/>
                </p:oleObj>
              </mc:Choice>
              <mc:Fallback>
                <p:oleObj name="Equation" r:id="rId13" imgW="1904760" imgH="73656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16832"/>
                        <a:ext cx="1905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992814"/>
              </p:ext>
            </p:extLst>
          </p:nvPr>
        </p:nvGraphicFramePr>
        <p:xfrm>
          <a:off x="2438659" y="1993032"/>
          <a:ext cx="2006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3" name="Equation" r:id="rId15" imgW="2006280" imgH="583920" progId="Equation.DSMT4">
                  <p:embed/>
                </p:oleObj>
              </mc:Choice>
              <mc:Fallback>
                <p:oleObj name="Equation" r:id="rId15" imgW="2006280" imgH="58392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659" y="1993032"/>
                        <a:ext cx="2006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388809"/>
              </p:ext>
            </p:extLst>
          </p:nvPr>
        </p:nvGraphicFramePr>
        <p:xfrm>
          <a:off x="6543115" y="2094632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" name="Equation" r:id="rId17" imgW="1307880" imgH="380880" progId="Equation.DSMT4">
                  <p:embed/>
                </p:oleObj>
              </mc:Choice>
              <mc:Fallback>
                <p:oleObj name="Equation" r:id="rId17" imgW="1307880" imgH="3808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115" y="2094632"/>
                        <a:ext cx="1308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30036"/>
              </p:ext>
            </p:extLst>
          </p:nvPr>
        </p:nvGraphicFramePr>
        <p:xfrm>
          <a:off x="251520" y="2772644"/>
          <a:ext cx="20113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" name="Equation" r:id="rId19" imgW="2006280" imgH="583920" progId="Equation.DSMT4">
                  <p:embed/>
                </p:oleObj>
              </mc:Choice>
              <mc:Fallback>
                <p:oleObj name="Equation" r:id="rId19" imgW="2006280" imgH="58392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772644"/>
                        <a:ext cx="2011362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676593"/>
              </p:ext>
            </p:extLst>
          </p:nvPr>
        </p:nvGraphicFramePr>
        <p:xfrm>
          <a:off x="2627784" y="2643262"/>
          <a:ext cx="166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6" name="Equation" r:id="rId21" imgW="1663560" imgH="838080" progId="Equation.DSMT4">
                  <p:embed/>
                </p:oleObj>
              </mc:Choice>
              <mc:Fallback>
                <p:oleObj name="Equation" r:id="rId21" imgW="1663560" imgH="8380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643262"/>
                        <a:ext cx="166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888032"/>
              </p:ext>
            </p:extLst>
          </p:nvPr>
        </p:nvGraphicFramePr>
        <p:xfrm>
          <a:off x="4427984" y="2636912"/>
          <a:ext cx="193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" name="Equation" r:id="rId23" imgW="1930320" imgH="850680" progId="Equation.DSMT4">
                  <p:embed/>
                </p:oleObj>
              </mc:Choice>
              <mc:Fallback>
                <p:oleObj name="Equation" r:id="rId23" imgW="1930320" imgH="8506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636912"/>
                        <a:ext cx="193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25868"/>
              </p:ext>
            </p:extLst>
          </p:nvPr>
        </p:nvGraphicFramePr>
        <p:xfrm>
          <a:off x="6444208" y="2643262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8" name="Equation" r:id="rId25" imgW="1269720" imgH="838080" progId="Equation.DSMT4">
                  <p:embed/>
                </p:oleObj>
              </mc:Choice>
              <mc:Fallback>
                <p:oleObj name="Equation" r:id="rId25" imgW="1269720" imgH="8380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643262"/>
                        <a:ext cx="1270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80372"/>
              </p:ext>
            </p:extLst>
          </p:nvPr>
        </p:nvGraphicFramePr>
        <p:xfrm>
          <a:off x="251520" y="3696047"/>
          <a:ext cx="26193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" name="Equation" r:id="rId27" imgW="2616120" imgH="583920" progId="Equation.DSMT4">
                  <p:embed/>
                </p:oleObj>
              </mc:Choice>
              <mc:Fallback>
                <p:oleObj name="Equation" r:id="rId27" imgW="2616120" imgH="58392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696047"/>
                        <a:ext cx="26193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07259"/>
              </p:ext>
            </p:extLst>
          </p:nvPr>
        </p:nvGraphicFramePr>
        <p:xfrm>
          <a:off x="2915816" y="3573016"/>
          <a:ext cx="26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" name="Equation" r:id="rId29" imgW="266400" imgH="825480" progId="Equation.DSMT4">
                  <p:embed/>
                </p:oleObj>
              </mc:Choice>
              <mc:Fallback>
                <p:oleObj name="Equation" r:id="rId29" imgW="266400" imgH="8254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573016"/>
                        <a:ext cx="266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41388"/>
              </p:ext>
            </p:extLst>
          </p:nvPr>
        </p:nvGraphicFramePr>
        <p:xfrm>
          <a:off x="3275856" y="3683000"/>
          <a:ext cx="1778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" name="Equation" r:id="rId31" imgW="1777680" imgH="583920" progId="Equation.DSMT4">
                  <p:embed/>
                </p:oleObj>
              </mc:Choice>
              <mc:Fallback>
                <p:oleObj name="Equation" r:id="rId31" imgW="1777680" imgH="58392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683000"/>
                        <a:ext cx="1778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902444"/>
              </p:ext>
            </p:extLst>
          </p:nvPr>
        </p:nvGraphicFramePr>
        <p:xfrm>
          <a:off x="2727325" y="4508500"/>
          <a:ext cx="200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" name="Equation" r:id="rId33" imgW="2006280" imgH="825480" progId="Equation.DSMT4">
                  <p:embed/>
                </p:oleObj>
              </mc:Choice>
              <mc:Fallback>
                <p:oleObj name="Equation" r:id="rId33" imgW="2006280" imgH="8254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508500"/>
                        <a:ext cx="2006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086705"/>
              </p:ext>
            </p:extLst>
          </p:nvPr>
        </p:nvGraphicFramePr>
        <p:xfrm>
          <a:off x="5148064" y="3568700"/>
          <a:ext cx="2324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3" name="Equation" r:id="rId35" imgW="2323800" imgH="825480" progId="Equation.DSMT4">
                  <p:embed/>
                </p:oleObj>
              </mc:Choice>
              <mc:Fallback>
                <p:oleObj name="Equation" r:id="rId35" imgW="2323800" imgH="8254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568700"/>
                        <a:ext cx="2324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6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4629645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4.1.1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46868" y="901452"/>
            <a:ext cx="47820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试用凑系数法计算不定积分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68016"/>
              </p:ext>
            </p:extLst>
          </p:nvPr>
        </p:nvGraphicFramePr>
        <p:xfrm>
          <a:off x="5118171" y="873343"/>
          <a:ext cx="21082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name="Equation" r:id="rId3" imgW="2108160" imgH="583920" progId="Equation.DSMT4">
                  <p:embed/>
                </p:oleObj>
              </mc:Choice>
              <mc:Fallback>
                <p:oleObj name="Equation" r:id="rId3" imgW="2108160" imgH="58392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71" y="873343"/>
                        <a:ext cx="210820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27888"/>
              </p:ext>
            </p:extLst>
          </p:nvPr>
        </p:nvGraphicFramePr>
        <p:xfrm>
          <a:off x="1827213" y="1431925"/>
          <a:ext cx="264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name="Equation" r:id="rId5" imgW="2641320" imgH="838080" progId="Equation.DSMT4">
                  <p:embed/>
                </p:oleObj>
              </mc:Choice>
              <mc:Fallback>
                <p:oleObj name="Equation" r:id="rId5" imgW="2641320" imgH="8380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431925"/>
                        <a:ext cx="2641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346868" y="1556792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答案：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346868" y="2315392"/>
            <a:ext cx="45111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试在下列微分式中凑系数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11732"/>
              </p:ext>
            </p:extLst>
          </p:nvPr>
        </p:nvGraphicFramePr>
        <p:xfrm>
          <a:off x="346868" y="2958505"/>
          <a:ext cx="1400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6" name="Equation" r:id="rId7" imgW="1396800" imgH="431640" progId="Equation.DSMT4">
                  <p:embed/>
                </p:oleObj>
              </mc:Choice>
              <mc:Fallback>
                <p:oleObj name="Equation" r:id="rId7" imgW="1396800" imgH="4316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" y="2958505"/>
                        <a:ext cx="14001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45405"/>
              </p:ext>
            </p:extLst>
          </p:nvPr>
        </p:nvGraphicFramePr>
        <p:xfrm>
          <a:off x="1835696" y="2969618"/>
          <a:ext cx="20447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Equation" r:id="rId9" imgW="2044440" imgH="406080" progId="Equation.DSMT4">
                  <p:embed/>
                </p:oleObj>
              </mc:Choice>
              <mc:Fallback>
                <p:oleObj name="Equation" r:id="rId9" imgW="2044440" imgH="4060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969618"/>
                        <a:ext cx="20447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482508"/>
              </p:ext>
            </p:extLst>
          </p:nvPr>
        </p:nvGraphicFramePr>
        <p:xfrm>
          <a:off x="4272876" y="2852936"/>
          <a:ext cx="16176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8" name="Equation" r:id="rId11" imgW="1612800" imgH="647640" progId="Equation.DSMT4">
                  <p:embed/>
                </p:oleObj>
              </mc:Choice>
              <mc:Fallback>
                <p:oleObj name="Equation" r:id="rId11" imgW="1612800" imgH="6476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876" y="2852936"/>
                        <a:ext cx="161766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54541"/>
              </p:ext>
            </p:extLst>
          </p:nvPr>
        </p:nvGraphicFramePr>
        <p:xfrm>
          <a:off x="5940152" y="2869605"/>
          <a:ext cx="193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9" name="Equation" r:id="rId13" imgW="1930320" imgH="609480" progId="Equation.DSMT4">
                  <p:embed/>
                </p:oleObj>
              </mc:Choice>
              <mc:Fallback>
                <p:oleObj name="Equation" r:id="rId13" imgW="1930320" imgH="6094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869605"/>
                        <a:ext cx="193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0" y="1609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12892"/>
              </p:ext>
            </p:extLst>
          </p:nvPr>
        </p:nvGraphicFramePr>
        <p:xfrm>
          <a:off x="346868" y="3609020"/>
          <a:ext cx="1270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0" name="Equation" r:id="rId15" imgW="1269720" imgH="736560" progId="Equation.DSMT4">
                  <p:embed/>
                </p:oleObj>
              </mc:Choice>
              <mc:Fallback>
                <p:oleObj name="Equation" r:id="rId15" imgW="1269720" imgH="73656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" y="3609020"/>
                        <a:ext cx="12700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744055"/>
              </p:ext>
            </p:extLst>
          </p:nvPr>
        </p:nvGraphicFramePr>
        <p:xfrm>
          <a:off x="1763688" y="3791582"/>
          <a:ext cx="224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1" name="Equation" r:id="rId17" imgW="2247840" imgH="368280" progId="Equation.DSMT4">
                  <p:embed/>
                </p:oleObj>
              </mc:Choice>
              <mc:Fallback>
                <p:oleObj name="Equation" r:id="rId17" imgW="2247840" imgH="3682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791582"/>
                        <a:ext cx="2247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43828"/>
              </p:ext>
            </p:extLst>
          </p:nvPr>
        </p:nvGraphicFramePr>
        <p:xfrm>
          <a:off x="4272876" y="3609020"/>
          <a:ext cx="17843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2" name="Equation" r:id="rId19" imgW="1790640" imgH="736560" progId="Equation.DSMT4">
                  <p:embed/>
                </p:oleObj>
              </mc:Choice>
              <mc:Fallback>
                <p:oleObj name="Equation" r:id="rId19" imgW="1790640" imgH="73656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876" y="3609020"/>
                        <a:ext cx="178435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94958"/>
              </p:ext>
            </p:extLst>
          </p:nvPr>
        </p:nvGraphicFramePr>
        <p:xfrm>
          <a:off x="6084168" y="3791582"/>
          <a:ext cx="2400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3" name="Equation" r:id="rId21" imgW="2400120" imgH="368280" progId="Equation.DSMT4">
                  <p:embed/>
                </p:oleObj>
              </mc:Choice>
              <mc:Fallback>
                <p:oleObj name="Equation" r:id="rId21" imgW="2400120" imgH="3682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791582"/>
                        <a:ext cx="2400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55"/>
          <p:cNvSpPr>
            <a:spLocks noChangeArrowheads="1"/>
          </p:cNvSpPr>
          <p:nvPr/>
        </p:nvSpPr>
        <p:spPr bwMode="auto">
          <a:xfrm>
            <a:off x="0" y="153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88672" y="458100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答案：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256439"/>
              </p:ext>
            </p:extLst>
          </p:nvPr>
        </p:nvGraphicFramePr>
        <p:xfrm>
          <a:off x="1857904" y="4480664"/>
          <a:ext cx="10699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4" name="Equation" r:id="rId23" imgW="1066680" imgH="723600" progId="Equation.DSMT4">
                  <p:embed/>
                </p:oleObj>
              </mc:Choice>
              <mc:Fallback>
                <p:oleObj name="Equation" r:id="rId23" imgW="1066680" imgH="7236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904" y="4480664"/>
                        <a:ext cx="10699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39249"/>
              </p:ext>
            </p:extLst>
          </p:nvPr>
        </p:nvGraphicFramePr>
        <p:xfrm>
          <a:off x="3489325" y="4626714"/>
          <a:ext cx="1082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5" name="Equation" r:id="rId25" imgW="1079280" imgH="431640" progId="Equation.DSMT4">
                  <p:embed/>
                </p:oleObj>
              </mc:Choice>
              <mc:Fallback>
                <p:oleObj name="Equation" r:id="rId25" imgW="1079280" imgH="4316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4626714"/>
                        <a:ext cx="10826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130314"/>
              </p:ext>
            </p:extLst>
          </p:nvPr>
        </p:nvGraphicFramePr>
        <p:xfrm>
          <a:off x="5133446" y="4474314"/>
          <a:ext cx="10953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Equation" r:id="rId27" imgW="1091880" imgH="736560" progId="Equation.DSMT4">
                  <p:embed/>
                </p:oleObj>
              </mc:Choice>
              <mc:Fallback>
                <p:oleObj name="Equation" r:id="rId27" imgW="1091880" imgH="73656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446" y="4474314"/>
                        <a:ext cx="109537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708344"/>
              </p:ext>
            </p:extLst>
          </p:nvPr>
        </p:nvGraphicFramePr>
        <p:xfrm>
          <a:off x="6790267" y="4474314"/>
          <a:ext cx="8921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7" name="Equation" r:id="rId29" imgW="888840" imgH="736560" progId="Equation.DSMT4">
                  <p:embed/>
                </p:oleObj>
              </mc:Choice>
              <mc:Fallback>
                <p:oleObj name="Equation" r:id="rId29" imgW="888840" imgH="73656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267" y="4474314"/>
                        <a:ext cx="89217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7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15616" y="116632"/>
            <a:ext cx="4824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一．不定积分的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定义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190" y="897731"/>
            <a:ext cx="108049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问题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333350" y="3360466"/>
            <a:ext cx="86409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4.1.1. 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若在区间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上定义的两个函数 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及 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161654" y="4008165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满足</a:t>
            </a:r>
          </a:p>
        </p:txBody>
      </p:sp>
      <p:graphicFrame>
        <p:nvGraphicFramePr>
          <p:cNvPr id="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189298"/>
              </p:ext>
            </p:extLst>
          </p:nvPr>
        </p:nvGraphicFramePr>
        <p:xfrm>
          <a:off x="1101452" y="4153422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3" imgW="1866600" imgH="406080" progId="Equation.DSMT4">
                  <p:embed/>
                </p:oleObj>
              </mc:Choice>
              <mc:Fallback>
                <p:oleObj name="Equation" r:id="rId3" imgW="1866600" imgH="4060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452" y="4153422"/>
                        <a:ext cx="1866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01991"/>
              </p:ext>
            </p:extLst>
          </p:nvPr>
        </p:nvGraphicFramePr>
        <p:xfrm>
          <a:off x="3095352" y="4153422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5" imgW="2844720" imgH="431640" progId="Equation.DSMT4">
                  <p:embed/>
                </p:oleObj>
              </mc:Choice>
              <mc:Fallback>
                <p:oleObj name="Equation" r:id="rId5" imgW="2844720" imgH="43164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352" y="4153422"/>
                        <a:ext cx="284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161654" y="4797152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在区间</a:t>
            </a:r>
            <a:r>
              <a:rPr kumimoji="1" lang="zh-CN" altLang="en-US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上的一个原函数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5952854" y="4074840"/>
            <a:ext cx="3083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则称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为 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498378" y="1590576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微分法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396747"/>
              </p:ext>
            </p:extLst>
          </p:nvPr>
        </p:nvGraphicFramePr>
        <p:xfrm>
          <a:off x="3157316" y="1708051"/>
          <a:ext cx="1885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7" imgW="1714320" imgH="406080" progId="Equation.DSMT4">
                  <p:embed/>
                </p:oleObj>
              </mc:Choice>
              <mc:Fallback>
                <p:oleObj name="Equation" r:id="rId7" imgW="1714320" imgH="4060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316" y="1708051"/>
                        <a:ext cx="18859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498378" y="2495451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积分法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071542"/>
              </p:ext>
            </p:extLst>
          </p:nvPr>
        </p:nvGraphicFramePr>
        <p:xfrm>
          <a:off x="3133503" y="2612926"/>
          <a:ext cx="1857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9" imgW="1688760" imgH="406080" progId="Equation.DSMT4">
                  <p:embed/>
                </p:oleObj>
              </mc:Choice>
              <mc:Fallback>
                <p:oleObj name="Equation" r:id="rId9" imgW="1688760" imgH="4060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503" y="2612926"/>
                        <a:ext cx="18573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5460778" y="2047776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互逆运算</a:t>
            </a:r>
          </a:p>
        </p:txBody>
      </p:sp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745734"/>
              </p:ext>
            </p:extLst>
          </p:nvPr>
        </p:nvGraphicFramePr>
        <p:xfrm>
          <a:off x="5022628" y="15429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628" y="1542951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10"/>
          <p:cNvSpPr>
            <a:spLocks/>
          </p:cNvSpPr>
          <p:nvPr/>
        </p:nvSpPr>
        <p:spPr bwMode="auto">
          <a:xfrm>
            <a:off x="5155978" y="1727101"/>
            <a:ext cx="193675" cy="1219200"/>
          </a:xfrm>
          <a:prstGeom prst="rightBrace">
            <a:avLst>
              <a:gd name="adj1" fmla="val 5245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8" grpId="0" build="p" autoUpdateAnimBg="0"/>
      <p:bldP spid="19" grpId="0" build="p" autoUpdateAnimBg="0"/>
      <p:bldP spid="22" grpId="0" build="p" autoUpdateAnimBg="0" advAuto="0"/>
      <p:bldP spid="23" grpId="0" build="p" autoUpdateAnimBg="0"/>
      <p:bldP spid="29" grpId="0" autoUpdateAnimBg="0"/>
      <p:bldP spid="31" grpId="0" autoUpdateAnimBg="0"/>
      <p:bldP spid="33" grpId="0" autoUpdateAnimBg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6168" y="298450"/>
            <a:ext cx="20764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4.1.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 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450034"/>
              </p:ext>
            </p:extLst>
          </p:nvPr>
        </p:nvGraphicFramePr>
        <p:xfrm>
          <a:off x="2100115" y="40640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115" y="406400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94568" y="343694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在区间</a:t>
            </a:r>
            <a:r>
              <a:rPr kumimoji="1" lang="zh-CN" altLang="en-US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上的原函数全体称为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0650"/>
              </p:ext>
            </p:extLst>
          </p:nvPr>
        </p:nvGraphicFramePr>
        <p:xfrm>
          <a:off x="7572124" y="381000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Equation" r:id="rId5" imgW="1307880" imgH="444240" progId="Equation.DSMT4">
                  <p:embed/>
                </p:oleObj>
              </mc:Choice>
              <mc:Fallback>
                <p:oleObj name="Equation" r:id="rId5" imgW="1307880" imgH="44424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124" y="381000"/>
                        <a:ext cx="1308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990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上的不定积分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996691"/>
              </p:ext>
            </p:extLst>
          </p:nvPr>
        </p:nvGraphicFramePr>
        <p:xfrm>
          <a:off x="3397250" y="995363"/>
          <a:ext cx="1473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Equation" r:id="rId7" imgW="1473120" imgH="583920" progId="Equation.DSMT4">
                  <p:embed/>
                </p:oleObj>
              </mc:Choice>
              <mc:Fallback>
                <p:oleObj name="Equation" r:id="rId7" imgW="1473120" imgH="58392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995363"/>
                        <a:ext cx="1473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953000" y="1004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87368"/>
              </p:ext>
            </p:extLst>
          </p:nvPr>
        </p:nvGraphicFramePr>
        <p:xfrm>
          <a:off x="1308100" y="1655763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Equation" r:id="rId9" imgW="457200" imgH="583920" progId="Equation.DSMT4">
                  <p:embed/>
                </p:oleObj>
              </mc:Choice>
              <mc:Fallback>
                <p:oleObj name="Equation" r:id="rId9" imgW="457200" imgH="58392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655763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49400" y="1688307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积分号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52282"/>
              </p:ext>
            </p:extLst>
          </p:nvPr>
        </p:nvGraphicFramePr>
        <p:xfrm>
          <a:off x="3987800" y="1751013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Equation" r:id="rId11" imgW="736560" imgH="393480" progId="Equation.DSMT4">
                  <p:embed/>
                </p:oleObj>
              </mc:Choice>
              <mc:Fallback>
                <p:oleObj name="Equation" r:id="rId11" imgW="736560" imgH="39348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1751013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76800" y="1688307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被积函数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837228"/>
              </p:ext>
            </p:extLst>
          </p:nvPr>
        </p:nvGraphicFramePr>
        <p:xfrm>
          <a:off x="3937000" y="2325688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Equation" r:id="rId13" imgW="1066680" imgH="393480" progId="Equation.DSMT4">
                  <p:embed/>
                </p:oleObj>
              </mc:Choice>
              <mc:Fallback>
                <p:oleObj name="Equation" r:id="rId13" imgW="1066680" imgH="39348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2325688"/>
                        <a:ext cx="1066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105400" y="2262982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被积表达式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932483"/>
              </p:ext>
            </p:extLst>
          </p:nvPr>
        </p:nvGraphicFramePr>
        <p:xfrm>
          <a:off x="1320800" y="2370138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Equation" r:id="rId15" imgW="228600" imgH="304560" progId="Equation.DSMT4">
                  <p:embed/>
                </p:oleObj>
              </mc:Choice>
              <mc:Fallback>
                <p:oleObj name="Equation" r:id="rId15" imgW="228600" imgH="30456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370138"/>
                        <a:ext cx="228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549400" y="2262982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—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积分变量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56168" y="2956573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85438"/>
              </p:ext>
            </p:extLst>
          </p:nvPr>
        </p:nvGraphicFramePr>
        <p:xfrm>
          <a:off x="1067651" y="3077223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Equation" r:id="rId17" imgW="2019240" imgH="406080" progId="Equation.DSMT4">
                  <p:embed/>
                </p:oleObj>
              </mc:Choice>
              <mc:Fallback>
                <p:oleObj name="Equation" r:id="rId17" imgW="2019240" imgH="40608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651" y="3077223"/>
                        <a:ext cx="2019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118701" y="2956573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764543"/>
              </p:ext>
            </p:extLst>
          </p:nvPr>
        </p:nvGraphicFramePr>
        <p:xfrm>
          <a:off x="1822450" y="3589658"/>
          <a:ext cx="28940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Equation" r:id="rId19" imgW="2895480" imgH="583920" progId="Equation.DSMT4">
                  <p:embed/>
                </p:oleObj>
              </mc:Choice>
              <mc:Fallback>
                <p:oleObj name="Equation" r:id="rId19" imgW="2895480" imgH="58392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3589658"/>
                        <a:ext cx="28940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105400" y="3597596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为任意常数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5334000" y="4267200"/>
            <a:ext cx="3048000" cy="1066800"/>
          </a:xfrm>
          <a:prstGeom prst="wedgeRectCallout">
            <a:avLst>
              <a:gd name="adj1" fmla="val -68542"/>
              <a:gd name="adj2" fmla="val -79764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称</a:t>
            </a:r>
            <a:r>
              <a:rPr kumimoji="1" lang="zh-CN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</a:t>
            </a:r>
            <a:r>
              <a:rPr kumimoji="1" lang="zh-CN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积分常数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ctr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不可丢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!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56168" y="4225131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123810"/>
              </p:ext>
            </p:extLst>
          </p:nvPr>
        </p:nvGraphicFramePr>
        <p:xfrm>
          <a:off x="1752600" y="4192587"/>
          <a:ext cx="1155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Equation" r:id="rId21" imgW="1155600" imgH="583920" progId="Equation.DSMT4">
                  <p:embed/>
                </p:oleObj>
              </mc:Choice>
              <mc:Fallback>
                <p:oleObj name="Equation" r:id="rId21" imgW="1155600" imgH="58392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92587"/>
                        <a:ext cx="1155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580823"/>
              </p:ext>
            </p:extLst>
          </p:nvPr>
        </p:nvGraphicFramePr>
        <p:xfrm>
          <a:off x="3244850" y="4294187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Equation" r:id="rId23" imgW="914400" imgH="380880" progId="Equation.DSMT4">
                  <p:embed/>
                </p:oleObj>
              </mc:Choice>
              <mc:Fallback>
                <p:oleObj name="Equation" r:id="rId23" imgW="914400" imgH="38088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4294187"/>
                        <a:ext cx="914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388604"/>
              </p:ext>
            </p:extLst>
          </p:nvPr>
        </p:nvGraphicFramePr>
        <p:xfrm>
          <a:off x="1752600" y="4930775"/>
          <a:ext cx="1193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Equation" r:id="rId25" imgW="1193760" imgH="583920" progId="Equation.DSMT4">
                  <p:embed/>
                </p:oleObj>
              </mc:Choice>
              <mc:Fallback>
                <p:oleObj name="Equation" r:id="rId25" imgW="1193760" imgH="58392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30775"/>
                        <a:ext cx="1193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537697"/>
              </p:ext>
            </p:extLst>
          </p:nvPr>
        </p:nvGraphicFramePr>
        <p:xfrm>
          <a:off x="3244850" y="4864100"/>
          <a:ext cx="116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Equation" r:id="rId27" imgW="1168200" imgH="685800" progId="Equation.DSMT4">
                  <p:embed/>
                </p:oleObj>
              </mc:Choice>
              <mc:Fallback>
                <p:oleObj name="Equation" r:id="rId27" imgW="1168200" imgH="68580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4864100"/>
                        <a:ext cx="1168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551500"/>
              </p:ext>
            </p:extLst>
          </p:nvPr>
        </p:nvGraphicFramePr>
        <p:xfrm>
          <a:off x="1752600" y="5734050"/>
          <a:ext cx="1498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Equation" r:id="rId29" imgW="1498320" imgH="583920" progId="Equation.DSMT4">
                  <p:embed/>
                </p:oleObj>
              </mc:Choice>
              <mc:Fallback>
                <p:oleObj name="Equation" r:id="rId29" imgW="1498320" imgH="58392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34050"/>
                        <a:ext cx="1498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389051"/>
              </p:ext>
            </p:extLst>
          </p:nvPr>
        </p:nvGraphicFramePr>
        <p:xfrm>
          <a:off x="3244850" y="5816600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Equation" r:id="rId31" imgW="1549080" imgH="393480" progId="Equation.DSMT4">
                  <p:embed/>
                </p:oleObj>
              </mc:Choice>
              <mc:Fallback>
                <p:oleObj name="Equation" r:id="rId31" imgW="1549080" imgH="39348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5816600"/>
                        <a:ext cx="1549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990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记作</a:t>
            </a:r>
          </a:p>
        </p:txBody>
      </p:sp>
    </p:spTree>
    <p:extLst>
      <p:ext uri="{BB962C8B-B14F-4D97-AF65-F5344CB8AC3E}">
        <p14:creationId xmlns:p14="http://schemas.microsoft.com/office/powerpoint/2010/main" val="10414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8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18" grpId="0" autoUpdateAnimBg="0"/>
      <p:bldP spid="20" grpId="0" autoUpdateAnimBg="0"/>
      <p:bldP spid="22" grpId="0" autoUpdateAnimBg="0"/>
      <p:bldP spid="23" grpId="0" animBg="1" autoUpdateAnimBg="0"/>
      <p:bldP spid="24" grpId="0" autoUpdateAnimBg="0"/>
      <p:bldP spid="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27201"/>
              </p:ext>
            </p:extLst>
          </p:nvPr>
        </p:nvGraphicFramePr>
        <p:xfrm>
          <a:off x="2305853" y="415640"/>
          <a:ext cx="4464419" cy="44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Equation" r:id="rId3" imgW="4457520" imgH="444240" progId="Equation.DSMT4">
                  <p:embed/>
                </p:oleObj>
              </mc:Choice>
              <mc:Fallback>
                <p:oleObj name="Equation" r:id="rId3" imgW="4457520" imgH="44424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853" y="415640"/>
                        <a:ext cx="4464419" cy="445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08250" y="333089"/>
            <a:ext cx="1758950" cy="61051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命题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4.1.1. 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128214"/>
              </p:ext>
            </p:extLst>
          </p:nvPr>
        </p:nvGraphicFramePr>
        <p:xfrm>
          <a:off x="6864639" y="415640"/>
          <a:ext cx="2149535" cy="44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Equation" r:id="rId5" imgW="2145960" imgH="444240" progId="Equation.DSMT4">
                  <p:embed/>
                </p:oleObj>
              </mc:Choice>
              <mc:Fallback>
                <p:oleObj name="Equation" r:id="rId5" imgW="2145960" imgH="44424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639" y="415640"/>
                        <a:ext cx="2149535" cy="445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6037" y="970756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原函数都在函数族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539030"/>
              </p:ext>
            </p:extLst>
          </p:nvPr>
        </p:nvGraphicFramePr>
        <p:xfrm>
          <a:off x="3283087" y="1053306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" name="Equation" r:id="rId7" imgW="1320480" imgH="393480" progId="Equation.DSMT4">
                  <p:embed/>
                </p:oleObj>
              </mc:Choice>
              <mc:Fallback>
                <p:oleObj name="Equation" r:id="rId7" imgW="1320480" imgH="39348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087" y="1053306"/>
                        <a:ext cx="132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711837" y="970756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C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为任意常数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内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7713" y="1626970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 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(1)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70255"/>
              </p:ext>
            </p:extLst>
          </p:nvPr>
        </p:nvGraphicFramePr>
        <p:xfrm>
          <a:off x="2339752" y="2204864"/>
          <a:ext cx="39195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" name="Equation" r:id="rId9" imgW="3924000" imgH="444240" progId="Equation.DSMT4">
                  <p:embed/>
                </p:oleObj>
              </mc:Choice>
              <mc:Fallback>
                <p:oleObj name="Equation" r:id="rId9" imgW="3924000" imgH="44424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04864"/>
                        <a:ext cx="39195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36819"/>
              </p:ext>
            </p:extLst>
          </p:nvPr>
        </p:nvGraphicFramePr>
        <p:xfrm>
          <a:off x="2521416" y="1682009"/>
          <a:ext cx="129992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" name="Equation" r:id="rId11" imgW="1625400" imgH="406080" progId="Equation.DSMT4">
                  <p:embed/>
                </p:oleObj>
              </mc:Choice>
              <mc:Fallback>
                <p:oleObj name="Equation" r:id="rId11" imgW="1625400" imgH="40608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416" y="1682009"/>
                        <a:ext cx="129992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261365"/>
              </p:ext>
            </p:extLst>
          </p:nvPr>
        </p:nvGraphicFramePr>
        <p:xfrm>
          <a:off x="4061523" y="1712913"/>
          <a:ext cx="883539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" name="Equation" r:id="rId13" imgW="1104840" imgH="406080" progId="Equation.DSMT4">
                  <p:embed/>
                </p:oleObj>
              </mc:Choice>
              <mc:Fallback>
                <p:oleObj name="Equation" r:id="rId13" imgW="1104840" imgH="40608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523" y="1712913"/>
                        <a:ext cx="883539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168717"/>
              </p:ext>
            </p:extLst>
          </p:nvPr>
        </p:nvGraphicFramePr>
        <p:xfrm>
          <a:off x="5220072" y="1697038"/>
          <a:ext cx="86322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" name="Equation" r:id="rId15" imgW="1079280" imgH="393480" progId="Equation.DSMT4">
                  <p:embed/>
                </p:oleObj>
              </mc:Choice>
              <mc:Fallback>
                <p:oleObj name="Equation" r:id="rId15" imgW="1079280" imgH="39348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697038"/>
                        <a:ext cx="86322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283942"/>
              </p:ext>
            </p:extLst>
          </p:nvPr>
        </p:nvGraphicFramePr>
        <p:xfrm>
          <a:off x="1848328" y="2834620"/>
          <a:ext cx="447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" name="Equation" r:id="rId17" imgW="4470120" imgH="444240" progId="Equation.DSMT4">
                  <p:embed/>
                </p:oleObj>
              </mc:Choice>
              <mc:Fallback>
                <p:oleObj name="Equation" r:id="rId17" imgW="4470120" imgH="44424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328" y="2834620"/>
                        <a:ext cx="4470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426046"/>
              </p:ext>
            </p:extLst>
          </p:nvPr>
        </p:nvGraphicFramePr>
        <p:xfrm>
          <a:off x="3016250" y="347345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" name="Equation" r:id="rId19" imgW="1942920" imgH="406080" progId="Equation.DSMT4">
                  <p:embed/>
                </p:oleObj>
              </mc:Choice>
              <mc:Fallback>
                <p:oleObj name="Equation" r:id="rId19" imgW="1942920" imgH="4060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473450"/>
                        <a:ext cx="1943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33400" y="39433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又知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330652"/>
              </p:ext>
            </p:extLst>
          </p:nvPr>
        </p:nvGraphicFramePr>
        <p:xfrm>
          <a:off x="3041650" y="4002088"/>
          <a:ext cx="1944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" name="Equation" r:id="rId21" imgW="1930320" imgH="406080" progId="Equation.DSMT4">
                  <p:embed/>
                </p:oleObj>
              </mc:Choice>
              <mc:Fallback>
                <p:oleObj name="Equation" r:id="rId21" imgW="1930320" imgH="40608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4002088"/>
                        <a:ext cx="1944688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464742"/>
              </p:ext>
            </p:extLst>
          </p:nvPr>
        </p:nvGraphicFramePr>
        <p:xfrm>
          <a:off x="2166789" y="4590491"/>
          <a:ext cx="2500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" name="Equation" r:id="rId23" imgW="2501640" imgH="431640" progId="Equation.DSMT4">
                  <p:embed/>
                </p:oleObj>
              </mc:Choice>
              <mc:Fallback>
                <p:oleObj name="Equation" r:id="rId23" imgW="2501640" imgH="43164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789" y="4590491"/>
                        <a:ext cx="25003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309033"/>
              </p:ext>
            </p:extLst>
          </p:nvPr>
        </p:nvGraphicFramePr>
        <p:xfrm>
          <a:off x="5003651" y="4565091"/>
          <a:ext cx="245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name="Equation" r:id="rId25" imgW="2450880" imgH="457200" progId="Equation.DSMT4">
                  <p:embed/>
                </p:oleObj>
              </mc:Choice>
              <mc:Fallback>
                <p:oleObj name="Equation" r:id="rId25" imgW="2450880" imgH="4572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651" y="4565091"/>
                        <a:ext cx="2451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85787" y="5265266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812356"/>
              </p:ext>
            </p:extLst>
          </p:nvPr>
        </p:nvGraphicFramePr>
        <p:xfrm>
          <a:off x="1157287" y="5308922"/>
          <a:ext cx="2500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name="Equation" r:id="rId27" imgW="2501640" imgH="431640" progId="Equation.DSMT4">
                  <p:embed/>
                </p:oleObj>
              </mc:Choice>
              <mc:Fallback>
                <p:oleObj name="Equation" r:id="rId27" imgW="2501640" imgH="43164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7" y="5308922"/>
                        <a:ext cx="25003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709987" y="5265266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属于函数族</a:t>
            </a:r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19360"/>
              </p:ext>
            </p:extLst>
          </p:nvPr>
        </p:nvGraphicFramePr>
        <p:xfrm>
          <a:off x="5710237" y="5327972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" name="Equation" r:id="rId29" imgW="1447560" imgH="393480" progId="Equation.DSMT4">
                  <p:embed/>
                </p:oleObj>
              </mc:Choice>
              <mc:Fallback>
                <p:oleObj name="Equation" r:id="rId29" imgW="1447560" imgH="39348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7" y="5327972"/>
                        <a:ext cx="144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6470650" y="27559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1633840" y="1614487"/>
            <a:ext cx="9555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387725" y="2146082"/>
            <a:ext cx="9555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591015" y="4534135"/>
            <a:ext cx="9555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045524" y="2755900"/>
            <a:ext cx="915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(2)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43720" y="5784379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4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  <p:bldP spid="7" grpId="0" build="p" autoUpdateAnimBg="0" advAuto="0"/>
      <p:bldP spid="8" grpId="0" autoUpdateAnimBg="0"/>
      <p:bldP spid="15" grpId="0" autoUpdateAnimBg="0"/>
      <p:bldP spid="23" grpId="0" autoUpdateAnimBg="0"/>
      <p:bldP spid="25" grpId="0" autoUpdateAnimBg="0"/>
      <p:bldP spid="27" grpId="0" build="p" autoUpdateAnimBg="0"/>
      <p:bldP spid="28" grpId="0"/>
      <p:bldP spid="29" grpId="0"/>
      <p:bldP spid="30" grpId="0"/>
      <p:bldP spid="3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52438"/>
            <a:ext cx="419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不定积分的几何意义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866270"/>
              </p:ext>
            </p:extLst>
          </p:nvPr>
        </p:nvGraphicFramePr>
        <p:xfrm>
          <a:off x="609600" y="1166813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66813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95400" y="106203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的原函数的图形称为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891673"/>
              </p:ext>
            </p:extLst>
          </p:nvPr>
        </p:nvGraphicFramePr>
        <p:xfrm>
          <a:off x="4572000" y="1166813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5" imgW="736560" imgH="393480" progId="Equation.DSMT4">
                  <p:embed/>
                </p:oleObj>
              </mc:Choice>
              <mc:Fallback>
                <p:oleObj name="Equation" r:id="rId5" imgW="736560" imgH="3934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66813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697131"/>
              </p:ext>
            </p:extLst>
          </p:nvPr>
        </p:nvGraphicFramePr>
        <p:xfrm>
          <a:off x="628650" y="1681163"/>
          <a:ext cx="1308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7" imgW="1307880" imgH="583920" progId="Equation.DSMT4">
                  <p:embed/>
                </p:oleObj>
              </mc:Choice>
              <mc:Fallback>
                <p:oleObj name="Equation" r:id="rId7" imgW="1307880" imgH="58392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81163"/>
                        <a:ext cx="1308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81200" y="1713707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的图形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276600" y="19732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53000" y="1713707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的所有积分曲线组成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310492"/>
              </p:ext>
            </p:extLst>
          </p:nvPr>
        </p:nvGraphicFramePr>
        <p:xfrm>
          <a:off x="4216400" y="1776413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9" imgW="736560" imgH="393480" progId="Equation.DSMT4">
                  <p:embed/>
                </p:oleObj>
              </mc:Choice>
              <mc:Fallback>
                <p:oleObj name="Equation" r:id="rId9" imgW="736560" imgH="3934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776413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91000" y="22812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的平行曲线族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2193925" y="4527550"/>
            <a:ext cx="3771900" cy="1028700"/>
          </a:xfrm>
          <a:custGeom>
            <a:avLst/>
            <a:gdLst>
              <a:gd name="T0" fmla="*/ 0 w 2640"/>
              <a:gd name="T1" fmla="*/ 720 h 720"/>
              <a:gd name="T2" fmla="*/ 240 w 2640"/>
              <a:gd name="T3" fmla="*/ 432 h 720"/>
              <a:gd name="T4" fmla="*/ 672 w 2640"/>
              <a:gd name="T5" fmla="*/ 432 h 720"/>
              <a:gd name="T6" fmla="*/ 1152 w 2640"/>
              <a:gd name="T7" fmla="*/ 624 h 720"/>
              <a:gd name="T8" fmla="*/ 1728 w 2640"/>
              <a:gd name="T9" fmla="*/ 672 h 720"/>
              <a:gd name="T10" fmla="*/ 2160 w 2640"/>
              <a:gd name="T11" fmla="*/ 528 h 720"/>
              <a:gd name="T12" fmla="*/ 2640 w 2640"/>
              <a:gd name="T1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193925" y="4116388"/>
            <a:ext cx="3771900" cy="1028700"/>
          </a:xfrm>
          <a:custGeom>
            <a:avLst/>
            <a:gdLst>
              <a:gd name="T0" fmla="*/ 0 w 2640"/>
              <a:gd name="T1" fmla="*/ 720 h 720"/>
              <a:gd name="T2" fmla="*/ 240 w 2640"/>
              <a:gd name="T3" fmla="*/ 432 h 720"/>
              <a:gd name="T4" fmla="*/ 672 w 2640"/>
              <a:gd name="T5" fmla="*/ 432 h 720"/>
              <a:gd name="T6" fmla="*/ 1152 w 2640"/>
              <a:gd name="T7" fmla="*/ 624 h 720"/>
              <a:gd name="T8" fmla="*/ 1728 w 2640"/>
              <a:gd name="T9" fmla="*/ 672 h 720"/>
              <a:gd name="T10" fmla="*/ 2160 w 2640"/>
              <a:gd name="T11" fmla="*/ 528 h 720"/>
              <a:gd name="T12" fmla="*/ 2640 w 2640"/>
              <a:gd name="T1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2193925" y="3705225"/>
            <a:ext cx="3771900" cy="1028700"/>
          </a:xfrm>
          <a:custGeom>
            <a:avLst/>
            <a:gdLst>
              <a:gd name="T0" fmla="*/ 0 w 2640"/>
              <a:gd name="T1" fmla="*/ 720 h 720"/>
              <a:gd name="T2" fmla="*/ 240 w 2640"/>
              <a:gd name="T3" fmla="*/ 432 h 720"/>
              <a:gd name="T4" fmla="*/ 672 w 2640"/>
              <a:gd name="T5" fmla="*/ 432 h 720"/>
              <a:gd name="T6" fmla="*/ 1152 w 2640"/>
              <a:gd name="T7" fmla="*/ 624 h 720"/>
              <a:gd name="T8" fmla="*/ 1728 w 2640"/>
              <a:gd name="T9" fmla="*/ 672 h 720"/>
              <a:gd name="T10" fmla="*/ 2160 w 2640"/>
              <a:gd name="T11" fmla="*/ 528 h 720"/>
              <a:gd name="T12" fmla="*/ 2640 w 2640"/>
              <a:gd name="T1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2193925" y="3225800"/>
            <a:ext cx="3771900" cy="1027113"/>
          </a:xfrm>
          <a:custGeom>
            <a:avLst/>
            <a:gdLst>
              <a:gd name="T0" fmla="*/ 0 w 2640"/>
              <a:gd name="T1" fmla="*/ 720 h 720"/>
              <a:gd name="T2" fmla="*/ 240 w 2640"/>
              <a:gd name="T3" fmla="*/ 432 h 720"/>
              <a:gd name="T4" fmla="*/ 672 w 2640"/>
              <a:gd name="T5" fmla="*/ 432 h 720"/>
              <a:gd name="T6" fmla="*/ 1152 w 2640"/>
              <a:gd name="T7" fmla="*/ 624 h 720"/>
              <a:gd name="T8" fmla="*/ 1728 w 2640"/>
              <a:gd name="T9" fmla="*/ 672 h 720"/>
              <a:gd name="T10" fmla="*/ 2160 w 2640"/>
              <a:gd name="T11" fmla="*/ 528 h 720"/>
              <a:gd name="T12" fmla="*/ 2640 w 2640"/>
              <a:gd name="T1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193925" y="2814638"/>
            <a:ext cx="3771900" cy="1027112"/>
          </a:xfrm>
          <a:custGeom>
            <a:avLst/>
            <a:gdLst>
              <a:gd name="T0" fmla="*/ 0 w 2640"/>
              <a:gd name="T1" fmla="*/ 720 h 720"/>
              <a:gd name="T2" fmla="*/ 240 w 2640"/>
              <a:gd name="T3" fmla="*/ 432 h 720"/>
              <a:gd name="T4" fmla="*/ 672 w 2640"/>
              <a:gd name="T5" fmla="*/ 432 h 720"/>
              <a:gd name="T6" fmla="*/ 1152 w 2640"/>
              <a:gd name="T7" fmla="*/ 624 h 720"/>
              <a:gd name="T8" fmla="*/ 1728 w 2640"/>
              <a:gd name="T9" fmla="*/ 672 h 720"/>
              <a:gd name="T10" fmla="*/ 2160 w 2640"/>
              <a:gd name="T11" fmla="*/ 528 h 720"/>
              <a:gd name="T12" fmla="*/ 2640 w 2640"/>
              <a:gd name="T1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732338" y="4938713"/>
            <a:ext cx="116522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2057400" y="2883159"/>
            <a:ext cx="4634086" cy="3289040"/>
            <a:chOff x="1296" y="1632"/>
            <a:chExt cx="3244" cy="2304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296" y="3600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1968" y="1632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299202"/>
                </p:ext>
              </p:extLst>
            </p:nvPr>
          </p:nvGraphicFramePr>
          <p:xfrm>
            <a:off x="2005" y="1659"/>
            <a:ext cx="17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2" name="Equation" r:id="rId11" imgW="253800" imgH="304560" progId="Equation.DSMT4">
                    <p:embed/>
                  </p:oleObj>
                </mc:Choice>
                <mc:Fallback>
                  <p:oleObj name="Equation" r:id="rId11" imgW="253800" imgH="30456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5" y="1659"/>
                          <a:ext cx="178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2549250"/>
                </p:ext>
              </p:extLst>
            </p:nvPr>
          </p:nvGraphicFramePr>
          <p:xfrm>
            <a:off x="4380" y="3679"/>
            <a:ext cx="16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3" name="Equation" r:id="rId13" imgW="228600" imgH="304560" progId="Equation.DSMT4">
                    <p:embed/>
                  </p:oleObj>
                </mc:Choice>
                <mc:Fallback>
                  <p:oleObj name="Equation" r:id="rId13" imgW="228600" imgH="30456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3679"/>
                          <a:ext cx="160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753082"/>
                </p:ext>
              </p:extLst>
            </p:nvPr>
          </p:nvGraphicFramePr>
          <p:xfrm>
            <a:off x="1968" y="3607"/>
            <a:ext cx="20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4" name="Equation" r:id="rId15" imgW="291960" imgH="317160" progId="Equation.DSMT4">
                    <p:embed/>
                  </p:oleObj>
                </mc:Choice>
                <mc:Fallback>
                  <p:oleObj name="Equation" r:id="rId15" imgW="291960" imgH="31716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607"/>
                          <a:ext cx="20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4997131" y="3225799"/>
            <a:ext cx="317296" cy="2829343"/>
            <a:chOff x="3354" y="1872"/>
            <a:chExt cx="222" cy="1982"/>
          </a:xfrm>
        </p:grpSpPr>
        <p:graphicFrame>
          <p:nvGraphicFramePr>
            <p:cNvPr id="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5620146"/>
                </p:ext>
              </p:extLst>
            </p:nvPr>
          </p:nvGraphicFramePr>
          <p:xfrm>
            <a:off x="3354" y="3552"/>
            <a:ext cx="22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" name="Equation" r:id="rId17" imgW="317160" imgH="431640" progId="Equation.DSMT4">
                    <p:embed/>
                  </p:oleObj>
                </mc:Choice>
                <mc:Fallback>
                  <p:oleObj name="Equation" r:id="rId17" imgW="317160" imgH="43164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3552"/>
                          <a:ext cx="222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3504" y="187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4732338" y="4527550"/>
            <a:ext cx="116522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4732338" y="4116388"/>
            <a:ext cx="116522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4732338" y="3636963"/>
            <a:ext cx="116522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4732338" y="3225800"/>
            <a:ext cx="116522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2193925" y="2814638"/>
            <a:ext cx="3771900" cy="2741612"/>
            <a:chOff x="1392" y="1584"/>
            <a:chExt cx="2640" cy="1920"/>
          </a:xfrm>
        </p:grpSpPr>
        <p:grpSp>
          <p:nvGrpSpPr>
            <p:cNvPr id="32" name="Group 32"/>
            <p:cNvGrpSpPr>
              <a:grpSpLocks/>
            </p:cNvGrpSpPr>
            <p:nvPr/>
          </p:nvGrpSpPr>
          <p:grpSpPr bwMode="auto">
            <a:xfrm>
              <a:off x="1392" y="1584"/>
              <a:ext cx="2640" cy="1632"/>
              <a:chOff x="1392" y="1584"/>
              <a:chExt cx="2640" cy="1632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1392" y="2496"/>
                <a:ext cx="2640" cy="720"/>
              </a:xfrm>
              <a:custGeom>
                <a:avLst/>
                <a:gdLst>
                  <a:gd name="T0" fmla="*/ 0 w 2640"/>
                  <a:gd name="T1" fmla="*/ 720 h 720"/>
                  <a:gd name="T2" fmla="*/ 240 w 2640"/>
                  <a:gd name="T3" fmla="*/ 432 h 720"/>
                  <a:gd name="T4" fmla="*/ 672 w 2640"/>
                  <a:gd name="T5" fmla="*/ 432 h 720"/>
                  <a:gd name="T6" fmla="*/ 1152 w 2640"/>
                  <a:gd name="T7" fmla="*/ 624 h 720"/>
                  <a:gd name="T8" fmla="*/ 1728 w 2640"/>
                  <a:gd name="T9" fmla="*/ 672 h 720"/>
                  <a:gd name="T10" fmla="*/ 2160 w 2640"/>
                  <a:gd name="T11" fmla="*/ 528 h 720"/>
                  <a:gd name="T12" fmla="*/ 2640 w 2640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0" h="720">
                    <a:moveTo>
                      <a:pt x="0" y="720"/>
                    </a:moveTo>
                    <a:cubicBezTo>
                      <a:pt x="64" y="600"/>
                      <a:pt x="128" y="480"/>
                      <a:pt x="240" y="432"/>
                    </a:cubicBezTo>
                    <a:cubicBezTo>
                      <a:pt x="352" y="384"/>
                      <a:pt x="520" y="400"/>
                      <a:pt x="672" y="432"/>
                    </a:cubicBezTo>
                    <a:cubicBezTo>
                      <a:pt x="824" y="464"/>
                      <a:pt x="976" y="584"/>
                      <a:pt x="1152" y="624"/>
                    </a:cubicBezTo>
                    <a:cubicBezTo>
                      <a:pt x="1328" y="664"/>
                      <a:pt x="1560" y="688"/>
                      <a:pt x="1728" y="672"/>
                    </a:cubicBezTo>
                    <a:cubicBezTo>
                      <a:pt x="1896" y="656"/>
                      <a:pt x="2008" y="640"/>
                      <a:pt x="2160" y="528"/>
                    </a:cubicBezTo>
                    <a:cubicBezTo>
                      <a:pt x="2312" y="416"/>
                      <a:pt x="2560" y="88"/>
                      <a:pt x="264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1392" y="2208"/>
                <a:ext cx="2640" cy="720"/>
              </a:xfrm>
              <a:custGeom>
                <a:avLst/>
                <a:gdLst>
                  <a:gd name="T0" fmla="*/ 0 w 2640"/>
                  <a:gd name="T1" fmla="*/ 720 h 720"/>
                  <a:gd name="T2" fmla="*/ 240 w 2640"/>
                  <a:gd name="T3" fmla="*/ 432 h 720"/>
                  <a:gd name="T4" fmla="*/ 672 w 2640"/>
                  <a:gd name="T5" fmla="*/ 432 h 720"/>
                  <a:gd name="T6" fmla="*/ 1152 w 2640"/>
                  <a:gd name="T7" fmla="*/ 624 h 720"/>
                  <a:gd name="T8" fmla="*/ 1728 w 2640"/>
                  <a:gd name="T9" fmla="*/ 672 h 720"/>
                  <a:gd name="T10" fmla="*/ 2160 w 2640"/>
                  <a:gd name="T11" fmla="*/ 528 h 720"/>
                  <a:gd name="T12" fmla="*/ 2640 w 2640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0" h="720">
                    <a:moveTo>
                      <a:pt x="0" y="720"/>
                    </a:moveTo>
                    <a:cubicBezTo>
                      <a:pt x="64" y="600"/>
                      <a:pt x="128" y="480"/>
                      <a:pt x="240" y="432"/>
                    </a:cubicBezTo>
                    <a:cubicBezTo>
                      <a:pt x="352" y="384"/>
                      <a:pt x="520" y="400"/>
                      <a:pt x="672" y="432"/>
                    </a:cubicBezTo>
                    <a:cubicBezTo>
                      <a:pt x="824" y="464"/>
                      <a:pt x="976" y="584"/>
                      <a:pt x="1152" y="624"/>
                    </a:cubicBezTo>
                    <a:cubicBezTo>
                      <a:pt x="1328" y="664"/>
                      <a:pt x="1560" y="688"/>
                      <a:pt x="1728" y="672"/>
                    </a:cubicBezTo>
                    <a:cubicBezTo>
                      <a:pt x="1896" y="656"/>
                      <a:pt x="2008" y="640"/>
                      <a:pt x="2160" y="528"/>
                    </a:cubicBezTo>
                    <a:cubicBezTo>
                      <a:pt x="2312" y="416"/>
                      <a:pt x="2560" y="88"/>
                      <a:pt x="264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1392" y="1872"/>
                <a:ext cx="2640" cy="720"/>
              </a:xfrm>
              <a:custGeom>
                <a:avLst/>
                <a:gdLst>
                  <a:gd name="T0" fmla="*/ 0 w 2640"/>
                  <a:gd name="T1" fmla="*/ 720 h 720"/>
                  <a:gd name="T2" fmla="*/ 240 w 2640"/>
                  <a:gd name="T3" fmla="*/ 432 h 720"/>
                  <a:gd name="T4" fmla="*/ 672 w 2640"/>
                  <a:gd name="T5" fmla="*/ 432 h 720"/>
                  <a:gd name="T6" fmla="*/ 1152 w 2640"/>
                  <a:gd name="T7" fmla="*/ 624 h 720"/>
                  <a:gd name="T8" fmla="*/ 1728 w 2640"/>
                  <a:gd name="T9" fmla="*/ 672 h 720"/>
                  <a:gd name="T10" fmla="*/ 2160 w 2640"/>
                  <a:gd name="T11" fmla="*/ 528 h 720"/>
                  <a:gd name="T12" fmla="*/ 2640 w 2640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0" h="720">
                    <a:moveTo>
                      <a:pt x="0" y="720"/>
                    </a:moveTo>
                    <a:cubicBezTo>
                      <a:pt x="64" y="600"/>
                      <a:pt x="128" y="480"/>
                      <a:pt x="240" y="432"/>
                    </a:cubicBezTo>
                    <a:cubicBezTo>
                      <a:pt x="352" y="384"/>
                      <a:pt x="520" y="400"/>
                      <a:pt x="672" y="432"/>
                    </a:cubicBezTo>
                    <a:cubicBezTo>
                      <a:pt x="824" y="464"/>
                      <a:pt x="976" y="584"/>
                      <a:pt x="1152" y="624"/>
                    </a:cubicBezTo>
                    <a:cubicBezTo>
                      <a:pt x="1328" y="664"/>
                      <a:pt x="1560" y="688"/>
                      <a:pt x="1728" y="672"/>
                    </a:cubicBezTo>
                    <a:cubicBezTo>
                      <a:pt x="1896" y="656"/>
                      <a:pt x="2008" y="640"/>
                      <a:pt x="2160" y="528"/>
                    </a:cubicBezTo>
                    <a:cubicBezTo>
                      <a:pt x="2312" y="416"/>
                      <a:pt x="2560" y="88"/>
                      <a:pt x="264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1392" y="1584"/>
                <a:ext cx="2640" cy="720"/>
              </a:xfrm>
              <a:custGeom>
                <a:avLst/>
                <a:gdLst>
                  <a:gd name="T0" fmla="*/ 0 w 2640"/>
                  <a:gd name="T1" fmla="*/ 720 h 720"/>
                  <a:gd name="T2" fmla="*/ 240 w 2640"/>
                  <a:gd name="T3" fmla="*/ 432 h 720"/>
                  <a:gd name="T4" fmla="*/ 672 w 2640"/>
                  <a:gd name="T5" fmla="*/ 432 h 720"/>
                  <a:gd name="T6" fmla="*/ 1152 w 2640"/>
                  <a:gd name="T7" fmla="*/ 624 h 720"/>
                  <a:gd name="T8" fmla="*/ 1728 w 2640"/>
                  <a:gd name="T9" fmla="*/ 672 h 720"/>
                  <a:gd name="T10" fmla="*/ 2160 w 2640"/>
                  <a:gd name="T11" fmla="*/ 528 h 720"/>
                  <a:gd name="T12" fmla="*/ 2640 w 2640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0" h="720">
                    <a:moveTo>
                      <a:pt x="0" y="720"/>
                    </a:moveTo>
                    <a:cubicBezTo>
                      <a:pt x="64" y="600"/>
                      <a:pt x="128" y="480"/>
                      <a:pt x="240" y="432"/>
                    </a:cubicBezTo>
                    <a:cubicBezTo>
                      <a:pt x="352" y="384"/>
                      <a:pt x="520" y="400"/>
                      <a:pt x="672" y="432"/>
                    </a:cubicBezTo>
                    <a:cubicBezTo>
                      <a:pt x="824" y="464"/>
                      <a:pt x="976" y="584"/>
                      <a:pt x="1152" y="624"/>
                    </a:cubicBezTo>
                    <a:cubicBezTo>
                      <a:pt x="1328" y="664"/>
                      <a:pt x="1560" y="688"/>
                      <a:pt x="1728" y="672"/>
                    </a:cubicBezTo>
                    <a:cubicBezTo>
                      <a:pt x="1896" y="656"/>
                      <a:pt x="2008" y="640"/>
                      <a:pt x="2160" y="528"/>
                    </a:cubicBezTo>
                    <a:cubicBezTo>
                      <a:pt x="2312" y="416"/>
                      <a:pt x="2560" y="88"/>
                      <a:pt x="264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3" name="Freeform 37"/>
            <p:cNvSpPr>
              <a:spLocks/>
            </p:cNvSpPr>
            <p:nvPr/>
          </p:nvSpPr>
          <p:spPr bwMode="auto">
            <a:xfrm>
              <a:off x="1392" y="2784"/>
              <a:ext cx="2640" cy="720"/>
            </a:xfrm>
            <a:custGeom>
              <a:avLst/>
              <a:gdLst>
                <a:gd name="T0" fmla="*/ 0 w 2640"/>
                <a:gd name="T1" fmla="*/ 720 h 720"/>
                <a:gd name="T2" fmla="*/ 240 w 2640"/>
                <a:gd name="T3" fmla="*/ 432 h 720"/>
                <a:gd name="T4" fmla="*/ 672 w 2640"/>
                <a:gd name="T5" fmla="*/ 432 h 720"/>
                <a:gd name="T6" fmla="*/ 1152 w 2640"/>
                <a:gd name="T7" fmla="*/ 624 h 720"/>
                <a:gd name="T8" fmla="*/ 1728 w 2640"/>
                <a:gd name="T9" fmla="*/ 672 h 720"/>
                <a:gd name="T10" fmla="*/ 2160 w 2640"/>
                <a:gd name="T11" fmla="*/ 528 h 720"/>
                <a:gd name="T12" fmla="*/ 2640 w 2640"/>
                <a:gd name="T13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0" h="720">
                  <a:moveTo>
                    <a:pt x="0" y="720"/>
                  </a:moveTo>
                  <a:cubicBezTo>
                    <a:pt x="64" y="600"/>
                    <a:pt x="128" y="480"/>
                    <a:pt x="240" y="432"/>
                  </a:cubicBezTo>
                  <a:cubicBezTo>
                    <a:pt x="352" y="384"/>
                    <a:pt x="520" y="400"/>
                    <a:pt x="672" y="432"/>
                  </a:cubicBezTo>
                  <a:cubicBezTo>
                    <a:pt x="824" y="464"/>
                    <a:pt x="976" y="584"/>
                    <a:pt x="1152" y="624"/>
                  </a:cubicBezTo>
                  <a:cubicBezTo>
                    <a:pt x="1328" y="664"/>
                    <a:pt x="1560" y="688"/>
                    <a:pt x="1728" y="672"/>
                  </a:cubicBezTo>
                  <a:cubicBezTo>
                    <a:pt x="1896" y="656"/>
                    <a:pt x="2008" y="640"/>
                    <a:pt x="2160" y="528"/>
                  </a:cubicBezTo>
                  <a:cubicBezTo>
                    <a:pt x="2312" y="416"/>
                    <a:pt x="2560" y="88"/>
                    <a:pt x="2640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8" name="Freeform 38"/>
          <p:cNvSpPr>
            <a:spLocks/>
          </p:cNvSpPr>
          <p:nvPr/>
        </p:nvSpPr>
        <p:spPr bwMode="auto">
          <a:xfrm>
            <a:off x="2193925" y="4527550"/>
            <a:ext cx="3771900" cy="1028700"/>
          </a:xfrm>
          <a:custGeom>
            <a:avLst/>
            <a:gdLst>
              <a:gd name="T0" fmla="*/ 0 w 2640"/>
              <a:gd name="T1" fmla="*/ 720 h 720"/>
              <a:gd name="T2" fmla="*/ 240 w 2640"/>
              <a:gd name="T3" fmla="*/ 432 h 720"/>
              <a:gd name="T4" fmla="*/ 672 w 2640"/>
              <a:gd name="T5" fmla="*/ 432 h 720"/>
              <a:gd name="T6" fmla="*/ 1152 w 2640"/>
              <a:gd name="T7" fmla="*/ 624 h 720"/>
              <a:gd name="T8" fmla="*/ 1728 w 2640"/>
              <a:gd name="T9" fmla="*/ 672 h 720"/>
              <a:gd name="T10" fmla="*/ 2160 w 2640"/>
              <a:gd name="T11" fmla="*/ 528 h 720"/>
              <a:gd name="T12" fmla="*/ 2640 w 2640"/>
              <a:gd name="T1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5257800" y="1076325"/>
            <a:ext cx="22573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积分曲线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86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7" grpId="0" autoUpdateAnimBg="0"/>
      <p:bldP spid="8" grpId="0" animBg="1"/>
      <p:bldP spid="9" grpId="0" autoUpdateAnimBg="0"/>
      <p:bldP spid="11" grpId="0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8" grpId="0" animBg="1"/>
      <p:bldP spid="39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533400"/>
            <a:ext cx="45656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  </a:t>
            </a:r>
            <a:r>
              <a:rPr lang="zh-CN" altLang="en-US" sz="2800" b="1" dirty="0" smtClean="0">
                <a:ea typeface="楷体_GB2312" pitchFamily="49" charset="-122"/>
              </a:rPr>
              <a:t>设曲线通过点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( 1 , 2 ) , 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800600" y="56356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且其上任一点处的切线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2192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斜率等于该点横坐标的两倍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求此曲线的方程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750" y="1905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15653"/>
              </p:ext>
            </p:extLst>
          </p:nvPr>
        </p:nvGraphicFramePr>
        <p:xfrm>
          <a:off x="2699792" y="1961356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tion" r:id="rId3" imgW="1002960" imgH="406080" progId="Equation.DSMT4">
                  <p:embed/>
                </p:oleObj>
              </mc:Choice>
              <mc:Fallback>
                <p:oleObj name="Equation" r:id="rId3" imgW="1002960" imgH="4060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61356"/>
                        <a:ext cx="1003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22211"/>
              </p:ext>
            </p:extLst>
          </p:nvPr>
        </p:nvGraphicFramePr>
        <p:xfrm>
          <a:off x="2565400" y="2514600"/>
          <a:ext cx="1473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tion" r:id="rId5" imgW="1473120" imgH="583920" progId="Equation.DSMT4">
                  <p:embed/>
                </p:oleObj>
              </mc:Choice>
              <mc:Fallback>
                <p:oleObj name="Equation" r:id="rId5" imgW="1473120" imgH="58392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514600"/>
                        <a:ext cx="1473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57206"/>
              </p:ext>
            </p:extLst>
          </p:nvPr>
        </p:nvGraphicFramePr>
        <p:xfrm>
          <a:off x="4146550" y="2527300"/>
          <a:ext cx="123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tion" r:id="rId7" imgW="1231560" imgH="457200" progId="Equation.DSMT4">
                  <p:embed/>
                </p:oleObj>
              </mc:Choice>
              <mc:Fallback>
                <p:oleObj name="Equation" r:id="rId7" imgW="1231560" imgH="4572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2527300"/>
                        <a:ext cx="1231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8600" y="32146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所求曲线过点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( 1 , 2 ) ,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10000" y="32146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故有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565191"/>
              </p:ext>
            </p:extLst>
          </p:nvPr>
        </p:nvGraphicFramePr>
        <p:xfrm>
          <a:off x="2043238" y="3825875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9" imgW="1409400" imgH="457200" progId="Equation.DSMT4">
                  <p:embed/>
                </p:oleObj>
              </mc:Choice>
              <mc:Fallback>
                <p:oleObj name="Equation" r:id="rId9" imgW="1409400" imgH="4572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238" y="3825875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28677"/>
              </p:ext>
            </p:extLst>
          </p:nvPr>
        </p:nvGraphicFramePr>
        <p:xfrm>
          <a:off x="2252788" y="4556125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11" imgW="838080" imgH="330120" progId="Equation.DSMT4">
                  <p:embed/>
                </p:oleObj>
              </mc:Choice>
              <mc:Fallback>
                <p:oleObj name="Equation" r:id="rId11" imgW="838080" imgH="33012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788" y="4556125"/>
                        <a:ext cx="838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52400" y="5085184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因此所求曲线为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43023"/>
              </p:ext>
            </p:extLst>
          </p:nvPr>
        </p:nvGraphicFramePr>
        <p:xfrm>
          <a:off x="2813050" y="5120109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13" imgW="1460160" imgH="457200" progId="Equation.DSMT4">
                  <p:embed/>
                </p:oleObj>
              </mc:Choice>
              <mc:Fallback>
                <p:oleObj name="Equation" r:id="rId13" imgW="1460160" imgH="4572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120109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15"/>
          <p:cNvSpPr>
            <a:spLocks/>
          </p:cNvSpPr>
          <p:nvPr/>
        </p:nvSpPr>
        <p:spPr bwMode="auto">
          <a:xfrm>
            <a:off x="6272213" y="2759075"/>
            <a:ext cx="1463675" cy="1096963"/>
          </a:xfrm>
          <a:custGeom>
            <a:avLst/>
            <a:gdLst>
              <a:gd name="T0" fmla="*/ 0 w 1152"/>
              <a:gd name="T1" fmla="*/ 0 h 864"/>
              <a:gd name="T2" fmla="*/ 576 w 1152"/>
              <a:gd name="T3" fmla="*/ 864 h 864"/>
              <a:gd name="T4" fmla="*/ 1152 w 1152"/>
              <a:gd name="T5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864">
                <a:moveTo>
                  <a:pt x="0" y="0"/>
                </a:moveTo>
                <a:cubicBezTo>
                  <a:pt x="192" y="432"/>
                  <a:pt x="384" y="864"/>
                  <a:pt x="576" y="864"/>
                </a:cubicBezTo>
                <a:cubicBezTo>
                  <a:pt x="768" y="864"/>
                  <a:pt x="960" y="432"/>
                  <a:pt x="1152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5715000" y="2514600"/>
            <a:ext cx="2951163" cy="2117725"/>
            <a:chOff x="1693" y="2630"/>
            <a:chExt cx="1859" cy="1334"/>
          </a:xfrm>
        </p:grpSpPr>
        <p:graphicFrame>
          <p:nvGraphicFramePr>
            <p:cNvPr id="1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7831196"/>
                </p:ext>
              </p:extLst>
            </p:nvPr>
          </p:nvGraphicFramePr>
          <p:xfrm>
            <a:off x="2252" y="264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2" name="Equation" r:id="rId15" imgW="253800" imgH="304560" progId="Equation.DSMT4">
                    <p:embed/>
                  </p:oleObj>
                </mc:Choice>
                <mc:Fallback>
                  <p:oleObj name="Equation" r:id="rId15" imgW="253800" imgH="304560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2644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2144240"/>
                </p:ext>
              </p:extLst>
            </p:nvPr>
          </p:nvGraphicFramePr>
          <p:xfrm>
            <a:off x="3408" y="3772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3" name="Equation" r:id="rId17" imgW="228600" imgH="304560" progId="Equation.DSMT4">
                    <p:embed/>
                  </p:oleObj>
                </mc:Choice>
                <mc:Fallback>
                  <p:oleObj name="Equation" r:id="rId17" imgW="228600" imgH="304560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772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3856960"/>
                </p:ext>
              </p:extLst>
            </p:nvPr>
          </p:nvGraphicFramePr>
          <p:xfrm>
            <a:off x="2376" y="3739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4" name="Equation" r:id="rId19" imgW="291960" imgH="317160" progId="Equation.DSMT4">
                    <p:embed/>
                  </p:oleObj>
                </mc:Choice>
                <mc:Fallback>
                  <p:oleObj name="Equation" r:id="rId19" imgW="291960" imgH="317160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3739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1693" y="3744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V="1">
              <a:off x="2813" y="3130"/>
              <a:ext cx="0" cy="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flipV="1">
              <a:off x="2505" y="2630"/>
              <a:ext cx="0" cy="1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2505" y="3130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2792" y="3113"/>
              <a:ext cx="33" cy="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1198431"/>
                </p:ext>
              </p:extLst>
            </p:nvPr>
          </p:nvGraphicFramePr>
          <p:xfrm>
            <a:off x="2905" y="3024"/>
            <a:ext cx="4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5" name="Equation" r:id="rId21" imgW="698400" imgH="393480" progId="Equation.DSMT4">
                    <p:embed/>
                  </p:oleObj>
                </mc:Choice>
                <mc:Fallback>
                  <p:oleObj name="Equation" r:id="rId21" imgW="698400" imgH="393480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3024"/>
                          <a:ext cx="44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/>
          <p:cNvSpPr txBox="1"/>
          <p:nvPr/>
        </p:nvSpPr>
        <p:spPr bwMode="auto">
          <a:xfrm>
            <a:off x="1600200" y="1905000"/>
            <a:ext cx="9555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530350" y="2576513"/>
            <a:ext cx="9555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367617" y="4384103"/>
            <a:ext cx="71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3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 advAuto="0"/>
      <p:bldP spid="5" grpId="0" autoUpdateAnimBg="0"/>
      <p:bldP spid="9" grpId="0" autoUpdateAnimBg="0"/>
      <p:bldP spid="10" grpId="0" autoUpdateAnimBg="0"/>
      <p:bldP spid="13" grpId="0" autoUpdateAnimBg="0"/>
      <p:bldP spid="15" grpId="0" animBg="1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403648" y="188640"/>
            <a:ext cx="3240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二．基本积分表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638963"/>
              </p:ext>
            </p:extLst>
          </p:nvPr>
        </p:nvGraphicFramePr>
        <p:xfrm>
          <a:off x="750888" y="1006475"/>
          <a:ext cx="1739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Equation" r:id="rId3" imgW="1739880" imgH="583920" progId="Equation.DSMT4">
                  <p:embed/>
                </p:oleObj>
              </mc:Choice>
              <mc:Fallback>
                <p:oleObj name="Equation" r:id="rId3" imgW="1739880" imgH="58392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006475"/>
                        <a:ext cx="1739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4495800" y="9999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常数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96122"/>
              </p:ext>
            </p:extLst>
          </p:nvPr>
        </p:nvGraphicFramePr>
        <p:xfrm>
          <a:off x="2679700" y="1112838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Equation" r:id="rId5" imgW="977760" imgH="393480" progId="Equation.DSMT4">
                  <p:embed/>
                </p:oleObj>
              </mc:Choice>
              <mc:Fallback>
                <p:oleObj name="Equation" r:id="rId5" imgW="977760" imgH="39348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112838"/>
                        <a:ext cx="977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282173"/>
              </p:ext>
            </p:extLst>
          </p:nvPr>
        </p:nvGraphicFramePr>
        <p:xfrm>
          <a:off x="763588" y="1876425"/>
          <a:ext cx="19796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Equation" r:id="rId7" imgW="1981080" imgH="583920" progId="Equation.DSMT4">
                  <p:embed/>
                </p:oleObj>
              </mc:Choice>
              <mc:Fallback>
                <p:oleObj name="Equation" r:id="rId7" imgW="1981080" imgH="58392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876425"/>
                        <a:ext cx="19796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1334"/>
              </p:ext>
            </p:extLst>
          </p:nvPr>
        </p:nvGraphicFramePr>
        <p:xfrm>
          <a:off x="2843808" y="1849537"/>
          <a:ext cx="2042665" cy="64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Equation" r:id="rId9" imgW="1612800" imgH="507960" progId="Equation.DSMT4">
                  <p:embed/>
                </p:oleObj>
              </mc:Choice>
              <mc:Fallback>
                <p:oleObj name="Equation" r:id="rId9" imgW="1612800" imgH="50796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849537"/>
                        <a:ext cx="2042665" cy="643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666780"/>
              </p:ext>
            </p:extLst>
          </p:nvPr>
        </p:nvGraphicFramePr>
        <p:xfrm>
          <a:off x="756610" y="4816253"/>
          <a:ext cx="17129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11" imgW="1714320" imgH="838080" progId="Equation.DSMT4">
                  <p:embed/>
                </p:oleObj>
              </mc:Choice>
              <mc:Fallback>
                <p:oleObj name="Equation" r:id="rId11" imgW="1714320" imgH="8380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10" y="4816253"/>
                        <a:ext cx="17129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940920"/>
              </p:ext>
            </p:extLst>
          </p:nvPr>
        </p:nvGraphicFramePr>
        <p:xfrm>
          <a:off x="2604460" y="4992466"/>
          <a:ext cx="134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13" imgW="1346040" imgH="482400" progId="Equation.DSMT4">
                  <p:embed/>
                </p:oleObj>
              </mc:Choice>
              <mc:Fallback>
                <p:oleObj name="Equation" r:id="rId13" imgW="1346040" imgH="4824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460" y="4992466"/>
                        <a:ext cx="1346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676054"/>
              </p:ext>
            </p:extLst>
          </p:nvPr>
        </p:nvGraphicFramePr>
        <p:xfrm>
          <a:off x="4596772" y="4663853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Equation" r:id="rId15" imgW="1117440" imgH="431640" progId="Equation.DSMT4">
                  <p:embed/>
                </p:oleObj>
              </mc:Choice>
              <mc:Fallback>
                <p:oleObj name="Equation" r:id="rId15" imgW="1117440" imgH="43164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772" y="4663853"/>
                        <a:ext cx="111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461315"/>
              </p:ext>
            </p:extLst>
          </p:nvPr>
        </p:nvGraphicFramePr>
        <p:xfrm>
          <a:off x="5149850" y="1920875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Equation" r:id="rId17" imgW="1231560" imgH="393480" progId="Equation.DSMT4">
                  <p:embed/>
                </p:oleObj>
              </mc:Choice>
              <mc:Fallback>
                <p:oleObj name="Equation" r:id="rId17" imgW="1231560" imgH="39348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1920875"/>
                        <a:ext cx="1231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826604"/>
              </p:ext>
            </p:extLst>
          </p:nvPr>
        </p:nvGraphicFramePr>
        <p:xfrm>
          <a:off x="4634872" y="5184553"/>
          <a:ext cx="2741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Equation" r:id="rId19" imgW="2743200" imgH="482400" progId="Equation.DSMT4">
                  <p:embed/>
                </p:oleObj>
              </mc:Choice>
              <mc:Fallback>
                <p:oleObj name="Equation" r:id="rId19" imgW="2743200" imgH="4824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872" y="5184553"/>
                        <a:ext cx="27416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0744"/>
              </p:ext>
            </p:extLst>
          </p:nvPr>
        </p:nvGraphicFramePr>
        <p:xfrm>
          <a:off x="7473322" y="4968653"/>
          <a:ext cx="55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Equation" r:id="rId21" imgW="558720" imgH="838080" progId="Equation.DSMT4">
                  <p:embed/>
                </p:oleObj>
              </mc:Choice>
              <mc:Fallback>
                <p:oleObj name="Equation" r:id="rId21" imgW="558720" imgH="83808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322" y="4968653"/>
                        <a:ext cx="558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4438022" y="4581128"/>
            <a:ext cx="38100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 bwMode="auto">
          <a:xfrm>
            <a:off x="467544" y="2712173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特别地，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22467"/>
              </p:ext>
            </p:extLst>
          </p:nvPr>
        </p:nvGraphicFramePr>
        <p:xfrm>
          <a:off x="2298700" y="2535633"/>
          <a:ext cx="2120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" name="Equation" r:id="rId23" imgW="2120760" imgH="876240" progId="Equation.DSMT4">
                  <p:embed/>
                </p:oleObj>
              </mc:Choice>
              <mc:Fallback>
                <p:oleObj name="Equation" r:id="rId23" imgW="2120760" imgH="87624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535633"/>
                        <a:ext cx="2120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227703"/>
              </p:ext>
            </p:extLst>
          </p:nvPr>
        </p:nvGraphicFramePr>
        <p:xfrm>
          <a:off x="5334000" y="2557858"/>
          <a:ext cx="24511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Equation" r:id="rId25" imgW="2450880" imgH="838080" progId="Equation.DSMT4">
                  <p:embed/>
                </p:oleObj>
              </mc:Choice>
              <mc:Fallback>
                <p:oleObj name="Equation" r:id="rId25" imgW="2450880" imgH="83808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57858"/>
                        <a:ext cx="24511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171548"/>
              </p:ext>
            </p:extLst>
          </p:nvPr>
        </p:nvGraphicFramePr>
        <p:xfrm>
          <a:off x="2267744" y="3429000"/>
          <a:ext cx="2616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" name="Equation" r:id="rId27" imgW="2616120" imgH="901440" progId="Equation.DSMT4">
                  <p:embed/>
                </p:oleObj>
              </mc:Choice>
              <mc:Fallback>
                <p:oleObj name="Equation" r:id="rId27" imgW="2616120" imgH="90144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429000"/>
                        <a:ext cx="2616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217051"/>
              </p:ext>
            </p:extLst>
          </p:nvPr>
        </p:nvGraphicFramePr>
        <p:xfrm>
          <a:off x="5334000" y="3429000"/>
          <a:ext cx="2743200" cy="889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Equation" r:id="rId29" imgW="2743200" imgH="888840" progId="Equation.DSMT4">
                  <p:embed/>
                </p:oleObj>
              </mc:Choice>
              <mc:Fallback>
                <p:oleObj name="Equation" r:id="rId29" imgW="2743200" imgH="88884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743200" cy="889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71324"/>
              </p:ext>
            </p:extLst>
          </p:nvPr>
        </p:nvGraphicFramePr>
        <p:xfrm>
          <a:off x="577850" y="482600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3" imgW="2108160" imgH="838080" progId="Equation.DSMT4">
                  <p:embed/>
                </p:oleObj>
              </mc:Choice>
              <mc:Fallback>
                <p:oleObj name="Equation" r:id="rId3" imgW="2108160" imgH="8380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82600"/>
                        <a:ext cx="2108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692184"/>
              </p:ext>
            </p:extLst>
          </p:nvPr>
        </p:nvGraphicFramePr>
        <p:xfrm>
          <a:off x="2844800" y="685800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5" imgW="1714320" imgH="393480" progId="Equation.DSMT4">
                  <p:embed/>
                </p:oleObj>
              </mc:Choice>
              <mc:Fallback>
                <p:oleObj name="Equation" r:id="rId5" imgW="1714320" imgH="3934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685800"/>
                        <a:ext cx="1714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112018"/>
              </p:ext>
            </p:extLst>
          </p:nvPr>
        </p:nvGraphicFramePr>
        <p:xfrm>
          <a:off x="603250" y="2597150"/>
          <a:ext cx="229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7" imgW="2298600" imgH="583920" progId="Equation.DSMT4">
                  <p:embed/>
                </p:oleObj>
              </mc:Choice>
              <mc:Fallback>
                <p:oleObj name="Equation" r:id="rId7" imgW="2298600" imgH="58392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597150"/>
                        <a:ext cx="2298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036307"/>
              </p:ext>
            </p:extLst>
          </p:nvPr>
        </p:nvGraphicFramePr>
        <p:xfrm>
          <a:off x="3073400" y="2686050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9" imgW="1257120" imgH="393480" progId="Equation.DSMT4">
                  <p:embed/>
                </p:oleObj>
              </mc:Choice>
              <mc:Fallback>
                <p:oleObj name="Equation" r:id="rId9" imgW="1257120" imgH="39348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686050"/>
                        <a:ext cx="1257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39797"/>
              </p:ext>
            </p:extLst>
          </p:nvPr>
        </p:nvGraphicFramePr>
        <p:xfrm>
          <a:off x="584200" y="4089400"/>
          <a:ext cx="215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Equation" r:id="rId11" imgW="2158920" imgH="838080" progId="Equation.DSMT4">
                  <p:embed/>
                </p:oleObj>
              </mc:Choice>
              <mc:Fallback>
                <p:oleObj name="Equation" r:id="rId11" imgW="2158920" imgH="8380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089400"/>
                        <a:ext cx="2159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34413"/>
              </p:ext>
            </p:extLst>
          </p:nvPr>
        </p:nvGraphicFramePr>
        <p:xfrm>
          <a:off x="2895600" y="4229100"/>
          <a:ext cx="1676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Equation" r:id="rId13" imgW="1676160" imgH="583920" progId="Equation.DSMT4">
                  <p:embed/>
                </p:oleObj>
              </mc:Choice>
              <mc:Fallback>
                <p:oleObj name="Equation" r:id="rId13" imgW="1676160" imgH="58392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29100"/>
                        <a:ext cx="1676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13759"/>
              </p:ext>
            </p:extLst>
          </p:nvPr>
        </p:nvGraphicFramePr>
        <p:xfrm>
          <a:off x="4806950" y="429260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Equation" r:id="rId15" imgW="1295280" imgH="393480" progId="Equation.DSMT4">
                  <p:embed/>
                </p:oleObj>
              </mc:Choice>
              <mc:Fallback>
                <p:oleObj name="Equation" r:id="rId15" imgW="1295280" imgH="3934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4292600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02200" y="584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或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880727"/>
              </p:ext>
            </p:extLst>
          </p:nvPr>
        </p:nvGraphicFramePr>
        <p:xfrm>
          <a:off x="5537200" y="647700"/>
          <a:ext cx="198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" name="Equation" r:id="rId17" imgW="1981080" imgH="393480" progId="Equation.DSMT4">
                  <p:embed/>
                </p:oleObj>
              </mc:Choice>
              <mc:Fallback>
                <p:oleObj name="Equation" r:id="rId17" imgW="1981080" imgH="39348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647700"/>
                        <a:ext cx="1981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50702"/>
              </p:ext>
            </p:extLst>
          </p:nvPr>
        </p:nvGraphicFramePr>
        <p:xfrm>
          <a:off x="577850" y="1479550"/>
          <a:ext cx="234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Equation" r:id="rId19" imgW="2349360" imgH="927000" progId="Equation.DSMT4">
                  <p:embed/>
                </p:oleObj>
              </mc:Choice>
              <mc:Fallback>
                <p:oleObj name="Equation" r:id="rId19" imgW="2349360" imgH="9270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479550"/>
                        <a:ext cx="2349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933058"/>
              </p:ext>
            </p:extLst>
          </p:nvPr>
        </p:nvGraphicFramePr>
        <p:xfrm>
          <a:off x="3086100" y="167640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Equation" r:id="rId21" imgW="1726920" imgH="393480" progId="Equation.DSMT4">
                  <p:embed/>
                </p:oleObj>
              </mc:Choice>
              <mc:Fallback>
                <p:oleObj name="Equation" r:id="rId21" imgW="1726920" imgH="39348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676400"/>
                        <a:ext cx="172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978400" y="1589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或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550326"/>
              </p:ext>
            </p:extLst>
          </p:nvPr>
        </p:nvGraphicFramePr>
        <p:xfrm>
          <a:off x="5632450" y="1701800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Equation" r:id="rId23" imgW="1968480" imgH="393480" progId="Equation.DSMT4">
                  <p:embed/>
                </p:oleObj>
              </mc:Choice>
              <mc:Fallback>
                <p:oleObj name="Equation" r:id="rId23" imgW="1968480" imgH="39348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1701800"/>
                        <a:ext cx="196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63870"/>
              </p:ext>
            </p:extLst>
          </p:nvPr>
        </p:nvGraphicFramePr>
        <p:xfrm>
          <a:off x="596900" y="3359150"/>
          <a:ext cx="226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Equation" r:id="rId25" imgW="2260440" imgH="583920" progId="Equation.DSMT4">
                  <p:embed/>
                </p:oleObj>
              </mc:Choice>
              <mc:Fallback>
                <p:oleObj name="Equation" r:id="rId25" imgW="2260440" imgH="58392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359150"/>
                        <a:ext cx="2260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367479"/>
              </p:ext>
            </p:extLst>
          </p:nvPr>
        </p:nvGraphicFramePr>
        <p:xfrm>
          <a:off x="3170238" y="3462338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Equation" r:id="rId27" imgW="1549080" imgH="393480" progId="Equation.DSMT4">
                  <p:embed/>
                </p:oleObj>
              </mc:Choice>
              <mc:Fallback>
                <p:oleObj name="Equation" r:id="rId27" imgW="1549080" imgH="39348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3462338"/>
                        <a:ext cx="1549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02086"/>
              </p:ext>
            </p:extLst>
          </p:nvPr>
        </p:nvGraphicFramePr>
        <p:xfrm>
          <a:off x="577850" y="5156200"/>
          <a:ext cx="212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name="Equation" r:id="rId29" imgW="2120760" imgH="838080" progId="Equation.DSMT4">
                  <p:embed/>
                </p:oleObj>
              </mc:Choice>
              <mc:Fallback>
                <p:oleObj name="Equation" r:id="rId29" imgW="2120760" imgH="83808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5156200"/>
                        <a:ext cx="2120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229098"/>
              </p:ext>
            </p:extLst>
          </p:nvPr>
        </p:nvGraphicFramePr>
        <p:xfrm>
          <a:off x="2889250" y="5276850"/>
          <a:ext cx="1689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" name="Equation" r:id="rId31" imgW="1688760" imgH="583920" progId="Equation.DSMT4">
                  <p:embed/>
                </p:oleObj>
              </mc:Choice>
              <mc:Fallback>
                <p:oleObj name="Equation" r:id="rId31" imgW="1688760" imgH="58392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276850"/>
                        <a:ext cx="1689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357859"/>
              </p:ext>
            </p:extLst>
          </p:nvPr>
        </p:nvGraphicFramePr>
        <p:xfrm>
          <a:off x="4787900" y="5372100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Equation" r:id="rId33" imgW="1523880" imgH="393480" progId="Equation.DSMT4">
                  <p:embed/>
                </p:oleObj>
              </mc:Choice>
              <mc:Fallback>
                <p:oleObj name="Equation" r:id="rId33" imgW="1523880" imgH="3934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372100"/>
                        <a:ext cx="152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9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3" grpId="0" autoUpdateAnimBg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>
          <a:spcBef>
            <a:spcPct val="50000"/>
          </a:spcBef>
          <a:defRPr kumimoji="1"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1245</TotalTime>
  <Words>640</Words>
  <Application>Microsoft Office PowerPoint</Application>
  <PresentationFormat>全屏显示(4:3)</PresentationFormat>
  <Paragraphs>154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严4</vt:lpstr>
      <vt:lpstr>Equation</vt:lpstr>
      <vt:lpstr>公式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58</cp:revision>
  <dcterms:created xsi:type="dcterms:W3CDTF">2019-06-06T15:05:35Z</dcterms:created>
  <dcterms:modified xsi:type="dcterms:W3CDTF">2019-08-23T11:22:33Z</dcterms:modified>
</cp:coreProperties>
</file>