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80" r:id="rId6"/>
    <p:sldId id="300" r:id="rId7"/>
    <p:sldId id="281" r:id="rId8"/>
    <p:sldId id="282" r:id="rId9"/>
    <p:sldId id="30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25" r:id="rId21"/>
    <p:sldId id="299" r:id="rId22"/>
    <p:sldId id="303" r:id="rId23"/>
    <p:sldId id="304" r:id="rId24"/>
    <p:sldId id="305" r:id="rId25"/>
    <p:sldId id="306" r:id="rId26"/>
    <p:sldId id="328" r:id="rId27"/>
    <p:sldId id="329" r:id="rId28"/>
    <p:sldId id="330" r:id="rId29"/>
    <p:sldId id="331" r:id="rId30"/>
    <p:sldId id="307" r:id="rId31"/>
    <p:sldId id="308" r:id="rId32"/>
    <p:sldId id="309" r:id="rId33"/>
    <p:sldId id="310" r:id="rId34"/>
    <p:sldId id="311" r:id="rId35"/>
    <p:sldId id="332" r:id="rId36"/>
    <p:sldId id="312" r:id="rId37"/>
    <p:sldId id="333" r:id="rId38"/>
    <p:sldId id="313" r:id="rId39"/>
    <p:sldId id="314" r:id="rId40"/>
    <p:sldId id="316" r:id="rId41"/>
    <p:sldId id="317" r:id="rId42"/>
    <p:sldId id="322" r:id="rId43"/>
    <p:sldId id="318" r:id="rId44"/>
    <p:sldId id="324" r:id="rId45"/>
    <p:sldId id="320" r:id="rId46"/>
    <p:sldId id="321" r:id="rId47"/>
    <p:sldId id="335" r:id="rId48"/>
    <p:sldId id="261" r:id="rId49"/>
    <p:sldId id="279" r:id="rId50"/>
    <p:sldId id="262" r:id="rId51"/>
    <p:sldId id="263" r:id="rId52"/>
    <p:sldId id="264" r:id="rId53"/>
    <p:sldId id="265" r:id="rId54"/>
    <p:sldId id="266" r:id="rId55"/>
    <p:sldId id="267" r:id="rId56"/>
    <p:sldId id="336" r:id="rId57"/>
    <p:sldId id="268" r:id="rId58"/>
    <p:sldId id="269" r:id="rId59"/>
    <p:sldId id="270" r:id="rId60"/>
    <p:sldId id="271" r:id="rId61"/>
    <p:sldId id="272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3.wmf"/><Relationship Id="rId7" Type="http://schemas.openxmlformats.org/officeDocument/2006/relationships/image" Target="../media/image136.wmf"/><Relationship Id="rId2" Type="http://schemas.openxmlformats.org/officeDocument/2006/relationships/image" Target="../media/image132.wmf"/><Relationship Id="rId1" Type="http://schemas.openxmlformats.org/officeDocument/2006/relationships/image" Target="../media/image121.wmf"/><Relationship Id="rId6" Type="http://schemas.openxmlformats.org/officeDocument/2006/relationships/image" Target="../media/image135.wmf"/><Relationship Id="rId5" Type="http://schemas.openxmlformats.org/officeDocument/2006/relationships/image" Target="../media/image122.wmf"/><Relationship Id="rId10" Type="http://schemas.openxmlformats.org/officeDocument/2006/relationships/image" Target="../media/image139.wmf"/><Relationship Id="rId4" Type="http://schemas.openxmlformats.org/officeDocument/2006/relationships/image" Target="../media/image134.wmf"/><Relationship Id="rId9" Type="http://schemas.openxmlformats.org/officeDocument/2006/relationships/image" Target="../media/image1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77.wmf"/><Relationship Id="rId18" Type="http://schemas.openxmlformats.org/officeDocument/2006/relationships/image" Target="../media/image18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17" Type="http://schemas.openxmlformats.org/officeDocument/2006/relationships/image" Target="../media/image181.wmf"/><Relationship Id="rId2" Type="http://schemas.openxmlformats.org/officeDocument/2006/relationships/image" Target="../media/image166.wmf"/><Relationship Id="rId16" Type="http://schemas.openxmlformats.org/officeDocument/2006/relationships/image" Target="../media/image180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5" Type="http://schemas.openxmlformats.org/officeDocument/2006/relationships/image" Target="../media/image17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Relationship Id="rId14" Type="http://schemas.openxmlformats.org/officeDocument/2006/relationships/image" Target="../media/image1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17" Type="http://schemas.openxmlformats.org/officeDocument/2006/relationships/image" Target="../media/image205.wmf"/><Relationship Id="rId2" Type="http://schemas.openxmlformats.org/officeDocument/2006/relationships/image" Target="../media/image190.wmf"/><Relationship Id="rId16" Type="http://schemas.openxmlformats.org/officeDocument/2006/relationships/image" Target="../media/image204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5" Type="http://schemas.openxmlformats.org/officeDocument/2006/relationships/image" Target="../media/image20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17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5" Type="http://schemas.openxmlformats.org/officeDocument/2006/relationships/image" Target="../media/image210.wmf"/><Relationship Id="rId10" Type="http://schemas.openxmlformats.org/officeDocument/2006/relationships/image" Target="../media/image215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4" Type="http://schemas.openxmlformats.org/officeDocument/2006/relationships/image" Target="../media/image24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62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12" Type="http://schemas.openxmlformats.org/officeDocument/2006/relationships/image" Target="../media/image261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11" Type="http://schemas.openxmlformats.org/officeDocument/2006/relationships/image" Target="../media/image260.wmf"/><Relationship Id="rId5" Type="http://schemas.openxmlformats.org/officeDocument/2006/relationships/image" Target="../media/image254.wmf"/><Relationship Id="rId10" Type="http://schemas.openxmlformats.org/officeDocument/2006/relationships/image" Target="../media/image259.wmf"/><Relationship Id="rId4" Type="http://schemas.openxmlformats.org/officeDocument/2006/relationships/image" Target="../media/image253.wmf"/><Relationship Id="rId9" Type="http://schemas.openxmlformats.org/officeDocument/2006/relationships/image" Target="../media/image25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e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4" Type="http://schemas.openxmlformats.org/officeDocument/2006/relationships/image" Target="../media/image2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emf"/><Relationship Id="rId11" Type="http://schemas.openxmlformats.org/officeDocument/2006/relationships/image" Target="../media/image300.wmf"/><Relationship Id="rId5" Type="http://schemas.openxmlformats.org/officeDocument/2006/relationships/image" Target="../media/image294.emf"/><Relationship Id="rId10" Type="http://schemas.openxmlformats.org/officeDocument/2006/relationships/image" Target="../media/image299.wmf"/><Relationship Id="rId4" Type="http://schemas.openxmlformats.org/officeDocument/2006/relationships/image" Target="../media/image293.emf"/><Relationship Id="rId9" Type="http://schemas.openxmlformats.org/officeDocument/2006/relationships/image" Target="../media/image29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10" Type="http://schemas.openxmlformats.org/officeDocument/2006/relationships/image" Target="../media/image310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16.w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image" Target="../media/image359.wmf"/><Relationship Id="rId18" Type="http://schemas.openxmlformats.org/officeDocument/2006/relationships/image" Target="../media/image364.wmf"/><Relationship Id="rId3" Type="http://schemas.openxmlformats.org/officeDocument/2006/relationships/image" Target="../media/image349.wmf"/><Relationship Id="rId21" Type="http://schemas.openxmlformats.org/officeDocument/2006/relationships/image" Target="../media/image367.wmf"/><Relationship Id="rId7" Type="http://schemas.openxmlformats.org/officeDocument/2006/relationships/image" Target="../media/image353.wmf"/><Relationship Id="rId12" Type="http://schemas.openxmlformats.org/officeDocument/2006/relationships/image" Target="../media/image358.wmf"/><Relationship Id="rId17" Type="http://schemas.openxmlformats.org/officeDocument/2006/relationships/image" Target="../media/image363.wmf"/><Relationship Id="rId2" Type="http://schemas.openxmlformats.org/officeDocument/2006/relationships/image" Target="../media/image348.wmf"/><Relationship Id="rId16" Type="http://schemas.openxmlformats.org/officeDocument/2006/relationships/image" Target="../media/image362.wmf"/><Relationship Id="rId20" Type="http://schemas.openxmlformats.org/officeDocument/2006/relationships/image" Target="../media/image366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11" Type="http://schemas.openxmlformats.org/officeDocument/2006/relationships/image" Target="../media/image357.wmf"/><Relationship Id="rId5" Type="http://schemas.openxmlformats.org/officeDocument/2006/relationships/image" Target="../media/image351.wmf"/><Relationship Id="rId15" Type="http://schemas.openxmlformats.org/officeDocument/2006/relationships/image" Target="../media/image361.wmf"/><Relationship Id="rId10" Type="http://schemas.openxmlformats.org/officeDocument/2006/relationships/image" Target="../media/image356.wmf"/><Relationship Id="rId19" Type="http://schemas.openxmlformats.org/officeDocument/2006/relationships/image" Target="../media/image365.wmf"/><Relationship Id="rId4" Type="http://schemas.openxmlformats.org/officeDocument/2006/relationships/image" Target="../media/image350.wmf"/><Relationship Id="rId9" Type="http://schemas.openxmlformats.org/officeDocument/2006/relationships/image" Target="../media/image355.wmf"/><Relationship Id="rId14" Type="http://schemas.openxmlformats.org/officeDocument/2006/relationships/image" Target="../media/image36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image" Target="../media/image380.wmf"/><Relationship Id="rId18" Type="http://schemas.openxmlformats.org/officeDocument/2006/relationships/image" Target="../media/image385.wmf"/><Relationship Id="rId3" Type="http://schemas.openxmlformats.org/officeDocument/2006/relationships/image" Target="../media/image370.wmf"/><Relationship Id="rId21" Type="http://schemas.openxmlformats.org/officeDocument/2006/relationships/image" Target="../media/image388.wmf"/><Relationship Id="rId7" Type="http://schemas.openxmlformats.org/officeDocument/2006/relationships/image" Target="../media/image374.wmf"/><Relationship Id="rId12" Type="http://schemas.openxmlformats.org/officeDocument/2006/relationships/image" Target="../media/image379.wmf"/><Relationship Id="rId17" Type="http://schemas.openxmlformats.org/officeDocument/2006/relationships/image" Target="../media/image384.wmf"/><Relationship Id="rId2" Type="http://schemas.openxmlformats.org/officeDocument/2006/relationships/image" Target="../media/image369.wmf"/><Relationship Id="rId16" Type="http://schemas.openxmlformats.org/officeDocument/2006/relationships/image" Target="../media/image383.wmf"/><Relationship Id="rId20" Type="http://schemas.openxmlformats.org/officeDocument/2006/relationships/image" Target="../media/image387.wmf"/><Relationship Id="rId1" Type="http://schemas.openxmlformats.org/officeDocument/2006/relationships/image" Target="../media/image368.wmf"/><Relationship Id="rId6" Type="http://schemas.openxmlformats.org/officeDocument/2006/relationships/image" Target="../media/image373.wmf"/><Relationship Id="rId11" Type="http://schemas.openxmlformats.org/officeDocument/2006/relationships/image" Target="../media/image378.wmf"/><Relationship Id="rId24" Type="http://schemas.openxmlformats.org/officeDocument/2006/relationships/image" Target="../media/image391.wmf"/><Relationship Id="rId5" Type="http://schemas.openxmlformats.org/officeDocument/2006/relationships/image" Target="../media/image372.wmf"/><Relationship Id="rId15" Type="http://schemas.openxmlformats.org/officeDocument/2006/relationships/image" Target="../media/image382.wmf"/><Relationship Id="rId23" Type="http://schemas.openxmlformats.org/officeDocument/2006/relationships/image" Target="../media/image390.wmf"/><Relationship Id="rId10" Type="http://schemas.openxmlformats.org/officeDocument/2006/relationships/image" Target="../media/image377.wmf"/><Relationship Id="rId19" Type="http://schemas.openxmlformats.org/officeDocument/2006/relationships/image" Target="../media/image386.wmf"/><Relationship Id="rId4" Type="http://schemas.openxmlformats.org/officeDocument/2006/relationships/image" Target="../media/image371.wmf"/><Relationship Id="rId9" Type="http://schemas.openxmlformats.org/officeDocument/2006/relationships/image" Target="../media/image376.wmf"/><Relationship Id="rId14" Type="http://schemas.openxmlformats.org/officeDocument/2006/relationships/image" Target="../media/image381.wmf"/><Relationship Id="rId22" Type="http://schemas.openxmlformats.org/officeDocument/2006/relationships/image" Target="../media/image38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13" Type="http://schemas.openxmlformats.org/officeDocument/2006/relationships/image" Target="../media/image404.wmf"/><Relationship Id="rId18" Type="http://schemas.openxmlformats.org/officeDocument/2006/relationships/image" Target="../media/image409.wmf"/><Relationship Id="rId3" Type="http://schemas.openxmlformats.org/officeDocument/2006/relationships/image" Target="../media/image394.wmf"/><Relationship Id="rId21" Type="http://schemas.openxmlformats.org/officeDocument/2006/relationships/image" Target="../media/image412.wmf"/><Relationship Id="rId7" Type="http://schemas.openxmlformats.org/officeDocument/2006/relationships/image" Target="../media/image398.wmf"/><Relationship Id="rId12" Type="http://schemas.openxmlformats.org/officeDocument/2006/relationships/image" Target="../media/image403.wmf"/><Relationship Id="rId17" Type="http://schemas.openxmlformats.org/officeDocument/2006/relationships/image" Target="../media/image408.wmf"/><Relationship Id="rId2" Type="http://schemas.openxmlformats.org/officeDocument/2006/relationships/image" Target="../media/image393.wmf"/><Relationship Id="rId16" Type="http://schemas.openxmlformats.org/officeDocument/2006/relationships/image" Target="../media/image407.wmf"/><Relationship Id="rId20" Type="http://schemas.openxmlformats.org/officeDocument/2006/relationships/image" Target="../media/image411.wmf"/><Relationship Id="rId1" Type="http://schemas.openxmlformats.org/officeDocument/2006/relationships/image" Target="../media/image392.wmf"/><Relationship Id="rId6" Type="http://schemas.openxmlformats.org/officeDocument/2006/relationships/image" Target="../media/image397.wmf"/><Relationship Id="rId11" Type="http://schemas.openxmlformats.org/officeDocument/2006/relationships/image" Target="../media/image402.wmf"/><Relationship Id="rId5" Type="http://schemas.openxmlformats.org/officeDocument/2006/relationships/image" Target="../media/image396.wmf"/><Relationship Id="rId15" Type="http://schemas.openxmlformats.org/officeDocument/2006/relationships/image" Target="../media/image406.wmf"/><Relationship Id="rId23" Type="http://schemas.openxmlformats.org/officeDocument/2006/relationships/image" Target="../media/image414.wmf"/><Relationship Id="rId10" Type="http://schemas.openxmlformats.org/officeDocument/2006/relationships/image" Target="../media/image401.wmf"/><Relationship Id="rId19" Type="http://schemas.openxmlformats.org/officeDocument/2006/relationships/image" Target="../media/image410.wmf"/><Relationship Id="rId4" Type="http://schemas.openxmlformats.org/officeDocument/2006/relationships/image" Target="../media/image395.wmf"/><Relationship Id="rId9" Type="http://schemas.openxmlformats.org/officeDocument/2006/relationships/image" Target="../media/image400.wmf"/><Relationship Id="rId14" Type="http://schemas.openxmlformats.org/officeDocument/2006/relationships/image" Target="../media/image405.wmf"/><Relationship Id="rId22" Type="http://schemas.openxmlformats.org/officeDocument/2006/relationships/image" Target="../media/image41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image" Target="../media/image427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12" Type="http://schemas.openxmlformats.org/officeDocument/2006/relationships/image" Target="../media/image426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wmf"/><Relationship Id="rId11" Type="http://schemas.openxmlformats.org/officeDocument/2006/relationships/image" Target="../media/image425.wmf"/><Relationship Id="rId5" Type="http://schemas.openxmlformats.org/officeDocument/2006/relationships/image" Target="../media/image41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13" Type="http://schemas.openxmlformats.org/officeDocument/2006/relationships/image" Target="../media/image440.wmf"/><Relationship Id="rId3" Type="http://schemas.openxmlformats.org/officeDocument/2006/relationships/image" Target="../media/image430.wmf"/><Relationship Id="rId7" Type="http://schemas.openxmlformats.org/officeDocument/2006/relationships/image" Target="../media/image434.wmf"/><Relationship Id="rId12" Type="http://schemas.openxmlformats.org/officeDocument/2006/relationships/image" Target="../media/image439.w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11" Type="http://schemas.openxmlformats.org/officeDocument/2006/relationships/image" Target="../media/image438.wmf"/><Relationship Id="rId5" Type="http://schemas.openxmlformats.org/officeDocument/2006/relationships/image" Target="../media/image432.wmf"/><Relationship Id="rId10" Type="http://schemas.openxmlformats.org/officeDocument/2006/relationships/image" Target="../media/image437.wmf"/><Relationship Id="rId4" Type="http://schemas.openxmlformats.org/officeDocument/2006/relationships/image" Target="../media/image431.wmf"/><Relationship Id="rId9" Type="http://schemas.openxmlformats.org/officeDocument/2006/relationships/image" Target="../media/image43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wmf"/><Relationship Id="rId7" Type="http://schemas.openxmlformats.org/officeDocument/2006/relationships/image" Target="../media/image447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emf"/><Relationship Id="rId13" Type="http://schemas.openxmlformats.org/officeDocument/2006/relationships/image" Target="../media/image460.emf"/><Relationship Id="rId3" Type="http://schemas.openxmlformats.org/officeDocument/2006/relationships/image" Target="../media/image450.emf"/><Relationship Id="rId7" Type="http://schemas.openxmlformats.org/officeDocument/2006/relationships/image" Target="../media/image454.emf"/><Relationship Id="rId12" Type="http://schemas.openxmlformats.org/officeDocument/2006/relationships/image" Target="../media/image459.emf"/><Relationship Id="rId2" Type="http://schemas.openxmlformats.org/officeDocument/2006/relationships/image" Target="../media/image449.emf"/><Relationship Id="rId1" Type="http://schemas.openxmlformats.org/officeDocument/2006/relationships/image" Target="../media/image448.emf"/><Relationship Id="rId6" Type="http://schemas.openxmlformats.org/officeDocument/2006/relationships/image" Target="../media/image453.emf"/><Relationship Id="rId11" Type="http://schemas.openxmlformats.org/officeDocument/2006/relationships/image" Target="../media/image458.emf"/><Relationship Id="rId5" Type="http://schemas.openxmlformats.org/officeDocument/2006/relationships/image" Target="../media/image452.emf"/><Relationship Id="rId15" Type="http://schemas.openxmlformats.org/officeDocument/2006/relationships/image" Target="../media/image462.wmf"/><Relationship Id="rId10" Type="http://schemas.openxmlformats.org/officeDocument/2006/relationships/image" Target="../media/image457.emf"/><Relationship Id="rId4" Type="http://schemas.openxmlformats.org/officeDocument/2006/relationships/image" Target="../media/image451.emf"/><Relationship Id="rId9" Type="http://schemas.openxmlformats.org/officeDocument/2006/relationships/image" Target="../media/image456.emf"/><Relationship Id="rId14" Type="http://schemas.openxmlformats.org/officeDocument/2006/relationships/image" Target="../media/image461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3" Type="http://schemas.openxmlformats.org/officeDocument/2006/relationships/image" Target="../media/image465.wmf"/><Relationship Id="rId7" Type="http://schemas.openxmlformats.org/officeDocument/2006/relationships/image" Target="../media/image469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6" Type="http://schemas.openxmlformats.org/officeDocument/2006/relationships/image" Target="../media/image468.wmf"/><Relationship Id="rId5" Type="http://schemas.openxmlformats.org/officeDocument/2006/relationships/image" Target="../media/image467.wmf"/><Relationship Id="rId10" Type="http://schemas.openxmlformats.org/officeDocument/2006/relationships/image" Target="../media/image472.wmf"/><Relationship Id="rId4" Type="http://schemas.openxmlformats.org/officeDocument/2006/relationships/image" Target="../media/image466.wmf"/><Relationship Id="rId9" Type="http://schemas.openxmlformats.org/officeDocument/2006/relationships/image" Target="../media/image47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wmf"/><Relationship Id="rId2" Type="http://schemas.openxmlformats.org/officeDocument/2006/relationships/image" Target="../media/image473.wmf"/><Relationship Id="rId1" Type="http://schemas.openxmlformats.org/officeDocument/2006/relationships/image" Target="../media/image464.wmf"/><Relationship Id="rId5" Type="http://schemas.openxmlformats.org/officeDocument/2006/relationships/image" Target="../media/image476.wmf"/><Relationship Id="rId4" Type="http://schemas.openxmlformats.org/officeDocument/2006/relationships/image" Target="../media/image47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image" Target="../media/image479.wmf"/><Relationship Id="rId7" Type="http://schemas.openxmlformats.org/officeDocument/2006/relationships/image" Target="../media/image483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10" Type="http://schemas.openxmlformats.org/officeDocument/2006/relationships/image" Target="../media/image486.wmf"/><Relationship Id="rId4" Type="http://schemas.openxmlformats.org/officeDocument/2006/relationships/image" Target="../media/image480.wmf"/><Relationship Id="rId9" Type="http://schemas.openxmlformats.org/officeDocument/2006/relationships/image" Target="../media/image48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3" Type="http://schemas.openxmlformats.org/officeDocument/2006/relationships/image" Target="../media/image489.wmf"/><Relationship Id="rId7" Type="http://schemas.openxmlformats.org/officeDocument/2006/relationships/image" Target="../media/image493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10" Type="http://schemas.openxmlformats.org/officeDocument/2006/relationships/image" Target="../media/image496.wmf"/><Relationship Id="rId4" Type="http://schemas.openxmlformats.org/officeDocument/2006/relationships/image" Target="../media/image490.wmf"/><Relationship Id="rId9" Type="http://schemas.openxmlformats.org/officeDocument/2006/relationships/image" Target="../media/image4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wmf"/><Relationship Id="rId2" Type="http://schemas.openxmlformats.org/officeDocument/2006/relationships/image" Target="../media/image498.wmf"/><Relationship Id="rId1" Type="http://schemas.openxmlformats.org/officeDocument/2006/relationships/image" Target="../media/image497.wmf"/><Relationship Id="rId6" Type="http://schemas.openxmlformats.org/officeDocument/2006/relationships/image" Target="../media/image502.emf"/><Relationship Id="rId5" Type="http://schemas.openxmlformats.org/officeDocument/2006/relationships/image" Target="../media/image501.wmf"/><Relationship Id="rId4" Type="http://schemas.openxmlformats.org/officeDocument/2006/relationships/image" Target="../media/image50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wmf"/><Relationship Id="rId13" Type="http://schemas.openxmlformats.org/officeDocument/2006/relationships/image" Target="../media/image515.wmf"/><Relationship Id="rId3" Type="http://schemas.openxmlformats.org/officeDocument/2006/relationships/image" Target="../media/image505.wmf"/><Relationship Id="rId7" Type="http://schemas.openxmlformats.org/officeDocument/2006/relationships/image" Target="../media/image509.wmf"/><Relationship Id="rId12" Type="http://schemas.openxmlformats.org/officeDocument/2006/relationships/image" Target="../media/image514.wmf"/><Relationship Id="rId2" Type="http://schemas.openxmlformats.org/officeDocument/2006/relationships/image" Target="../media/image504.wmf"/><Relationship Id="rId1" Type="http://schemas.openxmlformats.org/officeDocument/2006/relationships/image" Target="../media/image503.wmf"/><Relationship Id="rId6" Type="http://schemas.openxmlformats.org/officeDocument/2006/relationships/image" Target="../media/image508.wmf"/><Relationship Id="rId11" Type="http://schemas.openxmlformats.org/officeDocument/2006/relationships/image" Target="../media/image513.wmf"/><Relationship Id="rId5" Type="http://schemas.openxmlformats.org/officeDocument/2006/relationships/image" Target="../media/image507.wmf"/><Relationship Id="rId10" Type="http://schemas.openxmlformats.org/officeDocument/2006/relationships/image" Target="../media/image512.wmf"/><Relationship Id="rId4" Type="http://schemas.openxmlformats.org/officeDocument/2006/relationships/image" Target="../media/image506.wmf"/><Relationship Id="rId9" Type="http://schemas.openxmlformats.org/officeDocument/2006/relationships/image" Target="../media/image511.wmf"/><Relationship Id="rId14" Type="http://schemas.openxmlformats.org/officeDocument/2006/relationships/image" Target="../media/image516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wmf"/><Relationship Id="rId13" Type="http://schemas.openxmlformats.org/officeDocument/2006/relationships/image" Target="../media/image529.wmf"/><Relationship Id="rId3" Type="http://schemas.openxmlformats.org/officeDocument/2006/relationships/image" Target="../media/image519.wmf"/><Relationship Id="rId7" Type="http://schemas.openxmlformats.org/officeDocument/2006/relationships/image" Target="../media/image523.wmf"/><Relationship Id="rId12" Type="http://schemas.openxmlformats.org/officeDocument/2006/relationships/image" Target="../media/image528.wmf"/><Relationship Id="rId2" Type="http://schemas.openxmlformats.org/officeDocument/2006/relationships/image" Target="../media/image518.wmf"/><Relationship Id="rId16" Type="http://schemas.openxmlformats.org/officeDocument/2006/relationships/image" Target="../media/image532.wmf"/><Relationship Id="rId1" Type="http://schemas.openxmlformats.org/officeDocument/2006/relationships/image" Target="../media/image517.wmf"/><Relationship Id="rId6" Type="http://schemas.openxmlformats.org/officeDocument/2006/relationships/image" Target="../media/image522.wmf"/><Relationship Id="rId11" Type="http://schemas.openxmlformats.org/officeDocument/2006/relationships/image" Target="../media/image527.wmf"/><Relationship Id="rId5" Type="http://schemas.openxmlformats.org/officeDocument/2006/relationships/image" Target="../media/image521.wmf"/><Relationship Id="rId15" Type="http://schemas.openxmlformats.org/officeDocument/2006/relationships/image" Target="../media/image531.wmf"/><Relationship Id="rId10" Type="http://schemas.openxmlformats.org/officeDocument/2006/relationships/image" Target="../media/image526.wmf"/><Relationship Id="rId4" Type="http://schemas.openxmlformats.org/officeDocument/2006/relationships/image" Target="../media/image520.wmf"/><Relationship Id="rId9" Type="http://schemas.openxmlformats.org/officeDocument/2006/relationships/image" Target="../media/image525.wmf"/><Relationship Id="rId14" Type="http://schemas.openxmlformats.org/officeDocument/2006/relationships/image" Target="../media/image5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18" Type="http://schemas.openxmlformats.org/officeDocument/2006/relationships/image" Target="../media/image6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20" Type="http://schemas.openxmlformats.org/officeDocument/2006/relationships/image" Target="../media/image68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19" Type="http://schemas.openxmlformats.org/officeDocument/2006/relationships/image" Target="../media/image67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13" Type="http://schemas.openxmlformats.org/officeDocument/2006/relationships/image" Target="../media/image545.wmf"/><Relationship Id="rId3" Type="http://schemas.openxmlformats.org/officeDocument/2006/relationships/image" Target="../media/image535.wmf"/><Relationship Id="rId7" Type="http://schemas.openxmlformats.org/officeDocument/2006/relationships/image" Target="../media/image539.wmf"/><Relationship Id="rId12" Type="http://schemas.openxmlformats.org/officeDocument/2006/relationships/image" Target="../media/image544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Relationship Id="rId6" Type="http://schemas.openxmlformats.org/officeDocument/2006/relationships/image" Target="../media/image538.wmf"/><Relationship Id="rId11" Type="http://schemas.openxmlformats.org/officeDocument/2006/relationships/image" Target="../media/image543.wmf"/><Relationship Id="rId5" Type="http://schemas.openxmlformats.org/officeDocument/2006/relationships/image" Target="../media/image537.wmf"/><Relationship Id="rId10" Type="http://schemas.openxmlformats.org/officeDocument/2006/relationships/image" Target="../media/image542.wmf"/><Relationship Id="rId4" Type="http://schemas.openxmlformats.org/officeDocument/2006/relationships/image" Target="../media/image536.wmf"/><Relationship Id="rId9" Type="http://schemas.openxmlformats.org/officeDocument/2006/relationships/image" Target="../media/image541.wmf"/><Relationship Id="rId14" Type="http://schemas.openxmlformats.org/officeDocument/2006/relationships/image" Target="../media/image54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wmf"/><Relationship Id="rId13" Type="http://schemas.openxmlformats.org/officeDocument/2006/relationships/image" Target="../media/image559.wmf"/><Relationship Id="rId3" Type="http://schemas.openxmlformats.org/officeDocument/2006/relationships/image" Target="../media/image549.wmf"/><Relationship Id="rId7" Type="http://schemas.openxmlformats.org/officeDocument/2006/relationships/image" Target="../media/image553.wmf"/><Relationship Id="rId12" Type="http://schemas.openxmlformats.org/officeDocument/2006/relationships/image" Target="../media/image558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Relationship Id="rId6" Type="http://schemas.openxmlformats.org/officeDocument/2006/relationships/image" Target="../media/image552.wmf"/><Relationship Id="rId11" Type="http://schemas.openxmlformats.org/officeDocument/2006/relationships/image" Target="../media/image557.wmf"/><Relationship Id="rId5" Type="http://schemas.openxmlformats.org/officeDocument/2006/relationships/image" Target="../media/image551.wmf"/><Relationship Id="rId10" Type="http://schemas.openxmlformats.org/officeDocument/2006/relationships/image" Target="../media/image556.wmf"/><Relationship Id="rId4" Type="http://schemas.openxmlformats.org/officeDocument/2006/relationships/image" Target="../media/image550.wmf"/><Relationship Id="rId9" Type="http://schemas.openxmlformats.org/officeDocument/2006/relationships/image" Target="../media/image555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7.wmf"/><Relationship Id="rId13" Type="http://schemas.openxmlformats.org/officeDocument/2006/relationships/image" Target="../media/image572.wmf"/><Relationship Id="rId3" Type="http://schemas.openxmlformats.org/officeDocument/2006/relationships/image" Target="../media/image562.wmf"/><Relationship Id="rId7" Type="http://schemas.openxmlformats.org/officeDocument/2006/relationships/image" Target="../media/image566.wmf"/><Relationship Id="rId12" Type="http://schemas.openxmlformats.org/officeDocument/2006/relationships/image" Target="../media/image571.wmf"/><Relationship Id="rId2" Type="http://schemas.openxmlformats.org/officeDocument/2006/relationships/image" Target="../media/image561.wmf"/><Relationship Id="rId1" Type="http://schemas.openxmlformats.org/officeDocument/2006/relationships/image" Target="../media/image560.wmf"/><Relationship Id="rId6" Type="http://schemas.openxmlformats.org/officeDocument/2006/relationships/image" Target="../media/image565.wmf"/><Relationship Id="rId11" Type="http://schemas.openxmlformats.org/officeDocument/2006/relationships/image" Target="../media/image570.wmf"/><Relationship Id="rId5" Type="http://schemas.openxmlformats.org/officeDocument/2006/relationships/image" Target="../media/image564.wmf"/><Relationship Id="rId10" Type="http://schemas.openxmlformats.org/officeDocument/2006/relationships/image" Target="../media/image569.wmf"/><Relationship Id="rId4" Type="http://schemas.openxmlformats.org/officeDocument/2006/relationships/image" Target="../media/image563.wmf"/><Relationship Id="rId9" Type="http://schemas.openxmlformats.org/officeDocument/2006/relationships/image" Target="../media/image568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wmf"/><Relationship Id="rId3" Type="http://schemas.openxmlformats.org/officeDocument/2006/relationships/image" Target="../media/image575.wmf"/><Relationship Id="rId7" Type="http://schemas.openxmlformats.org/officeDocument/2006/relationships/image" Target="../media/image579.wmf"/><Relationship Id="rId2" Type="http://schemas.openxmlformats.org/officeDocument/2006/relationships/image" Target="../media/image574.wmf"/><Relationship Id="rId1" Type="http://schemas.openxmlformats.org/officeDocument/2006/relationships/image" Target="../media/image573.wmf"/><Relationship Id="rId6" Type="http://schemas.openxmlformats.org/officeDocument/2006/relationships/image" Target="../media/image578.wmf"/><Relationship Id="rId5" Type="http://schemas.openxmlformats.org/officeDocument/2006/relationships/image" Target="../media/image577.wmf"/><Relationship Id="rId10" Type="http://schemas.openxmlformats.org/officeDocument/2006/relationships/image" Target="../media/image582.wmf"/><Relationship Id="rId4" Type="http://schemas.openxmlformats.org/officeDocument/2006/relationships/image" Target="../media/image576.wmf"/><Relationship Id="rId9" Type="http://schemas.openxmlformats.org/officeDocument/2006/relationships/image" Target="../media/image58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wmf"/><Relationship Id="rId13" Type="http://schemas.openxmlformats.org/officeDocument/2006/relationships/image" Target="../media/image595.wmf"/><Relationship Id="rId3" Type="http://schemas.openxmlformats.org/officeDocument/2006/relationships/image" Target="../media/image585.wmf"/><Relationship Id="rId7" Type="http://schemas.openxmlformats.org/officeDocument/2006/relationships/image" Target="../media/image589.wmf"/><Relationship Id="rId12" Type="http://schemas.openxmlformats.org/officeDocument/2006/relationships/image" Target="../media/image594.wmf"/><Relationship Id="rId2" Type="http://schemas.openxmlformats.org/officeDocument/2006/relationships/image" Target="../media/image584.wmf"/><Relationship Id="rId1" Type="http://schemas.openxmlformats.org/officeDocument/2006/relationships/image" Target="../media/image583.wmf"/><Relationship Id="rId6" Type="http://schemas.openxmlformats.org/officeDocument/2006/relationships/image" Target="../media/image588.wmf"/><Relationship Id="rId11" Type="http://schemas.openxmlformats.org/officeDocument/2006/relationships/image" Target="../media/image593.wmf"/><Relationship Id="rId5" Type="http://schemas.openxmlformats.org/officeDocument/2006/relationships/image" Target="../media/image587.wmf"/><Relationship Id="rId15" Type="http://schemas.openxmlformats.org/officeDocument/2006/relationships/image" Target="../media/image597.wmf"/><Relationship Id="rId10" Type="http://schemas.openxmlformats.org/officeDocument/2006/relationships/image" Target="../media/image592.wmf"/><Relationship Id="rId4" Type="http://schemas.openxmlformats.org/officeDocument/2006/relationships/image" Target="../media/image586.wmf"/><Relationship Id="rId9" Type="http://schemas.openxmlformats.org/officeDocument/2006/relationships/image" Target="../media/image591.wmf"/><Relationship Id="rId14" Type="http://schemas.openxmlformats.org/officeDocument/2006/relationships/image" Target="../media/image59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wmf"/><Relationship Id="rId2" Type="http://schemas.openxmlformats.org/officeDocument/2006/relationships/image" Target="../media/image599.wmf"/><Relationship Id="rId1" Type="http://schemas.openxmlformats.org/officeDocument/2006/relationships/image" Target="../media/image598.wmf"/><Relationship Id="rId5" Type="http://schemas.openxmlformats.org/officeDocument/2006/relationships/image" Target="../media/image602.wmf"/><Relationship Id="rId4" Type="http://schemas.openxmlformats.org/officeDocument/2006/relationships/image" Target="../media/image60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wmf"/><Relationship Id="rId2" Type="http://schemas.openxmlformats.org/officeDocument/2006/relationships/image" Target="../media/image604.wmf"/><Relationship Id="rId1" Type="http://schemas.openxmlformats.org/officeDocument/2006/relationships/image" Target="../media/image603.wmf"/><Relationship Id="rId6" Type="http://schemas.openxmlformats.org/officeDocument/2006/relationships/image" Target="../media/image608.wmf"/><Relationship Id="rId5" Type="http://schemas.openxmlformats.org/officeDocument/2006/relationships/image" Target="../media/image607.wmf"/><Relationship Id="rId4" Type="http://schemas.openxmlformats.org/officeDocument/2006/relationships/image" Target="../media/image60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6.wmf"/><Relationship Id="rId13" Type="http://schemas.openxmlformats.org/officeDocument/2006/relationships/image" Target="../media/image621.wmf"/><Relationship Id="rId3" Type="http://schemas.openxmlformats.org/officeDocument/2006/relationships/image" Target="../media/image611.wmf"/><Relationship Id="rId7" Type="http://schemas.openxmlformats.org/officeDocument/2006/relationships/image" Target="../media/image615.wmf"/><Relationship Id="rId12" Type="http://schemas.openxmlformats.org/officeDocument/2006/relationships/image" Target="../media/image620.wmf"/><Relationship Id="rId2" Type="http://schemas.openxmlformats.org/officeDocument/2006/relationships/image" Target="../media/image610.wmf"/><Relationship Id="rId16" Type="http://schemas.openxmlformats.org/officeDocument/2006/relationships/image" Target="../media/image624.wmf"/><Relationship Id="rId1" Type="http://schemas.openxmlformats.org/officeDocument/2006/relationships/image" Target="../media/image609.wmf"/><Relationship Id="rId6" Type="http://schemas.openxmlformats.org/officeDocument/2006/relationships/image" Target="../media/image614.wmf"/><Relationship Id="rId11" Type="http://schemas.openxmlformats.org/officeDocument/2006/relationships/image" Target="../media/image619.wmf"/><Relationship Id="rId5" Type="http://schemas.openxmlformats.org/officeDocument/2006/relationships/image" Target="../media/image613.wmf"/><Relationship Id="rId15" Type="http://schemas.openxmlformats.org/officeDocument/2006/relationships/image" Target="../media/image623.wmf"/><Relationship Id="rId10" Type="http://schemas.openxmlformats.org/officeDocument/2006/relationships/image" Target="../media/image618.wmf"/><Relationship Id="rId4" Type="http://schemas.openxmlformats.org/officeDocument/2006/relationships/image" Target="../media/image612.wmf"/><Relationship Id="rId9" Type="http://schemas.openxmlformats.org/officeDocument/2006/relationships/image" Target="../media/image617.wmf"/><Relationship Id="rId14" Type="http://schemas.openxmlformats.org/officeDocument/2006/relationships/image" Target="../media/image62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7.wmf"/><Relationship Id="rId2" Type="http://schemas.openxmlformats.org/officeDocument/2006/relationships/image" Target="../media/image626.wmf"/><Relationship Id="rId1" Type="http://schemas.openxmlformats.org/officeDocument/2006/relationships/image" Target="../media/image625.wmf"/><Relationship Id="rId6" Type="http://schemas.openxmlformats.org/officeDocument/2006/relationships/image" Target="../media/image630.wmf"/><Relationship Id="rId5" Type="http://schemas.openxmlformats.org/officeDocument/2006/relationships/image" Target="../media/image629.wmf"/><Relationship Id="rId4" Type="http://schemas.openxmlformats.org/officeDocument/2006/relationships/image" Target="../media/image6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8. &#24187;&#28783;&#29255; 8" TargetMode="External"/><Relationship Id="rId4" Type="http://schemas.openxmlformats.org/officeDocument/2006/relationships/slide" Target="slide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8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4.bin"/><Relationship Id="rId18" Type="http://schemas.openxmlformats.org/officeDocument/2006/relationships/oleObject" Target="../embeddings/oleObject117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18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4.wmf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3.wmf"/><Relationship Id="rId19" Type="http://schemas.openxmlformats.org/officeDocument/2006/relationships/image" Target="../media/image117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31.w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1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2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2.wmf"/><Relationship Id="rId26" Type="http://schemas.openxmlformats.org/officeDocument/2006/relationships/image" Target="../media/image176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180.w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75.wmf"/><Relationship Id="rId32" Type="http://schemas.openxmlformats.org/officeDocument/2006/relationships/image" Target="../media/image179.wmf"/><Relationship Id="rId37" Type="http://schemas.openxmlformats.org/officeDocument/2006/relationships/oleObject" Target="../embeddings/oleObject185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77.wmf"/><Relationship Id="rId36" Type="http://schemas.openxmlformats.org/officeDocument/2006/relationships/image" Target="../media/image181.wmf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78.wmf"/><Relationship Id="rId35" Type="http://schemas.openxmlformats.org/officeDocument/2006/relationships/oleObject" Target="../embeddings/oleObject1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04.wmf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9.wmf"/><Relationship Id="rId32" Type="http://schemas.openxmlformats.org/officeDocument/2006/relationships/image" Target="../media/image203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1.wmf"/><Relationship Id="rId36" Type="http://schemas.openxmlformats.org/officeDocument/2006/relationships/image" Target="../media/image205.wmf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02.wmf"/><Relationship Id="rId35" Type="http://schemas.openxmlformats.org/officeDocument/2006/relationships/oleObject" Target="../embeddings/oleObject20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../&#30446;&#24405;&#20027;&#30028;&#38754;.pptx#7. &#24187;&#28783;&#29255; 7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4.bin"/><Relationship Id="rId18" Type="http://schemas.openxmlformats.org/officeDocument/2006/relationships/oleObject" Target="../embeddings/oleObject217.bin"/><Relationship Id="rId26" Type="http://schemas.openxmlformats.org/officeDocument/2006/relationships/oleObject" Target="../embeddings/oleObject221.bin"/><Relationship Id="rId3" Type="http://schemas.openxmlformats.org/officeDocument/2006/relationships/oleObject" Target="../embeddings/oleObject209.bin"/><Relationship Id="rId21" Type="http://schemas.openxmlformats.org/officeDocument/2006/relationships/image" Target="../media/image214.wmf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6.bin"/><Relationship Id="rId25" Type="http://schemas.openxmlformats.org/officeDocument/2006/relationships/image" Target="../media/image2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2.wmf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3.bin"/><Relationship Id="rId24" Type="http://schemas.openxmlformats.org/officeDocument/2006/relationships/oleObject" Target="../embeddings/oleObject220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image" Target="../media/image215.wmf"/><Relationship Id="rId10" Type="http://schemas.openxmlformats.org/officeDocument/2006/relationships/image" Target="../media/image209.wmf"/><Relationship Id="rId19" Type="http://schemas.openxmlformats.org/officeDocument/2006/relationships/image" Target="../media/image213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1.wmf"/><Relationship Id="rId22" Type="http://schemas.openxmlformats.org/officeDocument/2006/relationships/oleObject" Target="../embeddings/oleObject219.bin"/><Relationship Id="rId27" Type="http://schemas.openxmlformats.org/officeDocument/2006/relationships/image" Target="../media/image2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5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5.bin"/><Relationship Id="rId18" Type="http://schemas.openxmlformats.org/officeDocument/2006/relationships/oleObject" Target="../embeddings/oleObject248.bin"/><Relationship Id="rId3" Type="http://schemas.openxmlformats.org/officeDocument/2006/relationships/oleObject" Target="../embeddings/oleObject240.bin"/><Relationship Id="rId21" Type="http://schemas.openxmlformats.org/officeDocument/2006/relationships/image" Target="../media/image244.wmf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0.wmf"/><Relationship Id="rId17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image" Target="../media/image241.wmf"/><Relationship Id="rId23" Type="http://schemas.openxmlformats.org/officeDocument/2006/relationships/image" Target="../media/image245.wmf"/><Relationship Id="rId10" Type="http://schemas.openxmlformats.org/officeDocument/2006/relationships/image" Target="../media/image239.wmf"/><Relationship Id="rId19" Type="http://schemas.openxmlformats.org/officeDocument/2006/relationships/image" Target="../media/image243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60.bin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5.bin"/><Relationship Id="rId21" Type="http://schemas.openxmlformats.org/officeDocument/2006/relationships/image" Target="../media/image258.w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4.wmf"/><Relationship Id="rId17" Type="http://schemas.openxmlformats.org/officeDocument/2006/relationships/image" Target="../media/image256.wmf"/><Relationship Id="rId25" Type="http://schemas.openxmlformats.org/officeDocument/2006/relationships/image" Target="../media/image2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2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59.bin"/><Relationship Id="rId24" Type="http://schemas.openxmlformats.org/officeDocument/2006/relationships/oleObject" Target="../embeddings/oleObject265.bin"/><Relationship Id="rId5" Type="http://schemas.openxmlformats.org/officeDocument/2006/relationships/oleObject" Target="../embeddings/oleObject256.bin"/><Relationship Id="rId15" Type="http://schemas.openxmlformats.org/officeDocument/2006/relationships/slide" Target="slide8.xml"/><Relationship Id="rId23" Type="http://schemas.openxmlformats.org/officeDocument/2006/relationships/image" Target="../media/image259.wmf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253.wmf"/><Relationship Id="rId19" Type="http://schemas.openxmlformats.org/officeDocument/2006/relationships/image" Target="../media/image257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5.wmf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2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74.wmf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8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89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6.w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297.wmf"/><Relationship Id="rId3" Type="http://schemas.openxmlformats.org/officeDocument/2006/relationships/oleObject" Target="../embeddings/oleObject295.bin"/><Relationship Id="rId21" Type="http://schemas.openxmlformats.org/officeDocument/2006/relationships/oleObject" Target="../embeddings/oleObject304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3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wmf"/><Relationship Id="rId20" Type="http://schemas.openxmlformats.org/officeDocument/2006/relationships/image" Target="../media/image2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299.bin"/><Relationship Id="rId24" Type="http://schemas.openxmlformats.org/officeDocument/2006/relationships/image" Target="../media/image300.wmf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oleObject" Target="../embeddings/oleObject305.bin"/><Relationship Id="rId10" Type="http://schemas.openxmlformats.org/officeDocument/2006/relationships/image" Target="../media/image293.emf"/><Relationship Id="rId19" Type="http://schemas.openxmlformats.org/officeDocument/2006/relationships/oleObject" Target="../embeddings/oleObject303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95.emf"/><Relationship Id="rId22" Type="http://schemas.openxmlformats.org/officeDocument/2006/relationships/image" Target="../media/image2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8.w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7.wmf"/><Relationship Id="rId20" Type="http://schemas.openxmlformats.org/officeDocument/2006/relationships/image" Target="../media/image30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314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6.bin"/><Relationship Id="rId18" Type="http://schemas.openxmlformats.org/officeDocument/2006/relationships/oleObject" Target="../embeddings/oleObject329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19.wmf"/><Relationship Id="rId19" Type="http://schemas.openxmlformats.org/officeDocument/2006/relationships/image" Target="../media/image323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326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3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20" Type="http://schemas.openxmlformats.org/officeDocument/2006/relationships/image" Target="../media/image33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10" Type="http://schemas.openxmlformats.org/officeDocument/2006/relationships/image" Target="../media/image331.w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44.bin"/><Relationship Id="rId21" Type="http://schemas.openxmlformats.org/officeDocument/2006/relationships/oleObject" Target="../embeddings/oleObject353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52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354.wmf"/><Relationship Id="rId26" Type="http://schemas.openxmlformats.org/officeDocument/2006/relationships/image" Target="../media/image358.wmf"/><Relationship Id="rId39" Type="http://schemas.openxmlformats.org/officeDocument/2006/relationships/oleObject" Target="../embeddings/oleObject372.bin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3.bin"/><Relationship Id="rId34" Type="http://schemas.openxmlformats.org/officeDocument/2006/relationships/image" Target="../media/image362.wmf"/><Relationship Id="rId42" Type="http://schemas.openxmlformats.org/officeDocument/2006/relationships/image" Target="../media/image366.wmf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33" Type="http://schemas.openxmlformats.org/officeDocument/2006/relationships/oleObject" Target="../embeddings/oleObject369.bin"/><Relationship Id="rId38" Type="http://schemas.openxmlformats.org/officeDocument/2006/relationships/image" Target="../media/image36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3.wmf"/><Relationship Id="rId20" Type="http://schemas.openxmlformats.org/officeDocument/2006/relationships/image" Target="../media/image355.wmf"/><Relationship Id="rId29" Type="http://schemas.openxmlformats.org/officeDocument/2006/relationships/oleObject" Target="../embeddings/oleObject367.bin"/><Relationship Id="rId41" Type="http://schemas.openxmlformats.org/officeDocument/2006/relationships/oleObject" Target="../embeddings/oleObject37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357.wmf"/><Relationship Id="rId32" Type="http://schemas.openxmlformats.org/officeDocument/2006/relationships/image" Target="../media/image361.wmf"/><Relationship Id="rId37" Type="http://schemas.openxmlformats.org/officeDocument/2006/relationships/oleObject" Target="../embeddings/oleObject371.bin"/><Relationship Id="rId40" Type="http://schemas.openxmlformats.org/officeDocument/2006/relationships/image" Target="../media/image365.wmf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28" Type="http://schemas.openxmlformats.org/officeDocument/2006/relationships/image" Target="../media/image359.wmf"/><Relationship Id="rId36" Type="http://schemas.openxmlformats.org/officeDocument/2006/relationships/image" Target="../media/image363.wmf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362.bin"/><Relationship Id="rId31" Type="http://schemas.openxmlformats.org/officeDocument/2006/relationships/oleObject" Target="../embeddings/oleObject368.bin"/><Relationship Id="rId44" Type="http://schemas.openxmlformats.org/officeDocument/2006/relationships/image" Target="../media/image367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2.wmf"/><Relationship Id="rId22" Type="http://schemas.openxmlformats.org/officeDocument/2006/relationships/image" Target="../media/image356.wmf"/><Relationship Id="rId27" Type="http://schemas.openxmlformats.org/officeDocument/2006/relationships/oleObject" Target="../embeddings/oleObject366.bin"/><Relationship Id="rId30" Type="http://schemas.openxmlformats.org/officeDocument/2006/relationships/image" Target="../media/image360.wmf"/><Relationship Id="rId35" Type="http://schemas.openxmlformats.org/officeDocument/2006/relationships/oleObject" Target="../embeddings/oleObject370.bin"/><Relationship Id="rId43" Type="http://schemas.openxmlformats.org/officeDocument/2006/relationships/oleObject" Target="../embeddings/oleObject374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75.wmf"/><Relationship Id="rId26" Type="http://schemas.openxmlformats.org/officeDocument/2006/relationships/image" Target="../media/image379.wmf"/><Relationship Id="rId39" Type="http://schemas.openxmlformats.org/officeDocument/2006/relationships/oleObject" Target="../embeddings/oleObject393.bin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34" Type="http://schemas.openxmlformats.org/officeDocument/2006/relationships/image" Target="../media/image383.wmf"/><Relationship Id="rId42" Type="http://schemas.openxmlformats.org/officeDocument/2006/relationships/image" Target="../media/image387.wmf"/><Relationship Id="rId47" Type="http://schemas.openxmlformats.org/officeDocument/2006/relationships/oleObject" Target="../embeddings/oleObject397.bin"/><Relationship Id="rId50" Type="http://schemas.openxmlformats.org/officeDocument/2006/relationships/image" Target="../media/image391.wmf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72.wmf"/><Relationship Id="rId17" Type="http://schemas.openxmlformats.org/officeDocument/2006/relationships/oleObject" Target="../embeddings/oleObject382.bin"/><Relationship Id="rId25" Type="http://schemas.openxmlformats.org/officeDocument/2006/relationships/oleObject" Target="../embeddings/oleObject386.bin"/><Relationship Id="rId33" Type="http://schemas.openxmlformats.org/officeDocument/2006/relationships/oleObject" Target="../embeddings/oleObject390.bin"/><Relationship Id="rId38" Type="http://schemas.openxmlformats.org/officeDocument/2006/relationships/image" Target="../media/image385.wmf"/><Relationship Id="rId46" Type="http://schemas.openxmlformats.org/officeDocument/2006/relationships/image" Target="../media/image3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4.wmf"/><Relationship Id="rId20" Type="http://schemas.openxmlformats.org/officeDocument/2006/relationships/image" Target="../media/image376.wmf"/><Relationship Id="rId29" Type="http://schemas.openxmlformats.org/officeDocument/2006/relationships/oleObject" Target="../embeddings/oleObject388.bin"/><Relationship Id="rId41" Type="http://schemas.openxmlformats.org/officeDocument/2006/relationships/oleObject" Target="../embeddings/oleObject394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69.w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378.wmf"/><Relationship Id="rId32" Type="http://schemas.openxmlformats.org/officeDocument/2006/relationships/image" Target="../media/image382.wmf"/><Relationship Id="rId37" Type="http://schemas.openxmlformats.org/officeDocument/2006/relationships/oleObject" Target="../embeddings/oleObject392.bin"/><Relationship Id="rId40" Type="http://schemas.openxmlformats.org/officeDocument/2006/relationships/image" Target="../media/image386.wmf"/><Relationship Id="rId45" Type="http://schemas.openxmlformats.org/officeDocument/2006/relationships/oleObject" Target="../embeddings/oleObject396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5.bin"/><Relationship Id="rId28" Type="http://schemas.openxmlformats.org/officeDocument/2006/relationships/image" Target="../media/image380.wmf"/><Relationship Id="rId36" Type="http://schemas.openxmlformats.org/officeDocument/2006/relationships/image" Target="../media/image384.wmf"/><Relationship Id="rId49" Type="http://schemas.openxmlformats.org/officeDocument/2006/relationships/oleObject" Target="../embeddings/oleObject398.bin"/><Relationship Id="rId10" Type="http://schemas.openxmlformats.org/officeDocument/2006/relationships/image" Target="../media/image371.wmf"/><Relationship Id="rId19" Type="http://schemas.openxmlformats.org/officeDocument/2006/relationships/oleObject" Target="../embeddings/oleObject383.bin"/><Relationship Id="rId31" Type="http://schemas.openxmlformats.org/officeDocument/2006/relationships/oleObject" Target="../embeddings/oleObject389.bin"/><Relationship Id="rId44" Type="http://schemas.openxmlformats.org/officeDocument/2006/relationships/image" Target="../media/image388.wmf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73.wmf"/><Relationship Id="rId22" Type="http://schemas.openxmlformats.org/officeDocument/2006/relationships/image" Target="../media/image377.wmf"/><Relationship Id="rId27" Type="http://schemas.openxmlformats.org/officeDocument/2006/relationships/oleObject" Target="../embeddings/oleObject387.bin"/><Relationship Id="rId30" Type="http://schemas.openxmlformats.org/officeDocument/2006/relationships/image" Target="../media/image381.wmf"/><Relationship Id="rId35" Type="http://schemas.openxmlformats.org/officeDocument/2006/relationships/oleObject" Target="../embeddings/oleObject391.bin"/><Relationship Id="rId43" Type="http://schemas.openxmlformats.org/officeDocument/2006/relationships/oleObject" Target="../embeddings/oleObject395.bin"/><Relationship Id="rId48" Type="http://schemas.openxmlformats.org/officeDocument/2006/relationships/image" Target="../media/image390.wmf"/><Relationship Id="rId8" Type="http://schemas.openxmlformats.org/officeDocument/2006/relationships/image" Target="../media/image3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99.wmf"/><Relationship Id="rId26" Type="http://schemas.openxmlformats.org/officeDocument/2006/relationships/image" Target="../media/image403.wmf"/><Relationship Id="rId39" Type="http://schemas.openxmlformats.org/officeDocument/2006/relationships/oleObject" Target="../embeddings/oleObject417.bin"/><Relationship Id="rId3" Type="http://schemas.openxmlformats.org/officeDocument/2006/relationships/oleObject" Target="../embeddings/oleObject399.bin"/><Relationship Id="rId21" Type="http://schemas.openxmlformats.org/officeDocument/2006/relationships/oleObject" Target="../embeddings/oleObject408.bin"/><Relationship Id="rId34" Type="http://schemas.openxmlformats.org/officeDocument/2006/relationships/image" Target="../media/image407.wmf"/><Relationship Id="rId42" Type="http://schemas.openxmlformats.org/officeDocument/2006/relationships/image" Target="../media/image411.wmf"/><Relationship Id="rId47" Type="http://schemas.openxmlformats.org/officeDocument/2006/relationships/oleObject" Target="../embeddings/oleObject421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96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33" Type="http://schemas.openxmlformats.org/officeDocument/2006/relationships/oleObject" Target="../embeddings/oleObject414.bin"/><Relationship Id="rId38" Type="http://schemas.openxmlformats.org/officeDocument/2006/relationships/image" Target="../media/image409.wmf"/><Relationship Id="rId46" Type="http://schemas.openxmlformats.org/officeDocument/2006/relationships/image" Target="../media/image4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8.wmf"/><Relationship Id="rId20" Type="http://schemas.openxmlformats.org/officeDocument/2006/relationships/image" Target="../media/image400.wmf"/><Relationship Id="rId29" Type="http://schemas.openxmlformats.org/officeDocument/2006/relationships/oleObject" Target="../embeddings/oleObject412.bin"/><Relationship Id="rId41" Type="http://schemas.openxmlformats.org/officeDocument/2006/relationships/oleObject" Target="../embeddings/oleObject418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03.bin"/><Relationship Id="rId24" Type="http://schemas.openxmlformats.org/officeDocument/2006/relationships/image" Target="../media/image402.wmf"/><Relationship Id="rId32" Type="http://schemas.openxmlformats.org/officeDocument/2006/relationships/image" Target="../media/image406.wmf"/><Relationship Id="rId37" Type="http://schemas.openxmlformats.org/officeDocument/2006/relationships/oleObject" Target="../embeddings/oleObject416.bin"/><Relationship Id="rId40" Type="http://schemas.openxmlformats.org/officeDocument/2006/relationships/image" Target="../media/image410.wmf"/><Relationship Id="rId45" Type="http://schemas.openxmlformats.org/officeDocument/2006/relationships/oleObject" Target="../embeddings/oleObject420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404.wmf"/><Relationship Id="rId36" Type="http://schemas.openxmlformats.org/officeDocument/2006/relationships/image" Target="../media/image408.wmf"/><Relationship Id="rId10" Type="http://schemas.openxmlformats.org/officeDocument/2006/relationships/image" Target="../media/image395.wmf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4" Type="http://schemas.openxmlformats.org/officeDocument/2006/relationships/image" Target="../media/image412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97.wmf"/><Relationship Id="rId22" Type="http://schemas.openxmlformats.org/officeDocument/2006/relationships/image" Target="../media/image401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405.wmf"/><Relationship Id="rId35" Type="http://schemas.openxmlformats.org/officeDocument/2006/relationships/oleObject" Target="../embeddings/oleObject415.bin"/><Relationship Id="rId43" Type="http://schemas.openxmlformats.org/officeDocument/2006/relationships/oleObject" Target="../embeddings/oleObject419.bin"/><Relationship Id="rId48" Type="http://schemas.openxmlformats.org/officeDocument/2006/relationships/image" Target="../media/image41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422.wmf"/><Relationship Id="rId26" Type="http://schemas.openxmlformats.org/officeDocument/2006/relationships/image" Target="../media/image426.wmf"/><Relationship Id="rId3" Type="http://schemas.openxmlformats.org/officeDocument/2006/relationships/oleObject" Target="../embeddings/oleObject422.bin"/><Relationship Id="rId21" Type="http://schemas.openxmlformats.org/officeDocument/2006/relationships/oleObject" Target="../embeddings/oleObject431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1.wmf"/><Relationship Id="rId20" Type="http://schemas.openxmlformats.org/officeDocument/2006/relationships/image" Target="../media/image42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425.wmf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image" Target="../media/image427.wmf"/><Relationship Id="rId10" Type="http://schemas.openxmlformats.org/officeDocument/2006/relationships/image" Target="../media/image418.wmf"/><Relationship Id="rId19" Type="http://schemas.openxmlformats.org/officeDocument/2006/relationships/oleObject" Target="../embeddings/oleObject430.bin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420.wmf"/><Relationship Id="rId22" Type="http://schemas.openxmlformats.org/officeDocument/2006/relationships/image" Target="../media/image424.wmf"/><Relationship Id="rId27" Type="http://schemas.openxmlformats.org/officeDocument/2006/relationships/oleObject" Target="../embeddings/oleObject4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435.wmf"/><Relationship Id="rId26" Type="http://schemas.openxmlformats.org/officeDocument/2006/relationships/image" Target="../media/image439.wmf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4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432.wmf"/><Relationship Id="rId17" Type="http://schemas.openxmlformats.org/officeDocument/2006/relationships/oleObject" Target="../embeddings/oleObject442.bin"/><Relationship Id="rId25" Type="http://schemas.openxmlformats.org/officeDocument/2006/relationships/oleObject" Target="../embeddings/oleObject4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4.wmf"/><Relationship Id="rId20" Type="http://schemas.openxmlformats.org/officeDocument/2006/relationships/image" Target="../media/image43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439.bin"/><Relationship Id="rId24" Type="http://schemas.openxmlformats.org/officeDocument/2006/relationships/image" Target="../media/image438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5.bin"/><Relationship Id="rId28" Type="http://schemas.openxmlformats.org/officeDocument/2006/relationships/image" Target="../media/image440.wmf"/><Relationship Id="rId10" Type="http://schemas.openxmlformats.org/officeDocument/2006/relationships/image" Target="../media/image431.wmf"/><Relationship Id="rId19" Type="http://schemas.openxmlformats.org/officeDocument/2006/relationships/oleObject" Target="../embeddings/oleObject443.bin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433.wmf"/><Relationship Id="rId22" Type="http://schemas.openxmlformats.org/officeDocument/2006/relationships/image" Target="../media/image437.wmf"/><Relationship Id="rId27" Type="http://schemas.openxmlformats.org/officeDocument/2006/relationships/oleObject" Target="../embeddings/oleObject44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oleObject" Target="../embeddings/oleObject453.bin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10" Type="http://schemas.openxmlformats.org/officeDocument/2006/relationships/image" Target="../media/image444.wmf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4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emf"/><Relationship Id="rId13" Type="http://schemas.openxmlformats.org/officeDocument/2006/relationships/oleObject" Target="../embeddings/oleObject460.bin"/><Relationship Id="rId18" Type="http://schemas.openxmlformats.org/officeDocument/2006/relationships/image" Target="../media/image455.emf"/><Relationship Id="rId26" Type="http://schemas.openxmlformats.org/officeDocument/2006/relationships/image" Target="../media/image459.emf"/><Relationship Id="rId3" Type="http://schemas.openxmlformats.org/officeDocument/2006/relationships/oleObject" Target="../embeddings/oleObject455.bin"/><Relationship Id="rId21" Type="http://schemas.openxmlformats.org/officeDocument/2006/relationships/oleObject" Target="../embeddings/oleObject464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52.emf"/><Relationship Id="rId17" Type="http://schemas.openxmlformats.org/officeDocument/2006/relationships/oleObject" Target="../embeddings/oleObject462.bin"/><Relationship Id="rId25" Type="http://schemas.openxmlformats.org/officeDocument/2006/relationships/oleObject" Target="../embeddings/oleObject4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4.emf"/><Relationship Id="rId20" Type="http://schemas.openxmlformats.org/officeDocument/2006/relationships/image" Target="../media/image456.emf"/><Relationship Id="rId29" Type="http://schemas.openxmlformats.org/officeDocument/2006/relationships/oleObject" Target="../embeddings/oleObject468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49.emf"/><Relationship Id="rId11" Type="http://schemas.openxmlformats.org/officeDocument/2006/relationships/oleObject" Target="../embeddings/oleObject459.bin"/><Relationship Id="rId24" Type="http://schemas.openxmlformats.org/officeDocument/2006/relationships/image" Target="../media/image458.emf"/><Relationship Id="rId32" Type="http://schemas.openxmlformats.org/officeDocument/2006/relationships/image" Target="../media/image462.wmf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5.bin"/><Relationship Id="rId28" Type="http://schemas.openxmlformats.org/officeDocument/2006/relationships/image" Target="../media/image460.emf"/><Relationship Id="rId10" Type="http://schemas.openxmlformats.org/officeDocument/2006/relationships/image" Target="../media/image451.emf"/><Relationship Id="rId19" Type="http://schemas.openxmlformats.org/officeDocument/2006/relationships/oleObject" Target="../embeddings/oleObject463.bin"/><Relationship Id="rId31" Type="http://schemas.openxmlformats.org/officeDocument/2006/relationships/oleObject" Target="../embeddings/oleObject469.bin"/><Relationship Id="rId4" Type="http://schemas.openxmlformats.org/officeDocument/2006/relationships/image" Target="../media/image448.e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53.emf"/><Relationship Id="rId22" Type="http://schemas.openxmlformats.org/officeDocument/2006/relationships/image" Target="../media/image457.emf"/><Relationship Id="rId27" Type="http://schemas.openxmlformats.org/officeDocument/2006/relationships/oleObject" Target="../embeddings/oleObject467.bin"/><Relationship Id="rId30" Type="http://schemas.openxmlformats.org/officeDocument/2006/relationships/image" Target="../media/image46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13" Type="http://schemas.openxmlformats.org/officeDocument/2006/relationships/oleObject" Target="../embeddings/oleObject475.bin"/><Relationship Id="rId18" Type="http://schemas.openxmlformats.org/officeDocument/2006/relationships/image" Target="../media/image470.wmf"/><Relationship Id="rId3" Type="http://schemas.openxmlformats.org/officeDocument/2006/relationships/oleObject" Target="../embeddings/oleObject470.bin"/><Relationship Id="rId21" Type="http://schemas.openxmlformats.org/officeDocument/2006/relationships/oleObject" Target="../embeddings/oleObject479.bin"/><Relationship Id="rId7" Type="http://schemas.openxmlformats.org/officeDocument/2006/relationships/oleObject" Target="../embeddings/oleObject472.bin"/><Relationship Id="rId12" Type="http://schemas.openxmlformats.org/officeDocument/2006/relationships/image" Target="../media/image467.wmf"/><Relationship Id="rId17" Type="http://schemas.openxmlformats.org/officeDocument/2006/relationships/oleObject" Target="../embeddings/oleObject4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9.wmf"/><Relationship Id="rId20" Type="http://schemas.openxmlformats.org/officeDocument/2006/relationships/image" Target="../media/image47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64.wmf"/><Relationship Id="rId11" Type="http://schemas.openxmlformats.org/officeDocument/2006/relationships/oleObject" Target="../embeddings/oleObject474.bin"/><Relationship Id="rId5" Type="http://schemas.openxmlformats.org/officeDocument/2006/relationships/oleObject" Target="../embeddings/oleObject471.bin"/><Relationship Id="rId15" Type="http://schemas.openxmlformats.org/officeDocument/2006/relationships/oleObject" Target="../embeddings/oleObject476.bin"/><Relationship Id="rId10" Type="http://schemas.openxmlformats.org/officeDocument/2006/relationships/image" Target="../media/image466.wmf"/><Relationship Id="rId19" Type="http://schemas.openxmlformats.org/officeDocument/2006/relationships/oleObject" Target="../embeddings/oleObject478.bin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73.bin"/><Relationship Id="rId14" Type="http://schemas.openxmlformats.org/officeDocument/2006/relationships/image" Target="../media/image468.wmf"/><Relationship Id="rId22" Type="http://schemas.openxmlformats.org/officeDocument/2006/relationships/image" Target="../media/image47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73.wmf"/><Relationship Id="rId11" Type="http://schemas.openxmlformats.org/officeDocument/2006/relationships/oleObject" Target="../embeddings/oleObject484.bin"/><Relationship Id="rId5" Type="http://schemas.openxmlformats.org/officeDocument/2006/relationships/oleObject" Target="../embeddings/oleObject481.bin"/><Relationship Id="rId10" Type="http://schemas.openxmlformats.org/officeDocument/2006/relationships/image" Target="../media/image475.wmf"/><Relationship Id="rId4" Type="http://schemas.openxmlformats.org/officeDocument/2006/relationships/image" Target="../media/image464.wmf"/><Relationship Id="rId9" Type="http://schemas.openxmlformats.org/officeDocument/2006/relationships/oleObject" Target="../embeddings/oleObject48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oleObject" Target="../embeddings/oleObject490.bin"/><Relationship Id="rId18" Type="http://schemas.openxmlformats.org/officeDocument/2006/relationships/image" Target="../media/image484.wmf"/><Relationship Id="rId3" Type="http://schemas.openxmlformats.org/officeDocument/2006/relationships/oleObject" Target="../embeddings/oleObject485.bin"/><Relationship Id="rId21" Type="http://schemas.openxmlformats.org/officeDocument/2006/relationships/oleObject" Target="../embeddings/oleObject494.bin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481.wmf"/><Relationship Id="rId17" Type="http://schemas.openxmlformats.org/officeDocument/2006/relationships/oleObject" Target="../embeddings/oleObject4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3.wmf"/><Relationship Id="rId20" Type="http://schemas.openxmlformats.org/officeDocument/2006/relationships/image" Target="../media/image48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10" Type="http://schemas.openxmlformats.org/officeDocument/2006/relationships/image" Target="../media/image480.wmf"/><Relationship Id="rId19" Type="http://schemas.openxmlformats.org/officeDocument/2006/relationships/oleObject" Target="../embeddings/oleObject493.bin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482.wmf"/><Relationship Id="rId22" Type="http://schemas.openxmlformats.org/officeDocument/2006/relationships/image" Target="../media/image48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00.bin"/><Relationship Id="rId18" Type="http://schemas.openxmlformats.org/officeDocument/2006/relationships/image" Target="../media/image494.wmf"/><Relationship Id="rId3" Type="http://schemas.openxmlformats.org/officeDocument/2006/relationships/oleObject" Target="../embeddings/oleObject495.bin"/><Relationship Id="rId21" Type="http://schemas.openxmlformats.org/officeDocument/2006/relationships/oleObject" Target="../embeddings/oleObject504.bin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491.wmf"/><Relationship Id="rId17" Type="http://schemas.openxmlformats.org/officeDocument/2006/relationships/oleObject" Target="../embeddings/oleObject5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3.wmf"/><Relationship Id="rId20" Type="http://schemas.openxmlformats.org/officeDocument/2006/relationships/image" Target="../media/image495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10" Type="http://schemas.openxmlformats.org/officeDocument/2006/relationships/image" Target="../media/image490.wmf"/><Relationship Id="rId19" Type="http://schemas.openxmlformats.org/officeDocument/2006/relationships/oleObject" Target="../embeddings/oleObject503.bin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492.wmf"/><Relationship Id="rId22" Type="http://schemas.openxmlformats.org/officeDocument/2006/relationships/image" Target="../media/image49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hyperlink" Target="../&#30446;&#24405;&#20027;&#30028;&#38754;.pptx#7. &#24187;&#28783;&#29255; 7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13" Type="http://schemas.openxmlformats.org/officeDocument/2006/relationships/oleObject" Target="../embeddings/oleObject510.bin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5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98.w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0" Type="http://schemas.openxmlformats.org/officeDocument/2006/relationships/image" Target="../media/image500.wmf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50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510.wmf"/><Relationship Id="rId26" Type="http://schemas.openxmlformats.org/officeDocument/2006/relationships/image" Target="../media/image514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507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9.wmf"/><Relationship Id="rId20" Type="http://schemas.openxmlformats.org/officeDocument/2006/relationships/image" Target="../media/image511.wmf"/><Relationship Id="rId29" Type="http://schemas.openxmlformats.org/officeDocument/2006/relationships/oleObject" Target="../embeddings/oleObject524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04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513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515.wmf"/><Relationship Id="rId10" Type="http://schemas.openxmlformats.org/officeDocument/2006/relationships/image" Target="../media/image506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503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508.wmf"/><Relationship Id="rId22" Type="http://schemas.openxmlformats.org/officeDocument/2006/relationships/image" Target="../media/image512.wmf"/><Relationship Id="rId27" Type="http://schemas.openxmlformats.org/officeDocument/2006/relationships/oleObject" Target="../embeddings/oleObject523.bin"/><Relationship Id="rId30" Type="http://schemas.openxmlformats.org/officeDocument/2006/relationships/image" Target="../media/image51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wmf"/><Relationship Id="rId13" Type="http://schemas.openxmlformats.org/officeDocument/2006/relationships/oleObject" Target="../embeddings/oleObject530.bin"/><Relationship Id="rId18" Type="http://schemas.openxmlformats.org/officeDocument/2006/relationships/oleObject" Target="../embeddings/oleObject533.bin"/><Relationship Id="rId26" Type="http://schemas.openxmlformats.org/officeDocument/2006/relationships/oleObject" Target="../embeddings/oleObject537.bin"/><Relationship Id="rId3" Type="http://schemas.openxmlformats.org/officeDocument/2006/relationships/oleObject" Target="../embeddings/oleObject525.bin"/><Relationship Id="rId21" Type="http://schemas.openxmlformats.org/officeDocument/2006/relationships/image" Target="../media/image525.wmf"/><Relationship Id="rId34" Type="http://schemas.openxmlformats.org/officeDocument/2006/relationships/oleObject" Target="../embeddings/oleObject541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521.wmf"/><Relationship Id="rId17" Type="http://schemas.openxmlformats.org/officeDocument/2006/relationships/oleObject" Target="../embeddings/oleObject532.bin"/><Relationship Id="rId25" Type="http://schemas.openxmlformats.org/officeDocument/2006/relationships/image" Target="../media/image527.wmf"/><Relationship Id="rId33" Type="http://schemas.openxmlformats.org/officeDocument/2006/relationships/image" Target="../media/image5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3.wmf"/><Relationship Id="rId20" Type="http://schemas.openxmlformats.org/officeDocument/2006/relationships/oleObject" Target="../embeddings/oleObject534.bin"/><Relationship Id="rId29" Type="http://schemas.openxmlformats.org/officeDocument/2006/relationships/image" Target="../media/image529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18.wmf"/><Relationship Id="rId11" Type="http://schemas.openxmlformats.org/officeDocument/2006/relationships/oleObject" Target="../embeddings/oleObject529.bin"/><Relationship Id="rId24" Type="http://schemas.openxmlformats.org/officeDocument/2006/relationships/oleObject" Target="../embeddings/oleObject536.bin"/><Relationship Id="rId32" Type="http://schemas.openxmlformats.org/officeDocument/2006/relationships/oleObject" Target="../embeddings/oleObject540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23" Type="http://schemas.openxmlformats.org/officeDocument/2006/relationships/image" Target="../media/image526.wmf"/><Relationship Id="rId28" Type="http://schemas.openxmlformats.org/officeDocument/2006/relationships/oleObject" Target="../embeddings/oleObject538.bin"/><Relationship Id="rId10" Type="http://schemas.openxmlformats.org/officeDocument/2006/relationships/image" Target="../media/image520.wmf"/><Relationship Id="rId19" Type="http://schemas.openxmlformats.org/officeDocument/2006/relationships/image" Target="../media/image524.wmf"/><Relationship Id="rId31" Type="http://schemas.openxmlformats.org/officeDocument/2006/relationships/image" Target="../media/image530.wmf"/><Relationship Id="rId4" Type="http://schemas.openxmlformats.org/officeDocument/2006/relationships/image" Target="../media/image517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522.wmf"/><Relationship Id="rId22" Type="http://schemas.openxmlformats.org/officeDocument/2006/relationships/oleObject" Target="../embeddings/oleObject535.bin"/><Relationship Id="rId27" Type="http://schemas.openxmlformats.org/officeDocument/2006/relationships/image" Target="../media/image528.wmf"/><Relationship Id="rId30" Type="http://schemas.openxmlformats.org/officeDocument/2006/relationships/oleObject" Target="../embeddings/oleObject539.bin"/><Relationship Id="rId35" Type="http://schemas.openxmlformats.org/officeDocument/2006/relationships/image" Target="../media/image53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13" Type="http://schemas.openxmlformats.org/officeDocument/2006/relationships/image" Target="../media/image537.wmf"/><Relationship Id="rId18" Type="http://schemas.openxmlformats.org/officeDocument/2006/relationships/image" Target="../media/image539.wmf"/><Relationship Id="rId26" Type="http://schemas.openxmlformats.org/officeDocument/2006/relationships/oleObject" Target="../embeddings/oleObject555.bin"/><Relationship Id="rId3" Type="http://schemas.openxmlformats.org/officeDocument/2006/relationships/oleObject" Target="../embeddings/oleObject542.bin"/><Relationship Id="rId21" Type="http://schemas.openxmlformats.org/officeDocument/2006/relationships/oleObject" Target="../embeddings/oleObject552.bin"/><Relationship Id="rId7" Type="http://schemas.openxmlformats.org/officeDocument/2006/relationships/oleObject" Target="../embeddings/oleObject544.bin"/><Relationship Id="rId12" Type="http://schemas.openxmlformats.org/officeDocument/2006/relationships/oleObject" Target="../embeddings/oleObject547.bin"/><Relationship Id="rId17" Type="http://schemas.openxmlformats.org/officeDocument/2006/relationships/oleObject" Target="../embeddings/oleObject550.bin"/><Relationship Id="rId25" Type="http://schemas.openxmlformats.org/officeDocument/2006/relationships/image" Target="../media/image542.wmf"/><Relationship Id="rId33" Type="http://schemas.openxmlformats.org/officeDocument/2006/relationships/image" Target="../media/image5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9.bin"/><Relationship Id="rId20" Type="http://schemas.openxmlformats.org/officeDocument/2006/relationships/image" Target="../media/image540.wmf"/><Relationship Id="rId29" Type="http://schemas.openxmlformats.org/officeDocument/2006/relationships/image" Target="../media/image544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34.wmf"/><Relationship Id="rId11" Type="http://schemas.openxmlformats.org/officeDocument/2006/relationships/image" Target="../media/image536.wmf"/><Relationship Id="rId24" Type="http://schemas.openxmlformats.org/officeDocument/2006/relationships/oleObject" Target="../embeddings/oleObject554.bin"/><Relationship Id="rId32" Type="http://schemas.openxmlformats.org/officeDocument/2006/relationships/oleObject" Target="../embeddings/oleObject558.bin"/><Relationship Id="rId5" Type="http://schemas.openxmlformats.org/officeDocument/2006/relationships/oleObject" Target="../embeddings/oleObject543.bin"/><Relationship Id="rId15" Type="http://schemas.openxmlformats.org/officeDocument/2006/relationships/image" Target="../media/image538.wmf"/><Relationship Id="rId23" Type="http://schemas.openxmlformats.org/officeDocument/2006/relationships/oleObject" Target="../embeddings/oleObject553.bin"/><Relationship Id="rId28" Type="http://schemas.openxmlformats.org/officeDocument/2006/relationships/oleObject" Target="../embeddings/oleObject556.bin"/><Relationship Id="rId10" Type="http://schemas.openxmlformats.org/officeDocument/2006/relationships/oleObject" Target="../embeddings/oleObject546.bin"/><Relationship Id="rId19" Type="http://schemas.openxmlformats.org/officeDocument/2006/relationships/oleObject" Target="../embeddings/oleObject551.bin"/><Relationship Id="rId31" Type="http://schemas.openxmlformats.org/officeDocument/2006/relationships/image" Target="../media/image545.wmf"/><Relationship Id="rId4" Type="http://schemas.openxmlformats.org/officeDocument/2006/relationships/image" Target="../media/image533.wmf"/><Relationship Id="rId9" Type="http://schemas.openxmlformats.org/officeDocument/2006/relationships/oleObject" Target="../embeddings/oleObject545.bin"/><Relationship Id="rId14" Type="http://schemas.openxmlformats.org/officeDocument/2006/relationships/oleObject" Target="../embeddings/oleObject548.bin"/><Relationship Id="rId22" Type="http://schemas.openxmlformats.org/officeDocument/2006/relationships/image" Target="../media/image541.wmf"/><Relationship Id="rId27" Type="http://schemas.openxmlformats.org/officeDocument/2006/relationships/image" Target="../media/image543.wmf"/><Relationship Id="rId30" Type="http://schemas.openxmlformats.org/officeDocument/2006/relationships/oleObject" Target="../embeddings/oleObject55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554.wmf"/><Relationship Id="rId26" Type="http://schemas.openxmlformats.org/officeDocument/2006/relationships/image" Target="../media/image558.wmf"/><Relationship Id="rId3" Type="http://schemas.openxmlformats.org/officeDocument/2006/relationships/oleObject" Target="../embeddings/oleObject559.bin"/><Relationship Id="rId21" Type="http://schemas.openxmlformats.org/officeDocument/2006/relationships/oleObject" Target="../embeddings/oleObject568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551.wmf"/><Relationship Id="rId17" Type="http://schemas.openxmlformats.org/officeDocument/2006/relationships/oleObject" Target="../embeddings/oleObject566.bin"/><Relationship Id="rId25" Type="http://schemas.openxmlformats.org/officeDocument/2006/relationships/oleObject" Target="../embeddings/oleObject5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3.wmf"/><Relationship Id="rId20" Type="http://schemas.openxmlformats.org/officeDocument/2006/relationships/image" Target="../media/image555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48.wmf"/><Relationship Id="rId11" Type="http://schemas.openxmlformats.org/officeDocument/2006/relationships/oleObject" Target="../embeddings/oleObject563.bin"/><Relationship Id="rId24" Type="http://schemas.openxmlformats.org/officeDocument/2006/relationships/image" Target="../media/image557.wmf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23" Type="http://schemas.openxmlformats.org/officeDocument/2006/relationships/oleObject" Target="../embeddings/oleObject569.bin"/><Relationship Id="rId28" Type="http://schemas.openxmlformats.org/officeDocument/2006/relationships/image" Target="../media/image559.wmf"/><Relationship Id="rId10" Type="http://schemas.openxmlformats.org/officeDocument/2006/relationships/image" Target="../media/image550.wmf"/><Relationship Id="rId19" Type="http://schemas.openxmlformats.org/officeDocument/2006/relationships/oleObject" Target="../embeddings/oleObject567.bin"/><Relationship Id="rId4" Type="http://schemas.openxmlformats.org/officeDocument/2006/relationships/image" Target="../media/image547.w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552.wmf"/><Relationship Id="rId22" Type="http://schemas.openxmlformats.org/officeDocument/2006/relationships/image" Target="../media/image556.wmf"/><Relationship Id="rId27" Type="http://schemas.openxmlformats.org/officeDocument/2006/relationships/oleObject" Target="../embeddings/oleObject57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wmf"/><Relationship Id="rId13" Type="http://schemas.openxmlformats.org/officeDocument/2006/relationships/oleObject" Target="../embeddings/oleObject577.bin"/><Relationship Id="rId18" Type="http://schemas.openxmlformats.org/officeDocument/2006/relationships/image" Target="../media/image567.wmf"/><Relationship Id="rId26" Type="http://schemas.openxmlformats.org/officeDocument/2006/relationships/image" Target="../media/image571.wmf"/><Relationship Id="rId3" Type="http://schemas.openxmlformats.org/officeDocument/2006/relationships/oleObject" Target="../embeddings/oleObject572.bin"/><Relationship Id="rId21" Type="http://schemas.openxmlformats.org/officeDocument/2006/relationships/oleObject" Target="../embeddings/oleObject581.bin"/><Relationship Id="rId7" Type="http://schemas.openxmlformats.org/officeDocument/2006/relationships/oleObject" Target="../embeddings/oleObject574.bin"/><Relationship Id="rId12" Type="http://schemas.openxmlformats.org/officeDocument/2006/relationships/image" Target="../media/image564.wmf"/><Relationship Id="rId17" Type="http://schemas.openxmlformats.org/officeDocument/2006/relationships/oleObject" Target="../embeddings/oleObject579.bin"/><Relationship Id="rId25" Type="http://schemas.openxmlformats.org/officeDocument/2006/relationships/oleObject" Target="../embeddings/oleObject5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6.wmf"/><Relationship Id="rId20" Type="http://schemas.openxmlformats.org/officeDocument/2006/relationships/image" Target="../media/image568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61.wmf"/><Relationship Id="rId11" Type="http://schemas.openxmlformats.org/officeDocument/2006/relationships/oleObject" Target="../embeddings/oleObject576.bin"/><Relationship Id="rId24" Type="http://schemas.openxmlformats.org/officeDocument/2006/relationships/image" Target="../media/image570.wmf"/><Relationship Id="rId5" Type="http://schemas.openxmlformats.org/officeDocument/2006/relationships/oleObject" Target="../embeddings/oleObject573.bin"/><Relationship Id="rId15" Type="http://schemas.openxmlformats.org/officeDocument/2006/relationships/oleObject" Target="../embeddings/oleObject578.bin"/><Relationship Id="rId23" Type="http://schemas.openxmlformats.org/officeDocument/2006/relationships/oleObject" Target="../embeddings/oleObject582.bin"/><Relationship Id="rId28" Type="http://schemas.openxmlformats.org/officeDocument/2006/relationships/image" Target="../media/image572.wmf"/><Relationship Id="rId10" Type="http://schemas.openxmlformats.org/officeDocument/2006/relationships/image" Target="../media/image563.wmf"/><Relationship Id="rId19" Type="http://schemas.openxmlformats.org/officeDocument/2006/relationships/oleObject" Target="../embeddings/oleObject580.bin"/><Relationship Id="rId4" Type="http://schemas.openxmlformats.org/officeDocument/2006/relationships/image" Target="../media/image560.wmf"/><Relationship Id="rId9" Type="http://schemas.openxmlformats.org/officeDocument/2006/relationships/oleObject" Target="../embeddings/oleObject575.bin"/><Relationship Id="rId14" Type="http://schemas.openxmlformats.org/officeDocument/2006/relationships/image" Target="../media/image565.wmf"/><Relationship Id="rId22" Type="http://schemas.openxmlformats.org/officeDocument/2006/relationships/image" Target="../media/image569.wmf"/><Relationship Id="rId27" Type="http://schemas.openxmlformats.org/officeDocument/2006/relationships/oleObject" Target="../embeddings/oleObject58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wmf"/><Relationship Id="rId13" Type="http://schemas.openxmlformats.org/officeDocument/2006/relationships/oleObject" Target="../embeddings/oleObject590.bin"/><Relationship Id="rId18" Type="http://schemas.openxmlformats.org/officeDocument/2006/relationships/image" Target="../media/image580.wmf"/><Relationship Id="rId3" Type="http://schemas.openxmlformats.org/officeDocument/2006/relationships/oleObject" Target="../embeddings/oleObject585.bin"/><Relationship Id="rId21" Type="http://schemas.openxmlformats.org/officeDocument/2006/relationships/oleObject" Target="../embeddings/oleObject594.bin"/><Relationship Id="rId7" Type="http://schemas.openxmlformats.org/officeDocument/2006/relationships/oleObject" Target="../embeddings/oleObject587.bin"/><Relationship Id="rId12" Type="http://schemas.openxmlformats.org/officeDocument/2006/relationships/image" Target="../media/image577.wmf"/><Relationship Id="rId17" Type="http://schemas.openxmlformats.org/officeDocument/2006/relationships/oleObject" Target="../embeddings/oleObject5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9.wmf"/><Relationship Id="rId20" Type="http://schemas.openxmlformats.org/officeDocument/2006/relationships/image" Target="../media/image58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74.wmf"/><Relationship Id="rId11" Type="http://schemas.openxmlformats.org/officeDocument/2006/relationships/oleObject" Target="../embeddings/oleObject589.bin"/><Relationship Id="rId5" Type="http://schemas.openxmlformats.org/officeDocument/2006/relationships/oleObject" Target="../embeddings/oleObject586.bin"/><Relationship Id="rId15" Type="http://schemas.openxmlformats.org/officeDocument/2006/relationships/oleObject" Target="../embeddings/oleObject591.bin"/><Relationship Id="rId10" Type="http://schemas.openxmlformats.org/officeDocument/2006/relationships/image" Target="../media/image576.wmf"/><Relationship Id="rId19" Type="http://schemas.openxmlformats.org/officeDocument/2006/relationships/oleObject" Target="../embeddings/oleObject593.bin"/><Relationship Id="rId4" Type="http://schemas.openxmlformats.org/officeDocument/2006/relationships/image" Target="../media/image573.wmf"/><Relationship Id="rId9" Type="http://schemas.openxmlformats.org/officeDocument/2006/relationships/oleObject" Target="../embeddings/oleObject588.bin"/><Relationship Id="rId14" Type="http://schemas.openxmlformats.org/officeDocument/2006/relationships/image" Target="../media/image578.wmf"/><Relationship Id="rId22" Type="http://schemas.openxmlformats.org/officeDocument/2006/relationships/image" Target="../media/image58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wmf"/><Relationship Id="rId13" Type="http://schemas.openxmlformats.org/officeDocument/2006/relationships/oleObject" Target="../embeddings/oleObject600.bin"/><Relationship Id="rId18" Type="http://schemas.openxmlformats.org/officeDocument/2006/relationships/image" Target="../media/image590.wmf"/><Relationship Id="rId26" Type="http://schemas.openxmlformats.org/officeDocument/2006/relationships/image" Target="../media/image594.wmf"/><Relationship Id="rId3" Type="http://schemas.openxmlformats.org/officeDocument/2006/relationships/oleObject" Target="../embeddings/oleObject595.bin"/><Relationship Id="rId21" Type="http://schemas.openxmlformats.org/officeDocument/2006/relationships/oleObject" Target="../embeddings/oleObject604.bin"/><Relationship Id="rId7" Type="http://schemas.openxmlformats.org/officeDocument/2006/relationships/oleObject" Target="../embeddings/oleObject597.bin"/><Relationship Id="rId12" Type="http://schemas.openxmlformats.org/officeDocument/2006/relationships/image" Target="../media/image587.wmf"/><Relationship Id="rId17" Type="http://schemas.openxmlformats.org/officeDocument/2006/relationships/oleObject" Target="../embeddings/oleObject602.bin"/><Relationship Id="rId25" Type="http://schemas.openxmlformats.org/officeDocument/2006/relationships/oleObject" Target="../embeddings/oleObject6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9.wmf"/><Relationship Id="rId20" Type="http://schemas.openxmlformats.org/officeDocument/2006/relationships/image" Target="../media/image591.wmf"/><Relationship Id="rId29" Type="http://schemas.openxmlformats.org/officeDocument/2006/relationships/oleObject" Target="../embeddings/oleObject608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84.wmf"/><Relationship Id="rId11" Type="http://schemas.openxmlformats.org/officeDocument/2006/relationships/oleObject" Target="../embeddings/oleObject599.bin"/><Relationship Id="rId24" Type="http://schemas.openxmlformats.org/officeDocument/2006/relationships/image" Target="../media/image593.wmf"/><Relationship Id="rId32" Type="http://schemas.openxmlformats.org/officeDocument/2006/relationships/image" Target="../media/image597.wmf"/><Relationship Id="rId5" Type="http://schemas.openxmlformats.org/officeDocument/2006/relationships/oleObject" Target="../embeddings/oleObject596.bin"/><Relationship Id="rId15" Type="http://schemas.openxmlformats.org/officeDocument/2006/relationships/oleObject" Target="../embeddings/oleObject601.bin"/><Relationship Id="rId23" Type="http://schemas.openxmlformats.org/officeDocument/2006/relationships/oleObject" Target="../embeddings/oleObject605.bin"/><Relationship Id="rId28" Type="http://schemas.openxmlformats.org/officeDocument/2006/relationships/image" Target="../media/image595.wmf"/><Relationship Id="rId10" Type="http://schemas.openxmlformats.org/officeDocument/2006/relationships/image" Target="../media/image586.wmf"/><Relationship Id="rId19" Type="http://schemas.openxmlformats.org/officeDocument/2006/relationships/oleObject" Target="../embeddings/oleObject603.bin"/><Relationship Id="rId31" Type="http://schemas.openxmlformats.org/officeDocument/2006/relationships/oleObject" Target="../embeddings/oleObject609.bin"/><Relationship Id="rId4" Type="http://schemas.openxmlformats.org/officeDocument/2006/relationships/image" Target="../media/image583.wmf"/><Relationship Id="rId9" Type="http://schemas.openxmlformats.org/officeDocument/2006/relationships/oleObject" Target="../embeddings/oleObject598.bin"/><Relationship Id="rId14" Type="http://schemas.openxmlformats.org/officeDocument/2006/relationships/image" Target="../media/image588.wmf"/><Relationship Id="rId22" Type="http://schemas.openxmlformats.org/officeDocument/2006/relationships/image" Target="../media/image592.wmf"/><Relationship Id="rId27" Type="http://schemas.openxmlformats.org/officeDocument/2006/relationships/oleObject" Target="../embeddings/oleObject607.bin"/><Relationship Id="rId30" Type="http://schemas.openxmlformats.org/officeDocument/2006/relationships/image" Target="../media/image59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wmf"/><Relationship Id="rId3" Type="http://schemas.openxmlformats.org/officeDocument/2006/relationships/oleObject" Target="../embeddings/oleObject610.bin"/><Relationship Id="rId7" Type="http://schemas.openxmlformats.org/officeDocument/2006/relationships/oleObject" Target="../embeddings/oleObject612.bin"/><Relationship Id="rId12" Type="http://schemas.openxmlformats.org/officeDocument/2006/relationships/image" Target="../media/image6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99.wmf"/><Relationship Id="rId11" Type="http://schemas.openxmlformats.org/officeDocument/2006/relationships/oleObject" Target="../embeddings/oleObject614.bin"/><Relationship Id="rId5" Type="http://schemas.openxmlformats.org/officeDocument/2006/relationships/oleObject" Target="../embeddings/oleObject611.bin"/><Relationship Id="rId10" Type="http://schemas.openxmlformats.org/officeDocument/2006/relationships/image" Target="../media/image601.wmf"/><Relationship Id="rId4" Type="http://schemas.openxmlformats.org/officeDocument/2006/relationships/image" Target="../media/image598.wmf"/><Relationship Id="rId9" Type="http://schemas.openxmlformats.org/officeDocument/2006/relationships/oleObject" Target="../embeddings/oleObject61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5.wmf"/><Relationship Id="rId13" Type="http://schemas.openxmlformats.org/officeDocument/2006/relationships/oleObject" Target="../embeddings/oleObject620.bin"/><Relationship Id="rId3" Type="http://schemas.openxmlformats.org/officeDocument/2006/relationships/oleObject" Target="../embeddings/oleObject615.bin"/><Relationship Id="rId7" Type="http://schemas.openxmlformats.org/officeDocument/2006/relationships/oleObject" Target="../embeddings/oleObject617.bin"/><Relationship Id="rId12" Type="http://schemas.openxmlformats.org/officeDocument/2006/relationships/image" Target="../media/image6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04.wmf"/><Relationship Id="rId11" Type="http://schemas.openxmlformats.org/officeDocument/2006/relationships/oleObject" Target="../embeddings/oleObject619.bin"/><Relationship Id="rId5" Type="http://schemas.openxmlformats.org/officeDocument/2006/relationships/oleObject" Target="../embeddings/oleObject616.bin"/><Relationship Id="rId10" Type="http://schemas.openxmlformats.org/officeDocument/2006/relationships/image" Target="../media/image606.wmf"/><Relationship Id="rId4" Type="http://schemas.openxmlformats.org/officeDocument/2006/relationships/image" Target="../media/image603.wmf"/><Relationship Id="rId9" Type="http://schemas.openxmlformats.org/officeDocument/2006/relationships/oleObject" Target="../embeddings/oleObject618.bin"/><Relationship Id="rId14" Type="http://schemas.openxmlformats.org/officeDocument/2006/relationships/image" Target="../media/image60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wmf"/><Relationship Id="rId13" Type="http://schemas.openxmlformats.org/officeDocument/2006/relationships/oleObject" Target="../embeddings/oleObject626.bin"/><Relationship Id="rId18" Type="http://schemas.openxmlformats.org/officeDocument/2006/relationships/image" Target="../media/image616.wmf"/><Relationship Id="rId26" Type="http://schemas.openxmlformats.org/officeDocument/2006/relationships/image" Target="../media/image620.wmf"/><Relationship Id="rId3" Type="http://schemas.openxmlformats.org/officeDocument/2006/relationships/oleObject" Target="../embeddings/oleObject621.bin"/><Relationship Id="rId21" Type="http://schemas.openxmlformats.org/officeDocument/2006/relationships/oleObject" Target="../embeddings/oleObject630.bin"/><Relationship Id="rId34" Type="http://schemas.openxmlformats.org/officeDocument/2006/relationships/image" Target="../media/image624.wmf"/><Relationship Id="rId7" Type="http://schemas.openxmlformats.org/officeDocument/2006/relationships/oleObject" Target="../embeddings/oleObject623.bin"/><Relationship Id="rId12" Type="http://schemas.openxmlformats.org/officeDocument/2006/relationships/image" Target="../media/image613.wmf"/><Relationship Id="rId17" Type="http://schemas.openxmlformats.org/officeDocument/2006/relationships/oleObject" Target="../embeddings/oleObject628.bin"/><Relationship Id="rId25" Type="http://schemas.openxmlformats.org/officeDocument/2006/relationships/oleObject" Target="../embeddings/oleObject632.bin"/><Relationship Id="rId33" Type="http://schemas.openxmlformats.org/officeDocument/2006/relationships/oleObject" Target="../embeddings/oleObject6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5.wmf"/><Relationship Id="rId20" Type="http://schemas.openxmlformats.org/officeDocument/2006/relationships/image" Target="../media/image617.wmf"/><Relationship Id="rId29" Type="http://schemas.openxmlformats.org/officeDocument/2006/relationships/oleObject" Target="../embeddings/oleObject634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10.wmf"/><Relationship Id="rId11" Type="http://schemas.openxmlformats.org/officeDocument/2006/relationships/oleObject" Target="../embeddings/oleObject625.bin"/><Relationship Id="rId24" Type="http://schemas.openxmlformats.org/officeDocument/2006/relationships/image" Target="../media/image619.wmf"/><Relationship Id="rId32" Type="http://schemas.openxmlformats.org/officeDocument/2006/relationships/image" Target="../media/image623.wmf"/><Relationship Id="rId5" Type="http://schemas.openxmlformats.org/officeDocument/2006/relationships/oleObject" Target="../embeddings/oleObject622.bin"/><Relationship Id="rId15" Type="http://schemas.openxmlformats.org/officeDocument/2006/relationships/oleObject" Target="../embeddings/oleObject627.bin"/><Relationship Id="rId23" Type="http://schemas.openxmlformats.org/officeDocument/2006/relationships/oleObject" Target="../embeddings/oleObject631.bin"/><Relationship Id="rId28" Type="http://schemas.openxmlformats.org/officeDocument/2006/relationships/image" Target="../media/image621.wmf"/><Relationship Id="rId10" Type="http://schemas.openxmlformats.org/officeDocument/2006/relationships/image" Target="../media/image612.wmf"/><Relationship Id="rId19" Type="http://schemas.openxmlformats.org/officeDocument/2006/relationships/oleObject" Target="../embeddings/oleObject629.bin"/><Relationship Id="rId31" Type="http://schemas.openxmlformats.org/officeDocument/2006/relationships/oleObject" Target="../embeddings/oleObject635.bin"/><Relationship Id="rId4" Type="http://schemas.openxmlformats.org/officeDocument/2006/relationships/image" Target="../media/image609.wmf"/><Relationship Id="rId9" Type="http://schemas.openxmlformats.org/officeDocument/2006/relationships/oleObject" Target="../embeddings/oleObject624.bin"/><Relationship Id="rId14" Type="http://schemas.openxmlformats.org/officeDocument/2006/relationships/image" Target="../media/image614.wmf"/><Relationship Id="rId22" Type="http://schemas.openxmlformats.org/officeDocument/2006/relationships/image" Target="../media/image618.wmf"/><Relationship Id="rId27" Type="http://schemas.openxmlformats.org/officeDocument/2006/relationships/oleObject" Target="../embeddings/oleObject633.bin"/><Relationship Id="rId30" Type="http://schemas.openxmlformats.org/officeDocument/2006/relationships/image" Target="../media/image62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wmf"/><Relationship Id="rId13" Type="http://schemas.openxmlformats.org/officeDocument/2006/relationships/oleObject" Target="../embeddings/oleObject642.bin"/><Relationship Id="rId3" Type="http://schemas.openxmlformats.org/officeDocument/2006/relationships/oleObject" Target="../embeddings/oleObject637.bin"/><Relationship Id="rId7" Type="http://schemas.openxmlformats.org/officeDocument/2006/relationships/oleObject" Target="../embeddings/oleObject639.bin"/><Relationship Id="rId12" Type="http://schemas.openxmlformats.org/officeDocument/2006/relationships/image" Target="../media/image6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26.wmf"/><Relationship Id="rId11" Type="http://schemas.openxmlformats.org/officeDocument/2006/relationships/oleObject" Target="../embeddings/oleObject641.bin"/><Relationship Id="rId5" Type="http://schemas.openxmlformats.org/officeDocument/2006/relationships/oleObject" Target="../embeddings/oleObject638.bin"/><Relationship Id="rId10" Type="http://schemas.openxmlformats.org/officeDocument/2006/relationships/image" Target="../media/image628.wmf"/><Relationship Id="rId4" Type="http://schemas.openxmlformats.org/officeDocument/2006/relationships/image" Target="../media/image625.wmf"/><Relationship Id="rId9" Type="http://schemas.openxmlformats.org/officeDocument/2006/relationships/oleObject" Target="../embeddings/oleObject640.bin"/><Relationship Id="rId14" Type="http://schemas.openxmlformats.org/officeDocument/2006/relationships/image" Target="../media/image6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9" Type="http://schemas.openxmlformats.org/officeDocument/2006/relationships/oleObject" Target="../embeddings/oleObject66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4.wmf"/><Relationship Id="rId42" Type="http://schemas.openxmlformats.org/officeDocument/2006/relationships/image" Target="../media/image68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61.bin"/><Relationship Id="rId41" Type="http://schemas.openxmlformats.org/officeDocument/2006/relationships/oleObject" Target="../embeddings/oleObject6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9.wmf"/><Relationship Id="rId32" Type="http://schemas.openxmlformats.org/officeDocument/2006/relationships/image" Target="../media/image63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67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1.wmf"/><Relationship Id="rId36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2.wmf"/><Relationship Id="rId35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1560" y="116632"/>
            <a:ext cx="81369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§4.2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不定积分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换元法和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分部积分法</a:t>
            </a:r>
          </a:p>
        </p:txBody>
      </p:sp>
      <p:sp>
        <p:nvSpPr>
          <p:cNvPr id="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589" y="2276872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4.2.1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的换元法</a:t>
            </a:r>
          </a:p>
        </p:txBody>
      </p:sp>
      <p:sp>
        <p:nvSpPr>
          <p:cNvPr id="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3307631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4.2.2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的分部积分法</a:t>
            </a:r>
          </a:p>
        </p:txBody>
      </p:sp>
      <p:sp>
        <p:nvSpPr>
          <p:cNvPr id="10" name="圆角矩形 9">
            <a:hlinkClick r:id="rId5" action="ppaction://hlinkpres?slideindex=8&amp;slidetitle=幻灯片 8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37315"/>
              </p:ext>
            </p:extLst>
          </p:nvPr>
        </p:nvGraphicFramePr>
        <p:xfrm>
          <a:off x="387350" y="1582738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8" name="Equation" r:id="rId3" imgW="1968480" imgH="990360" progId="Equation.DSMT4">
                  <p:embed/>
                </p:oleObj>
              </mc:Choice>
              <mc:Fallback>
                <p:oleObj name="Equation" r:id="rId3" imgW="1968480" imgH="99036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582738"/>
                        <a:ext cx="196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52150"/>
              </p:ext>
            </p:extLst>
          </p:nvPr>
        </p:nvGraphicFramePr>
        <p:xfrm>
          <a:off x="2455288" y="1876499"/>
          <a:ext cx="1892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" name="Equation" r:id="rId5" imgW="1892160" imgH="596880" progId="Equation.DSMT4">
                  <p:embed/>
                </p:oleObj>
              </mc:Choice>
              <mc:Fallback>
                <p:oleObj name="Equation" r:id="rId5" imgW="1892160" imgH="5968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88" y="1876499"/>
                        <a:ext cx="1892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14423"/>
              </p:ext>
            </p:extLst>
          </p:nvPr>
        </p:nvGraphicFramePr>
        <p:xfrm>
          <a:off x="4488305" y="1732483"/>
          <a:ext cx="2347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0" name="Equation" r:id="rId7" imgW="2349360" imgH="838080" progId="Equation.DSMT4">
                  <p:embed/>
                </p:oleObj>
              </mc:Choice>
              <mc:Fallback>
                <p:oleObj name="Equation" r:id="rId7" imgW="2349360" imgH="8380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305" y="1732483"/>
                        <a:ext cx="2347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48482"/>
              </p:ext>
            </p:extLst>
          </p:nvPr>
        </p:nvGraphicFramePr>
        <p:xfrm>
          <a:off x="2510851" y="2636912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name="Equation" r:id="rId9" imgW="1777680" imgH="838080" progId="Equation.DSMT4">
                  <p:embed/>
                </p:oleObj>
              </mc:Choice>
              <mc:Fallback>
                <p:oleObj name="Equation" r:id="rId9" imgW="1777680" imgH="8380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851" y="2636912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04813" y="188640"/>
            <a:ext cx="140186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例如：</a:t>
            </a:r>
            <a:endParaRPr kumimoji="1" lang="zh-CN" altLang="en-US" sz="28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19831"/>
              </p:ext>
            </p:extLst>
          </p:nvPr>
        </p:nvGraphicFramePr>
        <p:xfrm>
          <a:off x="404813" y="843487"/>
          <a:ext cx="2184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Equation" r:id="rId11" imgW="2184120" imgH="596880" progId="Equation.DSMT4">
                  <p:embed/>
                </p:oleObj>
              </mc:Choice>
              <mc:Fallback>
                <p:oleObj name="Equation" r:id="rId11" imgW="2184120" imgH="59688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843487"/>
                        <a:ext cx="2184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81428"/>
              </p:ext>
            </p:extLst>
          </p:nvPr>
        </p:nvGraphicFramePr>
        <p:xfrm>
          <a:off x="266700" y="3716338"/>
          <a:ext cx="2654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Equation" r:id="rId13" imgW="2654280" imgH="634680" progId="Equation.DSMT4">
                  <p:embed/>
                </p:oleObj>
              </mc:Choice>
              <mc:Fallback>
                <p:oleObj name="Equation" r:id="rId13" imgW="2654280" imgH="6346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716338"/>
                        <a:ext cx="2654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44561"/>
              </p:ext>
            </p:extLst>
          </p:nvPr>
        </p:nvGraphicFramePr>
        <p:xfrm>
          <a:off x="2771800" y="836712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Equation" r:id="rId15" imgW="1523880" imgH="596880" progId="Equation.DSMT4">
                  <p:embed/>
                </p:oleObj>
              </mc:Choice>
              <mc:Fallback>
                <p:oleObj name="Equation" r:id="rId15" imgW="1523880" imgH="59688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836712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17502"/>
              </p:ext>
            </p:extLst>
          </p:nvPr>
        </p:nvGraphicFramePr>
        <p:xfrm>
          <a:off x="4427984" y="90872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Equation" r:id="rId17" imgW="1371600" imgH="431640" progId="Equation.DSMT4">
                  <p:embed/>
                </p:oleObj>
              </mc:Choice>
              <mc:Fallback>
                <p:oleObj name="Equation" r:id="rId17" imgW="1371600" imgH="43164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908720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69255"/>
              </p:ext>
            </p:extLst>
          </p:nvPr>
        </p:nvGraphicFramePr>
        <p:xfrm>
          <a:off x="2968625" y="3644900"/>
          <a:ext cx="3365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" name="Equation" r:id="rId19" imgW="3365280" imgH="825480" progId="Equation.DSMT4">
                  <p:embed/>
                </p:oleObj>
              </mc:Choice>
              <mc:Fallback>
                <p:oleObj name="Equation" r:id="rId19" imgW="3365280" imgH="82548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644900"/>
                        <a:ext cx="3365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59675"/>
              </p:ext>
            </p:extLst>
          </p:nvPr>
        </p:nvGraphicFramePr>
        <p:xfrm>
          <a:off x="3059832" y="4437112"/>
          <a:ext cx="2959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Equation" r:id="rId21" imgW="2958840" imgH="888840" progId="Equation.DSMT4">
                  <p:embed/>
                </p:oleObj>
              </mc:Choice>
              <mc:Fallback>
                <p:oleObj name="Equation" r:id="rId21" imgW="2958840" imgH="88884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437112"/>
                        <a:ext cx="29591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49738"/>
              </p:ext>
            </p:extLst>
          </p:nvPr>
        </p:nvGraphicFramePr>
        <p:xfrm>
          <a:off x="6012160" y="4437112"/>
          <a:ext cx="2578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Equation" r:id="rId23" imgW="2577960" imgH="888840" progId="Equation.DSMT4">
                  <p:embed/>
                </p:oleObj>
              </mc:Choice>
              <mc:Fallback>
                <p:oleObj name="Equation" r:id="rId23" imgW="2577960" imgH="88884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437112"/>
                        <a:ext cx="25781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43035"/>
              </p:ext>
            </p:extLst>
          </p:nvPr>
        </p:nvGraphicFramePr>
        <p:xfrm>
          <a:off x="5203825" y="3789363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Equation" r:id="rId25" imgW="1218960" imgH="482400" progId="Equation.DSMT4">
                  <p:embed/>
                </p:oleObj>
              </mc:Choice>
              <mc:Fallback>
                <p:oleObj name="Equation" r:id="rId25" imgW="1218960" imgH="48240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3789363"/>
                        <a:ext cx="121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83109"/>
              </p:ext>
            </p:extLst>
          </p:nvPr>
        </p:nvGraphicFramePr>
        <p:xfrm>
          <a:off x="3275856" y="4005064"/>
          <a:ext cx="228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Equation" r:id="rId27" imgW="228600" imgH="152280" progId="Equation.DSMT4">
                  <p:embed/>
                </p:oleObj>
              </mc:Choice>
              <mc:Fallback>
                <p:oleObj name="Equation" r:id="rId27" imgW="228600" imgH="15228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05064"/>
                        <a:ext cx="2286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84452"/>
              </p:ext>
            </p:extLst>
          </p:nvPr>
        </p:nvGraphicFramePr>
        <p:xfrm>
          <a:off x="5364088" y="3861048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29" imgW="139680" imgH="304560" progId="Equation.DSMT4">
                  <p:embed/>
                </p:oleObj>
              </mc:Choice>
              <mc:Fallback>
                <p:oleObj name="Equation" r:id="rId29" imgW="139680" imgH="30456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861048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30425" y="344773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幼圆"/>
                <a:ea typeface="幼圆"/>
                <a:cs typeface="Times New Roman" pitchFamily="18" charset="0"/>
              </a:rPr>
              <a:t>☆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23762"/>
              </p:ext>
            </p:extLst>
          </p:nvPr>
        </p:nvGraphicFramePr>
        <p:xfrm>
          <a:off x="467544" y="260648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" name="Equation" r:id="rId3" imgW="2920680" imgH="583920" progId="Equation.DSMT4">
                  <p:embed/>
                </p:oleObj>
              </mc:Choice>
              <mc:Fallback>
                <p:oleObj name="Equation" r:id="rId3" imgW="2920680" imgH="58392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648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70984"/>
              </p:ext>
            </p:extLst>
          </p:nvPr>
        </p:nvGraphicFramePr>
        <p:xfrm>
          <a:off x="3635896" y="260648"/>
          <a:ext cx="205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" name="Equation" r:id="rId5" imgW="2057400" imgH="583920" progId="Equation.DSMT4">
                  <p:embed/>
                </p:oleObj>
              </mc:Choice>
              <mc:Fallback>
                <p:oleObj name="Equation" r:id="rId5" imgW="2057400" imgH="58392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60648"/>
                        <a:ext cx="2057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98717"/>
              </p:ext>
            </p:extLst>
          </p:nvPr>
        </p:nvGraphicFramePr>
        <p:xfrm>
          <a:off x="5868144" y="188640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" name="Equation" r:id="rId7" imgW="2031840" imgH="825480" progId="Equation.DSMT4">
                  <p:embed/>
                </p:oleObj>
              </mc:Choice>
              <mc:Fallback>
                <p:oleObj name="Equation" r:id="rId7" imgW="2031840" imgH="82548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8640"/>
                        <a:ext cx="2032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61543"/>
              </p:ext>
            </p:extLst>
          </p:nvPr>
        </p:nvGraphicFramePr>
        <p:xfrm>
          <a:off x="467544" y="1124744"/>
          <a:ext cx="27432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" name="Equation" r:id="rId9" imgW="2743200" imgH="583920" progId="Equation.DSMT4">
                  <p:embed/>
                </p:oleObj>
              </mc:Choice>
              <mc:Fallback>
                <p:oleObj name="Equation" r:id="rId9" imgW="2743200" imgH="58392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2743200" cy="58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82117"/>
              </p:ext>
            </p:extLst>
          </p:nvPr>
        </p:nvGraphicFramePr>
        <p:xfrm>
          <a:off x="1259632" y="1933915"/>
          <a:ext cx="1993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" name="Equation" r:id="rId11" imgW="1993680" imgH="583920" progId="Equation.DSMT4">
                  <p:embed/>
                </p:oleObj>
              </mc:Choice>
              <mc:Fallback>
                <p:oleObj name="Equation" r:id="rId11" imgW="1993680" imgH="58392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33915"/>
                        <a:ext cx="1993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563552"/>
              </p:ext>
            </p:extLst>
          </p:nvPr>
        </p:nvGraphicFramePr>
        <p:xfrm>
          <a:off x="3707904" y="1816174"/>
          <a:ext cx="19939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" name="Equation" r:id="rId13" imgW="1993680" imgH="825480" progId="Equation.DSMT4">
                  <p:embed/>
                </p:oleObj>
              </mc:Choice>
              <mc:Fallback>
                <p:oleObj name="Equation" r:id="rId13" imgW="1993680" imgH="82548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816174"/>
                        <a:ext cx="19939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69772" y="349344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或者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11275"/>
              </p:ext>
            </p:extLst>
          </p:nvPr>
        </p:nvGraphicFramePr>
        <p:xfrm>
          <a:off x="1259632" y="2654356"/>
          <a:ext cx="2298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" name="Equation" r:id="rId15" imgW="2298600" imgH="583920" progId="Equation.DSMT4">
                  <p:embed/>
                </p:oleObj>
              </mc:Choice>
              <mc:Fallback>
                <p:oleObj name="Equation" r:id="rId15" imgW="2298600" imgH="58392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654356"/>
                        <a:ext cx="2298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20167"/>
              </p:ext>
            </p:extLst>
          </p:nvPr>
        </p:nvGraphicFramePr>
        <p:xfrm>
          <a:off x="3707904" y="2547222"/>
          <a:ext cx="22860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" name="Equation" r:id="rId17" imgW="2286000" imgH="825480" progId="Equation.DSMT4">
                  <p:embed/>
                </p:oleObj>
              </mc:Choice>
              <mc:Fallback>
                <p:oleObj name="Equation" r:id="rId17" imgW="2286000" imgH="82548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547222"/>
                        <a:ext cx="22860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68472"/>
              </p:ext>
            </p:extLst>
          </p:nvPr>
        </p:nvGraphicFramePr>
        <p:xfrm>
          <a:off x="1259632" y="3381499"/>
          <a:ext cx="1981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" name="Equation" r:id="rId19" imgW="1981080" imgH="825480" progId="Equation.DSMT4">
                  <p:embed/>
                </p:oleObj>
              </mc:Choice>
              <mc:Fallback>
                <p:oleObj name="Equation" r:id="rId19" imgW="1981080" imgH="82548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81499"/>
                        <a:ext cx="19812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85688"/>
              </p:ext>
            </p:extLst>
          </p:nvPr>
        </p:nvGraphicFramePr>
        <p:xfrm>
          <a:off x="3707904" y="3352249"/>
          <a:ext cx="21717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" name="Equation" r:id="rId21" imgW="2171520" imgH="825480" progId="Equation.DSMT4">
                  <p:embed/>
                </p:oleObj>
              </mc:Choice>
              <mc:Fallback>
                <p:oleObj name="Equation" r:id="rId21" imgW="2171520" imgH="82548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352249"/>
                        <a:ext cx="21717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191947"/>
              </p:ext>
            </p:extLst>
          </p:nvPr>
        </p:nvGraphicFramePr>
        <p:xfrm>
          <a:off x="6012160" y="3352249"/>
          <a:ext cx="23241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" name="Equation" r:id="rId23" imgW="2323800" imgH="825480" progId="Equation.DSMT4">
                  <p:embed/>
                </p:oleObj>
              </mc:Choice>
              <mc:Fallback>
                <p:oleObj name="Equation" r:id="rId23" imgW="2323800" imgH="82548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352249"/>
                        <a:ext cx="23241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148010" y="263691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或者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20680" y="45811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原函数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681471"/>
              </p:ext>
            </p:extLst>
          </p:nvPr>
        </p:nvGraphicFramePr>
        <p:xfrm>
          <a:off x="1687373" y="4432369"/>
          <a:ext cx="1155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" name="Equation" r:id="rId25" imgW="1155600" imgH="825480" progId="Equation.DSMT4">
                  <p:embed/>
                </p:oleObj>
              </mc:Choice>
              <mc:Fallback>
                <p:oleObj name="Equation" r:id="rId25" imgW="1155600" imgH="82548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373" y="4432369"/>
                        <a:ext cx="1155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63447"/>
              </p:ext>
            </p:extLst>
          </p:nvPr>
        </p:nvGraphicFramePr>
        <p:xfrm>
          <a:off x="2879818" y="4432369"/>
          <a:ext cx="1447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" name="Equation" r:id="rId27" imgW="1447560" imgH="825480" progId="Equation.DSMT4">
                  <p:embed/>
                </p:oleObj>
              </mc:Choice>
              <mc:Fallback>
                <p:oleObj name="Equation" r:id="rId27" imgW="1447560" imgH="82548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8" y="4432369"/>
                        <a:ext cx="1447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20577"/>
              </p:ext>
            </p:extLst>
          </p:nvPr>
        </p:nvGraphicFramePr>
        <p:xfrm>
          <a:off x="4463994" y="4432369"/>
          <a:ext cx="1409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" name="Equation" r:id="rId29" imgW="1409400" imgH="825480" progId="Equation.DSMT4">
                  <p:embed/>
                </p:oleObj>
              </mc:Choice>
              <mc:Fallback>
                <p:oleObj name="Equation" r:id="rId29" imgW="1409400" imgH="82548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94" y="4432369"/>
                        <a:ext cx="1409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5846813" y="458112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至多相差一个常数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464" y="330200"/>
            <a:ext cx="3032424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32815"/>
              </p:ext>
            </p:extLst>
          </p:nvPr>
        </p:nvGraphicFramePr>
        <p:xfrm>
          <a:off x="1331640" y="836712"/>
          <a:ext cx="21463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3" imgW="2145960" imgH="838080" progId="Equation.DSMT4">
                  <p:embed/>
                </p:oleObj>
              </mc:Choice>
              <mc:Fallback>
                <p:oleObj name="Equation" r:id="rId3" imgW="2145960" imgH="838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36712"/>
                        <a:ext cx="21463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17415"/>
              </p:ext>
            </p:extLst>
          </p:nvPr>
        </p:nvGraphicFramePr>
        <p:xfrm>
          <a:off x="3930650" y="769938"/>
          <a:ext cx="2476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5" imgW="2476440" imgH="927000" progId="Equation.DSMT4">
                  <p:embed/>
                </p:oleObj>
              </mc:Choice>
              <mc:Fallback>
                <p:oleObj name="Equation" r:id="rId5" imgW="2476440" imgH="9270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769938"/>
                        <a:ext cx="2476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568" y="1985409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 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77217"/>
              </p:ext>
            </p:extLst>
          </p:nvPr>
        </p:nvGraphicFramePr>
        <p:xfrm>
          <a:off x="2054603" y="1805217"/>
          <a:ext cx="1700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7" imgW="1701720" imgH="838080" progId="Equation.DSMT4">
                  <p:embed/>
                </p:oleObj>
              </mc:Choice>
              <mc:Fallback>
                <p:oleObj name="Equation" r:id="rId7" imgW="1701720" imgH="8380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603" y="1805217"/>
                        <a:ext cx="17002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497293"/>
              </p:ext>
            </p:extLst>
          </p:nvPr>
        </p:nvGraphicFramePr>
        <p:xfrm>
          <a:off x="3707904" y="2996952"/>
          <a:ext cx="251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9" imgW="2514600" imgH="825480" progId="Equation.DSMT4">
                  <p:embed/>
                </p:oleObj>
              </mc:Choice>
              <mc:Fallback>
                <p:oleObj name="Equation" r:id="rId9" imgW="2514600" imgH="8254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96952"/>
                        <a:ext cx="2514600" cy="825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27172"/>
              </p:ext>
            </p:extLst>
          </p:nvPr>
        </p:nvGraphicFramePr>
        <p:xfrm>
          <a:off x="1783160" y="2852936"/>
          <a:ext cx="1816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11" imgW="1815840" imgH="990360" progId="Equation.DSMT4">
                  <p:embed/>
                </p:oleObj>
              </mc:Choice>
              <mc:Fallback>
                <p:oleObj name="Equation" r:id="rId11" imgW="1815840" imgH="99036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160" y="2852936"/>
                        <a:ext cx="1816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74017"/>
              </p:ext>
            </p:extLst>
          </p:nvPr>
        </p:nvGraphicFramePr>
        <p:xfrm>
          <a:off x="3851920" y="1821569"/>
          <a:ext cx="328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13" imgW="3288960" imgH="850680" progId="Equation.DSMT4">
                  <p:embed/>
                </p:oleObj>
              </mc:Choice>
              <mc:Fallback>
                <p:oleObj name="Equation" r:id="rId13" imgW="3288960" imgH="85068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21569"/>
                        <a:ext cx="3289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27142"/>
              </p:ext>
            </p:extLst>
          </p:nvPr>
        </p:nvGraphicFramePr>
        <p:xfrm>
          <a:off x="1547664" y="4005064"/>
          <a:ext cx="2476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15" imgW="2476440" imgH="927000" progId="Equation.DSMT4">
                  <p:embed/>
                </p:oleObj>
              </mc:Choice>
              <mc:Fallback>
                <p:oleObj name="Equation" r:id="rId15" imgW="2476440" imgH="9270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2476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77419"/>
              </p:ext>
            </p:extLst>
          </p:nvPr>
        </p:nvGraphicFramePr>
        <p:xfrm>
          <a:off x="1926131" y="4941168"/>
          <a:ext cx="20208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16" imgW="2019240" imgH="1079280" progId="Equation.DSMT4">
                  <p:embed/>
                </p:oleObj>
              </mc:Choice>
              <mc:Fallback>
                <p:oleObj name="Equation" r:id="rId16" imgW="2019240" imgH="10792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131" y="4941168"/>
                        <a:ext cx="20208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97882"/>
              </p:ext>
            </p:extLst>
          </p:nvPr>
        </p:nvGraphicFramePr>
        <p:xfrm>
          <a:off x="4067944" y="4005064"/>
          <a:ext cx="364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18" imgW="3644640" imgH="939600" progId="Equation.DSMT4">
                  <p:embed/>
                </p:oleObj>
              </mc:Choice>
              <mc:Fallback>
                <p:oleObj name="Equation" r:id="rId18" imgW="3644640" imgH="9396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05064"/>
                        <a:ext cx="3644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43699"/>
              </p:ext>
            </p:extLst>
          </p:nvPr>
        </p:nvGraphicFramePr>
        <p:xfrm>
          <a:off x="4067944" y="5229200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20" imgW="2120760" imgH="495000" progId="Equation.DSMT4">
                  <p:embed/>
                </p:oleObj>
              </mc:Choice>
              <mc:Fallback>
                <p:oleObj name="Equation" r:id="rId20" imgW="2120760" imgH="4950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229200"/>
                        <a:ext cx="2120900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7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1" y="166588"/>
            <a:ext cx="3032424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求积</a:t>
            </a:r>
            <a:r>
              <a:rPr lang="zh-CN" altLang="en-US" sz="2800" b="1" dirty="0" smtClean="0">
                <a:ea typeface="楷体_GB2312" pitchFamily="49" charset="-122"/>
              </a:rPr>
              <a:t>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44794"/>
              </p:ext>
            </p:extLst>
          </p:nvPr>
        </p:nvGraphicFramePr>
        <p:xfrm>
          <a:off x="1106565" y="673100"/>
          <a:ext cx="2222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" name="Equation" r:id="rId3" imgW="2222280" imgH="838080" progId="Equation.DSMT4">
                  <p:embed/>
                </p:oleObj>
              </mc:Choice>
              <mc:Fallback>
                <p:oleObj name="Equation" r:id="rId3" imgW="2222280" imgH="83808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565" y="673100"/>
                        <a:ext cx="2222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23070"/>
              </p:ext>
            </p:extLst>
          </p:nvPr>
        </p:nvGraphicFramePr>
        <p:xfrm>
          <a:off x="5050733" y="673100"/>
          <a:ext cx="2746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" name="Equation" r:id="rId5" imgW="2755800" imgH="901440" progId="Equation.DSMT4">
                  <p:embed/>
                </p:oleObj>
              </mc:Choice>
              <mc:Fallback>
                <p:oleObj name="Equation" r:id="rId5" imgW="2755800" imgH="90144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733" y="673100"/>
                        <a:ext cx="2746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26808"/>
              </p:ext>
            </p:extLst>
          </p:nvPr>
        </p:nvGraphicFramePr>
        <p:xfrm>
          <a:off x="1059880" y="1628800"/>
          <a:ext cx="2536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6" name="Equation" r:id="rId7" imgW="2527200" imgH="901440" progId="Equation.DSMT4">
                  <p:embed/>
                </p:oleObj>
              </mc:Choice>
              <mc:Fallback>
                <p:oleObj name="Equation" r:id="rId7" imgW="2527200" imgH="90144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80" y="1628800"/>
                        <a:ext cx="25368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20335"/>
              </p:ext>
            </p:extLst>
          </p:nvPr>
        </p:nvGraphicFramePr>
        <p:xfrm>
          <a:off x="5004048" y="1628800"/>
          <a:ext cx="273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7" name="Equation" r:id="rId9" imgW="2730240" imgH="901440" progId="Equation.DSMT4">
                  <p:embed/>
                </p:oleObj>
              </mc:Choice>
              <mc:Fallback>
                <p:oleObj name="Equation" r:id="rId9" imgW="2730240" imgH="90144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28800"/>
                        <a:ext cx="2730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3549" y="2654262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77253"/>
              </p:ext>
            </p:extLst>
          </p:nvPr>
        </p:nvGraphicFramePr>
        <p:xfrm>
          <a:off x="1863565" y="2499947"/>
          <a:ext cx="151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8" name="Equation" r:id="rId11" imgW="1511280" imgH="838080" progId="Equation.DSMT4">
                  <p:embed/>
                </p:oleObj>
              </mc:Choice>
              <mc:Fallback>
                <p:oleObj name="Equation" r:id="rId11" imgW="1511280" imgH="83808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565" y="2499947"/>
                        <a:ext cx="1511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53375"/>
              </p:ext>
            </p:extLst>
          </p:nvPr>
        </p:nvGraphicFramePr>
        <p:xfrm>
          <a:off x="3538565" y="2499947"/>
          <a:ext cx="3198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9" name="Equation" r:id="rId13" imgW="3200400" imgH="838080" progId="Equation.DSMT4">
                  <p:embed/>
                </p:oleObj>
              </mc:Choice>
              <mc:Fallback>
                <p:oleObj name="Equation" r:id="rId13" imgW="3200400" imgH="8380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65" y="2499947"/>
                        <a:ext cx="31988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9866"/>
              </p:ext>
            </p:extLst>
          </p:nvPr>
        </p:nvGraphicFramePr>
        <p:xfrm>
          <a:off x="4920104" y="3445123"/>
          <a:ext cx="242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" name="Equation" r:id="rId15" imgW="2425680" imgH="825480" progId="Equation.DSMT4">
                  <p:embed/>
                </p:oleObj>
              </mc:Choice>
              <mc:Fallback>
                <p:oleObj name="Equation" r:id="rId15" imgW="2425680" imgH="8254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104" y="3445123"/>
                        <a:ext cx="2425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072040"/>
              </p:ext>
            </p:extLst>
          </p:nvPr>
        </p:nvGraphicFramePr>
        <p:xfrm>
          <a:off x="1831657" y="3445123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" name="Equation" r:id="rId17" imgW="2997000" imgH="838080" progId="Equation.DSMT4">
                  <p:embed/>
                </p:oleObj>
              </mc:Choice>
              <mc:Fallback>
                <p:oleObj name="Equation" r:id="rId17" imgW="2997000" imgH="8380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657" y="3445123"/>
                        <a:ext cx="2997200" cy="838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25383"/>
              </p:ext>
            </p:extLst>
          </p:nvPr>
        </p:nvGraphicFramePr>
        <p:xfrm>
          <a:off x="3398838" y="4514850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2" name="Equation" r:id="rId19" imgW="1765080" imgH="838080" progId="Equation.DSMT4">
                  <p:embed/>
                </p:oleObj>
              </mc:Choice>
              <mc:Fallback>
                <p:oleObj name="Equation" r:id="rId19" imgW="1765080" imgH="83808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514850"/>
                        <a:ext cx="1765300" cy="838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54407"/>
              </p:ext>
            </p:extLst>
          </p:nvPr>
        </p:nvGraphicFramePr>
        <p:xfrm>
          <a:off x="4139952" y="450912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3" name="Equation" r:id="rId21" imgW="723600" imgH="393480" progId="Equation.DSMT4">
                  <p:embed/>
                </p:oleObj>
              </mc:Choice>
              <mc:Fallback>
                <p:oleObj name="Equation" r:id="rId21" imgW="723600" imgH="3934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50912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91601"/>
              </p:ext>
            </p:extLst>
          </p:nvPr>
        </p:nvGraphicFramePr>
        <p:xfrm>
          <a:off x="5219700" y="4514850"/>
          <a:ext cx="2436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Equation" r:id="rId23" imgW="2438280" imgH="914400" progId="Equation.DSMT4">
                  <p:embed/>
                </p:oleObj>
              </mc:Choice>
              <mc:Fallback>
                <p:oleObj name="Equation" r:id="rId23" imgW="2438280" imgH="91440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14850"/>
                        <a:ext cx="2436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64534"/>
              </p:ext>
            </p:extLst>
          </p:nvPr>
        </p:nvGraphicFramePr>
        <p:xfrm>
          <a:off x="5940152" y="4581128"/>
          <a:ext cx="166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Equation" r:id="rId25" imgW="1663560" imgH="393480" progId="Equation.DSMT4">
                  <p:embed/>
                </p:oleObj>
              </mc:Choice>
              <mc:Fallback>
                <p:oleObj name="Equation" r:id="rId25" imgW="1663560" imgH="39348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581128"/>
                        <a:ext cx="166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58283"/>
              </p:ext>
            </p:extLst>
          </p:nvPr>
        </p:nvGraphicFramePr>
        <p:xfrm>
          <a:off x="3347864" y="5517232"/>
          <a:ext cx="2805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27" imgW="2806560" imgH="825480" progId="Equation.DSMT4">
                  <p:embed/>
                </p:oleObj>
              </mc:Choice>
              <mc:Fallback>
                <p:oleObj name="Equation" r:id="rId27" imgW="2806560" imgH="82548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517232"/>
                        <a:ext cx="28051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21846"/>
              </p:ext>
            </p:extLst>
          </p:nvPr>
        </p:nvGraphicFramePr>
        <p:xfrm>
          <a:off x="649165" y="4509120"/>
          <a:ext cx="2746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Equation" r:id="rId29" imgW="2755800" imgH="901440" progId="Equation.DSMT4">
                  <p:embed/>
                </p:oleObj>
              </mc:Choice>
              <mc:Fallback>
                <p:oleObj name="Equation" r:id="rId29" imgW="2755800" imgH="90144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65" y="4509120"/>
                        <a:ext cx="2746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2616063" y="148175"/>
            <a:ext cx="6676828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“凑分母法”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“裂项法”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0647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6153"/>
              </p:ext>
            </p:extLst>
          </p:nvPr>
        </p:nvGraphicFramePr>
        <p:xfrm>
          <a:off x="899592" y="332656"/>
          <a:ext cx="2536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3" imgW="2527200" imgH="901440" progId="Equation.DSMT4">
                  <p:embed/>
                </p:oleObj>
              </mc:Choice>
              <mc:Fallback>
                <p:oleObj name="Equation" r:id="rId3" imgW="2527200" imgH="90144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2656"/>
                        <a:ext cx="25368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90977"/>
              </p:ext>
            </p:extLst>
          </p:nvPr>
        </p:nvGraphicFramePr>
        <p:xfrm>
          <a:off x="3625850" y="333375"/>
          <a:ext cx="2070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5" imgW="2070000" imgH="901440" progId="Equation.DSMT4">
                  <p:embed/>
                </p:oleObj>
              </mc:Choice>
              <mc:Fallback>
                <p:oleObj name="Equation" r:id="rId5" imgW="2070000" imgH="9014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33375"/>
                        <a:ext cx="2070100" cy="901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97379"/>
              </p:ext>
            </p:extLst>
          </p:nvPr>
        </p:nvGraphicFramePr>
        <p:xfrm>
          <a:off x="467544" y="1340768"/>
          <a:ext cx="43607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7" imgW="4584600" imgH="1015920" progId="Equation.DSMT4">
                  <p:embed/>
                </p:oleObj>
              </mc:Choice>
              <mc:Fallback>
                <p:oleObj name="Equation" r:id="rId7" imgW="4584600" imgH="101592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768"/>
                        <a:ext cx="4360738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54849"/>
              </p:ext>
            </p:extLst>
          </p:nvPr>
        </p:nvGraphicFramePr>
        <p:xfrm>
          <a:off x="4860032" y="1412776"/>
          <a:ext cx="396044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Equation" r:id="rId9" imgW="4089240" imgH="901440" progId="Equation.DSMT4">
                  <p:embed/>
                </p:oleObj>
              </mc:Choice>
              <mc:Fallback>
                <p:oleObj name="Equation" r:id="rId9" imgW="4089240" imgH="9014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412776"/>
                        <a:ext cx="396044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84739"/>
              </p:ext>
            </p:extLst>
          </p:nvPr>
        </p:nvGraphicFramePr>
        <p:xfrm>
          <a:off x="1043608" y="2636912"/>
          <a:ext cx="273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Equation" r:id="rId11" imgW="2730240" imgH="901440" progId="Equation.DSMT4">
                  <p:embed/>
                </p:oleObj>
              </mc:Choice>
              <mc:Fallback>
                <p:oleObj name="Equation" r:id="rId11" imgW="2730240" imgH="9014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912"/>
                        <a:ext cx="2730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32284"/>
              </p:ext>
            </p:extLst>
          </p:nvPr>
        </p:nvGraphicFramePr>
        <p:xfrm>
          <a:off x="3851920" y="2564904"/>
          <a:ext cx="25130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Equation" r:id="rId13" imgW="2514600" imgH="1066680" progId="Equation.DSMT4">
                  <p:embed/>
                </p:oleObj>
              </mc:Choice>
              <mc:Fallback>
                <p:oleObj name="Equation" r:id="rId13" imgW="2514600" imgH="10666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564904"/>
                        <a:ext cx="2513013" cy="1066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71346"/>
              </p:ext>
            </p:extLst>
          </p:nvPr>
        </p:nvGraphicFramePr>
        <p:xfrm>
          <a:off x="467544" y="3789040"/>
          <a:ext cx="39925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Equation" r:id="rId15" imgW="4000320" imgH="939600" progId="Equation.DSMT4">
                  <p:embed/>
                </p:oleObj>
              </mc:Choice>
              <mc:Fallback>
                <p:oleObj name="Equation" r:id="rId15" imgW="4000320" imgH="9396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89040"/>
                        <a:ext cx="39925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22963"/>
              </p:ext>
            </p:extLst>
          </p:nvPr>
        </p:nvGraphicFramePr>
        <p:xfrm>
          <a:off x="4590859" y="3861048"/>
          <a:ext cx="42021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17" imgW="4203360" imgH="838080" progId="Equation.DSMT4">
                  <p:embed/>
                </p:oleObj>
              </mc:Choice>
              <mc:Fallback>
                <p:oleObj name="Equation" r:id="rId17" imgW="4203360" imgH="8380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859" y="3861048"/>
                        <a:ext cx="4202112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13782"/>
              </p:ext>
            </p:extLst>
          </p:nvPr>
        </p:nvGraphicFramePr>
        <p:xfrm>
          <a:off x="546099" y="5013176"/>
          <a:ext cx="40259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Equation" r:id="rId19" imgW="4025880" imgH="838080" progId="Equation.DSMT4">
                  <p:embed/>
                </p:oleObj>
              </mc:Choice>
              <mc:Fallback>
                <p:oleObj name="Equation" r:id="rId19" imgW="4025880" imgH="838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99" y="5013176"/>
                        <a:ext cx="402590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15570"/>
              </p:ext>
            </p:extLst>
          </p:nvPr>
        </p:nvGraphicFramePr>
        <p:xfrm>
          <a:off x="6444208" y="2492896"/>
          <a:ext cx="2603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21" imgW="2603160" imgH="1168200" progId="Equation.DSMT4">
                  <p:embed/>
                </p:oleObj>
              </mc:Choice>
              <mc:Fallback>
                <p:oleObj name="Equation" r:id="rId21" imgW="2603160" imgH="11682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492896"/>
                        <a:ext cx="26035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7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0" y="166588"/>
            <a:ext cx="3777827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求积分（公式）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74464"/>
              </p:ext>
            </p:extLst>
          </p:nvPr>
        </p:nvGraphicFramePr>
        <p:xfrm>
          <a:off x="896742" y="884600"/>
          <a:ext cx="1955801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3" imgW="1955520" imgH="583920" progId="Equation.DSMT4">
                  <p:embed/>
                </p:oleObj>
              </mc:Choice>
              <mc:Fallback>
                <p:oleObj name="Equation" r:id="rId3" imgW="1955520" imgH="58392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42" y="884600"/>
                        <a:ext cx="1955801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69598"/>
              </p:ext>
            </p:extLst>
          </p:nvPr>
        </p:nvGraphicFramePr>
        <p:xfrm>
          <a:off x="4637413" y="893579"/>
          <a:ext cx="2019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5" imgW="2019240" imgH="583920" progId="Equation.DSMT4">
                  <p:embed/>
                </p:oleObj>
              </mc:Choice>
              <mc:Fallback>
                <p:oleObj name="Equation" r:id="rId5" imgW="2019240" imgH="5839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413" y="893579"/>
                        <a:ext cx="20193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1040" y="1697940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266484"/>
              </p:ext>
            </p:extLst>
          </p:nvPr>
        </p:nvGraphicFramePr>
        <p:xfrm>
          <a:off x="3715075" y="1585729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7" imgW="1333440" imgH="838080" progId="Equation.DSMT4">
                  <p:embed/>
                </p:oleObj>
              </mc:Choice>
              <mc:Fallback>
                <p:oleObj name="Equation" r:id="rId7" imgW="1333440" imgH="8380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075" y="1585729"/>
                        <a:ext cx="133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7066"/>
              </p:ext>
            </p:extLst>
          </p:nvPr>
        </p:nvGraphicFramePr>
        <p:xfrm>
          <a:off x="5150175" y="1585729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Equation" r:id="rId9" imgW="1650960" imgH="838080" progId="Equation.DSMT4">
                  <p:embed/>
                </p:oleObj>
              </mc:Choice>
              <mc:Fallback>
                <p:oleObj name="Equation" r:id="rId9" imgW="1650960" imgH="8380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175" y="1585729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674"/>
              </p:ext>
            </p:extLst>
          </p:nvPr>
        </p:nvGraphicFramePr>
        <p:xfrm>
          <a:off x="3391225" y="2643004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11" imgW="2361960" imgH="482400" progId="Equation.DSMT4">
                  <p:embed/>
                </p:oleObj>
              </mc:Choice>
              <mc:Fallback>
                <p:oleObj name="Equation" r:id="rId11" imgW="2361960" imgH="4824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225" y="2643004"/>
                        <a:ext cx="2362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58043"/>
              </p:ext>
            </p:extLst>
          </p:nvPr>
        </p:nvGraphicFramePr>
        <p:xfrm>
          <a:off x="1737587" y="3546584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13" imgW="1523880" imgH="583920" progId="Equation.DSMT4">
                  <p:embed/>
                </p:oleObj>
              </mc:Choice>
              <mc:Fallback>
                <p:oleObj name="Equation" r:id="rId13" imgW="1523880" imgH="58392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587" y="3546584"/>
                        <a:ext cx="1524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98263"/>
              </p:ext>
            </p:extLst>
          </p:nvPr>
        </p:nvGraphicFramePr>
        <p:xfrm>
          <a:off x="3417022" y="3419584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15" imgW="1371600" imgH="838080" progId="Equation.DSMT4">
                  <p:embed/>
                </p:oleObj>
              </mc:Choice>
              <mc:Fallback>
                <p:oleObj name="Equation" r:id="rId15" imgW="1371600" imgH="8380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22" y="3419584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409"/>
              </p:ext>
            </p:extLst>
          </p:nvPr>
        </p:nvGraphicFramePr>
        <p:xfrm>
          <a:off x="3129288" y="4549592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17" imgW="2082600" imgH="482400" progId="Equation.DSMT4">
                  <p:embed/>
                </p:oleObj>
              </mc:Choice>
              <mc:Fallback>
                <p:oleObj name="Equation" r:id="rId17" imgW="2082600" imgH="482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288" y="4549592"/>
                        <a:ext cx="20828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66903"/>
              </p:ext>
            </p:extLst>
          </p:nvPr>
        </p:nvGraphicFramePr>
        <p:xfrm>
          <a:off x="4919988" y="3431992"/>
          <a:ext cx="143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Equation" r:id="rId19" imgW="1434960" imgH="838080" progId="Equation.DSMT4">
                  <p:embed/>
                </p:oleObj>
              </mc:Choice>
              <mc:Fallback>
                <p:oleObj name="Equation" r:id="rId19" imgW="1434960" imgH="8380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988" y="3431992"/>
                        <a:ext cx="143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583298"/>
              </p:ext>
            </p:extLst>
          </p:nvPr>
        </p:nvGraphicFramePr>
        <p:xfrm>
          <a:off x="2051375" y="1715904"/>
          <a:ext cx="153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Equation" r:id="rId21" imgW="1536480" imgH="583920" progId="Equation.DSMT4">
                  <p:embed/>
                </p:oleObj>
              </mc:Choice>
              <mc:Fallback>
                <p:oleObj name="Equation" r:id="rId21" imgW="1536480" imgH="58392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375" y="1715904"/>
                        <a:ext cx="153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22032" y="3577074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4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0" y="166588"/>
            <a:ext cx="3777827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求积分（公式）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21126"/>
              </p:ext>
            </p:extLst>
          </p:nvPr>
        </p:nvGraphicFramePr>
        <p:xfrm>
          <a:off x="394805" y="816992"/>
          <a:ext cx="19954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9" name="Equation" r:id="rId3" imgW="2006280" imgH="838080" progId="Equation.DSMT4">
                  <p:embed/>
                </p:oleObj>
              </mc:Choice>
              <mc:Fallback>
                <p:oleObj name="Equation" r:id="rId3" imgW="2006280" imgH="83808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05" y="816992"/>
                        <a:ext cx="19954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59564"/>
              </p:ext>
            </p:extLst>
          </p:nvPr>
        </p:nvGraphicFramePr>
        <p:xfrm>
          <a:off x="3358103" y="816992"/>
          <a:ext cx="20462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0" name="Equation" r:id="rId5" imgW="2057400" imgH="838080" progId="Equation.DSMT4">
                  <p:embed/>
                </p:oleObj>
              </mc:Choice>
              <mc:Fallback>
                <p:oleObj name="Equation" r:id="rId5" imgW="2057400" imgH="83808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103" y="816992"/>
                        <a:ext cx="20462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24085"/>
              </p:ext>
            </p:extLst>
          </p:nvPr>
        </p:nvGraphicFramePr>
        <p:xfrm>
          <a:off x="6372200" y="772542"/>
          <a:ext cx="2287588" cy="9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1" name="Equation" r:id="rId7" imgW="2298600" imgH="927000" progId="Equation.DSMT4">
                  <p:embed/>
                </p:oleObj>
              </mc:Choice>
              <mc:Fallback>
                <p:oleObj name="Equation" r:id="rId7" imgW="2298600" imgH="9270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772542"/>
                        <a:ext cx="2287588" cy="920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05765"/>
              </p:ext>
            </p:extLst>
          </p:nvPr>
        </p:nvGraphicFramePr>
        <p:xfrm>
          <a:off x="3427413" y="1746250"/>
          <a:ext cx="2233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2" name="Equation" r:id="rId9" imgW="2234880" imgH="914400" progId="Equation.DSMT4">
                  <p:embed/>
                </p:oleObj>
              </mc:Choice>
              <mc:Fallback>
                <p:oleObj name="Equation" r:id="rId9" imgW="2234880" imgH="91440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746250"/>
                        <a:ext cx="22336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3647"/>
              </p:ext>
            </p:extLst>
          </p:nvPr>
        </p:nvGraphicFramePr>
        <p:xfrm>
          <a:off x="2095500" y="173355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3" name="Equation" r:id="rId11" imgW="1295280" imgH="838080" progId="Equation.DSMT4">
                  <p:embed/>
                </p:oleObj>
              </mc:Choice>
              <mc:Fallback>
                <p:oleObj name="Equation" r:id="rId11" imgW="1295280" imgH="8380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733550"/>
                        <a:ext cx="129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91081"/>
              </p:ext>
            </p:extLst>
          </p:nvPr>
        </p:nvGraphicFramePr>
        <p:xfrm>
          <a:off x="3154363" y="2730500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4" name="Equation" r:id="rId13" imgW="927000" imgH="838080" progId="Equation.DSMT4">
                  <p:embed/>
                </p:oleObj>
              </mc:Choice>
              <mc:Fallback>
                <p:oleObj name="Equation" r:id="rId13" imgW="927000" imgH="8380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730500"/>
                        <a:ext cx="92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82862" y="288862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106862" y="286163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910915"/>
              </p:ext>
            </p:extLst>
          </p:nvPr>
        </p:nvGraphicFramePr>
        <p:xfrm>
          <a:off x="4684713" y="273050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" name="Equation" r:id="rId15" imgW="1485720" imgH="838080" progId="Equation.DSMT4">
                  <p:embed/>
                </p:oleObj>
              </mc:Choice>
              <mc:Fallback>
                <p:oleObj name="Equation" r:id="rId15" imgW="1485720" imgH="83808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2730500"/>
                        <a:ext cx="1485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44511"/>
              </p:ext>
            </p:extLst>
          </p:nvPr>
        </p:nvGraphicFramePr>
        <p:xfrm>
          <a:off x="3071813" y="375285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6" name="Equation" r:id="rId17" imgW="1066680" imgH="838080" progId="Equation.DSMT4">
                  <p:embed/>
                </p:oleObj>
              </mc:Choice>
              <mc:Fallback>
                <p:oleObj name="Equation" r:id="rId17" imgW="1066680" imgH="8380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52850"/>
                        <a:ext cx="106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61110"/>
              </p:ext>
            </p:extLst>
          </p:nvPr>
        </p:nvGraphicFramePr>
        <p:xfrm>
          <a:off x="3409950" y="3784600"/>
          <a:ext cx="392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7" name="Equation" r:id="rId19" imgW="393480" imgH="393480" progId="Equation.DSMT4">
                  <p:embed/>
                </p:oleObj>
              </mc:Choice>
              <mc:Fallback>
                <p:oleObj name="Equation" r:id="rId19" imgW="393480" imgH="3934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784600"/>
                        <a:ext cx="3921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79746"/>
              </p:ext>
            </p:extLst>
          </p:nvPr>
        </p:nvGraphicFramePr>
        <p:xfrm>
          <a:off x="2716213" y="3751263"/>
          <a:ext cx="29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8" name="Equation" r:id="rId21" imgW="291960" imgH="838080" progId="Equation.DSMT4">
                  <p:embed/>
                </p:oleObj>
              </mc:Choice>
              <mc:Fallback>
                <p:oleObj name="Equation" r:id="rId21" imgW="291960" imgH="83808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751263"/>
                        <a:ext cx="292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60133"/>
              </p:ext>
            </p:extLst>
          </p:nvPr>
        </p:nvGraphicFramePr>
        <p:xfrm>
          <a:off x="4291013" y="3733800"/>
          <a:ext cx="2322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" name="Equation" r:id="rId23" imgW="2323800" imgH="838080" progId="Equation.DSMT4">
                  <p:embed/>
                </p:oleObj>
              </mc:Choice>
              <mc:Fallback>
                <p:oleObj name="Equation" r:id="rId23" imgW="2323800" imgH="83808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3733800"/>
                        <a:ext cx="23225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6180"/>
              </p:ext>
            </p:extLst>
          </p:nvPr>
        </p:nvGraphicFramePr>
        <p:xfrm>
          <a:off x="2463800" y="4787900"/>
          <a:ext cx="2614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0" name="Equation" r:id="rId25" imgW="2616120" imgH="838080" progId="Equation.DSMT4">
                  <p:embed/>
                </p:oleObj>
              </mc:Choice>
              <mc:Fallback>
                <p:oleObj name="Equation" r:id="rId25" imgW="2616120" imgH="83808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787900"/>
                        <a:ext cx="2614613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69509"/>
              </p:ext>
            </p:extLst>
          </p:nvPr>
        </p:nvGraphicFramePr>
        <p:xfrm>
          <a:off x="4837113" y="2114550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Equation" r:id="rId27" imgW="647640" imgH="685800" progId="Equation.DSMT4">
                  <p:embed/>
                </p:oleObj>
              </mc:Choice>
              <mc:Fallback>
                <p:oleObj name="Equation" r:id="rId27" imgW="647640" imgH="6858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114550"/>
                        <a:ext cx="647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506662" y="273622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67541"/>
              </p:ext>
            </p:extLst>
          </p:nvPr>
        </p:nvGraphicFramePr>
        <p:xfrm>
          <a:off x="2417763" y="40687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Equation" r:id="rId29" imgW="241200" imgH="279360" progId="Equation.DSMT4">
                  <p:embed/>
                </p:oleObj>
              </mc:Choice>
              <mc:Fallback>
                <p:oleObj name="Equation" r:id="rId29" imgW="241200" imgH="27936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068763"/>
                        <a:ext cx="241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68769"/>
              </p:ext>
            </p:extLst>
          </p:nvPr>
        </p:nvGraphicFramePr>
        <p:xfrm>
          <a:off x="7485063" y="1714500"/>
          <a:ext cx="1006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Equation" r:id="rId31" imgW="1015920" imgH="482400" progId="Equation.DSMT4">
                  <p:embed/>
                </p:oleObj>
              </mc:Choice>
              <mc:Fallback>
                <p:oleObj name="Equation" r:id="rId31" imgW="1015920" imgH="48240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1714500"/>
                        <a:ext cx="10064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6140" y="1911191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7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23" grpId="0" animBg="1"/>
      <p:bldP spid="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32617"/>
              </p:ext>
            </p:extLst>
          </p:nvPr>
        </p:nvGraphicFramePr>
        <p:xfrm>
          <a:off x="6444208" y="4437112"/>
          <a:ext cx="264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Equation" r:id="rId3" imgW="2641320" imgH="952200" progId="Equation.DSMT4">
                  <p:embed/>
                </p:oleObj>
              </mc:Choice>
              <mc:Fallback>
                <p:oleObj name="Equation" r:id="rId3" imgW="2641320" imgH="9522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437112"/>
                        <a:ext cx="2641600" cy="952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4200" y="25003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(2)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1716"/>
              </p:ext>
            </p:extLst>
          </p:nvPr>
        </p:nvGraphicFramePr>
        <p:xfrm>
          <a:off x="1346653" y="914028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5" imgW="1079280" imgH="838080" progId="Equation.DSMT4">
                  <p:embed/>
                </p:oleObj>
              </mc:Choice>
              <mc:Fallback>
                <p:oleObj name="Equation" r:id="rId5" imgW="1079280" imgH="83808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53" y="914028"/>
                        <a:ext cx="107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55368"/>
              </p:ext>
            </p:extLst>
          </p:nvPr>
        </p:nvGraphicFramePr>
        <p:xfrm>
          <a:off x="3394677" y="896020"/>
          <a:ext cx="2182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Equation" r:id="rId7" imgW="2184120" imgH="914400" progId="Equation.DSMT4">
                  <p:embed/>
                </p:oleObj>
              </mc:Choice>
              <mc:Fallback>
                <p:oleObj name="Equation" r:id="rId7" imgW="2184120" imgH="91440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77" y="896020"/>
                        <a:ext cx="2182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29796"/>
              </p:ext>
            </p:extLst>
          </p:nvPr>
        </p:nvGraphicFramePr>
        <p:xfrm>
          <a:off x="3399439" y="896020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Equation" r:id="rId9" imgW="2234880" imgH="393480" progId="Equation.DSMT4">
                  <p:embed/>
                </p:oleObj>
              </mc:Choice>
              <mc:Fallback>
                <p:oleObj name="Equation" r:id="rId9" imgW="2234880" imgH="39348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439" y="896020"/>
                        <a:ext cx="223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17702"/>
              </p:ext>
            </p:extLst>
          </p:nvPr>
        </p:nvGraphicFramePr>
        <p:xfrm>
          <a:off x="2542189" y="90872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Equation" r:id="rId11" imgW="736560" imgH="914400" progId="Equation.DSMT4">
                  <p:embed/>
                </p:oleObj>
              </mc:Choice>
              <mc:Fallback>
                <p:oleObj name="Equation" r:id="rId11" imgW="736560" imgH="91440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189" y="90872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03809"/>
              </p:ext>
            </p:extLst>
          </p:nvPr>
        </p:nvGraphicFramePr>
        <p:xfrm>
          <a:off x="5731477" y="908720"/>
          <a:ext cx="2830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" name="Equation" r:id="rId13" imgW="2831760" imgH="914400" progId="Equation.DSMT4">
                  <p:embed/>
                </p:oleObj>
              </mc:Choice>
              <mc:Fallback>
                <p:oleObj name="Equation" r:id="rId13" imgW="2831760" imgH="91440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477" y="908720"/>
                        <a:ext cx="2830512" cy="914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8382" y="2301270"/>
            <a:ext cx="51224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故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404386"/>
              </p:ext>
            </p:extLst>
          </p:nvPr>
        </p:nvGraphicFramePr>
        <p:xfrm>
          <a:off x="2806004" y="2005807"/>
          <a:ext cx="71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1" name="Equation" r:id="rId15" imgW="711000" imgH="1015920" progId="Equation.DSMT4">
                  <p:embed/>
                </p:oleObj>
              </mc:Choice>
              <mc:Fallback>
                <p:oleObj name="Equation" r:id="rId15" imgW="711000" imgH="101592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004" y="2005807"/>
                        <a:ext cx="71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58648"/>
              </p:ext>
            </p:extLst>
          </p:nvPr>
        </p:nvGraphicFramePr>
        <p:xfrm>
          <a:off x="3441004" y="2069307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2" name="Equation" r:id="rId17" imgW="2260440" imgH="838080" progId="Equation.DSMT4">
                  <p:embed/>
                </p:oleObj>
              </mc:Choice>
              <mc:Fallback>
                <p:oleObj name="Equation" r:id="rId17" imgW="2260440" imgH="83808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04" y="2069307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478970"/>
              </p:ext>
            </p:extLst>
          </p:nvPr>
        </p:nvGraphicFramePr>
        <p:xfrm>
          <a:off x="5625404" y="2015332"/>
          <a:ext cx="31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3" name="Equation" r:id="rId19" imgW="317160" imgH="1015920" progId="Equation.DSMT4">
                  <p:embed/>
                </p:oleObj>
              </mc:Choice>
              <mc:Fallback>
                <p:oleObj name="Equation" r:id="rId19" imgW="317160" imgH="101592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404" y="2015332"/>
                        <a:ext cx="317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83712"/>
              </p:ext>
            </p:extLst>
          </p:nvPr>
        </p:nvGraphicFramePr>
        <p:xfrm>
          <a:off x="1763723" y="3296667"/>
          <a:ext cx="99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4" name="Equation" r:id="rId21" imgW="990360" imgH="1015920" progId="Equation.DSMT4">
                  <p:embed/>
                </p:oleObj>
              </mc:Choice>
              <mc:Fallback>
                <p:oleObj name="Equation" r:id="rId21" imgW="990360" imgH="101592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23" y="3296667"/>
                        <a:ext cx="99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90392"/>
              </p:ext>
            </p:extLst>
          </p:nvPr>
        </p:nvGraphicFramePr>
        <p:xfrm>
          <a:off x="2716223" y="3356992"/>
          <a:ext cx="1408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5" name="Equation" r:id="rId23" imgW="1409400" imgH="838080" progId="Equation.DSMT4">
                  <p:embed/>
                </p:oleObj>
              </mc:Choice>
              <mc:Fallback>
                <p:oleObj name="Equation" r:id="rId23" imgW="1409400" imgH="83808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23" y="3356992"/>
                        <a:ext cx="1408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25523"/>
              </p:ext>
            </p:extLst>
          </p:nvPr>
        </p:nvGraphicFramePr>
        <p:xfrm>
          <a:off x="5884873" y="3287142"/>
          <a:ext cx="31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name="Equation" r:id="rId25" imgW="317160" imgH="1015920" progId="Equation.DSMT4">
                  <p:embed/>
                </p:oleObj>
              </mc:Choice>
              <mc:Fallback>
                <p:oleObj name="Equation" r:id="rId25" imgW="317160" imgH="101592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73" y="3287142"/>
                        <a:ext cx="317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27254"/>
              </p:ext>
            </p:extLst>
          </p:nvPr>
        </p:nvGraphicFramePr>
        <p:xfrm>
          <a:off x="1738323" y="4490467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name="Equation" r:id="rId27" imgW="1041120" imgH="914400" progId="Equation.DSMT4">
                  <p:embed/>
                </p:oleObj>
              </mc:Choice>
              <mc:Fallback>
                <p:oleObj name="Equation" r:id="rId27" imgW="1041120" imgH="91440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23" y="4490467"/>
                        <a:ext cx="104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60680"/>
              </p:ext>
            </p:extLst>
          </p:nvPr>
        </p:nvGraphicFramePr>
        <p:xfrm>
          <a:off x="2640023" y="4671442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name="Equation" r:id="rId29" imgW="1282680" imgH="482400" progId="Equation.DSMT4">
                  <p:embed/>
                </p:oleObj>
              </mc:Choice>
              <mc:Fallback>
                <p:oleObj name="Equation" r:id="rId29" imgW="1282680" imgH="48240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23" y="4671442"/>
                        <a:ext cx="128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30439"/>
              </p:ext>
            </p:extLst>
          </p:nvPr>
        </p:nvGraphicFramePr>
        <p:xfrm>
          <a:off x="3979873" y="4669854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Equation" r:id="rId31" imgW="1523880" imgH="482400" progId="Equation.DSMT4">
                  <p:embed/>
                </p:oleObj>
              </mc:Choice>
              <mc:Fallback>
                <p:oleObj name="Equation" r:id="rId31" imgW="1523880" imgH="48240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73" y="4669854"/>
                        <a:ext cx="152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683799"/>
              </p:ext>
            </p:extLst>
          </p:nvPr>
        </p:nvGraphicFramePr>
        <p:xfrm>
          <a:off x="5516573" y="4676204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Equation" r:id="rId33" imgW="838080" imgH="482400" progId="Equation.DSMT4">
                  <p:embed/>
                </p:oleObj>
              </mc:Choice>
              <mc:Fallback>
                <p:oleObj name="Equation" r:id="rId33" imgW="838080" imgH="48240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73" y="4676204"/>
                        <a:ext cx="83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52565"/>
              </p:ext>
            </p:extLst>
          </p:nvPr>
        </p:nvGraphicFramePr>
        <p:xfrm>
          <a:off x="4327536" y="3356992"/>
          <a:ext cx="1611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Equation" r:id="rId35" imgW="1612800" imgH="838080" progId="Equation.DSMT4">
                  <p:embed/>
                </p:oleObj>
              </mc:Choice>
              <mc:Fallback>
                <p:oleObj name="Equation" r:id="rId35" imgW="1612800" imgH="83808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36" y="3356992"/>
                        <a:ext cx="1611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377950" y="271047"/>
            <a:ext cx="7689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因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30148"/>
              </p:ext>
            </p:extLst>
          </p:nvPr>
        </p:nvGraphicFramePr>
        <p:xfrm>
          <a:off x="1366229" y="2088357"/>
          <a:ext cx="1477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Equation" r:id="rId37" imgW="1485720" imgH="838080" progId="Equation.DSMT4">
                  <p:embed/>
                </p:oleObj>
              </mc:Choice>
              <mc:Fallback>
                <p:oleObj name="Equation" r:id="rId37" imgW="1485720" imgH="83808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29" y="2088357"/>
                        <a:ext cx="14779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5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12250"/>
              </p:ext>
            </p:extLst>
          </p:nvPr>
        </p:nvGraphicFramePr>
        <p:xfrm>
          <a:off x="2117725" y="2849563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3" imgW="1600200" imgH="927000" progId="Equation.DSMT4">
                  <p:embed/>
                </p:oleObj>
              </mc:Choice>
              <mc:Fallback>
                <p:oleObj name="Equation" r:id="rId3" imgW="1600200" imgH="9270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849563"/>
                        <a:ext cx="1600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53048" y="301610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想到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29699"/>
              </p:ext>
            </p:extLst>
          </p:nvPr>
        </p:nvGraphicFramePr>
        <p:xfrm>
          <a:off x="3933825" y="3103563"/>
          <a:ext cx="167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5" imgW="1676160" imgH="317160" progId="Equation.DSMT4">
                  <p:embed/>
                </p:oleObj>
              </mc:Choice>
              <mc:Fallback>
                <p:oleObj name="Equation" r:id="rId5" imgW="1676160" imgH="3171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103563"/>
                        <a:ext cx="1676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3598" y="53642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00048"/>
              </p:ext>
            </p:extLst>
          </p:nvPr>
        </p:nvGraphicFramePr>
        <p:xfrm>
          <a:off x="3349625" y="341313"/>
          <a:ext cx="1816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7" imgW="1815840" imgH="1231560" progId="Equation.DSMT4">
                  <p:embed/>
                </p:oleObj>
              </mc:Choice>
              <mc:Fallback>
                <p:oleObj name="Equation" r:id="rId7" imgW="1815840" imgH="123156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41313"/>
                        <a:ext cx="18161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920801" y="3047058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直接配元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15694"/>
              </p:ext>
            </p:extLst>
          </p:nvPr>
        </p:nvGraphicFramePr>
        <p:xfrm>
          <a:off x="5254625" y="131763"/>
          <a:ext cx="1917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9" imgW="1917360" imgH="1485720" progId="Equation.DSMT4">
                  <p:embed/>
                </p:oleObj>
              </mc:Choice>
              <mc:Fallback>
                <p:oleObj name="Equation" r:id="rId9" imgW="1917360" imgH="14857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131763"/>
                        <a:ext cx="19177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68711"/>
              </p:ext>
            </p:extLst>
          </p:nvPr>
        </p:nvGraphicFramePr>
        <p:xfrm>
          <a:off x="3076575" y="1643063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1" imgW="2031840" imgH="838080" progId="Equation.DSMT4">
                  <p:embed/>
                </p:oleObj>
              </mc:Choice>
              <mc:Fallback>
                <p:oleObj name="Equation" r:id="rId11" imgW="2031840" imgH="838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643063"/>
                        <a:ext cx="203200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0048" y="2639864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3070"/>
              </p:ext>
            </p:extLst>
          </p:nvPr>
        </p:nvGraphicFramePr>
        <p:xfrm>
          <a:off x="1419225" y="411163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3" imgW="1828800" imgH="927000" progId="Equation.DSMT4">
                  <p:embed/>
                </p:oleObj>
              </mc:Choice>
              <mc:Fallback>
                <p:oleObj name="Equation" r:id="rId13" imgW="1828800" imgH="9270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11163"/>
                        <a:ext cx="182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4.2.1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2063" y="908720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求积分，并写出换元函数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53670"/>
              </p:ext>
            </p:extLst>
          </p:nvPr>
        </p:nvGraphicFramePr>
        <p:xfrm>
          <a:off x="755576" y="1431940"/>
          <a:ext cx="18796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3" name="Equation" r:id="rId3" imgW="1879560" imgH="838080" progId="Equation.DSMT4">
                  <p:embed/>
                </p:oleObj>
              </mc:Choice>
              <mc:Fallback>
                <p:oleObj name="Equation" r:id="rId3" imgW="1879560" imgH="83808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31940"/>
                        <a:ext cx="18796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04326"/>
              </p:ext>
            </p:extLst>
          </p:nvPr>
        </p:nvGraphicFramePr>
        <p:xfrm>
          <a:off x="4600413" y="1434545"/>
          <a:ext cx="22383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4" name="Equation" r:id="rId5" imgW="2247840" imgH="838080" progId="Equation.DSMT4">
                  <p:embed/>
                </p:oleObj>
              </mc:Choice>
              <mc:Fallback>
                <p:oleObj name="Equation" r:id="rId5" imgW="2247840" imgH="8380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13" y="1434545"/>
                        <a:ext cx="22383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99523"/>
              </p:ext>
            </p:extLst>
          </p:nvPr>
        </p:nvGraphicFramePr>
        <p:xfrm>
          <a:off x="4873466" y="931484"/>
          <a:ext cx="1276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5" name="Equation" r:id="rId7" imgW="1282680" imgH="482400" progId="Equation.DSMT4">
                  <p:embed/>
                </p:oleObj>
              </mc:Choice>
              <mc:Fallback>
                <p:oleObj name="Equation" r:id="rId7" imgW="1282680" imgH="48240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466" y="931484"/>
                        <a:ext cx="12763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39552" y="227687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3198" y="2872100"/>
            <a:ext cx="15359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求积分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274099"/>
              </p:ext>
            </p:extLst>
          </p:nvPr>
        </p:nvGraphicFramePr>
        <p:xfrm>
          <a:off x="611795" y="3395320"/>
          <a:ext cx="21463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" name="Equation" r:id="rId9" imgW="2145960" imgH="838080" progId="Equation.DSMT4">
                  <p:embed/>
                </p:oleObj>
              </mc:Choice>
              <mc:Fallback>
                <p:oleObj name="Equation" r:id="rId9" imgW="2145960" imgH="83808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95" y="3395320"/>
                        <a:ext cx="21463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89131"/>
              </p:ext>
            </p:extLst>
          </p:nvPr>
        </p:nvGraphicFramePr>
        <p:xfrm>
          <a:off x="4872201" y="3395320"/>
          <a:ext cx="2476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" name="Equation" r:id="rId11" imgW="2476440" imgH="927000" progId="Equation.DSMT4">
                  <p:embed/>
                </p:oleObj>
              </mc:Choice>
              <mc:Fallback>
                <p:oleObj name="Equation" r:id="rId11" imgW="2476440" imgH="92700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201" y="3395320"/>
                        <a:ext cx="2476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03103"/>
              </p:ext>
            </p:extLst>
          </p:nvPr>
        </p:nvGraphicFramePr>
        <p:xfrm>
          <a:off x="611795" y="4205042"/>
          <a:ext cx="19192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" name="Equation" r:id="rId13" imgW="1930320" imgH="838080" progId="Equation.DSMT4">
                  <p:embed/>
                </p:oleObj>
              </mc:Choice>
              <mc:Fallback>
                <p:oleObj name="Equation" r:id="rId13" imgW="1930320" imgH="838080" progId="Equation.DSMT4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95" y="4205042"/>
                        <a:ext cx="191928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54525"/>
              </p:ext>
            </p:extLst>
          </p:nvPr>
        </p:nvGraphicFramePr>
        <p:xfrm>
          <a:off x="4872201" y="4331248"/>
          <a:ext cx="2378075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9" name="Equation" r:id="rId15" imgW="2387520" imgH="583920" progId="Equation.DSMT4">
                  <p:embed/>
                </p:oleObj>
              </mc:Choice>
              <mc:Fallback>
                <p:oleObj name="Equation" r:id="rId15" imgW="2387520" imgH="58392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201" y="4331248"/>
                        <a:ext cx="2378075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88063"/>
              </p:ext>
            </p:extLst>
          </p:nvPr>
        </p:nvGraphicFramePr>
        <p:xfrm>
          <a:off x="611795" y="5013176"/>
          <a:ext cx="21574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0" name="Equation" r:id="rId17" imgW="2145960" imgH="838080" progId="Equation.DSMT4">
                  <p:embed/>
                </p:oleObj>
              </mc:Choice>
              <mc:Fallback>
                <p:oleObj name="Equation" r:id="rId17" imgW="2145960" imgH="83808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95" y="5013176"/>
                        <a:ext cx="21574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63173"/>
              </p:ext>
            </p:extLst>
          </p:nvPr>
        </p:nvGraphicFramePr>
        <p:xfrm>
          <a:off x="4872201" y="5085184"/>
          <a:ext cx="3222625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1" name="Equation" r:id="rId19" imgW="3213000" imgH="583920" progId="Equation.DSMT4">
                  <p:embed/>
                </p:oleObj>
              </mc:Choice>
              <mc:Fallback>
                <p:oleObj name="Equation" r:id="rId19" imgW="3213000" imgH="58392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201" y="5085184"/>
                        <a:ext cx="3222625" cy="577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603198" y="587727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6119"/>
              </p:ext>
            </p:extLst>
          </p:nvPr>
        </p:nvGraphicFramePr>
        <p:xfrm>
          <a:off x="1547664" y="2147912"/>
          <a:ext cx="2762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2" name="Equation" r:id="rId21" imgW="2743200" imgH="939600" progId="Equation.DSMT4">
                  <p:embed/>
                </p:oleObj>
              </mc:Choice>
              <mc:Fallback>
                <p:oleObj name="Equation" r:id="rId21" imgW="2743200" imgH="93960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47912"/>
                        <a:ext cx="27622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90103"/>
              </p:ext>
            </p:extLst>
          </p:nvPr>
        </p:nvGraphicFramePr>
        <p:xfrm>
          <a:off x="4534955" y="2192643"/>
          <a:ext cx="43322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3" name="Equation" r:id="rId23" imgW="4343400" imgH="825480" progId="Equation.DSMT4">
                  <p:embed/>
                </p:oleObj>
              </mc:Choice>
              <mc:Fallback>
                <p:oleObj name="Equation" r:id="rId23" imgW="4343400" imgH="82548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955" y="2192643"/>
                        <a:ext cx="4332288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64929"/>
              </p:ext>
            </p:extLst>
          </p:nvPr>
        </p:nvGraphicFramePr>
        <p:xfrm>
          <a:off x="2770535" y="3573016"/>
          <a:ext cx="1968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4" name="Equation" r:id="rId25" imgW="1968480" imgH="583920" progId="Equation.DSMT4">
                  <p:embed/>
                </p:oleObj>
              </mc:Choice>
              <mc:Fallback>
                <p:oleObj name="Equation" r:id="rId25" imgW="1968480" imgH="58392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535" y="3573016"/>
                        <a:ext cx="19685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45458"/>
              </p:ext>
            </p:extLst>
          </p:nvPr>
        </p:nvGraphicFramePr>
        <p:xfrm>
          <a:off x="7379047" y="3573016"/>
          <a:ext cx="1638300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5" name="Equation" r:id="rId27" imgW="1638000" imgH="495000" progId="Equation.DSMT4">
                  <p:embed/>
                </p:oleObj>
              </mc:Choice>
              <mc:Fallback>
                <p:oleObj name="Equation" r:id="rId27" imgW="1638000" imgH="49500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047" y="3573016"/>
                        <a:ext cx="1638300" cy="50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61334"/>
              </p:ext>
            </p:extLst>
          </p:nvPr>
        </p:nvGraphicFramePr>
        <p:xfrm>
          <a:off x="2691986" y="4149080"/>
          <a:ext cx="17843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29" imgW="1790640" imgH="825480" progId="Equation.DSMT4">
                  <p:embed/>
                </p:oleObj>
              </mc:Choice>
              <mc:Fallback>
                <p:oleObj name="Equation" r:id="rId29" imgW="1790640" imgH="82548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986" y="4149080"/>
                        <a:ext cx="1784351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39817"/>
              </p:ext>
            </p:extLst>
          </p:nvPr>
        </p:nvGraphicFramePr>
        <p:xfrm>
          <a:off x="7379047" y="4221088"/>
          <a:ext cx="16700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Equation" r:id="rId31" imgW="1663560" imgH="825480" progId="Equation.DSMT4">
                  <p:embed/>
                </p:oleObj>
              </mc:Choice>
              <mc:Fallback>
                <p:oleObj name="Equation" r:id="rId31" imgW="1663560" imgH="825480" progId="Equation.DSMT4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047" y="4221088"/>
                        <a:ext cx="1670051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0986"/>
              </p:ext>
            </p:extLst>
          </p:nvPr>
        </p:nvGraphicFramePr>
        <p:xfrm>
          <a:off x="2770535" y="4941168"/>
          <a:ext cx="19113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33" imgW="1904760" imgH="838080" progId="Equation.DSMT4">
                  <p:embed/>
                </p:oleObj>
              </mc:Choice>
              <mc:Fallback>
                <p:oleObj name="Equation" r:id="rId33" imgW="1904760" imgH="838080" progId="Equation.DSMT4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535" y="4941168"/>
                        <a:ext cx="19113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98230"/>
              </p:ext>
            </p:extLst>
          </p:nvPr>
        </p:nvGraphicFramePr>
        <p:xfrm>
          <a:off x="6813498" y="5467696"/>
          <a:ext cx="1866900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9" name="Equation" r:id="rId35" imgW="1866600" imgH="825480" progId="Equation.DSMT4">
                  <p:embed/>
                </p:oleObj>
              </mc:Choice>
              <mc:Fallback>
                <p:oleObj name="Equation" r:id="rId35" imgW="1866600" imgH="82548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498" y="5467696"/>
                        <a:ext cx="1866900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2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284211"/>
            <a:ext cx="38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256672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一．第一类换元法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167576"/>
            <a:ext cx="38884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二．第二类换元法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32968" y="188640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4.2.1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的换元法</a:t>
            </a:r>
          </a:p>
        </p:txBody>
      </p:sp>
    </p:spTree>
    <p:extLst>
      <p:ext uri="{BB962C8B-B14F-4D97-AF65-F5344CB8AC3E}">
        <p14:creationId xmlns:p14="http://schemas.microsoft.com/office/powerpoint/2010/main" val="39773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3898" y="587348"/>
            <a:ext cx="233766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093981"/>
              </p:ext>
            </p:extLst>
          </p:nvPr>
        </p:nvGraphicFramePr>
        <p:xfrm>
          <a:off x="443293" y="1113456"/>
          <a:ext cx="2120901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6" name="Equation" r:id="rId3" imgW="2120760" imgH="583920" progId="Equation.DSMT4">
                  <p:embed/>
                </p:oleObj>
              </mc:Choice>
              <mc:Fallback>
                <p:oleObj name="Equation" r:id="rId3" imgW="2120760" imgH="58392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3" y="1113456"/>
                        <a:ext cx="2120901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48533"/>
              </p:ext>
            </p:extLst>
          </p:nvPr>
        </p:nvGraphicFramePr>
        <p:xfrm>
          <a:off x="3256654" y="1113456"/>
          <a:ext cx="21828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7" name="Equation" r:id="rId5" imgW="2171520" imgH="583920" progId="Equation.DSMT4">
                  <p:embed/>
                </p:oleObj>
              </mc:Choice>
              <mc:Fallback>
                <p:oleObj name="Equation" r:id="rId5" imgW="2171520" imgH="5839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654" y="1113456"/>
                        <a:ext cx="21828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17784"/>
              </p:ext>
            </p:extLst>
          </p:nvPr>
        </p:nvGraphicFramePr>
        <p:xfrm>
          <a:off x="6138995" y="1112910"/>
          <a:ext cx="2171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8" name="Equation" r:id="rId7" imgW="2171520" imgH="583920" progId="Equation.DSMT4">
                  <p:embed/>
                </p:oleObj>
              </mc:Choice>
              <mc:Fallback>
                <p:oleObj name="Equation" r:id="rId7" imgW="2171520" imgH="58392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995" y="1112910"/>
                        <a:ext cx="2171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8440" y="1905544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（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58266"/>
              </p:ext>
            </p:extLst>
          </p:nvPr>
        </p:nvGraphicFramePr>
        <p:xfrm>
          <a:off x="1864868" y="1758372"/>
          <a:ext cx="41338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Equation" r:id="rId9" imgW="4127400" imgH="825480" progId="Equation.DSMT4">
                  <p:embed/>
                </p:oleObj>
              </mc:Choice>
              <mc:Fallback>
                <p:oleObj name="Equation" r:id="rId9" imgW="4127400" imgH="8254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68" y="1758372"/>
                        <a:ext cx="413385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48213"/>
              </p:ext>
            </p:extLst>
          </p:nvPr>
        </p:nvGraphicFramePr>
        <p:xfrm>
          <a:off x="6635981" y="1754404"/>
          <a:ext cx="245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0" name="Equation" r:id="rId11" imgW="2450880" imgH="825480" progId="Equation.DSMT4">
                  <p:embed/>
                </p:oleObj>
              </mc:Choice>
              <mc:Fallback>
                <p:oleObj name="Equation" r:id="rId11" imgW="2450880" imgH="825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981" y="1754404"/>
                        <a:ext cx="2451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78058"/>
              </p:ext>
            </p:extLst>
          </p:nvPr>
        </p:nvGraphicFramePr>
        <p:xfrm>
          <a:off x="6059917" y="1754404"/>
          <a:ext cx="54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Equation" r:id="rId13" imgW="545760" imgH="825480" progId="Equation.DSMT4">
                  <p:embed/>
                </p:oleObj>
              </mc:Choice>
              <mc:Fallback>
                <p:oleObj name="Equation" r:id="rId13" imgW="545760" imgH="825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17" y="1754404"/>
                        <a:ext cx="54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35885"/>
              </p:ext>
            </p:extLst>
          </p:nvPr>
        </p:nvGraphicFramePr>
        <p:xfrm>
          <a:off x="2747549" y="2841648"/>
          <a:ext cx="28305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Equation" r:id="rId15" imgW="2831760" imgH="583920" progId="Equation.DSMT4">
                  <p:embed/>
                </p:oleObj>
              </mc:Choice>
              <mc:Fallback>
                <p:oleObj name="Equation" r:id="rId15" imgW="2831760" imgH="58392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549" y="2841648"/>
                        <a:ext cx="28305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02766"/>
              </p:ext>
            </p:extLst>
          </p:nvPr>
        </p:nvGraphicFramePr>
        <p:xfrm>
          <a:off x="443293" y="2841648"/>
          <a:ext cx="21828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Equation" r:id="rId17" imgW="2171520" imgH="583920" progId="Equation.DSMT4">
                  <p:embed/>
                </p:oleObj>
              </mc:Choice>
              <mc:Fallback>
                <p:oleObj name="Equation" r:id="rId17" imgW="2171520" imgH="58392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3" y="2841648"/>
                        <a:ext cx="21828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48656"/>
              </p:ext>
            </p:extLst>
          </p:nvPr>
        </p:nvGraphicFramePr>
        <p:xfrm>
          <a:off x="5771885" y="2697632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Equation" r:id="rId18" imgW="2869920" imgH="838080" progId="Equation.DSMT4">
                  <p:embed/>
                </p:oleObj>
              </mc:Choice>
              <mc:Fallback>
                <p:oleObj name="Equation" r:id="rId18" imgW="2869920" imgH="8380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885" y="2697632"/>
                        <a:ext cx="2870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45903"/>
              </p:ext>
            </p:extLst>
          </p:nvPr>
        </p:nvGraphicFramePr>
        <p:xfrm>
          <a:off x="443293" y="3777752"/>
          <a:ext cx="2171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Equation" r:id="rId20" imgW="2171520" imgH="583920" progId="Equation.DSMT4">
                  <p:embed/>
                </p:oleObj>
              </mc:Choice>
              <mc:Fallback>
                <p:oleObj name="Equation" r:id="rId20" imgW="2171520" imgH="58392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93" y="3777752"/>
                        <a:ext cx="2171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01932"/>
              </p:ext>
            </p:extLst>
          </p:nvPr>
        </p:nvGraphicFramePr>
        <p:xfrm>
          <a:off x="2675541" y="3561728"/>
          <a:ext cx="2692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Equation" r:id="rId22" imgW="2692080" imgH="1002960" progId="Equation.DSMT4">
                  <p:embed/>
                </p:oleObj>
              </mc:Choice>
              <mc:Fallback>
                <p:oleObj name="Equation" r:id="rId22" imgW="2692080" imgH="10029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541" y="3561728"/>
                        <a:ext cx="26924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82892"/>
              </p:ext>
            </p:extLst>
          </p:nvPr>
        </p:nvGraphicFramePr>
        <p:xfrm>
          <a:off x="2675541" y="5505944"/>
          <a:ext cx="43291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Equation" r:id="rId24" imgW="4317840" imgH="838080" progId="Equation.DSMT4">
                  <p:embed/>
                </p:oleObj>
              </mc:Choice>
              <mc:Fallback>
                <p:oleObj name="Equation" r:id="rId24" imgW="4317840" imgH="83808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541" y="5505944"/>
                        <a:ext cx="432911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05458"/>
              </p:ext>
            </p:extLst>
          </p:nvPr>
        </p:nvGraphicFramePr>
        <p:xfrm>
          <a:off x="2675541" y="4569840"/>
          <a:ext cx="4660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8" name="Equation" r:id="rId26" imgW="4660560" imgH="939600" progId="Equation.DSMT4">
                  <p:embed/>
                </p:oleObj>
              </mc:Choice>
              <mc:Fallback>
                <p:oleObj name="Equation" r:id="rId26" imgW="4660560" imgH="9396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541" y="4569840"/>
                        <a:ext cx="46609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2891566" y="587348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降次法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130" y="-1"/>
            <a:ext cx="616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第一类换元法的常用技巧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1" y="166588"/>
            <a:ext cx="233766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99024"/>
              </p:ext>
            </p:extLst>
          </p:nvPr>
        </p:nvGraphicFramePr>
        <p:xfrm>
          <a:off x="683568" y="620688"/>
          <a:ext cx="2663826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" name="Equation" r:id="rId3" imgW="2654280" imgH="838080" progId="Equation.DSMT4">
                  <p:embed/>
                </p:oleObj>
              </mc:Choice>
              <mc:Fallback>
                <p:oleObj name="Equation" r:id="rId3" imgW="2654280" imgH="8380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20688"/>
                        <a:ext cx="2663826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378470"/>
              </p:ext>
            </p:extLst>
          </p:nvPr>
        </p:nvGraphicFramePr>
        <p:xfrm>
          <a:off x="4427984" y="620688"/>
          <a:ext cx="27289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Equation" r:id="rId5" imgW="2717640" imgH="838080" progId="Equation.DSMT4">
                  <p:embed/>
                </p:oleObj>
              </mc:Choice>
              <mc:Fallback>
                <p:oleObj name="Equation" r:id="rId5" imgW="2717640" imgH="8380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20688"/>
                        <a:ext cx="27289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92866"/>
              </p:ext>
            </p:extLst>
          </p:nvPr>
        </p:nvGraphicFramePr>
        <p:xfrm>
          <a:off x="683568" y="1556792"/>
          <a:ext cx="2701926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" name="Equation" r:id="rId7" imgW="2692080" imgH="838080" progId="Equation.DSMT4">
                  <p:embed/>
                </p:oleObj>
              </mc:Choice>
              <mc:Fallback>
                <p:oleObj name="Equation" r:id="rId7" imgW="2692080" imgH="8380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2701926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81748"/>
              </p:ext>
            </p:extLst>
          </p:nvPr>
        </p:nvGraphicFramePr>
        <p:xfrm>
          <a:off x="4427984" y="1556792"/>
          <a:ext cx="2727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" name="Equation" r:id="rId9" imgW="2717640" imgH="888840" progId="Equation.DSMT4">
                  <p:embed/>
                </p:oleObj>
              </mc:Choice>
              <mc:Fallback>
                <p:oleObj name="Equation" r:id="rId9" imgW="2717640" imgH="8888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556792"/>
                        <a:ext cx="27273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36915" y="2835434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（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37843"/>
              </p:ext>
            </p:extLst>
          </p:nvPr>
        </p:nvGraphicFramePr>
        <p:xfrm>
          <a:off x="1873343" y="2996952"/>
          <a:ext cx="50768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8" name="Equation" r:id="rId11" imgW="5079960" imgH="1587240" progId="Equation.DSMT4">
                  <p:embed/>
                </p:oleObj>
              </mc:Choice>
              <mc:Fallback>
                <p:oleObj name="Equation" r:id="rId11" imgW="5079960" imgH="15872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343" y="2996952"/>
                        <a:ext cx="5076825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77424"/>
              </p:ext>
            </p:extLst>
          </p:nvPr>
        </p:nvGraphicFramePr>
        <p:xfrm>
          <a:off x="1671792" y="4725144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9" name="Equation" r:id="rId13" imgW="3162240" imgH="888840" progId="Equation.DSMT4">
                  <p:embed/>
                </p:oleObj>
              </mc:Choice>
              <mc:Fallback>
                <p:oleObj name="Equation" r:id="rId13" imgW="3162240" imgH="88884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92" y="4725144"/>
                        <a:ext cx="3162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397263"/>
              </p:ext>
            </p:extLst>
          </p:nvPr>
        </p:nvGraphicFramePr>
        <p:xfrm>
          <a:off x="5567755" y="2854704"/>
          <a:ext cx="838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Equation" r:id="rId15" imgW="838080" imgH="596880" progId="Equation.DSMT4">
                  <p:embed/>
                </p:oleObj>
              </mc:Choice>
              <mc:Fallback>
                <p:oleObj name="Equation" r:id="rId15" imgW="838080" imgH="5968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755" y="2854704"/>
                        <a:ext cx="838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843809" y="166588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配方法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75389"/>
              </p:ext>
            </p:extLst>
          </p:nvPr>
        </p:nvGraphicFramePr>
        <p:xfrm>
          <a:off x="395536" y="260648"/>
          <a:ext cx="7064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3" imgW="7061040" imgH="1625400" progId="Equation.DSMT4">
                  <p:embed/>
                </p:oleObj>
              </mc:Choice>
              <mc:Fallback>
                <p:oleObj name="Equation" r:id="rId3" imgW="7061040" imgH="1625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706437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67767"/>
              </p:ext>
            </p:extLst>
          </p:nvPr>
        </p:nvGraphicFramePr>
        <p:xfrm>
          <a:off x="4572000" y="2420888"/>
          <a:ext cx="3441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5" imgW="3441600" imgH="1091880" progId="Equation.DSMT4">
                  <p:embed/>
                </p:oleObj>
              </mc:Choice>
              <mc:Fallback>
                <p:oleObj name="Equation" r:id="rId5" imgW="3441600" imgH="10918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0888"/>
                        <a:ext cx="34417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85378"/>
              </p:ext>
            </p:extLst>
          </p:nvPr>
        </p:nvGraphicFramePr>
        <p:xfrm>
          <a:off x="578629" y="1988840"/>
          <a:ext cx="3975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7" imgW="3974760" imgH="1879560" progId="Equation.DSMT4">
                  <p:embed/>
                </p:oleObj>
              </mc:Choice>
              <mc:Fallback>
                <p:oleObj name="Equation" r:id="rId7" imgW="3974760" imgH="18795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29" y="1988840"/>
                        <a:ext cx="39751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7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63219"/>
              </p:ext>
            </p:extLst>
          </p:nvPr>
        </p:nvGraphicFramePr>
        <p:xfrm>
          <a:off x="539552" y="188640"/>
          <a:ext cx="70691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3" imgW="7073640" imgH="838080" progId="Equation.DSMT4">
                  <p:embed/>
                </p:oleObj>
              </mc:Choice>
              <mc:Fallback>
                <p:oleObj name="Equation" r:id="rId3" imgW="7073640" imgH="8380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8640"/>
                        <a:ext cx="70691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44743"/>
              </p:ext>
            </p:extLst>
          </p:nvPr>
        </p:nvGraphicFramePr>
        <p:xfrm>
          <a:off x="3275856" y="1268760"/>
          <a:ext cx="243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5" imgW="2438280" imgH="825480" progId="Equation.DSMT4">
                  <p:embed/>
                </p:oleObj>
              </mc:Choice>
              <mc:Fallback>
                <p:oleObj name="Equation" r:id="rId5" imgW="2438280" imgH="8254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68760"/>
                        <a:ext cx="2438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590297"/>
              </p:ext>
            </p:extLst>
          </p:nvPr>
        </p:nvGraphicFramePr>
        <p:xfrm>
          <a:off x="5724128" y="1268760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7" imgW="3149280" imgH="888840" progId="Equation.DSMT4">
                  <p:embed/>
                </p:oleObj>
              </mc:Choice>
              <mc:Fallback>
                <p:oleObj name="Equation" r:id="rId7" imgW="3149280" imgH="8888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268760"/>
                        <a:ext cx="3149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05990"/>
              </p:ext>
            </p:extLst>
          </p:nvPr>
        </p:nvGraphicFramePr>
        <p:xfrm>
          <a:off x="683568" y="2348880"/>
          <a:ext cx="56943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9" imgW="5689440" imgH="952200" progId="Equation.DSMT4">
                  <p:embed/>
                </p:oleObj>
              </mc:Choice>
              <mc:Fallback>
                <p:oleObj name="Equation" r:id="rId9" imgW="5689440" imgH="9522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5694363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7513"/>
              </p:ext>
            </p:extLst>
          </p:nvPr>
        </p:nvGraphicFramePr>
        <p:xfrm>
          <a:off x="1259632" y="5013176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495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47876"/>
              </p:ext>
            </p:extLst>
          </p:nvPr>
        </p:nvGraphicFramePr>
        <p:xfrm>
          <a:off x="1187624" y="3573016"/>
          <a:ext cx="567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13" imgW="5676840" imgH="838080" progId="Equation.DSMT4">
                  <p:embed/>
                </p:oleObj>
              </mc:Choice>
              <mc:Fallback>
                <p:oleObj name="Equation" r:id="rId13" imgW="5676840" imgH="8380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3016"/>
                        <a:ext cx="5676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50368"/>
              </p:ext>
            </p:extLst>
          </p:nvPr>
        </p:nvGraphicFramePr>
        <p:xfrm>
          <a:off x="1835696" y="4725144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15" imgW="2400120" imgH="825480" progId="Equation.DSMT4">
                  <p:embed/>
                </p:oleObj>
              </mc:Choice>
              <mc:Fallback>
                <p:oleObj name="Equation" r:id="rId15" imgW="2400120" imgH="8254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725144"/>
                        <a:ext cx="2400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31248"/>
              </p:ext>
            </p:extLst>
          </p:nvPr>
        </p:nvGraphicFramePr>
        <p:xfrm>
          <a:off x="4283968" y="4725144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9" name="Equation" r:id="rId17" imgW="3149280" imgH="888840" progId="Equation.DSMT4">
                  <p:embed/>
                </p:oleObj>
              </mc:Choice>
              <mc:Fallback>
                <p:oleObj name="Equation" r:id="rId17" imgW="3149280" imgH="8888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725144"/>
                        <a:ext cx="3149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1" y="166588"/>
            <a:ext cx="233766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06694"/>
              </p:ext>
            </p:extLst>
          </p:nvPr>
        </p:nvGraphicFramePr>
        <p:xfrm>
          <a:off x="622896" y="764704"/>
          <a:ext cx="2220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5" name="Equation" r:id="rId3" imgW="2209680" imgH="952200" progId="Equation.DSMT4">
                  <p:embed/>
                </p:oleObj>
              </mc:Choice>
              <mc:Fallback>
                <p:oleObj name="Equation" r:id="rId3" imgW="2209680" imgH="9522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96" y="764704"/>
                        <a:ext cx="22209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798650"/>
              </p:ext>
            </p:extLst>
          </p:nvPr>
        </p:nvGraphicFramePr>
        <p:xfrm>
          <a:off x="5004048" y="838298"/>
          <a:ext cx="1803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6" name="Equation" r:id="rId5" imgW="1815840" imgH="838080" progId="Equation.DSMT4">
                  <p:embed/>
                </p:oleObj>
              </mc:Choice>
              <mc:Fallback>
                <p:oleObj name="Equation" r:id="rId5" imgW="1815840" imgH="8380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838298"/>
                        <a:ext cx="18034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3580" y="1844824"/>
            <a:ext cx="9695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3095" y="1844824"/>
            <a:ext cx="2348720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用“同乘法”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59303"/>
              </p:ext>
            </p:extLst>
          </p:nvPr>
        </p:nvGraphicFramePr>
        <p:xfrm>
          <a:off x="755576" y="2454282"/>
          <a:ext cx="22082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7" name="Equation" r:id="rId7" imgW="2209680" imgH="952200" progId="Equation.DSMT4">
                  <p:embed/>
                </p:oleObj>
              </mc:Choice>
              <mc:Fallback>
                <p:oleObj name="Equation" r:id="rId7" imgW="2209680" imgH="9522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54282"/>
                        <a:ext cx="22082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10521"/>
              </p:ext>
            </p:extLst>
          </p:nvPr>
        </p:nvGraphicFramePr>
        <p:xfrm>
          <a:off x="3059832" y="2564904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8" name="Equation" r:id="rId9" imgW="1917360" imgH="927000" progId="Equation.DSMT4">
                  <p:embed/>
                </p:oleObj>
              </mc:Choice>
              <mc:Fallback>
                <p:oleObj name="Equation" r:id="rId9" imgW="1917360" imgH="9270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64904"/>
                        <a:ext cx="1917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355663"/>
              </p:ext>
            </p:extLst>
          </p:nvPr>
        </p:nvGraphicFramePr>
        <p:xfrm>
          <a:off x="5004048" y="2636912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9" name="Equation" r:id="rId11" imgW="3314520" imgH="495000" progId="Equation.DSMT4">
                  <p:embed/>
                </p:oleObj>
              </mc:Choice>
              <mc:Fallback>
                <p:oleObj name="Equation" r:id="rId11" imgW="3314520" imgH="4950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331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35065"/>
              </p:ext>
            </p:extLst>
          </p:nvPr>
        </p:nvGraphicFramePr>
        <p:xfrm>
          <a:off x="773275" y="3706143"/>
          <a:ext cx="1803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Equation" r:id="rId13" imgW="1815840" imgH="838080" progId="Equation.DSMT4">
                  <p:embed/>
                </p:oleObj>
              </mc:Choice>
              <mc:Fallback>
                <p:oleObj name="Equation" r:id="rId13" imgW="1815840" imgH="8380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75" y="3706143"/>
                        <a:ext cx="18034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838"/>
              </p:ext>
            </p:extLst>
          </p:nvPr>
        </p:nvGraphicFramePr>
        <p:xfrm>
          <a:off x="2650016" y="3587874"/>
          <a:ext cx="30876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" name="Equation" r:id="rId14" imgW="3085920" imgH="1066680" progId="Equation.DSMT4">
                  <p:embed/>
                </p:oleObj>
              </mc:Choice>
              <mc:Fallback>
                <p:oleObj name="Equation" r:id="rId14" imgW="3085920" imgH="10666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016" y="3587874"/>
                        <a:ext cx="30876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6119"/>
              </p:ext>
            </p:extLst>
          </p:nvPr>
        </p:nvGraphicFramePr>
        <p:xfrm>
          <a:off x="5796136" y="3645024"/>
          <a:ext cx="125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2" name="Equation" r:id="rId16" imgW="1257120" imgH="952200" progId="Equation.DSMT4">
                  <p:embed/>
                </p:oleObj>
              </mc:Choice>
              <mc:Fallback>
                <p:oleObj name="Equation" r:id="rId16" imgW="1257120" imgH="9522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645024"/>
                        <a:ext cx="1257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62056"/>
              </p:ext>
            </p:extLst>
          </p:nvPr>
        </p:nvGraphicFramePr>
        <p:xfrm>
          <a:off x="2627784" y="4653136"/>
          <a:ext cx="2273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3" name="Equation" r:id="rId18" imgW="2273040" imgH="939600" progId="Equation.DSMT4">
                  <p:embed/>
                </p:oleObj>
              </mc:Choice>
              <mc:Fallback>
                <p:oleObj name="Equation" r:id="rId18" imgW="2273040" imgH="9396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653136"/>
                        <a:ext cx="22733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53886"/>
              </p:ext>
            </p:extLst>
          </p:nvPr>
        </p:nvGraphicFramePr>
        <p:xfrm>
          <a:off x="5004048" y="4941168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4" name="Equation" r:id="rId20" imgW="2692080" imgH="393480" progId="Equation.DSMT4">
                  <p:embed/>
                </p:oleObj>
              </mc:Choice>
              <mc:Fallback>
                <p:oleObj name="Equation" r:id="rId20" imgW="2692080" imgH="3934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941168"/>
                        <a:ext cx="269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355745"/>
              </p:ext>
            </p:extLst>
          </p:nvPr>
        </p:nvGraphicFramePr>
        <p:xfrm>
          <a:off x="2627784" y="5733256"/>
          <a:ext cx="256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5" name="Equation" r:id="rId22" imgW="2565360" imgH="583920" progId="Equation.DSMT4">
                  <p:embed/>
                </p:oleObj>
              </mc:Choice>
              <mc:Fallback>
                <p:oleObj name="Equation" r:id="rId22" imgW="2565360" imgH="58392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733256"/>
                        <a:ext cx="256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6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06141" y="260648"/>
            <a:ext cx="233766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46728"/>
              </p:ext>
            </p:extLst>
          </p:nvPr>
        </p:nvGraphicFramePr>
        <p:xfrm>
          <a:off x="2699792" y="74531"/>
          <a:ext cx="1422400" cy="88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3" imgW="1422360" imgH="888840" progId="Equation.DSMT4">
                  <p:embed/>
                </p:oleObj>
              </mc:Choice>
              <mc:Fallback>
                <p:oleObj name="Equation" r:id="rId3" imgW="1422360" imgH="8888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74531"/>
                        <a:ext cx="1422400" cy="889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18299" y="1112230"/>
            <a:ext cx="9695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676594" y="1112230"/>
            <a:ext cx="2348720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用“同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除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法”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3808"/>
              </p:ext>
            </p:extLst>
          </p:nvPr>
        </p:nvGraphicFramePr>
        <p:xfrm>
          <a:off x="1475656" y="1763445"/>
          <a:ext cx="385603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5" imgW="3848040" imgH="1765080" progId="Equation.DSMT4">
                  <p:embed/>
                </p:oleObj>
              </mc:Choice>
              <mc:Fallback>
                <p:oleObj name="Equation" r:id="rId5" imgW="3848040" imgH="1765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63445"/>
                        <a:ext cx="3856038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57810"/>
              </p:ext>
            </p:extLst>
          </p:nvPr>
        </p:nvGraphicFramePr>
        <p:xfrm>
          <a:off x="5364088" y="1772816"/>
          <a:ext cx="20383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7" imgW="2031840" imgH="1930320" progId="Equation.DSMT4">
                  <p:embed/>
                </p:oleObj>
              </mc:Choice>
              <mc:Fallback>
                <p:oleObj name="Equation" r:id="rId7" imgW="2031840" imgH="19303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772816"/>
                        <a:ext cx="20383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110146"/>
              </p:ext>
            </p:extLst>
          </p:nvPr>
        </p:nvGraphicFramePr>
        <p:xfrm>
          <a:off x="2768600" y="3861048"/>
          <a:ext cx="36068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9" imgW="3606480" imgH="1726920" progId="Equation.DSMT4">
                  <p:embed/>
                </p:oleObj>
              </mc:Choice>
              <mc:Fallback>
                <p:oleObj name="Equation" r:id="rId9" imgW="3606480" imgH="17269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861048"/>
                        <a:ext cx="360680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6140" y="166588"/>
            <a:ext cx="3777827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求积分（公式）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41594"/>
              </p:ext>
            </p:extLst>
          </p:nvPr>
        </p:nvGraphicFramePr>
        <p:xfrm>
          <a:off x="683568" y="692696"/>
          <a:ext cx="1943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4" name="Equation" r:id="rId3" imgW="1942920" imgH="583920" progId="Equation.DSMT4">
                  <p:embed/>
                </p:oleObj>
              </mc:Choice>
              <mc:Fallback>
                <p:oleObj name="Equation" r:id="rId3" imgW="1942920" imgH="5839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92696"/>
                        <a:ext cx="19431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95358"/>
              </p:ext>
            </p:extLst>
          </p:nvPr>
        </p:nvGraphicFramePr>
        <p:xfrm>
          <a:off x="5220072" y="692696"/>
          <a:ext cx="2019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5" name="Equation" r:id="rId5" imgW="2019240" imgH="583920" progId="Equation.DSMT4">
                  <p:embed/>
                </p:oleObj>
              </mc:Choice>
              <mc:Fallback>
                <p:oleObj name="Equation" r:id="rId5" imgW="2019240" imgH="5839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692696"/>
                        <a:ext cx="20193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8483" y="1324907"/>
            <a:ext cx="153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（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33507"/>
              </p:ext>
            </p:extLst>
          </p:nvPr>
        </p:nvGraphicFramePr>
        <p:xfrm>
          <a:off x="3419872" y="2924944"/>
          <a:ext cx="2627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6" name="Equation" r:id="rId7" imgW="2628720" imgH="838080" progId="Equation.DSMT4">
                  <p:embed/>
                </p:oleObj>
              </mc:Choice>
              <mc:Fallback>
                <p:oleObj name="Equation" r:id="rId7" imgW="2628720" imgH="838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24944"/>
                        <a:ext cx="26273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18991"/>
              </p:ext>
            </p:extLst>
          </p:nvPr>
        </p:nvGraphicFramePr>
        <p:xfrm>
          <a:off x="2822575" y="3067050"/>
          <a:ext cx="3095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9" imgW="304560" imgH="583920" progId="Equation.DSMT4">
                  <p:embed/>
                </p:oleObj>
              </mc:Choice>
              <mc:Fallback>
                <p:oleObj name="Equation" r:id="rId9" imgW="304560" imgH="583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067050"/>
                        <a:ext cx="3095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155504" y="1324907"/>
            <a:ext cx="136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71844"/>
              </p:ext>
            </p:extLst>
          </p:nvPr>
        </p:nvGraphicFramePr>
        <p:xfrm>
          <a:off x="850900" y="1936750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Equation" r:id="rId11" imgW="1244520" imgH="583920" progId="Equation.DSMT4">
                  <p:embed/>
                </p:oleObj>
              </mc:Choice>
              <mc:Fallback>
                <p:oleObj name="Equation" r:id="rId11" imgW="1244520" imgH="58392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936750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44301"/>
              </p:ext>
            </p:extLst>
          </p:nvPr>
        </p:nvGraphicFramePr>
        <p:xfrm>
          <a:off x="2251075" y="1828800"/>
          <a:ext cx="181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13" imgW="1815840" imgH="838080" progId="Equation.DSMT4">
                  <p:embed/>
                </p:oleObj>
              </mc:Choice>
              <mc:Fallback>
                <p:oleObj name="Equation" r:id="rId13" imgW="1815840" imgH="8380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828800"/>
                        <a:ext cx="181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hlinkClick r:id="rId15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98824"/>
              </p:ext>
            </p:extLst>
          </p:nvPr>
        </p:nvGraphicFramePr>
        <p:xfrm>
          <a:off x="4241800" y="1828800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16" imgW="1803240" imgH="838080" progId="Equation.DSMT4">
                  <p:embed/>
                </p:oleObj>
              </mc:Choice>
              <mc:Fallback>
                <p:oleObj name="Equation" r:id="rId16" imgW="180324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828800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095835"/>
              </p:ext>
            </p:extLst>
          </p:nvPr>
        </p:nvGraphicFramePr>
        <p:xfrm>
          <a:off x="6184900" y="28575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18" imgW="1168200" imgH="1015920" progId="Equation.DSMT4">
                  <p:embed/>
                </p:oleObj>
              </mc:Choice>
              <mc:Fallback>
                <p:oleObj name="Equation" r:id="rId18" imgW="1168200" imgH="10159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8575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93582"/>
              </p:ext>
            </p:extLst>
          </p:nvPr>
        </p:nvGraphicFramePr>
        <p:xfrm>
          <a:off x="2193925" y="324485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20" imgW="241200" imgH="279360" progId="Equation.DSMT4">
                  <p:embed/>
                </p:oleObj>
              </mc:Choice>
              <mc:Fallback>
                <p:oleObj name="Equation" r:id="rId20" imgW="241200" imgH="2793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244850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97122"/>
              </p:ext>
            </p:extLst>
          </p:nvPr>
        </p:nvGraphicFramePr>
        <p:xfrm>
          <a:off x="2162175" y="3962400"/>
          <a:ext cx="2424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22" imgW="2425680" imgH="825480" progId="Equation.DSMT4">
                  <p:embed/>
                </p:oleObj>
              </mc:Choice>
              <mc:Fallback>
                <p:oleObj name="Equation" r:id="rId22" imgW="2425680" imgH="8254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962400"/>
                        <a:ext cx="24241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69572"/>
              </p:ext>
            </p:extLst>
          </p:nvPr>
        </p:nvGraphicFramePr>
        <p:xfrm>
          <a:off x="4667250" y="4141788"/>
          <a:ext cx="2690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24" imgW="2692080" imgH="533160" progId="Equation.DSMT4">
                  <p:embed/>
                </p:oleObj>
              </mc:Choice>
              <mc:Fallback>
                <p:oleObj name="Equation" r:id="rId24" imgW="2692080" imgH="5331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141788"/>
                        <a:ext cx="2690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97077"/>
              </p:ext>
            </p:extLst>
          </p:nvPr>
        </p:nvGraphicFramePr>
        <p:xfrm>
          <a:off x="2206625" y="4899025"/>
          <a:ext cx="2843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Equation" r:id="rId26" imgW="2844720" imgH="939600" progId="Equation.DSMT4">
                  <p:embed/>
                </p:oleObj>
              </mc:Choice>
              <mc:Fallback>
                <p:oleObj name="Equation" r:id="rId26" imgW="2844720" imgH="9396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899025"/>
                        <a:ext cx="2843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6235"/>
              </p:ext>
            </p:extLst>
          </p:nvPr>
        </p:nvGraphicFramePr>
        <p:xfrm>
          <a:off x="3146425" y="2852738"/>
          <a:ext cx="25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28" imgW="253800" imgH="1015920" progId="Equation.DSMT4">
                  <p:embed/>
                </p:oleObj>
              </mc:Choice>
              <mc:Fallback>
                <p:oleObj name="Equation" r:id="rId28" imgW="253800" imgH="10159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852738"/>
                        <a:ext cx="25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4283967" y="132464"/>
            <a:ext cx="3070071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综合运用各种方法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49645"/>
              </p:ext>
            </p:extLst>
          </p:nvPr>
        </p:nvGraphicFramePr>
        <p:xfrm>
          <a:off x="3220293" y="2346102"/>
          <a:ext cx="279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8" name="Equation" r:id="rId3" imgW="2793960" imgH="914400" progId="Equation.DSMT4">
                  <p:embed/>
                </p:oleObj>
              </mc:Choice>
              <mc:Fallback>
                <p:oleObj name="Equation" r:id="rId3" imgW="2793960" imgH="914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93" y="2346102"/>
                        <a:ext cx="279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332656"/>
            <a:ext cx="15938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解法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18894"/>
              </p:ext>
            </p:extLst>
          </p:nvPr>
        </p:nvGraphicFramePr>
        <p:xfrm>
          <a:off x="1819275" y="374650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Equation" r:id="rId5" imgW="1244520" imgH="583920" progId="Equation.DSMT4">
                  <p:embed/>
                </p:oleObj>
              </mc:Choice>
              <mc:Fallback>
                <p:oleObj name="Equation" r:id="rId5" imgW="1244520" imgH="5839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74650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4139"/>
              </p:ext>
            </p:extLst>
          </p:nvPr>
        </p:nvGraphicFramePr>
        <p:xfrm>
          <a:off x="3287713" y="298450"/>
          <a:ext cx="361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name="Equation" r:id="rId7" imgW="3619440" imgH="825480" progId="Equation.DSMT4">
                  <p:embed/>
                </p:oleObj>
              </mc:Choice>
              <mc:Fallback>
                <p:oleObj name="Equation" r:id="rId7" imgW="3619440" imgH="825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98450"/>
                        <a:ext cx="3619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96689"/>
              </p:ext>
            </p:extLst>
          </p:nvPr>
        </p:nvGraphicFramePr>
        <p:xfrm>
          <a:off x="4200525" y="730250"/>
          <a:ext cx="1689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9" imgW="1688760" imgH="291960" progId="Equation.DSMT4">
                  <p:embed/>
                </p:oleObj>
              </mc:Choice>
              <mc:Fallback>
                <p:oleObj name="Equation" r:id="rId9" imgW="1688760" imgH="29196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730250"/>
                        <a:ext cx="1689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48292"/>
              </p:ext>
            </p:extLst>
          </p:nvPr>
        </p:nvGraphicFramePr>
        <p:xfrm>
          <a:off x="4556125" y="26670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11" imgW="1942920" imgH="393480" progId="Equation.DSMT4">
                  <p:embed/>
                </p:oleObj>
              </mc:Choice>
              <mc:Fallback>
                <p:oleObj name="Equation" r:id="rId11" imgW="194292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66700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03774"/>
              </p:ext>
            </p:extLst>
          </p:nvPr>
        </p:nvGraphicFramePr>
        <p:xfrm>
          <a:off x="3275856" y="1196752"/>
          <a:ext cx="34639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name="Equation" r:id="rId13" imgW="3466800" imgH="888840" progId="Equation.DSMT4">
                  <p:embed/>
                </p:oleObj>
              </mc:Choice>
              <mc:Fallback>
                <p:oleObj name="Equation" r:id="rId13" imgW="3466800" imgH="8888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96752"/>
                        <a:ext cx="34639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45122"/>
              </p:ext>
            </p:extLst>
          </p:nvPr>
        </p:nvGraphicFramePr>
        <p:xfrm>
          <a:off x="3818781" y="2352452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Equation" r:id="rId15" imgW="2171520" imgH="393480" progId="Equation.DSMT4">
                  <p:embed/>
                </p:oleObj>
              </mc:Choice>
              <mc:Fallback>
                <p:oleObj name="Equation" r:id="rId15" imgW="2171520" imgH="393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781" y="2352452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73903"/>
              </p:ext>
            </p:extLst>
          </p:nvPr>
        </p:nvGraphicFramePr>
        <p:xfrm>
          <a:off x="3275856" y="3429000"/>
          <a:ext cx="2722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5" name="Equation" r:id="rId17" imgW="3098520" imgH="520560" progId="Equation.DSMT4">
                  <p:embed/>
                </p:oleObj>
              </mc:Choice>
              <mc:Fallback>
                <p:oleObj name="Equation" r:id="rId17" imgW="3098520" imgH="5205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29000"/>
                        <a:ext cx="272256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2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66972"/>
              </p:ext>
            </p:extLst>
          </p:nvPr>
        </p:nvGraphicFramePr>
        <p:xfrm>
          <a:off x="1819275" y="374650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Equation" r:id="rId3" imgW="1457640" imgH="672120" progId="Equation.DSMT4">
                  <p:embed/>
                </p:oleObj>
              </mc:Choice>
              <mc:Fallback>
                <p:oleObj name="Equation" r:id="rId3" imgW="1457640" imgH="6721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74650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7655" y="286166"/>
            <a:ext cx="135804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24697"/>
              </p:ext>
            </p:extLst>
          </p:nvPr>
        </p:nvGraphicFramePr>
        <p:xfrm>
          <a:off x="4932040" y="297625"/>
          <a:ext cx="29337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Equation" r:id="rId5" imgW="3213000" imgH="1358640" progId="Equation.DSMT4">
                  <p:embed/>
                </p:oleObj>
              </mc:Choice>
              <mc:Fallback>
                <p:oleObj name="Equation" r:id="rId5" imgW="3213000" imgH="13586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97625"/>
                        <a:ext cx="293370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427552"/>
              </p:ext>
            </p:extLst>
          </p:nvPr>
        </p:nvGraphicFramePr>
        <p:xfrm>
          <a:off x="1259632" y="3140968"/>
          <a:ext cx="230822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Equation" r:id="rId7" imgW="2628720" imgH="1841400" progId="Equation.DSMT4">
                  <p:embed/>
                </p:oleObj>
              </mc:Choice>
              <mc:Fallback>
                <p:oleObj name="Equation" r:id="rId7" imgW="2628720" imgH="18414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2308225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77423"/>
              </p:ext>
            </p:extLst>
          </p:nvPr>
        </p:nvGraphicFramePr>
        <p:xfrm>
          <a:off x="3136900" y="260350"/>
          <a:ext cx="1658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Equation" r:id="rId9" imgW="1650960" imgH="838080" progId="Equation.DSMT4">
                  <p:embed/>
                </p:oleObj>
              </mc:Choice>
              <mc:Fallback>
                <p:oleObj name="Equation" r:id="rId9" imgW="165096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60350"/>
                        <a:ext cx="16589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2687"/>
              </p:ext>
            </p:extLst>
          </p:nvPr>
        </p:nvGraphicFramePr>
        <p:xfrm>
          <a:off x="1259632" y="1700808"/>
          <a:ext cx="34432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Equation" r:id="rId11" imgW="3771720" imgH="1460160" progId="Equation.DSMT4">
                  <p:embed/>
                </p:oleObj>
              </mc:Choice>
              <mc:Fallback>
                <p:oleObj name="Equation" r:id="rId11" imgW="3771720" imgH="14601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3443288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66815"/>
              </p:ext>
            </p:extLst>
          </p:nvPr>
        </p:nvGraphicFramePr>
        <p:xfrm>
          <a:off x="4995863" y="1801813"/>
          <a:ext cx="3316287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7" name="Equation" r:id="rId13" imgW="3632040" imgH="1396800" progId="Equation.DSMT4">
                  <p:embed/>
                </p:oleObj>
              </mc:Choice>
              <mc:Fallback>
                <p:oleObj name="Equation" r:id="rId13" imgW="3632040" imgH="13968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1801813"/>
                        <a:ext cx="3316287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779912" y="371703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48068"/>
              </p:ext>
            </p:extLst>
          </p:nvPr>
        </p:nvGraphicFramePr>
        <p:xfrm>
          <a:off x="4326830" y="3515886"/>
          <a:ext cx="27098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8" name="Equation" r:id="rId15" imgW="3085920" imgH="1054080" progId="Equation.DSMT4">
                  <p:embed/>
                </p:oleObj>
              </mc:Choice>
              <mc:Fallback>
                <p:oleObj name="Equation" r:id="rId15" imgW="3085920" imgH="1054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830" y="3515886"/>
                        <a:ext cx="2709862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4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93800" y="430734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同样可证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06102"/>
              </p:ext>
            </p:extLst>
          </p:nvPr>
        </p:nvGraphicFramePr>
        <p:xfrm>
          <a:off x="1909019" y="1019398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3" imgW="1231560" imgH="583920" progId="Equation.DSMT4">
                  <p:embed/>
                </p:oleObj>
              </mc:Choice>
              <mc:Fallback>
                <p:oleObj name="Equation" r:id="rId3" imgW="1231560" imgH="5839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019" y="1019398"/>
                        <a:ext cx="123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26867"/>
              </p:ext>
            </p:extLst>
          </p:nvPr>
        </p:nvGraphicFramePr>
        <p:xfrm>
          <a:off x="3275856" y="1052736"/>
          <a:ext cx="307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5" imgW="3073320" imgH="482400" progId="Equation.DSMT4">
                  <p:embed/>
                </p:oleObj>
              </mc:Choice>
              <mc:Fallback>
                <p:oleObj name="Equation" r:id="rId5" imgW="3073320" imgH="482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052736"/>
                        <a:ext cx="30734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68450" y="167374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324877"/>
              </p:ext>
            </p:extLst>
          </p:nvPr>
        </p:nvGraphicFramePr>
        <p:xfrm>
          <a:off x="1835696" y="2348880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quation" r:id="rId7" imgW="1231560" imgH="583920" progId="Equation.DSMT4">
                  <p:embed/>
                </p:oleObj>
              </mc:Choice>
              <mc:Fallback>
                <p:oleObj name="Equation" r:id="rId7" imgW="1231560" imgH="583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48880"/>
                        <a:ext cx="123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51210"/>
              </p:ext>
            </p:extLst>
          </p:nvPr>
        </p:nvGraphicFramePr>
        <p:xfrm>
          <a:off x="3189833" y="2202830"/>
          <a:ext cx="215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9" imgW="2158920" imgH="939600" progId="Equation.DSMT4">
                  <p:embed/>
                </p:oleObj>
              </mc:Choice>
              <mc:Fallback>
                <p:oleObj name="Equation" r:id="rId9" imgW="2158920" imgH="939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33" y="2202830"/>
                        <a:ext cx="2159000" cy="93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169864" y="94984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17" y="0"/>
            <a:ext cx="9143999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22688" y="4724400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第二类换元法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03638" y="4133850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第一类换元法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48213"/>
              </p:ext>
            </p:extLst>
          </p:nvPr>
        </p:nvGraphicFramePr>
        <p:xfrm>
          <a:off x="984250" y="4386263"/>
          <a:ext cx="2463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4" imgW="2463480" imgH="583920" progId="Equation.DSMT4">
                  <p:embed/>
                </p:oleObj>
              </mc:Choice>
              <mc:Fallback>
                <p:oleObj name="Equation" r:id="rId4" imgW="2463480" imgH="58392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386263"/>
                        <a:ext cx="2463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657600" y="4572000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138648"/>
              </p:ext>
            </p:extLst>
          </p:nvPr>
        </p:nvGraphicFramePr>
        <p:xfrm>
          <a:off x="5981700" y="4387850"/>
          <a:ext cx="1308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6" imgW="1307880" imgH="583920" progId="Equation.DSMT4">
                  <p:embed/>
                </p:oleObj>
              </mc:Choice>
              <mc:Fallback>
                <p:oleObj name="Equation" r:id="rId6" imgW="1307880" imgH="58392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387850"/>
                        <a:ext cx="1308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657600" y="4724400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533400" y="533400"/>
            <a:ext cx="2057400" cy="685800"/>
          </a:xfrm>
          <a:prstGeom prst="rect">
            <a:avLst/>
          </a:prstGeom>
          <a:solidFill>
            <a:srgbClr val="00B0F0"/>
          </a:solidFill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基本思路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39750" y="1233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20237"/>
              </p:ext>
            </p:extLst>
          </p:nvPr>
        </p:nvGraphicFramePr>
        <p:xfrm>
          <a:off x="1047750" y="1339850"/>
          <a:ext cx="196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8" imgW="1968480" imgH="406080" progId="Equation.DSMT4">
                  <p:embed/>
                </p:oleObj>
              </mc:Choice>
              <mc:Fallback>
                <p:oleObj name="Equation" r:id="rId8" imgW="1968480" imgH="406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339850"/>
                        <a:ext cx="1968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88111"/>
              </p:ext>
            </p:extLst>
          </p:nvPr>
        </p:nvGraphicFramePr>
        <p:xfrm>
          <a:off x="3244850" y="13779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10" imgW="1231560" imgH="393480" progId="Equation.DSMT4">
                  <p:embed/>
                </p:oleObj>
              </mc:Choice>
              <mc:Fallback>
                <p:oleObj name="Equation" r:id="rId10" imgW="1231560" imgH="3934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377950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495800" y="1295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可导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62645"/>
              </p:ext>
            </p:extLst>
          </p:nvPr>
        </p:nvGraphicFramePr>
        <p:xfrm>
          <a:off x="755650" y="2673350"/>
          <a:ext cx="3260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12" imgW="3263760" imgH="583920" progId="Equation.DSMT4">
                  <p:embed/>
                </p:oleObj>
              </mc:Choice>
              <mc:Fallback>
                <p:oleObj name="Equation" r:id="rId12" imgW="3263760" imgH="58392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73350"/>
                        <a:ext cx="32607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412162"/>
              </p:ext>
            </p:extLst>
          </p:nvPr>
        </p:nvGraphicFramePr>
        <p:xfrm>
          <a:off x="4140200" y="277495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4" imgW="1739880" imgH="393480" progId="Equation.DSMT4">
                  <p:embed/>
                </p:oleObj>
              </mc:Choice>
              <mc:Fallback>
                <p:oleObj name="Equation" r:id="rId14" imgW="1739880" imgH="3934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74950"/>
                        <a:ext cx="173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76052"/>
              </p:ext>
            </p:extLst>
          </p:nvPr>
        </p:nvGraphicFramePr>
        <p:xfrm>
          <a:off x="3755558" y="3356992"/>
          <a:ext cx="241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6" imgW="2412720" imgH="583920" progId="Equation.DSMT4">
                  <p:embed/>
                </p:oleObj>
              </mc:Choice>
              <mc:Fallback>
                <p:oleObj name="Equation" r:id="rId16" imgW="2412720" imgH="58392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558" y="3356992"/>
                        <a:ext cx="2413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38804"/>
              </p:ext>
            </p:extLst>
          </p:nvPr>
        </p:nvGraphicFramePr>
        <p:xfrm>
          <a:off x="6083300" y="2678113"/>
          <a:ext cx="233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18" imgW="2336760" imgH="558720" progId="Equation.DSMT4">
                  <p:embed/>
                </p:oleObj>
              </mc:Choice>
              <mc:Fallback>
                <p:oleObj name="Equation" r:id="rId18" imgW="2336760" imgH="55872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678113"/>
                        <a:ext cx="2336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03311"/>
              </p:ext>
            </p:extLst>
          </p:nvPr>
        </p:nvGraphicFramePr>
        <p:xfrm>
          <a:off x="1962150" y="210820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20" imgW="1612800" imgH="393480" progId="Equation.DSMT4">
                  <p:embed/>
                </p:oleObj>
              </mc:Choice>
              <mc:Fallback>
                <p:oleObj name="Equation" r:id="rId20" imgW="1612800" imgH="3934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108200"/>
                        <a:ext cx="161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71761"/>
              </p:ext>
            </p:extLst>
          </p:nvPr>
        </p:nvGraphicFramePr>
        <p:xfrm>
          <a:off x="3727450" y="2101850"/>
          <a:ext cx="224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22" imgW="2247840" imgH="406080" progId="Equation.DSMT4">
                  <p:embed/>
                </p:oleObj>
              </mc:Choice>
              <mc:Fallback>
                <p:oleObj name="Equation" r:id="rId22" imgW="2247840" imgH="406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101850"/>
                        <a:ext cx="224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3200400" y="17526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1066800" y="1752600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54864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nimBg="1"/>
      <p:bldP spid="9" grpId="0" animBg="1"/>
      <p:bldP spid="11" grpId="0" autoUpdateAnimBg="0"/>
      <p:bldP spid="14" grpId="0" autoUpdateAnimBg="0"/>
      <p:bldP spid="21" grpId="0" animBg="1"/>
      <p:bldP spid="22" grpId="0" animBg="1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6444" y="1015322"/>
            <a:ext cx="182326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理化</a:t>
            </a:r>
            <a:endParaRPr lang="zh-CN" altLang="en-US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51520" y="188640"/>
            <a:ext cx="446449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第一类换元法经验回顾：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42298"/>
              </p:ext>
            </p:extLst>
          </p:nvPr>
        </p:nvGraphicFramePr>
        <p:xfrm>
          <a:off x="1979712" y="837522"/>
          <a:ext cx="281337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8" name="Equation" r:id="rId3" imgW="3174840" imgH="888840" progId="Equation.DSMT4">
                  <p:embed/>
                </p:oleObj>
              </mc:Choice>
              <mc:Fallback>
                <p:oleObj name="Equation" r:id="rId3" imgW="3174840" imgH="8888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837522"/>
                        <a:ext cx="281337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6444" y="2268911"/>
            <a:ext cx="182326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加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零项</a:t>
            </a:r>
            <a:endParaRPr lang="zh-CN" altLang="en-US" sz="2800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48453"/>
              </p:ext>
            </p:extLst>
          </p:nvPr>
        </p:nvGraphicFramePr>
        <p:xfrm>
          <a:off x="1893049" y="3284984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9" name="Equation" r:id="rId5" imgW="1447560" imgH="838080" progId="Equation.DSMT4">
                  <p:embed/>
                </p:oleObj>
              </mc:Choice>
              <mc:Fallback>
                <p:oleObj name="Equation" r:id="rId5" imgW="1447560" imgH="8380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49" y="3284984"/>
                        <a:ext cx="144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68404"/>
              </p:ext>
            </p:extLst>
          </p:nvPr>
        </p:nvGraphicFramePr>
        <p:xfrm>
          <a:off x="1950166" y="2091111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Equation" r:id="rId7" imgW="1562040" imgH="888840" progId="Equation.DSMT4">
                  <p:embed/>
                </p:oleObj>
              </mc:Choice>
              <mc:Fallback>
                <p:oleObj name="Equation" r:id="rId7" imgW="1562040" imgH="8888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66" y="2091111"/>
                        <a:ext cx="1562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41789" y="4509120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拆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endParaRPr lang="zh-CN" alt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14673"/>
              </p:ext>
            </p:extLst>
          </p:nvPr>
        </p:nvGraphicFramePr>
        <p:xfrm>
          <a:off x="1475655" y="4356720"/>
          <a:ext cx="20490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1" name="Equation" r:id="rId9" imgW="2171520" imgH="838080" progId="Equation.DSMT4">
                  <p:embed/>
                </p:oleObj>
              </mc:Choice>
              <mc:Fallback>
                <p:oleObj name="Equation" r:id="rId9" imgW="2171520" imgH="8380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4356720"/>
                        <a:ext cx="204903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04862"/>
              </p:ext>
            </p:extLst>
          </p:nvPr>
        </p:nvGraphicFramePr>
        <p:xfrm>
          <a:off x="4788024" y="869272"/>
          <a:ext cx="392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2" name="Equation" r:id="rId11" imgW="3924000" imgH="825480" progId="Equation.DSMT4">
                  <p:embed/>
                </p:oleObj>
              </mc:Choice>
              <mc:Fallback>
                <p:oleObj name="Equation" r:id="rId11" imgW="3924000" imgH="825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869272"/>
                        <a:ext cx="392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71185"/>
              </p:ext>
            </p:extLst>
          </p:nvPr>
        </p:nvGraphicFramePr>
        <p:xfrm>
          <a:off x="3541386" y="2059361"/>
          <a:ext cx="213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3" name="Equation" r:id="rId13" imgW="2133360" imgH="952200" progId="Equation.DSMT4">
                  <p:embed/>
                </p:oleObj>
              </mc:Choice>
              <mc:Fallback>
                <p:oleObj name="Equation" r:id="rId13" imgW="2133360" imgH="9522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386" y="2059361"/>
                        <a:ext cx="2133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235317"/>
              </p:ext>
            </p:extLst>
          </p:nvPr>
        </p:nvGraphicFramePr>
        <p:xfrm>
          <a:off x="3333209" y="3140968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4" name="Equation" r:id="rId15" imgW="2641320" imgH="990360" progId="Equation.DSMT4">
                  <p:embed/>
                </p:oleObj>
              </mc:Choice>
              <mc:Fallback>
                <p:oleObj name="Equation" r:id="rId15" imgW="2641320" imgH="99036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209" y="3140968"/>
                        <a:ext cx="2641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22482"/>
              </p:ext>
            </p:extLst>
          </p:nvPr>
        </p:nvGraphicFramePr>
        <p:xfrm>
          <a:off x="3549233" y="4356720"/>
          <a:ext cx="516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5" name="Equation" r:id="rId17" imgW="5168880" imgH="838080" progId="Equation.DSMT4">
                  <p:embed/>
                </p:oleObj>
              </mc:Choice>
              <mc:Fallback>
                <p:oleObj name="Equation" r:id="rId17" imgW="5168880" imgH="8380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233" y="4356720"/>
                        <a:ext cx="5168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8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3430" y="400050"/>
            <a:ext cx="2838449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离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部分因式</a:t>
            </a:r>
            <a:endParaRPr lang="zh-CN" altLang="en-US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51245"/>
              </p:ext>
            </p:extLst>
          </p:nvPr>
        </p:nvGraphicFramePr>
        <p:xfrm>
          <a:off x="3509054" y="426057"/>
          <a:ext cx="142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name="Equation" r:id="rId3" imgW="1422360" imgH="583920" progId="Equation.DSMT4">
                  <p:embed/>
                </p:oleObj>
              </mc:Choice>
              <mc:Fallback>
                <p:oleObj name="Equation" r:id="rId3" imgW="1422360" imgH="58392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054" y="426057"/>
                        <a:ext cx="1422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9967" y="1243055"/>
            <a:ext cx="42814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分子</a:t>
            </a:r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分母同乘某因式</a:t>
            </a:r>
            <a:endParaRPr lang="zh-CN" altLang="en-US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80682"/>
              </p:ext>
            </p:extLst>
          </p:nvPr>
        </p:nvGraphicFramePr>
        <p:xfrm>
          <a:off x="968137" y="1795787"/>
          <a:ext cx="203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Equation" r:id="rId5" imgW="2031840" imgH="838080" progId="Equation.DSMT4">
                  <p:embed/>
                </p:oleObj>
              </mc:Choice>
              <mc:Fallback>
                <p:oleObj name="Equation" r:id="rId5" imgW="2031840" imgH="838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37" y="1795787"/>
                        <a:ext cx="203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643132"/>
              </p:ext>
            </p:extLst>
          </p:nvPr>
        </p:nvGraphicFramePr>
        <p:xfrm>
          <a:off x="1040145" y="2861263"/>
          <a:ext cx="186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Equation" r:id="rId7" imgW="1866600" imgH="901440" progId="Equation.DSMT4">
                  <p:embed/>
                </p:oleObj>
              </mc:Choice>
              <mc:Fallback>
                <p:oleObj name="Equation" r:id="rId7" imgW="1866600" imgH="9014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145" y="2861263"/>
                        <a:ext cx="1866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967" y="3992374"/>
            <a:ext cx="42814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(6)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子</a:t>
            </a:r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分母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同除某</a:t>
            </a:r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因式</a:t>
            </a:r>
            <a:endParaRPr lang="zh-CN" altLang="en-US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34334"/>
              </p:ext>
            </p:extLst>
          </p:nvPr>
        </p:nvGraphicFramePr>
        <p:xfrm>
          <a:off x="896129" y="4779508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Equation" r:id="rId9" imgW="1199880" imgH="963360" progId="Equation.DSMT4">
                  <p:embed/>
                </p:oleObj>
              </mc:Choice>
              <mc:Fallback>
                <p:oleObj name="Equation" r:id="rId9" imgW="1199880" imgH="96336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29" y="4779508"/>
                        <a:ext cx="104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99063"/>
              </p:ext>
            </p:extLst>
          </p:nvPr>
        </p:nvGraphicFramePr>
        <p:xfrm>
          <a:off x="2048257" y="4733471"/>
          <a:ext cx="187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Equation" r:id="rId11" imgW="2186280" imgH="1019160" progId="Equation.DSMT4">
                  <p:embed/>
                </p:oleObj>
              </mc:Choice>
              <mc:Fallback>
                <p:oleObj name="Equation" r:id="rId11" imgW="2186280" imgH="101916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257" y="4733471"/>
                        <a:ext cx="187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78805"/>
              </p:ext>
            </p:extLst>
          </p:nvPr>
        </p:nvGraphicFramePr>
        <p:xfrm>
          <a:off x="4089782" y="4733471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13" imgW="2399400" imgH="1019160" progId="Equation.DSMT4">
                  <p:embed/>
                </p:oleObj>
              </mc:Choice>
              <mc:Fallback>
                <p:oleObj name="Equation" r:id="rId13" imgW="2399400" imgH="101916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82" y="4733471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10285"/>
              </p:ext>
            </p:extLst>
          </p:nvPr>
        </p:nvGraphicFramePr>
        <p:xfrm>
          <a:off x="6365875" y="5054600"/>
          <a:ext cx="2152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Equation" r:id="rId15" imgW="2514600" imgH="457200" progId="Equation.DSMT4">
                  <p:embed/>
                </p:oleObj>
              </mc:Choice>
              <mc:Fallback>
                <p:oleObj name="Equation" r:id="rId15" imgW="2514600" imgH="4572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5054600"/>
                        <a:ext cx="21526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52478"/>
              </p:ext>
            </p:extLst>
          </p:nvPr>
        </p:nvGraphicFramePr>
        <p:xfrm>
          <a:off x="4949214" y="443438"/>
          <a:ext cx="3111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Equation" r:id="rId17" imgW="3111480" imgH="583920" progId="Equation.DSMT4">
                  <p:embed/>
                </p:oleObj>
              </mc:Choice>
              <mc:Fallback>
                <p:oleObj name="Equation" r:id="rId17" imgW="3111480" imgH="58392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214" y="443438"/>
                        <a:ext cx="3111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41944"/>
              </p:ext>
            </p:extLst>
          </p:nvPr>
        </p:nvGraphicFramePr>
        <p:xfrm>
          <a:off x="3128377" y="1853151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Equation" r:id="rId19" imgW="2463480" imgH="838080" progId="Equation.DSMT4">
                  <p:embed/>
                </p:oleObj>
              </mc:Choice>
              <mc:Fallback>
                <p:oleObj name="Equation" r:id="rId19" imgW="2463480" imgH="83808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377" y="1853151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91883"/>
              </p:ext>
            </p:extLst>
          </p:nvPr>
        </p:nvGraphicFramePr>
        <p:xfrm>
          <a:off x="5648657" y="1925159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Equation" r:id="rId21" imgW="2108160" imgH="838080" progId="Equation.DSMT4">
                  <p:embed/>
                </p:oleObj>
              </mc:Choice>
              <mc:Fallback>
                <p:oleObj name="Equation" r:id="rId21" imgW="2108160" imgH="8380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657" y="1925159"/>
                        <a:ext cx="210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10250"/>
              </p:ext>
            </p:extLst>
          </p:nvPr>
        </p:nvGraphicFramePr>
        <p:xfrm>
          <a:off x="3056369" y="2933271"/>
          <a:ext cx="267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Equation" r:id="rId23" imgW="2679480" imgH="901440" progId="Equation.DSMT4">
                  <p:embed/>
                </p:oleObj>
              </mc:Choice>
              <mc:Fallback>
                <p:oleObj name="Equation" r:id="rId23" imgW="2679480" imgH="90144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369" y="2933271"/>
                        <a:ext cx="2679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9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47162"/>
              </p:ext>
            </p:extLst>
          </p:nvPr>
        </p:nvGraphicFramePr>
        <p:xfrm>
          <a:off x="5508104" y="1340768"/>
          <a:ext cx="2336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quation" r:id="rId3" imgW="2336760" imgH="901440" progId="Equation.DSMT4">
                  <p:embed/>
                </p:oleObj>
              </mc:Choice>
              <mc:Fallback>
                <p:oleObj name="Equation" r:id="rId3" imgW="2336760" imgH="9014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40768"/>
                        <a:ext cx="23368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4.2.1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203" y="839084"/>
            <a:ext cx="2337668" cy="5736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67815"/>
              </p:ext>
            </p:extLst>
          </p:nvPr>
        </p:nvGraphicFramePr>
        <p:xfrm>
          <a:off x="971600" y="1340768"/>
          <a:ext cx="22971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" name="Equation" r:id="rId5" imgW="2286000" imgH="888840" progId="Equation.DSMT4">
                  <p:embed/>
                </p:oleObj>
              </mc:Choice>
              <mc:Fallback>
                <p:oleObj name="Equation" r:id="rId5" imgW="2286000" imgH="88884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40768"/>
                        <a:ext cx="22971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4203" y="249893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4203" y="3228012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874585"/>
              </p:ext>
            </p:extLst>
          </p:nvPr>
        </p:nvGraphicFramePr>
        <p:xfrm>
          <a:off x="1319014" y="3201490"/>
          <a:ext cx="29511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" name="Equation" r:id="rId7" imgW="2958840" imgH="583920" progId="Equation.DSMT4">
                  <p:embed/>
                </p:oleObj>
              </mc:Choice>
              <mc:Fallback>
                <p:oleObj name="Equation" r:id="rId7" imgW="2958840" imgH="58392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14" y="3201490"/>
                        <a:ext cx="29511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320791" y="322801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601434"/>
              </p:ext>
            </p:extLst>
          </p:nvPr>
        </p:nvGraphicFramePr>
        <p:xfrm>
          <a:off x="810578" y="3753713"/>
          <a:ext cx="7442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Equation" r:id="rId9" imgW="7441920" imgH="583920" progId="Equation.DSMT4">
                  <p:embed/>
                </p:oleObj>
              </mc:Choice>
              <mc:Fallback>
                <p:oleObj name="Equation" r:id="rId9" imgW="7441920" imgH="58392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8" y="3753713"/>
                        <a:ext cx="74422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2683"/>
              </p:ext>
            </p:extLst>
          </p:nvPr>
        </p:nvGraphicFramePr>
        <p:xfrm>
          <a:off x="720391" y="4432984"/>
          <a:ext cx="237172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" name="Equation" r:id="rId11" imgW="2361960" imgH="583920" progId="Equation.DSMT4">
                  <p:embed/>
                </p:oleObj>
              </mc:Choice>
              <mc:Fallback>
                <p:oleObj name="Equation" r:id="rId11" imgW="2361960" imgH="58392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91" y="4432984"/>
                        <a:ext cx="2371726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6804"/>
              </p:ext>
            </p:extLst>
          </p:nvPr>
        </p:nvGraphicFramePr>
        <p:xfrm>
          <a:off x="4866133" y="4432984"/>
          <a:ext cx="3060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name="Equation" r:id="rId13" imgW="3060360" imgH="583920" progId="Equation.DSMT4">
                  <p:embed/>
                </p:oleObj>
              </mc:Choice>
              <mc:Fallback>
                <p:oleObj name="Equation" r:id="rId13" imgW="3060360" imgH="58392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133" y="4432984"/>
                        <a:ext cx="30607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876853"/>
              </p:ext>
            </p:extLst>
          </p:nvPr>
        </p:nvGraphicFramePr>
        <p:xfrm>
          <a:off x="720391" y="5153064"/>
          <a:ext cx="3314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" name="Equation" r:id="rId15" imgW="3314520" imgH="583920" progId="Equation.DSMT4">
                  <p:embed/>
                </p:oleObj>
              </mc:Choice>
              <mc:Fallback>
                <p:oleObj name="Equation" r:id="rId15" imgW="3314520" imgH="58392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91" y="5153064"/>
                        <a:ext cx="33147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78133"/>
              </p:ext>
            </p:extLst>
          </p:nvPr>
        </p:nvGraphicFramePr>
        <p:xfrm>
          <a:off x="4884478" y="5124192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1" name="Equation" r:id="rId17" imgW="2514600" imgH="495000" progId="Equation.DSMT4">
                  <p:embed/>
                </p:oleObj>
              </mc:Choice>
              <mc:Fallback>
                <p:oleObj name="Equation" r:id="rId17" imgW="2514600" imgH="4950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478" y="5124192"/>
                        <a:ext cx="2514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354203" y="57291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29884"/>
              </p:ext>
            </p:extLst>
          </p:nvPr>
        </p:nvGraphicFramePr>
        <p:xfrm>
          <a:off x="1319014" y="2402512"/>
          <a:ext cx="305266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2" name="Equation" r:id="rId19" imgW="3149280" imgH="825480" progId="Equation.DSMT4">
                  <p:embed/>
                </p:oleObj>
              </mc:Choice>
              <mc:Fallback>
                <p:oleObj name="Equation" r:id="rId19" imgW="3149280" imgH="8254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14" y="2402512"/>
                        <a:ext cx="305266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29092"/>
              </p:ext>
            </p:extLst>
          </p:nvPr>
        </p:nvGraphicFramePr>
        <p:xfrm>
          <a:off x="4499992" y="2378444"/>
          <a:ext cx="4559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3" name="Equation" r:id="rId21" imgW="4559040" imgH="825480" progId="Equation.DSMT4">
                  <p:embed/>
                </p:oleObj>
              </mc:Choice>
              <mc:Fallback>
                <p:oleObj name="Equation" r:id="rId21" imgW="4559040" imgH="82548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378444"/>
                        <a:ext cx="45593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1667232" y="5729128"/>
            <a:ext cx="1024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49798" y="476672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．第二类换元法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58800" y="1196752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第一类换元法解决的问题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692400" y="240823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难求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054600" y="247015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易求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51858"/>
              </p:ext>
            </p:extLst>
          </p:nvPr>
        </p:nvGraphicFramePr>
        <p:xfrm>
          <a:off x="1803400" y="1881188"/>
          <a:ext cx="284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3" imgW="1117440" imgH="279360" progId="Equation.DSMT4">
                  <p:embed/>
                </p:oleObj>
              </mc:Choice>
              <mc:Fallback>
                <p:oleObj name="Equation" r:id="rId3" imgW="1117440" imgH="2793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881188"/>
                        <a:ext cx="2844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65140"/>
              </p:ext>
            </p:extLst>
          </p:nvPr>
        </p:nvGraphicFramePr>
        <p:xfrm>
          <a:off x="4624388" y="1949450"/>
          <a:ext cx="1547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5" imgW="1549080" imgH="583920" progId="Equation.DSMT4">
                  <p:embed/>
                </p:oleObj>
              </mc:Choice>
              <mc:Fallback>
                <p:oleObj name="Equation" r:id="rId5" imgW="1549080" imgH="58392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949450"/>
                        <a:ext cx="15478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197600" y="18605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152814"/>
              </p:ext>
            </p:extLst>
          </p:nvPr>
        </p:nvGraphicFramePr>
        <p:xfrm>
          <a:off x="6250328" y="2274313"/>
          <a:ext cx="1231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328" y="2274313"/>
                        <a:ext cx="1231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12539" y="321965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若所求积分</a:t>
            </a: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50838"/>
              </p:ext>
            </p:extLst>
          </p:nvPr>
        </p:nvGraphicFramePr>
        <p:xfrm>
          <a:off x="5306790" y="3124993"/>
          <a:ext cx="27765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9" imgW="1091880" imgH="279360" progId="Equation.DSMT4">
                  <p:embed/>
                </p:oleObj>
              </mc:Choice>
              <mc:Fallback>
                <p:oleObj name="Equation" r:id="rId9" imgW="1091880" imgH="2793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790" y="3124993"/>
                        <a:ext cx="27765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985126" y="321965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易求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20700" y="4021005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第二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类换元积分法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20889" y="3217602"/>
            <a:ext cx="1720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难求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，而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8541"/>
              </p:ext>
            </p:extLst>
          </p:nvPr>
        </p:nvGraphicFramePr>
        <p:xfrm>
          <a:off x="2531839" y="3185525"/>
          <a:ext cx="12573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11" imgW="1257120" imgH="583920" progId="Equation.DSMT4">
                  <p:embed/>
                </p:oleObj>
              </mc:Choice>
              <mc:Fallback>
                <p:oleObj name="Equation" r:id="rId11" imgW="1257120" imgH="5839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39" y="3185525"/>
                        <a:ext cx="12573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animBg="1"/>
      <p:bldP spid="10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929862" y="223276"/>
            <a:ext cx="260598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4.2.2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75460"/>
              </p:ext>
            </p:extLst>
          </p:nvPr>
        </p:nvGraphicFramePr>
        <p:xfrm>
          <a:off x="3212123" y="35742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5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123" y="357420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4424973" y="268520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是单调可导函数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81110"/>
              </p:ext>
            </p:extLst>
          </p:nvPr>
        </p:nvGraphicFramePr>
        <p:xfrm>
          <a:off x="369159" y="836712"/>
          <a:ext cx="39576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" name="Equation" r:id="rId5" imgW="3974760" imgH="583920" progId="Equation.DSMT4">
                  <p:embed/>
                </p:oleObj>
              </mc:Choice>
              <mc:Fallback>
                <p:oleObj name="Equation" r:id="rId5" imgW="3974760" imgH="58392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59" y="836712"/>
                        <a:ext cx="395763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93344"/>
              </p:ext>
            </p:extLst>
          </p:nvPr>
        </p:nvGraphicFramePr>
        <p:xfrm>
          <a:off x="2158023" y="1494070"/>
          <a:ext cx="496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Equation" r:id="rId7" imgW="4965480" imgH="660240" progId="Equation.DSMT4">
                  <p:embed/>
                </p:oleObj>
              </mc:Choice>
              <mc:Fallback>
                <p:oleObj name="Equation" r:id="rId7" imgW="4965480" imgH="66024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023" y="1494070"/>
                        <a:ext cx="4965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4424973" y="852720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则有换元公式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63001" y="218601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5242"/>
              </p:ext>
            </p:extLst>
          </p:nvPr>
        </p:nvGraphicFramePr>
        <p:xfrm>
          <a:off x="2232852" y="2186010"/>
          <a:ext cx="3690938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9" imgW="3682800" imgH="583920" progId="Equation.DSMT4">
                  <p:embed/>
                </p:oleObj>
              </mc:Choice>
              <mc:Fallback>
                <p:oleObj name="Equation" r:id="rId9" imgW="3682800" imgH="5839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52" y="2186010"/>
                        <a:ext cx="3690938" cy="577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84177" y="283016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15908" y="2852936"/>
            <a:ext cx="7486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，其原函数必存在，由第一类换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5144" y="3537429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元法知，成立等式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98656"/>
              </p:ext>
            </p:extLst>
          </p:nvPr>
        </p:nvGraphicFramePr>
        <p:xfrm>
          <a:off x="3527241" y="3493975"/>
          <a:ext cx="4233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11" imgW="4228920" imgH="583920" progId="Equation.DSMT4">
                  <p:embed/>
                </p:oleObj>
              </mc:Choice>
              <mc:Fallback>
                <p:oleObj name="Equation" r:id="rId11" imgW="4228920" imgH="58392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241" y="3493975"/>
                        <a:ext cx="42338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93763" y="428609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由已知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004599"/>
              </p:ext>
            </p:extLst>
          </p:nvPr>
        </p:nvGraphicFramePr>
        <p:xfrm>
          <a:off x="2012774" y="4258780"/>
          <a:ext cx="3905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13" imgW="3898800" imgH="583920" progId="Equation.DSMT4">
                  <p:embed/>
                </p:oleObj>
              </mc:Choice>
              <mc:Fallback>
                <p:oleObj name="Equation" r:id="rId13" imgW="3898800" imgH="5839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774" y="4258780"/>
                        <a:ext cx="39052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5881189" y="428609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42455"/>
              </p:ext>
            </p:extLst>
          </p:nvPr>
        </p:nvGraphicFramePr>
        <p:xfrm>
          <a:off x="6417934" y="4209567"/>
          <a:ext cx="2589213" cy="67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1" name="Equation" r:id="rId15" imgW="2603160" imgH="685800" progId="Equation.DSMT4">
                  <p:embed/>
                </p:oleObj>
              </mc:Choice>
              <mc:Fallback>
                <p:oleObj name="Equation" r:id="rId15" imgW="2603160" imgH="6858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934" y="4209567"/>
                        <a:ext cx="2589213" cy="676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70198" y="501470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就得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67903"/>
              </p:ext>
            </p:extLst>
          </p:nvPr>
        </p:nvGraphicFramePr>
        <p:xfrm>
          <a:off x="1176190" y="4987388"/>
          <a:ext cx="36909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Equation" r:id="rId17" imgW="3682800" imgH="583920" progId="Equation.DSMT4">
                  <p:embed/>
                </p:oleObj>
              </mc:Choice>
              <mc:Fallback>
                <p:oleObj name="Equation" r:id="rId17" imgW="3682800" imgH="5839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90" y="4987388"/>
                        <a:ext cx="36909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4932074" y="5014703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79150" y="5755904"/>
            <a:ext cx="4512774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注意：本定理的证明不要求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7499"/>
              </p:ext>
            </p:extLst>
          </p:nvPr>
        </p:nvGraphicFramePr>
        <p:xfrm>
          <a:off x="5091924" y="5814314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Equation" r:id="rId18" imgW="1168200" imgH="406080" progId="Equation.DSMT4">
                  <p:embed/>
                </p:oleObj>
              </mc:Choice>
              <mc:Fallback>
                <p:oleObj name="Equation" r:id="rId18" imgW="1168200" imgH="406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924" y="5814314"/>
                        <a:ext cx="1168400" cy="406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4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utoUpdateAnimBg="0"/>
      <p:bldP spid="8" grpId="0"/>
      <p:bldP spid="10" grpId="0"/>
      <p:bldP spid="11" grpId="0"/>
      <p:bldP spid="12" grpId="0"/>
      <p:bldP spid="15" grpId="0"/>
      <p:bldP spid="18" grpId="0"/>
      <p:bldP spid="21" grpId="0"/>
      <p:bldP spid="23" grpId="0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1509716"/>
            <a:ext cx="213712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函数代换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2987824" y="620688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换元步骤：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55576" y="2269491"/>
            <a:ext cx="2137124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微分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代换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55576" y="3029266"/>
            <a:ext cx="1415772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55576" y="3789040"/>
            <a:ext cx="24978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反函数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代回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61719"/>
              </p:ext>
            </p:extLst>
          </p:nvPr>
        </p:nvGraphicFramePr>
        <p:xfrm>
          <a:off x="3389412" y="1575086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412" y="1575086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711173"/>
              </p:ext>
            </p:extLst>
          </p:nvPr>
        </p:nvGraphicFramePr>
        <p:xfrm>
          <a:off x="3388518" y="2328511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5" imgW="1701720" imgH="406080" progId="Equation.DSMT4">
                  <p:embed/>
                </p:oleObj>
              </mc:Choice>
              <mc:Fallback>
                <p:oleObj name="Equation" r:id="rId5" imgW="1701720" imgH="406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518" y="2328511"/>
                        <a:ext cx="1701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06755"/>
              </p:ext>
            </p:extLst>
          </p:nvPr>
        </p:nvGraphicFramePr>
        <p:xfrm>
          <a:off x="3434160" y="3000985"/>
          <a:ext cx="38687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7" imgW="3886200" imgH="583920" progId="Equation.DSMT4">
                  <p:embed/>
                </p:oleObj>
              </mc:Choice>
              <mc:Fallback>
                <p:oleObj name="Equation" r:id="rId7" imgW="3886200" imgH="583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160" y="3000985"/>
                        <a:ext cx="38687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15356"/>
              </p:ext>
            </p:extLst>
          </p:nvPr>
        </p:nvGraphicFramePr>
        <p:xfrm>
          <a:off x="5333628" y="3805628"/>
          <a:ext cx="25892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9" imgW="2603160" imgH="685800" progId="Equation.DSMT4">
                  <p:embed/>
                </p:oleObj>
              </mc:Choice>
              <mc:Fallback>
                <p:oleObj name="Equation" r:id="rId9" imgW="2603160" imgH="685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628" y="3805628"/>
                        <a:ext cx="2589213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88881"/>
              </p:ext>
            </p:extLst>
          </p:nvPr>
        </p:nvGraphicFramePr>
        <p:xfrm>
          <a:off x="3419872" y="376616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11" imgW="1638000" imgH="545760" progId="Equation.DSMT4">
                  <p:embed/>
                </p:oleObj>
              </mc:Choice>
              <mc:Fallback>
                <p:oleObj name="Equation" r:id="rId11" imgW="1638000" imgH="54576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766160"/>
                        <a:ext cx="1638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0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726127" y="893460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927056"/>
              </p:ext>
            </p:extLst>
          </p:nvPr>
        </p:nvGraphicFramePr>
        <p:xfrm>
          <a:off x="3012127" y="620688"/>
          <a:ext cx="300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3" imgW="3009600" imgH="952200" progId="Equation.DSMT4">
                  <p:embed/>
                </p:oleObj>
              </mc:Choice>
              <mc:Fallback>
                <p:oleObj name="Equation" r:id="rId3" imgW="3009600" imgH="9522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127" y="620688"/>
                        <a:ext cx="3009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863645" y="1676170"/>
            <a:ext cx="3136900" cy="538163"/>
            <a:chOff x="816" y="1236"/>
            <a:chExt cx="1976" cy="339"/>
          </a:xfrm>
        </p:grpSpPr>
        <p:sp>
          <p:nvSpPr>
            <p:cNvPr id="5" name="Text Box 1029"/>
            <p:cNvSpPr txBox="1">
              <a:spLocks noChangeArrowheads="1"/>
            </p:cNvSpPr>
            <p:nvPr/>
          </p:nvSpPr>
          <p:spPr bwMode="auto">
            <a:xfrm>
              <a:off x="816" y="1248"/>
              <a:ext cx="1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7030A0"/>
                  </a:solidFill>
                  <a:ea typeface="黑体" pitchFamily="49" charset="-122"/>
                </a:rPr>
                <a:t>解：</a:t>
              </a:r>
              <a:r>
                <a:rPr lang="zh-CN" altLang="en-US" sz="2800" dirty="0" smtClean="0"/>
                <a:t>  </a:t>
              </a:r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6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367124"/>
                </p:ext>
              </p:extLst>
            </p:nvPr>
          </p:nvGraphicFramePr>
          <p:xfrm>
            <a:off x="1792" y="1236"/>
            <a:ext cx="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0" name="Equation" r:id="rId5" imgW="1269720" imgH="457200" progId="Equation.DSMT4">
                    <p:embed/>
                  </p:oleObj>
                </mc:Choice>
                <mc:Fallback>
                  <p:oleObj name="Equation" r:id="rId5" imgW="1269720" imgH="45720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1236"/>
                          <a:ext cx="80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2436"/>
              </p:ext>
            </p:extLst>
          </p:nvPr>
        </p:nvGraphicFramePr>
        <p:xfrm>
          <a:off x="3969316" y="1710463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Equation" r:id="rId7" imgW="2057400" imgH="469800" progId="Equation.DSMT4">
                  <p:embed/>
                </p:oleObj>
              </mc:Choice>
              <mc:Fallback>
                <p:oleObj name="Equation" r:id="rId7" imgW="2057400" imgH="4698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16" y="1710463"/>
                        <a:ext cx="205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82376"/>
              </p:ext>
            </p:extLst>
          </p:nvPr>
        </p:nvGraphicFramePr>
        <p:xfrm>
          <a:off x="1016566" y="2234338"/>
          <a:ext cx="2946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Equation" r:id="rId9" imgW="2946240" imgH="952200" progId="Equation.DSMT4">
                  <p:embed/>
                </p:oleObj>
              </mc:Choice>
              <mc:Fallback>
                <p:oleObj name="Equation" r:id="rId9" imgW="2946240" imgH="9522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66" y="2234338"/>
                        <a:ext cx="2946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49180"/>
              </p:ext>
            </p:extLst>
          </p:nvPr>
        </p:nvGraphicFramePr>
        <p:xfrm>
          <a:off x="4289991" y="2297838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11" imgW="2425680" imgH="888840" progId="Equation.DSMT4">
                  <p:embed/>
                </p:oleObj>
              </mc:Choice>
              <mc:Fallback>
                <p:oleObj name="Equation" r:id="rId11" imgW="2425680" imgH="8888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91" y="2297838"/>
                        <a:ext cx="2425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98087"/>
              </p:ext>
            </p:extLst>
          </p:nvPr>
        </p:nvGraphicFramePr>
        <p:xfrm>
          <a:off x="6976041" y="2220050"/>
          <a:ext cx="166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Equation" r:id="rId13" imgW="1663560" imgH="939600" progId="Equation.DSMT4">
                  <p:embed/>
                </p:oleObj>
              </mc:Choice>
              <mc:Fallback>
                <p:oleObj name="Equation" r:id="rId13" imgW="1663560" imgH="9396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041" y="2220050"/>
                        <a:ext cx="166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71588"/>
              </p:ext>
            </p:extLst>
          </p:nvPr>
        </p:nvGraphicFramePr>
        <p:xfrm>
          <a:off x="3632378" y="3673183"/>
          <a:ext cx="4318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15" imgW="4317840" imgH="457200" progId="Equation.DSMT4">
                  <p:embed/>
                </p:oleObj>
              </mc:Choice>
              <mc:Fallback>
                <p:oleObj name="Equation" r:id="rId15" imgW="4317840" imgH="457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378" y="3673183"/>
                        <a:ext cx="43180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56715"/>
              </p:ext>
            </p:extLst>
          </p:nvPr>
        </p:nvGraphicFramePr>
        <p:xfrm>
          <a:off x="965816" y="4525720"/>
          <a:ext cx="7426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17" imgW="3073320" imgH="241200" progId="Equation.DSMT4">
                  <p:embed/>
                </p:oleObj>
              </mc:Choice>
              <mc:Fallback>
                <p:oleObj name="Equation" r:id="rId17" imgW="3073320" imgH="2412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16" y="4525720"/>
                        <a:ext cx="74263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327921" y="5317808"/>
            <a:ext cx="1676400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2"/>
                </a:solidFill>
                <a:ea typeface="黑体" pitchFamily="49" charset="-122"/>
              </a:rPr>
              <a:t>经验：</a:t>
            </a:r>
            <a:endParaRPr lang="zh-CN" altLang="en-US" sz="2800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1619863" y="5317808"/>
            <a:ext cx="7467600" cy="5191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无理函数去根号时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取根指数的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49" charset="-122"/>
              </a:rPr>
              <a:t>最小公倍数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44132"/>
              </p:ext>
            </p:extLst>
          </p:nvPr>
        </p:nvGraphicFramePr>
        <p:xfrm>
          <a:off x="974382" y="3373592"/>
          <a:ext cx="256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Equation" r:id="rId19" imgW="2565360" imgH="1054080" progId="Equation.DSMT4">
                  <p:embed/>
                </p:oleObj>
              </mc:Choice>
              <mc:Fallback>
                <p:oleObj name="Equation" r:id="rId19" imgW="2565360" imgH="1054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82" y="3373592"/>
                        <a:ext cx="2565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71600" y="188640"/>
            <a:ext cx="256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根式代换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11560" y="53528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13.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11560" y="1468736"/>
            <a:ext cx="864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26764"/>
              </p:ext>
            </p:extLst>
          </p:nvPr>
        </p:nvGraphicFramePr>
        <p:xfrm>
          <a:off x="2267744" y="293192"/>
          <a:ext cx="179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4" name="Equation" r:id="rId3" imgW="1790640" imgH="1002960" progId="Equation.DSMT4">
                  <p:embed/>
                </p:oleObj>
              </mc:Choice>
              <mc:Fallback>
                <p:oleObj name="Equation" r:id="rId3" imgW="1790640" imgH="10029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3192"/>
                        <a:ext cx="1790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29"/>
          <p:cNvGrpSpPr>
            <a:grpSpLocks/>
          </p:cNvGrpSpPr>
          <p:nvPr/>
        </p:nvGrpSpPr>
        <p:grpSpPr bwMode="auto">
          <a:xfrm>
            <a:off x="1588638" y="1473498"/>
            <a:ext cx="2127250" cy="519113"/>
            <a:chOff x="1200" y="1108"/>
            <a:chExt cx="1340" cy="327"/>
          </a:xfrm>
        </p:grpSpPr>
        <p:graphicFrame>
          <p:nvGraphicFramePr>
            <p:cNvPr id="6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00288"/>
                </p:ext>
              </p:extLst>
            </p:nvPr>
          </p:nvGraphicFramePr>
          <p:xfrm>
            <a:off x="1588" y="1116"/>
            <a:ext cx="9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5" name="Equation" r:id="rId5" imgW="1511280" imgH="495000" progId="Equation.DSMT4">
                    <p:embed/>
                  </p:oleObj>
                </mc:Choice>
                <mc:Fallback>
                  <p:oleObj name="Equation" r:id="rId5" imgW="1511280" imgH="4950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116"/>
                          <a:ext cx="95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031"/>
            <p:cNvSpPr txBox="1">
              <a:spLocks noChangeArrowheads="1"/>
            </p:cNvSpPr>
            <p:nvPr/>
          </p:nvSpPr>
          <p:spPr bwMode="auto">
            <a:xfrm>
              <a:off x="1200" y="11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</p:grpSp>
      <p:graphicFrame>
        <p:nvGraphicFramePr>
          <p:cNvPr id="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08679"/>
              </p:ext>
            </p:extLst>
          </p:nvPr>
        </p:nvGraphicFramePr>
        <p:xfrm>
          <a:off x="3981450" y="1557338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557338"/>
                        <a:ext cx="189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0786"/>
              </p:ext>
            </p:extLst>
          </p:nvPr>
        </p:nvGraphicFramePr>
        <p:xfrm>
          <a:off x="4187825" y="2162175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Equation" r:id="rId9" imgW="2019240" imgH="888840" progId="Equation.DSMT4">
                  <p:embed/>
                </p:oleObj>
              </mc:Choice>
              <mc:Fallback>
                <p:oleObj name="Equation" r:id="rId9" imgW="2019240" imgH="8888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162175"/>
                        <a:ext cx="2019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995761"/>
              </p:ext>
            </p:extLst>
          </p:nvPr>
        </p:nvGraphicFramePr>
        <p:xfrm>
          <a:off x="1284288" y="3187700"/>
          <a:ext cx="179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" name="Equation" r:id="rId11" imgW="1790640" imgH="1002960" progId="Equation.DSMT4">
                  <p:embed/>
                </p:oleObj>
              </mc:Choice>
              <mc:Fallback>
                <p:oleObj name="Equation" r:id="rId11" imgW="1790640" imgH="10029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187700"/>
                        <a:ext cx="1790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980339"/>
              </p:ext>
            </p:extLst>
          </p:nvPr>
        </p:nvGraphicFramePr>
        <p:xfrm>
          <a:off x="3262313" y="3213100"/>
          <a:ext cx="168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Equation" r:id="rId13" imgW="1688760" imgH="888840" progId="Equation.DSMT4">
                  <p:embed/>
                </p:oleObj>
              </mc:Choice>
              <mc:Fallback>
                <p:oleObj name="Equation" r:id="rId13" imgW="1688760" imgH="8888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213100"/>
                        <a:ext cx="1689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23962"/>
              </p:ext>
            </p:extLst>
          </p:nvPr>
        </p:nvGraphicFramePr>
        <p:xfrm>
          <a:off x="5235575" y="3205163"/>
          <a:ext cx="288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" name="Equation" r:id="rId15" imgW="2882880" imgH="1002960" progId="Equation.DSMT4">
                  <p:embed/>
                </p:oleObj>
              </mc:Choice>
              <mc:Fallback>
                <p:oleObj name="Equation" r:id="rId15" imgW="2882880" imgH="100296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3205163"/>
                        <a:ext cx="2882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10290"/>
              </p:ext>
            </p:extLst>
          </p:nvPr>
        </p:nvGraphicFramePr>
        <p:xfrm>
          <a:off x="1347788" y="4552950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" name="Equation" r:id="rId17" imgW="1930320" imgH="939600" progId="Equation.DSMT4">
                  <p:embed/>
                </p:oleObj>
              </mc:Choice>
              <mc:Fallback>
                <p:oleObj name="Equation" r:id="rId17" imgW="1930320" imgH="939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552950"/>
                        <a:ext cx="1930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558"/>
              </p:ext>
            </p:extLst>
          </p:nvPr>
        </p:nvGraphicFramePr>
        <p:xfrm>
          <a:off x="3563938" y="4641850"/>
          <a:ext cx="368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" name="Equation" r:id="rId19" imgW="3682800" imgH="736560" progId="Equation.DSMT4">
                  <p:embed/>
                </p:oleObj>
              </mc:Choice>
              <mc:Fallback>
                <p:oleObj name="Equation" r:id="rId19" imgW="3682800" imgH="7365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41850"/>
                        <a:ext cx="3683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35520"/>
              </p:ext>
            </p:extLst>
          </p:nvPr>
        </p:nvGraphicFramePr>
        <p:xfrm>
          <a:off x="1754188" y="2305050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" name="Equation" r:id="rId21" imgW="1981080" imgH="583920" progId="Equation.DSMT4">
                  <p:embed/>
                </p:oleObj>
              </mc:Choice>
              <mc:Fallback>
                <p:oleObj name="Equation" r:id="rId21" imgW="1981080" imgH="5839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305050"/>
                        <a:ext cx="1981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5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568" y="642201"/>
            <a:ext cx="2209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54486"/>
              </p:ext>
            </p:extLst>
          </p:nvPr>
        </p:nvGraphicFramePr>
        <p:xfrm>
          <a:off x="2134870" y="630237"/>
          <a:ext cx="3149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9" name="Equation" r:id="rId3" imgW="3149280" imgH="634680" progId="Equation.DSMT4">
                  <p:embed/>
                </p:oleObj>
              </mc:Choice>
              <mc:Fallback>
                <p:oleObj name="Equation" r:id="rId3" imgW="3149280" imgH="63468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870" y="630237"/>
                        <a:ext cx="3149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3870" y="136048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61475"/>
              </p:ext>
            </p:extLst>
          </p:nvPr>
        </p:nvGraphicFramePr>
        <p:xfrm>
          <a:off x="1582420" y="1277937"/>
          <a:ext cx="339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0" name="Equation" r:id="rId5" imgW="3390840" imgH="685800" progId="Equation.DSMT4">
                  <p:embed/>
                </p:oleObj>
              </mc:Choice>
              <mc:Fallback>
                <p:oleObj name="Equation" r:id="rId5" imgW="3390840" imgH="68580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20" y="1277937"/>
                        <a:ext cx="3390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73320" y="1374775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81235"/>
              </p:ext>
            </p:extLst>
          </p:nvPr>
        </p:nvGraphicFramePr>
        <p:xfrm>
          <a:off x="971600" y="2132856"/>
          <a:ext cx="367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1" name="Equation" r:id="rId7" imgW="3670200" imgH="545760" progId="Equation.DSMT4">
                  <p:embed/>
                </p:oleObj>
              </mc:Choice>
              <mc:Fallback>
                <p:oleObj name="Equation" r:id="rId7" imgW="3670200" imgH="54576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367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50305"/>
              </p:ext>
            </p:extLst>
          </p:nvPr>
        </p:nvGraphicFramePr>
        <p:xfrm>
          <a:off x="4794618" y="2309069"/>
          <a:ext cx="12192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2" name="Equation" r:id="rId9" imgW="1218960" imgH="342720" progId="Equation.DSMT4">
                  <p:embed/>
                </p:oleObj>
              </mc:Choice>
              <mc:Fallback>
                <p:oleObj name="Equation" r:id="rId9" imgW="1218960" imgH="34272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618" y="2309069"/>
                        <a:ext cx="12192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11312"/>
              </p:ext>
            </p:extLst>
          </p:nvPr>
        </p:nvGraphicFramePr>
        <p:xfrm>
          <a:off x="6186356" y="2204864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3" name="Equation" r:id="rId11" imgW="1993680" imgH="393480" progId="Equation.DSMT4">
                  <p:embed/>
                </p:oleObj>
              </mc:Choice>
              <mc:Fallback>
                <p:oleObj name="Equation" r:id="rId11" imgW="1993680" imgH="39348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356" y="2204864"/>
                        <a:ext cx="199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7379" y="2911674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∴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60117"/>
              </p:ext>
            </p:extLst>
          </p:nvPr>
        </p:nvGraphicFramePr>
        <p:xfrm>
          <a:off x="1819129" y="2865636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4" name="Equation" r:id="rId13" imgW="1371600" imgH="583920" progId="Equation.DSMT4">
                  <p:embed/>
                </p:oleObj>
              </mc:Choice>
              <mc:Fallback>
                <p:oleObj name="Equation" r:id="rId13" imgW="1371600" imgH="58392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129" y="2865636"/>
                        <a:ext cx="1371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038"/>
              </p:ext>
            </p:extLst>
          </p:nvPr>
        </p:nvGraphicFramePr>
        <p:xfrm>
          <a:off x="3285979" y="2967236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5" name="Equation" r:id="rId15" imgW="1333440" imgH="393480" progId="Equation.DSMT4">
                  <p:embed/>
                </p:oleObj>
              </mc:Choice>
              <mc:Fallback>
                <p:oleObj name="Equation" r:id="rId15" imgW="1333440" imgH="393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979" y="2967236"/>
                        <a:ext cx="133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12176"/>
              </p:ext>
            </p:extLst>
          </p:nvPr>
        </p:nvGraphicFramePr>
        <p:xfrm>
          <a:off x="4816329" y="2852936"/>
          <a:ext cx="200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6" name="Equation" r:id="rId17" imgW="2006280" imgH="583920" progId="Equation.DSMT4">
                  <p:embed/>
                </p:oleObj>
              </mc:Choice>
              <mc:Fallback>
                <p:oleObj name="Equation" r:id="rId17" imgW="2006280" imgH="58392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329" y="2852936"/>
                        <a:ext cx="2006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66871"/>
              </p:ext>
            </p:extLst>
          </p:nvPr>
        </p:nvGraphicFramePr>
        <p:xfrm>
          <a:off x="1825479" y="3672086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7" name="Equation" r:id="rId19" imgW="3009600" imgH="495000" progId="Equation.DSMT4">
                  <p:embed/>
                </p:oleObj>
              </mc:Choice>
              <mc:Fallback>
                <p:oleObj name="Equation" r:id="rId19" imgW="3009600" imgH="4950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79" y="3672086"/>
                        <a:ext cx="3009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35320"/>
              </p:ext>
            </p:extLst>
          </p:nvPr>
        </p:nvGraphicFramePr>
        <p:xfrm>
          <a:off x="2701779" y="3519686"/>
          <a:ext cx="139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8" name="Equation" r:id="rId21" imgW="1396800" imgH="825480" progId="Equation.DSMT4">
                  <p:embed/>
                </p:oleObj>
              </mc:Choice>
              <mc:Fallback>
                <p:oleObj name="Equation" r:id="rId21" imgW="1396800" imgH="8254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779" y="3519686"/>
                        <a:ext cx="1397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6"/>
          <p:cNvSpPr>
            <a:spLocks/>
          </p:cNvSpPr>
          <p:nvPr/>
        </p:nvSpPr>
        <p:spPr bwMode="auto">
          <a:xfrm>
            <a:off x="7622302" y="154507"/>
            <a:ext cx="1066800" cy="1371600"/>
          </a:xfrm>
          <a:custGeom>
            <a:avLst/>
            <a:gdLst>
              <a:gd name="T0" fmla="*/ 0 w 672"/>
              <a:gd name="T1" fmla="*/ 864 h 864"/>
              <a:gd name="T2" fmla="*/ 672 w 672"/>
              <a:gd name="T3" fmla="*/ 864 h 864"/>
              <a:gd name="T4" fmla="*/ 672 w 672"/>
              <a:gd name="T5" fmla="*/ 0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7622302" y="1313382"/>
            <a:ext cx="273050" cy="212725"/>
          </a:xfrm>
          <a:custGeom>
            <a:avLst/>
            <a:gdLst>
              <a:gd name="G0" fmla="+- 0 0 0"/>
              <a:gd name="G1" fmla="+- 16840 0 0"/>
              <a:gd name="G2" fmla="+- 21600 0 0"/>
              <a:gd name="T0" fmla="*/ 13527 w 21600"/>
              <a:gd name="T1" fmla="*/ 0 h 16840"/>
              <a:gd name="T2" fmla="*/ 21600 w 21600"/>
              <a:gd name="T3" fmla="*/ 16840 h 16840"/>
              <a:gd name="T4" fmla="*/ 0 w 21600"/>
              <a:gd name="T5" fmla="*/ 16840 h 1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840" fill="none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close/>
              </a:path>
            </a:pathLst>
          </a:custGeom>
          <a:noFill/>
          <a:ln w="127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56479"/>
              </p:ext>
            </p:extLst>
          </p:nvPr>
        </p:nvGraphicFramePr>
        <p:xfrm>
          <a:off x="7848892" y="688027"/>
          <a:ext cx="2412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9" name="Equation" r:id="rId23" imgW="241200" imgH="304560" progId="Equation.DSMT4">
                  <p:embed/>
                </p:oleObj>
              </mc:Choice>
              <mc:Fallback>
                <p:oleObj name="Equation" r:id="rId23" imgW="241200" imgH="30456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892" y="688027"/>
                        <a:ext cx="2412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982485"/>
              </p:ext>
            </p:extLst>
          </p:nvPr>
        </p:nvGraphicFramePr>
        <p:xfrm>
          <a:off x="8685456" y="840307"/>
          <a:ext cx="2286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0" name="Equation" r:id="rId25" imgW="228600" imgH="304560" progId="Equation.DSMT4">
                  <p:embed/>
                </p:oleObj>
              </mc:Choice>
              <mc:Fallback>
                <p:oleObj name="Equation" r:id="rId25" imgW="228600" imgH="30456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456" y="840307"/>
                        <a:ext cx="2286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71756"/>
              </p:ext>
            </p:extLst>
          </p:nvPr>
        </p:nvGraphicFramePr>
        <p:xfrm>
          <a:off x="7514362" y="1603101"/>
          <a:ext cx="128268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1" name="Equation" r:id="rId27" imgW="1282680" imgH="495000" progId="Equation.DSMT4">
                  <p:embed/>
                </p:oleObj>
              </mc:Choice>
              <mc:Fallback>
                <p:oleObj name="Equation" r:id="rId27" imgW="1282680" imgH="4950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362" y="1603101"/>
                        <a:ext cx="128268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55603"/>
              </p:ext>
            </p:extLst>
          </p:nvPr>
        </p:nvGraphicFramePr>
        <p:xfrm>
          <a:off x="7989786" y="1183387"/>
          <a:ext cx="1522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2" name="Equation" r:id="rId29" imgW="152280" imgH="342720" progId="Equation.DSMT4">
                  <p:embed/>
                </p:oleObj>
              </mc:Choice>
              <mc:Fallback>
                <p:oleObj name="Equation" r:id="rId29" imgW="152280" imgH="34272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786" y="1183387"/>
                        <a:ext cx="152280" cy="342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55404"/>
              </p:ext>
            </p:extLst>
          </p:nvPr>
        </p:nvGraphicFramePr>
        <p:xfrm>
          <a:off x="2531048" y="5129815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3" name="Equation" r:id="rId31" imgW="1180800" imgH="838080" progId="Equation.DSMT4">
                  <p:embed/>
                </p:oleObj>
              </mc:Choice>
              <mc:Fallback>
                <p:oleObj name="Equation" r:id="rId31" imgW="1180800" imgH="83808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048" y="5129815"/>
                        <a:ext cx="118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17383"/>
              </p:ext>
            </p:extLst>
          </p:nvPr>
        </p:nvGraphicFramePr>
        <p:xfrm>
          <a:off x="3794125" y="5148263"/>
          <a:ext cx="260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4" name="Equation" r:id="rId33" imgW="2603160" imgH="825480" progId="Equation.DSMT4">
                  <p:embed/>
                </p:oleObj>
              </mc:Choice>
              <mc:Fallback>
                <p:oleObj name="Equation" r:id="rId33" imgW="2603160" imgH="82548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148263"/>
                        <a:ext cx="2603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46188"/>
              </p:ext>
            </p:extLst>
          </p:nvPr>
        </p:nvGraphicFramePr>
        <p:xfrm>
          <a:off x="1775398" y="5059965"/>
          <a:ext cx="71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5" name="Equation" r:id="rId35" imgW="711000" imgH="876240" progId="Equation.DSMT4">
                  <p:embed/>
                </p:oleObj>
              </mc:Choice>
              <mc:Fallback>
                <p:oleObj name="Equation" r:id="rId35" imgW="711000" imgH="87624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98" y="5059965"/>
                        <a:ext cx="711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372956"/>
              </p:ext>
            </p:extLst>
          </p:nvPr>
        </p:nvGraphicFramePr>
        <p:xfrm>
          <a:off x="2149329" y="4554736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6" name="Equation" r:id="rId37" imgW="2590560" imgH="393480" progId="Equation.DSMT4">
                  <p:embed/>
                </p:oleObj>
              </mc:Choice>
              <mc:Fallback>
                <p:oleObj name="Equation" r:id="rId37" imgW="2590560" imgH="3934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29" y="4554736"/>
                        <a:ext cx="259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55210"/>
              </p:ext>
            </p:extLst>
          </p:nvPr>
        </p:nvGraphicFramePr>
        <p:xfrm>
          <a:off x="4803629" y="4542036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7" name="Equation" r:id="rId39" imgW="507960" imgH="393480" progId="Equation.DSMT4">
                  <p:embed/>
                </p:oleObj>
              </mc:Choice>
              <mc:Fallback>
                <p:oleObj name="Equation" r:id="rId39" imgW="507960" imgH="3934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629" y="4542036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40362"/>
              </p:ext>
            </p:extLst>
          </p:nvPr>
        </p:nvGraphicFramePr>
        <p:xfrm>
          <a:off x="5405292" y="4351536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8" name="Equation" r:id="rId41" imgW="393480" imgH="838080" progId="Equation.DSMT4">
                  <p:embed/>
                </p:oleObj>
              </mc:Choice>
              <mc:Fallback>
                <p:oleObj name="Equation" r:id="rId41" imgW="393480" imgH="8380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292" y="4351536"/>
                        <a:ext cx="39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97886"/>
              </p:ext>
            </p:extLst>
          </p:nvPr>
        </p:nvGraphicFramePr>
        <p:xfrm>
          <a:off x="5883129" y="4218186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9" name="Equation" r:id="rId43" imgW="1447560" imgH="965160" progId="Equation.DSMT4">
                  <p:embed/>
                </p:oleObj>
              </mc:Choice>
              <mc:Fallback>
                <p:oleObj name="Equation" r:id="rId43" imgW="1447560" imgH="96516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129" y="4218186"/>
                        <a:ext cx="1447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1932159" y="3911799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043608" y="19038"/>
            <a:ext cx="256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三角代换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autoUpdateAnimBg="0"/>
      <p:bldP spid="16" grpId="0" animBg="1"/>
      <p:bldP spid="17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2332038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60172"/>
              </p:ext>
            </p:extLst>
          </p:nvPr>
        </p:nvGraphicFramePr>
        <p:xfrm>
          <a:off x="2144713" y="139700"/>
          <a:ext cx="294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" name="Equation" r:id="rId3" imgW="2946240" imgH="927000" progId="Equation.DSMT4">
                  <p:embed/>
                </p:oleObj>
              </mc:Choice>
              <mc:Fallback>
                <p:oleObj name="Equation" r:id="rId3" imgW="2946240" imgH="9270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39700"/>
                        <a:ext cx="2946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47854"/>
              </p:ext>
            </p:extLst>
          </p:nvPr>
        </p:nvGraphicFramePr>
        <p:xfrm>
          <a:off x="1593850" y="106045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5" name="Equation" r:id="rId5" imgW="3352680" imgH="685800" progId="Equation.DSMT4">
                  <p:embed/>
                </p:oleObj>
              </mc:Choice>
              <mc:Fallback>
                <p:oleObj name="Equation" r:id="rId5" imgW="3352680" imgH="6858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060450"/>
                        <a:ext cx="335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29200" y="1143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48182"/>
              </p:ext>
            </p:extLst>
          </p:nvPr>
        </p:nvGraphicFramePr>
        <p:xfrm>
          <a:off x="1879600" y="1803400"/>
          <a:ext cx="37036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" name="Equation" r:id="rId7" imgW="3708360" imgH="545760" progId="Equation.DSMT4">
                  <p:embed/>
                </p:oleObj>
              </mc:Choice>
              <mc:Fallback>
                <p:oleObj name="Equation" r:id="rId7" imgW="3708360" imgH="54576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803400"/>
                        <a:ext cx="37036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52036"/>
              </p:ext>
            </p:extLst>
          </p:nvPr>
        </p:nvGraphicFramePr>
        <p:xfrm>
          <a:off x="5622925" y="1916113"/>
          <a:ext cx="119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7" name="Equation" r:id="rId9" imgW="1193760" imgH="342720" progId="Equation.DSMT4">
                  <p:embed/>
                </p:oleObj>
              </mc:Choice>
              <mc:Fallback>
                <p:oleObj name="Equation" r:id="rId9" imgW="1193760" imgH="34272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916113"/>
                        <a:ext cx="1193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0315"/>
              </p:ext>
            </p:extLst>
          </p:nvPr>
        </p:nvGraphicFramePr>
        <p:xfrm>
          <a:off x="1873250" y="247015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8" name="Equation" r:id="rId11" imgW="2108160" imgH="457200" progId="Equation.DSMT4">
                  <p:embed/>
                </p:oleObj>
              </mc:Choice>
              <mc:Fallback>
                <p:oleObj name="Equation" r:id="rId11" imgW="2108160" imgH="4572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470150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2400" y="32305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∴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01355"/>
              </p:ext>
            </p:extLst>
          </p:nvPr>
        </p:nvGraphicFramePr>
        <p:xfrm>
          <a:off x="1509713" y="309245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9" name="Equation" r:id="rId13" imgW="1752480" imgH="825480" progId="Equation.DSMT4">
                  <p:embed/>
                </p:oleObj>
              </mc:Choice>
              <mc:Fallback>
                <p:oleObj name="Equation" r:id="rId13" imgW="1752480" imgH="82548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92450"/>
                        <a:ext cx="1752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29335"/>
              </p:ext>
            </p:extLst>
          </p:nvPr>
        </p:nvGraphicFramePr>
        <p:xfrm>
          <a:off x="2165350" y="2965450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0" name="Equation" r:id="rId15" imgW="1002960" imgH="457200" progId="Equation.DSMT4">
                  <p:embed/>
                </p:oleObj>
              </mc:Choice>
              <mc:Fallback>
                <p:oleObj name="Equation" r:id="rId15" imgW="1002960" imgH="4572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965450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40752"/>
              </p:ext>
            </p:extLst>
          </p:nvPr>
        </p:nvGraphicFramePr>
        <p:xfrm>
          <a:off x="2146300" y="354965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1" name="Equation" r:id="rId17" imgW="863280" imgH="342720" progId="Equation.DSMT4">
                  <p:embed/>
                </p:oleObj>
              </mc:Choice>
              <mc:Fallback>
                <p:oleObj name="Equation" r:id="rId17" imgW="863280" imgH="34272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49650"/>
                        <a:ext cx="863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45972"/>
              </p:ext>
            </p:extLst>
          </p:nvPr>
        </p:nvGraphicFramePr>
        <p:xfrm>
          <a:off x="3276600" y="328295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2" name="Equation" r:id="rId19" imgW="393480" imgH="393480" progId="Equation.DSMT4">
                  <p:embed/>
                </p:oleObj>
              </mc:Choice>
              <mc:Fallback>
                <p:oleObj name="Equation" r:id="rId19" imgW="393480" imgH="39348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2950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18152"/>
              </p:ext>
            </p:extLst>
          </p:nvPr>
        </p:nvGraphicFramePr>
        <p:xfrm>
          <a:off x="3740150" y="3194050"/>
          <a:ext cx="148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3" name="Equation" r:id="rId21" imgW="1485720" imgH="583920" progId="Equation.DSMT4">
                  <p:embed/>
                </p:oleObj>
              </mc:Choice>
              <mc:Fallback>
                <p:oleObj name="Equation" r:id="rId21" imgW="1485720" imgH="58392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194050"/>
                        <a:ext cx="1485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61766"/>
              </p:ext>
            </p:extLst>
          </p:nvPr>
        </p:nvGraphicFramePr>
        <p:xfrm>
          <a:off x="1587500" y="4032250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4" name="Equation" r:id="rId23" imgW="3035160" imgH="482400" progId="Equation.DSMT4">
                  <p:embed/>
                </p:oleObj>
              </mc:Choice>
              <mc:Fallback>
                <p:oleObj name="Equation" r:id="rId23" imgW="3035160" imgH="4824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32250"/>
                        <a:ext cx="3035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7"/>
          <p:cNvSpPr>
            <a:spLocks/>
          </p:cNvSpPr>
          <p:nvPr/>
        </p:nvSpPr>
        <p:spPr bwMode="auto">
          <a:xfrm>
            <a:off x="7543800" y="3276600"/>
            <a:ext cx="1066800" cy="1371600"/>
          </a:xfrm>
          <a:custGeom>
            <a:avLst/>
            <a:gdLst>
              <a:gd name="T0" fmla="*/ 0 w 672"/>
              <a:gd name="T1" fmla="*/ 864 h 864"/>
              <a:gd name="T2" fmla="*/ 672 w 672"/>
              <a:gd name="T3" fmla="*/ 864 h 864"/>
              <a:gd name="T4" fmla="*/ 672 w 672"/>
              <a:gd name="T5" fmla="*/ 0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Arc 18"/>
          <p:cNvSpPr>
            <a:spLocks/>
          </p:cNvSpPr>
          <p:nvPr/>
        </p:nvSpPr>
        <p:spPr bwMode="auto">
          <a:xfrm>
            <a:off x="7543800" y="4435475"/>
            <a:ext cx="273050" cy="212725"/>
          </a:xfrm>
          <a:custGeom>
            <a:avLst/>
            <a:gdLst>
              <a:gd name="G0" fmla="+- 0 0 0"/>
              <a:gd name="G1" fmla="+- 16840 0 0"/>
              <a:gd name="G2" fmla="+- 21600 0 0"/>
              <a:gd name="T0" fmla="*/ 13527 w 21600"/>
              <a:gd name="T1" fmla="*/ 0 h 16840"/>
              <a:gd name="T2" fmla="*/ 21600 w 21600"/>
              <a:gd name="T3" fmla="*/ 16840 h 16840"/>
              <a:gd name="T4" fmla="*/ 0 w 21600"/>
              <a:gd name="T5" fmla="*/ 16840 h 1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840" fill="none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close/>
              </a:path>
            </a:pathLst>
          </a:custGeom>
          <a:noFill/>
          <a:ln w="127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52898"/>
              </p:ext>
            </p:extLst>
          </p:nvPr>
        </p:nvGraphicFramePr>
        <p:xfrm>
          <a:off x="8076432" y="4658230"/>
          <a:ext cx="2412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5" name="Equation" r:id="rId25" imgW="241200" imgH="304560" progId="Equation.DSMT4">
                  <p:embed/>
                </p:oleObj>
              </mc:Choice>
              <mc:Fallback>
                <p:oleObj name="Equation" r:id="rId25" imgW="241200" imgH="30456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432" y="4658230"/>
                        <a:ext cx="2412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21388"/>
              </p:ext>
            </p:extLst>
          </p:nvPr>
        </p:nvGraphicFramePr>
        <p:xfrm>
          <a:off x="8676456" y="3962400"/>
          <a:ext cx="2286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6" name="Equation" r:id="rId27" imgW="228600" imgH="304560" progId="Equation.DSMT4">
                  <p:embed/>
                </p:oleObj>
              </mc:Choice>
              <mc:Fallback>
                <p:oleObj name="Equation" r:id="rId27" imgW="228600" imgH="30456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56" y="3962400"/>
                        <a:ext cx="2286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3274"/>
              </p:ext>
            </p:extLst>
          </p:nvPr>
        </p:nvGraphicFramePr>
        <p:xfrm>
          <a:off x="6756659" y="3467400"/>
          <a:ext cx="129528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7" name="Equation" r:id="rId29" imgW="1295280" imgH="495000" progId="Equation.DSMT4">
                  <p:embed/>
                </p:oleObj>
              </mc:Choice>
              <mc:Fallback>
                <p:oleObj name="Equation" r:id="rId29" imgW="1295280" imgH="4950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659" y="3467400"/>
                        <a:ext cx="129528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408005"/>
              </p:ext>
            </p:extLst>
          </p:nvPr>
        </p:nvGraphicFramePr>
        <p:xfrm>
          <a:off x="7924920" y="4264115"/>
          <a:ext cx="1522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8" name="Equation" r:id="rId31" imgW="152280" imgH="342720" progId="Equation.DSMT4">
                  <p:embed/>
                </p:oleObj>
              </mc:Choice>
              <mc:Fallback>
                <p:oleObj name="Equation" r:id="rId31" imgW="152280" imgH="34272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920" y="4264115"/>
                        <a:ext cx="152280" cy="342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61988"/>
              </p:ext>
            </p:extLst>
          </p:nvPr>
        </p:nvGraphicFramePr>
        <p:xfrm>
          <a:off x="1574800" y="4946650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9" name="Equation" r:id="rId33" imgW="825480" imgH="482400" progId="Equation.DSMT4">
                  <p:embed/>
                </p:oleObj>
              </mc:Choice>
              <mc:Fallback>
                <p:oleObj name="Equation" r:id="rId33" imgW="825480" imgH="48240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946650"/>
                        <a:ext cx="825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362200" y="4735513"/>
            <a:ext cx="1371600" cy="782637"/>
            <a:chOff x="1488" y="2983"/>
            <a:chExt cx="864" cy="493"/>
          </a:xfrm>
        </p:grpSpPr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979512"/>
                </p:ext>
              </p:extLst>
            </p:nvPr>
          </p:nvGraphicFramePr>
          <p:xfrm>
            <a:off x="1561" y="2983"/>
            <a:ext cx="7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0" name="Equation" r:id="rId35" imgW="1295280" imgH="495000" progId="Equation.DSMT4">
                    <p:embed/>
                  </p:oleObj>
                </mc:Choice>
                <mc:Fallback>
                  <p:oleObj name="Equation" r:id="rId35" imgW="1295280" imgH="495000" progId="Equation.DSMT4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983"/>
                          <a:ext cx="73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488" y="3262"/>
              <a:ext cx="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9383244"/>
                </p:ext>
              </p:extLst>
            </p:nvPr>
          </p:nvGraphicFramePr>
          <p:xfrm>
            <a:off x="1820" y="328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1" name="Equation" r:id="rId37" imgW="241200" imgH="304560" progId="Equation.DSMT4">
                    <p:embed/>
                  </p:oleObj>
                </mc:Choice>
                <mc:Fallback>
                  <p:oleObj name="Equation" r:id="rId37" imgW="241200" imgH="304560" progId="Equation.DSMT4">
                    <p:embed/>
                    <p:pic>
                      <p:nvPicPr>
                        <p:cNvPr id="0" name="Picture 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3284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5349"/>
              </p:ext>
            </p:extLst>
          </p:nvPr>
        </p:nvGraphicFramePr>
        <p:xfrm>
          <a:off x="5613400" y="5849938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2" name="Equation" r:id="rId39" imgW="2044440" imgH="431640" progId="Equation.DSMT4">
                  <p:embed/>
                </p:oleObj>
              </mc:Choice>
              <mc:Fallback>
                <p:oleObj name="Equation" r:id="rId39" imgW="2044440" imgH="43164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5849938"/>
                        <a:ext cx="204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29827"/>
              </p:ext>
            </p:extLst>
          </p:nvPr>
        </p:nvGraphicFramePr>
        <p:xfrm>
          <a:off x="1549400" y="5708650"/>
          <a:ext cx="340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3" name="Equation" r:id="rId41" imgW="3403440" imgH="583920" progId="Equation.DSMT4">
                  <p:embed/>
                </p:oleObj>
              </mc:Choice>
              <mc:Fallback>
                <p:oleObj name="Equation" r:id="rId41" imgW="3403440" imgH="58392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708650"/>
                        <a:ext cx="3403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3810000" y="4775200"/>
            <a:ext cx="714375" cy="823913"/>
            <a:chOff x="2430" y="3104"/>
            <a:chExt cx="450" cy="519"/>
          </a:xfrm>
        </p:grpSpPr>
        <p:graphicFrame>
          <p:nvGraphicFramePr>
            <p:cNvPr id="3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74808"/>
                </p:ext>
              </p:extLst>
            </p:nvPr>
          </p:nvGraphicFramePr>
          <p:xfrm>
            <a:off x="2430" y="3104"/>
            <a:ext cx="45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4" name="Equation" r:id="rId43" imgW="723600" imgH="825480" progId="Equation.DSMT4">
                    <p:embed/>
                  </p:oleObj>
                </mc:Choice>
                <mc:Fallback>
                  <p:oleObj name="Equation" r:id="rId43" imgW="723600" imgH="825480" progId="Equation.DSMT4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3104"/>
                          <a:ext cx="450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837496"/>
                </p:ext>
              </p:extLst>
            </p:nvPr>
          </p:nvGraphicFramePr>
          <p:xfrm>
            <a:off x="2638" y="3164"/>
            <a:ext cx="1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5" name="Equation" r:id="rId45" imgW="228600" imgH="304560" progId="Equation.DSMT4">
                    <p:embed/>
                  </p:oleObj>
                </mc:Choice>
                <mc:Fallback>
                  <p:oleObj name="Equation" r:id="rId45" imgW="228600" imgH="304560" progId="Equation.DSMT4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3164"/>
                          <a:ext cx="1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674724"/>
                </p:ext>
              </p:extLst>
            </p:nvPr>
          </p:nvGraphicFramePr>
          <p:xfrm>
            <a:off x="2638" y="3380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6" name="Equation" r:id="rId47" imgW="241200" imgH="304560" progId="Equation.DSMT4">
                    <p:embed/>
                  </p:oleObj>
                </mc:Choice>
                <mc:Fallback>
                  <p:oleObj name="Equation" r:id="rId47" imgW="241200" imgH="304560" progId="Equation.DSMT4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3380"/>
                          <a:ext cx="15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63393"/>
              </p:ext>
            </p:extLst>
          </p:nvPr>
        </p:nvGraphicFramePr>
        <p:xfrm>
          <a:off x="4451350" y="49276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7" name="Equation" r:id="rId49" imgW="914400" imgH="482400" progId="Equation.DSMT4">
                  <p:embed/>
                </p:oleObj>
              </mc:Choice>
              <mc:Fallback>
                <p:oleObj name="Equation" r:id="rId49" imgW="914400" imgH="48240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4927600"/>
                        <a:ext cx="91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8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0" grpId="0" autoUpdateAnimBg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1415594"/>
            <a:ext cx="1751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4.2.1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86910"/>
              </p:ext>
            </p:extLst>
          </p:nvPr>
        </p:nvGraphicFramePr>
        <p:xfrm>
          <a:off x="2191122" y="1458456"/>
          <a:ext cx="339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" name="Equation" r:id="rId3" imgW="3377880" imgH="444240" progId="Equation.DSMT4">
                  <p:embed/>
                </p:oleObj>
              </mc:Choice>
              <mc:Fallback>
                <p:oleObj name="Equation" r:id="rId3" imgW="3377880" imgH="44424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122" y="1458456"/>
                        <a:ext cx="3390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850"/>
              </p:ext>
            </p:extLst>
          </p:nvPr>
        </p:nvGraphicFramePr>
        <p:xfrm>
          <a:off x="5796136" y="1468091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Equation" r:id="rId5" imgW="2070000" imgH="431640" progId="Equation.DSMT4">
                  <p:embed/>
                </p:oleObj>
              </mc:Choice>
              <mc:Fallback>
                <p:oleObj name="Equation" r:id="rId5" imgW="2070000" imgH="43164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68091"/>
                        <a:ext cx="207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12360" y="1375906"/>
            <a:ext cx="10801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有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011363"/>
            <a:ext cx="1971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换元公式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06709"/>
              </p:ext>
            </p:extLst>
          </p:nvPr>
        </p:nvGraphicFramePr>
        <p:xfrm>
          <a:off x="1530350" y="2559050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Equation" r:id="rId7" imgW="2730240" imgH="583920" progId="Equation.DSMT4">
                  <p:embed/>
                </p:oleObj>
              </mc:Choice>
              <mc:Fallback>
                <p:oleObj name="Equation" r:id="rId7" imgW="2730240" imgH="58392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559050"/>
                        <a:ext cx="2730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69452"/>
              </p:ext>
            </p:extLst>
          </p:nvPr>
        </p:nvGraphicFramePr>
        <p:xfrm>
          <a:off x="4394200" y="2559050"/>
          <a:ext cx="1270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9" imgW="1269720" imgH="583920" progId="Equation.DSMT4">
                  <p:embed/>
                </p:oleObj>
              </mc:Choice>
              <mc:Fallback>
                <p:oleObj name="Equation" r:id="rId9" imgW="1269720" imgH="58392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559050"/>
                        <a:ext cx="1270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63765"/>
              </p:ext>
            </p:extLst>
          </p:nvPr>
        </p:nvGraphicFramePr>
        <p:xfrm>
          <a:off x="5796136" y="2963292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11" imgW="1231560" imgH="393480" progId="Equation.DSMT4">
                  <p:embed/>
                </p:oleObj>
              </mc:Choice>
              <mc:Fallback>
                <p:oleObj name="Equation" r:id="rId11" imgW="1231560" imgH="39348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963292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740400" y="24384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06121"/>
              </p:ext>
            </p:extLst>
          </p:nvPr>
        </p:nvGraphicFramePr>
        <p:xfrm>
          <a:off x="4211960" y="3486944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Equation" r:id="rId13" imgW="2286000" imgH="583920" progId="Equation.DSMT4">
                  <p:embed/>
                </p:oleObj>
              </mc:Choice>
              <mc:Fallback>
                <p:oleObj name="Equation" r:id="rId13" imgW="2286000" imgH="58392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486944"/>
                        <a:ext cx="22860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98239" y="4239290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也称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配元法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8600" y="3519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61827"/>
              </p:ext>
            </p:extLst>
          </p:nvPr>
        </p:nvGraphicFramePr>
        <p:xfrm>
          <a:off x="1504950" y="3486150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Equation" r:id="rId15" imgW="2730240" imgH="583920" progId="Equation.DSMT4">
                  <p:embed/>
                </p:oleObj>
              </mc:Choice>
              <mc:Fallback>
                <p:oleObj name="Equation" r:id="rId15" imgW="2730240" imgH="58392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486150"/>
                        <a:ext cx="27305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913063" y="3124200"/>
            <a:ext cx="10747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79439" y="4239290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凑微分法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91815" y="187952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．第一类换元法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52183"/>
              </p:ext>
            </p:extLst>
          </p:nvPr>
        </p:nvGraphicFramePr>
        <p:xfrm>
          <a:off x="6796088" y="2564904"/>
          <a:ext cx="2127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Equation" r:id="rId17" imgW="2120760" imgH="393480" progId="Equation.DSMT4">
                  <p:embed/>
                </p:oleObj>
              </mc:Choice>
              <mc:Fallback>
                <p:oleObj name="Equation" r:id="rId17" imgW="2120760" imgH="39348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564904"/>
                        <a:ext cx="2127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23091"/>
              </p:ext>
            </p:extLst>
          </p:nvPr>
        </p:nvGraphicFramePr>
        <p:xfrm>
          <a:off x="1545989" y="4869160"/>
          <a:ext cx="2374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Equation" r:id="rId19" imgW="2374560" imgH="634680" progId="Equation.DSMT4">
                  <p:embed/>
                </p:oleObj>
              </mc:Choice>
              <mc:Fallback>
                <p:oleObj name="Equation" r:id="rId19" imgW="2374560" imgH="63468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89" y="4869160"/>
                        <a:ext cx="23749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91815" y="4943736"/>
            <a:ext cx="9761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07332"/>
              </p:ext>
            </p:extLst>
          </p:nvPr>
        </p:nvGraphicFramePr>
        <p:xfrm>
          <a:off x="3969311" y="5040312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Equation" r:id="rId21" imgW="2450880" imgH="406080" progId="Equation.DSMT4">
                  <p:embed/>
                </p:oleObj>
              </mc:Choice>
              <mc:Fallback>
                <p:oleObj name="Equation" r:id="rId21" imgW="2450880" imgH="40608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11" y="5040312"/>
                        <a:ext cx="2451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36492"/>
              </p:ext>
            </p:extLst>
          </p:nvPr>
        </p:nvGraphicFramePr>
        <p:xfrm>
          <a:off x="6444208" y="5040312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Equation" r:id="rId23" imgW="2145960" imgH="406080" progId="Equation.DSMT4">
                  <p:embed/>
                </p:oleObj>
              </mc:Choice>
              <mc:Fallback>
                <p:oleObj name="Equation" r:id="rId23" imgW="2145960" imgH="40608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040312"/>
                        <a:ext cx="214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71500" y="5517232"/>
            <a:ext cx="9761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9283" y="772727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换元定理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build="p" autoUpdateAnimBg="0"/>
      <p:bldP spid="7" grpId="0" autoUpdateAnimBg="0"/>
      <p:bldP spid="11" grpId="0" animBg="1"/>
      <p:bldP spid="13" grpId="0" autoUpdateAnimBg="0"/>
      <p:bldP spid="14" grpId="0" autoUpdateAnimBg="0"/>
      <p:bldP spid="16" grpId="0" animBg="1"/>
      <p:bldP spid="17" grpId="0" autoUpdateAnimBg="0"/>
      <p:bldP spid="24" grpId="0" autoUpdateAnimBg="0"/>
      <p:bldP spid="2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304800"/>
            <a:ext cx="2088902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16.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68124"/>
              </p:ext>
            </p:extLst>
          </p:nvPr>
        </p:nvGraphicFramePr>
        <p:xfrm>
          <a:off x="2227263" y="209550"/>
          <a:ext cx="2779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" name="Equation" r:id="rId3" imgW="2781000" imgH="927000" progId="Equation.DSMT4">
                  <p:embed/>
                </p:oleObj>
              </mc:Choice>
              <mc:Fallback>
                <p:oleObj name="Equation" r:id="rId3" imgW="2781000" imgH="9270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09550"/>
                        <a:ext cx="27797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249363"/>
            <a:ext cx="90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169851"/>
              </p:ext>
            </p:extLst>
          </p:nvPr>
        </p:nvGraphicFramePr>
        <p:xfrm>
          <a:off x="1200150" y="130175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4" name="Equation" r:id="rId5" imgW="1600200" imgH="431640" progId="Equation.DSMT4">
                  <p:embed/>
                </p:oleObj>
              </mc:Choice>
              <mc:Fallback>
                <p:oleObj name="Equation" r:id="rId5" imgW="1600200" imgH="43164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301750"/>
                        <a:ext cx="1600200" cy="431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43200" y="1233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87260"/>
              </p:ext>
            </p:extLst>
          </p:nvPr>
        </p:nvGraphicFramePr>
        <p:xfrm>
          <a:off x="3322638" y="1212850"/>
          <a:ext cx="30337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5" name="Equation" r:id="rId7" imgW="3035160" imgH="685800" progId="Equation.DSMT4">
                  <p:embed/>
                </p:oleObj>
              </mc:Choice>
              <mc:Fallback>
                <p:oleObj name="Equation" r:id="rId7" imgW="3035160" imgH="6858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212850"/>
                        <a:ext cx="30337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00800" y="1219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11433"/>
              </p:ext>
            </p:extLst>
          </p:nvPr>
        </p:nvGraphicFramePr>
        <p:xfrm>
          <a:off x="1682750" y="1847850"/>
          <a:ext cx="3681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6" name="Equation" r:id="rId9" imgW="3682800" imgH="545760" progId="Equation.DSMT4">
                  <p:embed/>
                </p:oleObj>
              </mc:Choice>
              <mc:Fallback>
                <p:oleObj name="Equation" r:id="rId9" imgW="3682800" imgH="54576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847850"/>
                        <a:ext cx="36814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61454"/>
              </p:ext>
            </p:extLst>
          </p:nvPr>
        </p:nvGraphicFramePr>
        <p:xfrm>
          <a:off x="5502275" y="1951038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7" name="Equation" r:id="rId11" imgW="1206360" imgH="368280" progId="Equation.DSMT4">
                  <p:embed/>
                </p:oleObj>
              </mc:Choice>
              <mc:Fallback>
                <p:oleObj name="Equation" r:id="rId11" imgW="1206360" imgH="36828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51038"/>
                        <a:ext cx="1206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222811"/>
              </p:ext>
            </p:extLst>
          </p:nvPr>
        </p:nvGraphicFramePr>
        <p:xfrm>
          <a:off x="1543050" y="252095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8" name="Equation" r:id="rId13" imgW="672840" imgH="393480" progId="Equation.DSMT4">
                  <p:embed/>
                </p:oleObj>
              </mc:Choice>
              <mc:Fallback>
                <p:oleObj name="Equation" r:id="rId13" imgW="672840" imgH="39348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520950"/>
                        <a:ext cx="67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22532"/>
              </p:ext>
            </p:extLst>
          </p:nvPr>
        </p:nvGraphicFramePr>
        <p:xfrm>
          <a:off x="2362200" y="252095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9" name="Equation" r:id="rId15" imgW="1942920" imgH="393480" progId="Equation.DSMT4">
                  <p:embed/>
                </p:oleObj>
              </mc:Choice>
              <mc:Fallback>
                <p:oleObj name="Equation" r:id="rId15" imgW="1942920" imgH="39348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20950"/>
                        <a:ext cx="194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3189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∴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07875"/>
              </p:ext>
            </p:extLst>
          </p:nvPr>
        </p:nvGraphicFramePr>
        <p:xfrm>
          <a:off x="1606550" y="3086100"/>
          <a:ext cx="25765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0" name="Equation" r:id="rId17" imgW="2577960" imgH="825480" progId="Equation.DSMT4">
                  <p:embed/>
                </p:oleObj>
              </mc:Choice>
              <mc:Fallback>
                <p:oleObj name="Equation" r:id="rId17" imgW="2577960" imgH="82548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086100"/>
                        <a:ext cx="25765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174637"/>
              </p:ext>
            </p:extLst>
          </p:nvPr>
        </p:nvGraphicFramePr>
        <p:xfrm>
          <a:off x="2203450" y="3124200"/>
          <a:ext cx="149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1" name="Equation" r:id="rId19" imgW="1498320" imgH="368280" progId="Equation.DSMT4">
                  <p:embed/>
                </p:oleObj>
              </mc:Choice>
              <mc:Fallback>
                <p:oleObj name="Equation" r:id="rId19" imgW="1498320" imgH="36828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124200"/>
                        <a:ext cx="149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9987"/>
              </p:ext>
            </p:extLst>
          </p:nvPr>
        </p:nvGraphicFramePr>
        <p:xfrm>
          <a:off x="2317750" y="3594100"/>
          <a:ext cx="87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2" name="Equation" r:id="rId21" imgW="876240" imgH="368280" progId="Equation.DSMT4">
                  <p:embed/>
                </p:oleObj>
              </mc:Choice>
              <mc:Fallback>
                <p:oleObj name="Equation" r:id="rId21" imgW="876240" imgH="36828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94100"/>
                        <a:ext cx="876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97801"/>
              </p:ext>
            </p:extLst>
          </p:nvPr>
        </p:nvGraphicFramePr>
        <p:xfrm>
          <a:off x="4286250" y="3219450"/>
          <a:ext cx="148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3" name="Equation" r:id="rId23" imgW="1485720" imgH="583920" progId="Equation.DSMT4">
                  <p:embed/>
                </p:oleObj>
              </mc:Choice>
              <mc:Fallback>
                <p:oleObj name="Equation" r:id="rId23" imgW="1485720" imgH="58392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219450"/>
                        <a:ext cx="1485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76058"/>
              </p:ext>
            </p:extLst>
          </p:nvPr>
        </p:nvGraphicFramePr>
        <p:xfrm>
          <a:off x="1644650" y="4019550"/>
          <a:ext cx="303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" name="Equation" r:id="rId25" imgW="3035160" imgH="482400" progId="Equation.DSMT4">
                  <p:embed/>
                </p:oleObj>
              </mc:Choice>
              <mc:Fallback>
                <p:oleObj name="Equation" r:id="rId25" imgW="3035160" imgH="48240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19550"/>
                        <a:ext cx="30337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9"/>
          <p:cNvSpPr>
            <a:spLocks/>
          </p:cNvSpPr>
          <p:nvPr/>
        </p:nvSpPr>
        <p:spPr bwMode="auto">
          <a:xfrm>
            <a:off x="6324600" y="3186113"/>
            <a:ext cx="1066800" cy="1371600"/>
          </a:xfrm>
          <a:custGeom>
            <a:avLst/>
            <a:gdLst>
              <a:gd name="T0" fmla="*/ 0 w 672"/>
              <a:gd name="T1" fmla="*/ 864 h 864"/>
              <a:gd name="T2" fmla="*/ 672 w 672"/>
              <a:gd name="T3" fmla="*/ 864 h 864"/>
              <a:gd name="T4" fmla="*/ 672 w 672"/>
              <a:gd name="T5" fmla="*/ 0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28575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Arc 20"/>
          <p:cNvSpPr>
            <a:spLocks/>
          </p:cNvSpPr>
          <p:nvPr/>
        </p:nvSpPr>
        <p:spPr bwMode="auto">
          <a:xfrm>
            <a:off x="6324600" y="4344988"/>
            <a:ext cx="273050" cy="212725"/>
          </a:xfrm>
          <a:custGeom>
            <a:avLst/>
            <a:gdLst>
              <a:gd name="G0" fmla="+- 0 0 0"/>
              <a:gd name="G1" fmla="+- 16840 0 0"/>
              <a:gd name="G2" fmla="+- 21600 0 0"/>
              <a:gd name="T0" fmla="*/ 13527 w 21600"/>
              <a:gd name="T1" fmla="*/ 0 h 16840"/>
              <a:gd name="T2" fmla="*/ 21600 w 21600"/>
              <a:gd name="T3" fmla="*/ 16840 h 16840"/>
              <a:gd name="T4" fmla="*/ 0 w 21600"/>
              <a:gd name="T5" fmla="*/ 16840 h 1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840" fill="none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 extrusionOk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close/>
              </a:path>
            </a:pathLst>
          </a:custGeom>
          <a:noFill/>
          <a:ln w="127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55921"/>
              </p:ext>
            </p:extLst>
          </p:nvPr>
        </p:nvGraphicFramePr>
        <p:xfrm>
          <a:off x="6819900" y="4557713"/>
          <a:ext cx="2412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" name="Equation" r:id="rId27" imgW="241200" imgH="304560" progId="Equation.DSMT4">
                  <p:embed/>
                </p:oleObj>
              </mc:Choice>
              <mc:Fallback>
                <p:oleObj name="Equation" r:id="rId27" imgW="241200" imgH="30456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7713"/>
                        <a:ext cx="2412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57234"/>
              </p:ext>
            </p:extLst>
          </p:nvPr>
        </p:nvGraphicFramePr>
        <p:xfrm>
          <a:off x="6483350" y="3708400"/>
          <a:ext cx="2286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6" name="Equation" r:id="rId29" imgW="228600" imgH="304560" progId="Equation.DSMT4">
                  <p:embed/>
                </p:oleObj>
              </mc:Choice>
              <mc:Fallback>
                <p:oleObj name="Equation" r:id="rId29" imgW="228600" imgH="30456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3708400"/>
                        <a:ext cx="2286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34479"/>
              </p:ext>
            </p:extLst>
          </p:nvPr>
        </p:nvGraphicFramePr>
        <p:xfrm>
          <a:off x="7406301" y="3799228"/>
          <a:ext cx="12952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7" name="Equation" r:id="rId31" imgW="1295280" imgH="545760" progId="Equation.DSMT4">
                  <p:embed/>
                </p:oleObj>
              </mc:Choice>
              <mc:Fallback>
                <p:oleObj name="Equation" r:id="rId31" imgW="1295280" imgH="54576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301" y="3799228"/>
                        <a:ext cx="129528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70140"/>
              </p:ext>
            </p:extLst>
          </p:nvPr>
        </p:nvGraphicFramePr>
        <p:xfrm>
          <a:off x="6731748" y="4173628"/>
          <a:ext cx="1522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8" name="Equation" r:id="rId33" imgW="152280" imgH="342720" progId="Equation.DSMT4">
                  <p:embed/>
                </p:oleObj>
              </mc:Choice>
              <mc:Fallback>
                <p:oleObj name="Equation" r:id="rId33" imgW="152280" imgH="34272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748" y="4173628"/>
                        <a:ext cx="152280" cy="342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67762"/>
              </p:ext>
            </p:extLst>
          </p:nvPr>
        </p:nvGraphicFramePr>
        <p:xfrm>
          <a:off x="1631950" y="4932363"/>
          <a:ext cx="3465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9" name="Equation" r:id="rId35" imgW="3466800" imgH="482400" progId="Equation.DSMT4">
                  <p:embed/>
                </p:oleObj>
              </mc:Choice>
              <mc:Fallback>
                <p:oleObj name="Equation" r:id="rId35" imgW="3466800" imgH="48240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932363"/>
                        <a:ext cx="34655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41142"/>
              </p:ext>
            </p:extLst>
          </p:nvPr>
        </p:nvGraphicFramePr>
        <p:xfrm>
          <a:off x="1625600" y="5670550"/>
          <a:ext cx="3275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0" name="Equation" r:id="rId37" imgW="3276360" imgH="583920" progId="Equation.DSMT4">
                  <p:embed/>
                </p:oleObj>
              </mc:Choice>
              <mc:Fallback>
                <p:oleObj name="Equation" r:id="rId37" imgW="3276360" imgH="58392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670550"/>
                        <a:ext cx="32750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47687"/>
              </p:ext>
            </p:extLst>
          </p:nvPr>
        </p:nvGraphicFramePr>
        <p:xfrm>
          <a:off x="5391150" y="5775325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1" name="Equation" r:id="rId39" imgW="2044440" imgH="431640" progId="Equation.DSMT4">
                  <p:embed/>
                </p:oleObj>
              </mc:Choice>
              <mc:Fallback>
                <p:oleObj name="Equation" r:id="rId39" imgW="2044440" imgH="43164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775325"/>
                        <a:ext cx="204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2971800" y="4584700"/>
            <a:ext cx="1371600" cy="931863"/>
            <a:chOff x="1872" y="2841"/>
            <a:chExt cx="864" cy="587"/>
          </a:xfrm>
        </p:grpSpPr>
        <p:graphicFrame>
          <p:nvGraphicFramePr>
            <p:cNvPr id="2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320944"/>
                </p:ext>
              </p:extLst>
            </p:nvPr>
          </p:nvGraphicFramePr>
          <p:xfrm>
            <a:off x="1900" y="2841"/>
            <a:ext cx="81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62" name="Equation" r:id="rId41" imgW="1295280" imgH="545760" progId="Equation.DSMT4">
                    <p:embed/>
                  </p:oleObj>
                </mc:Choice>
                <mc:Fallback>
                  <p:oleObj name="Equation" r:id="rId41" imgW="1295280" imgH="545760" progId="Equation.DSMT4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841"/>
                          <a:ext cx="814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1872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892167"/>
                </p:ext>
              </p:extLst>
            </p:nvPr>
          </p:nvGraphicFramePr>
          <p:xfrm>
            <a:off x="2156" y="323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63" name="Equation" r:id="rId43" imgW="241200" imgH="304560" progId="Equation.DSMT4">
                    <p:embed/>
                  </p:oleObj>
                </mc:Choice>
                <mc:Fallback>
                  <p:oleObj name="Equation" r:id="rId43" imgW="241200" imgH="304560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3236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2355850" y="4762500"/>
            <a:ext cx="546100" cy="825500"/>
            <a:chOff x="1484" y="2905"/>
            <a:chExt cx="344" cy="520"/>
          </a:xfrm>
        </p:grpSpPr>
        <p:graphicFrame>
          <p:nvGraphicFramePr>
            <p:cNvPr id="3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725080"/>
                </p:ext>
              </p:extLst>
            </p:nvPr>
          </p:nvGraphicFramePr>
          <p:xfrm>
            <a:off x="1484" y="2905"/>
            <a:ext cx="3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64" name="Equation" r:id="rId45" imgW="545760" imgH="825480" progId="Equation.DSMT4">
                    <p:embed/>
                  </p:oleObj>
                </mc:Choice>
                <mc:Fallback>
                  <p:oleObj name="Equation" r:id="rId45" imgW="545760" imgH="825480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905"/>
                          <a:ext cx="344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993641"/>
                </p:ext>
              </p:extLst>
            </p:nvPr>
          </p:nvGraphicFramePr>
          <p:xfrm>
            <a:off x="1484" y="3188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65" name="Equation" r:id="rId47" imgW="241200" imgH="304560" progId="Equation.DSMT4">
                    <p:embed/>
                  </p:oleObj>
                </mc:Choice>
                <mc:Fallback>
                  <p:oleObj name="Equation" r:id="rId47" imgW="241200" imgH="304560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188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99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3" grpId="0" autoUpdateAnimBg="0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64303"/>
              </p:ext>
            </p:extLst>
          </p:nvPr>
        </p:nvGraphicFramePr>
        <p:xfrm>
          <a:off x="382588" y="169863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7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69863"/>
                        <a:ext cx="1828800" cy="431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80332" y="10715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745300"/>
              </p:ext>
            </p:extLst>
          </p:nvPr>
        </p:nvGraphicFramePr>
        <p:xfrm>
          <a:off x="2725738" y="280988"/>
          <a:ext cx="110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8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80988"/>
                        <a:ext cx="1104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03575"/>
              </p:ext>
            </p:extLst>
          </p:nvPr>
        </p:nvGraphicFramePr>
        <p:xfrm>
          <a:off x="3932932" y="183356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9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932" y="183356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52132" y="8969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96297"/>
              </p:ext>
            </p:extLst>
          </p:nvPr>
        </p:nvGraphicFramePr>
        <p:xfrm>
          <a:off x="295275" y="849313"/>
          <a:ext cx="1547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0" name="Equation" r:id="rId9" imgW="1549080" imgH="927000" progId="Equation.DSMT4">
                  <p:embed/>
                </p:oleObj>
              </mc:Choice>
              <mc:Fallback>
                <p:oleObj name="Equation" r:id="rId9" imgW="1549080" imgH="9270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849313"/>
                        <a:ext cx="15478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23680"/>
              </p:ext>
            </p:extLst>
          </p:nvPr>
        </p:nvGraphicFramePr>
        <p:xfrm>
          <a:off x="1995488" y="849313"/>
          <a:ext cx="2043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1" name="Equation" r:id="rId11" imgW="2044440" imgH="927000" progId="Equation.DSMT4">
                  <p:embed/>
                </p:oleObj>
              </mc:Choice>
              <mc:Fallback>
                <p:oleObj name="Equation" r:id="rId11" imgW="2044440" imgH="9270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849313"/>
                        <a:ext cx="20431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25033"/>
              </p:ext>
            </p:extLst>
          </p:nvPr>
        </p:nvGraphicFramePr>
        <p:xfrm>
          <a:off x="4033838" y="4964113"/>
          <a:ext cx="320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2" name="Equation" r:id="rId13" imgW="3200400" imgH="736560" progId="Equation.DSMT4">
                  <p:embed/>
                </p:oleObj>
              </mc:Choice>
              <mc:Fallback>
                <p:oleObj name="Equation" r:id="rId13" imgW="3200400" imgH="7365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4964113"/>
                        <a:ext cx="320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94752"/>
              </p:ext>
            </p:extLst>
          </p:nvPr>
        </p:nvGraphicFramePr>
        <p:xfrm>
          <a:off x="2281238" y="4862513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" name="Equation" r:id="rId15" imgW="1549080" imgH="927000" progId="Equation.DSMT4">
                  <p:embed/>
                </p:oleObj>
              </mc:Choice>
              <mc:Fallback>
                <p:oleObj name="Equation" r:id="rId15" imgW="1549080" imgH="9270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862513"/>
                        <a:ext cx="1549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50567"/>
              </p:ext>
            </p:extLst>
          </p:nvPr>
        </p:nvGraphicFramePr>
        <p:xfrm>
          <a:off x="801688" y="5091113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" name="Equation" r:id="rId17" imgW="1320480" imgH="431640" progId="Equation.DSMT4">
                  <p:embed/>
                </p:oleObj>
              </mc:Choice>
              <mc:Fallback>
                <p:oleObj name="Equation" r:id="rId17" imgW="1320480" imgH="4316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5091113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13610"/>
              </p:ext>
            </p:extLst>
          </p:nvPr>
        </p:nvGraphicFramePr>
        <p:xfrm>
          <a:off x="4225925" y="931863"/>
          <a:ext cx="35036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" name="Equation" r:id="rId19" imgW="3504960" imgH="736560" progId="Equation.DSMT4">
                  <p:embed/>
                </p:oleObj>
              </mc:Choice>
              <mc:Fallback>
                <p:oleObj name="Equation" r:id="rId19" imgW="3504960" imgH="73656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931863"/>
                        <a:ext cx="35036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74835"/>
              </p:ext>
            </p:extLst>
          </p:nvPr>
        </p:nvGraphicFramePr>
        <p:xfrm>
          <a:off x="2039938" y="1947863"/>
          <a:ext cx="37703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" name="Equation" r:id="rId21" imgW="3771720" imgH="736560" progId="Equation.DSMT4">
                  <p:embed/>
                </p:oleObj>
              </mc:Choice>
              <mc:Fallback>
                <p:oleObj name="Equation" r:id="rId21" imgW="3771720" imgH="73656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947863"/>
                        <a:ext cx="37703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44930"/>
              </p:ext>
            </p:extLst>
          </p:nvPr>
        </p:nvGraphicFramePr>
        <p:xfrm>
          <a:off x="2008188" y="2703513"/>
          <a:ext cx="384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" name="Equation" r:id="rId23" imgW="3848040" imgH="1015920" progId="Equation.DSMT4">
                  <p:embed/>
                </p:oleObj>
              </mc:Choice>
              <mc:Fallback>
                <p:oleObj name="Equation" r:id="rId23" imgW="3848040" imgH="10159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703513"/>
                        <a:ext cx="38465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-88205" y="4704556"/>
            <a:ext cx="90693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79177"/>
              </p:ext>
            </p:extLst>
          </p:nvPr>
        </p:nvGraphicFramePr>
        <p:xfrm>
          <a:off x="5654675" y="4037013"/>
          <a:ext cx="2259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" name="Equation" r:id="rId25" imgW="2260440" imgH="431640" progId="Equation.DSMT4">
                  <p:embed/>
                </p:oleObj>
              </mc:Choice>
              <mc:Fallback>
                <p:oleObj name="Equation" r:id="rId25" imgW="2260440" imgH="4316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037013"/>
                        <a:ext cx="2259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60237"/>
              </p:ext>
            </p:extLst>
          </p:nvPr>
        </p:nvGraphicFramePr>
        <p:xfrm>
          <a:off x="2027238" y="3903663"/>
          <a:ext cx="31988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9" name="Equation" r:id="rId27" imgW="3200400" imgH="736560" progId="Equation.DSMT4">
                  <p:embed/>
                </p:oleObj>
              </mc:Choice>
              <mc:Fallback>
                <p:oleObj name="Equation" r:id="rId27" imgW="3200400" imgH="7365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903663"/>
                        <a:ext cx="31988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2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41936" y="4165833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45319"/>
              </p:ext>
            </p:extLst>
          </p:nvPr>
        </p:nvGraphicFramePr>
        <p:xfrm>
          <a:off x="2162686" y="4089286"/>
          <a:ext cx="2843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0" name="Equation" r:id="rId3" imgW="2844720" imgH="609480" progId="Equation.DSMT4">
                  <p:embed/>
                </p:oleObj>
              </mc:Choice>
              <mc:Fallback>
                <p:oleObj name="Equation" r:id="rId3" imgW="2844720" imgH="6094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686" y="4089286"/>
                        <a:ext cx="28432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25623"/>
              </p:ext>
            </p:extLst>
          </p:nvPr>
        </p:nvGraphicFramePr>
        <p:xfrm>
          <a:off x="2670686" y="4005064"/>
          <a:ext cx="66024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1" name="Equation" r:id="rId5" imgW="660240" imgH="812520" progId="Equation.DSMT4">
                  <p:embed/>
                </p:oleObj>
              </mc:Choice>
              <mc:Fallback>
                <p:oleObj name="Equation" r:id="rId5" imgW="660240" imgH="81252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86" y="4005064"/>
                        <a:ext cx="660240" cy="812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62486" y="711433"/>
            <a:ext cx="1676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17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3049"/>
              </p:ext>
            </p:extLst>
          </p:nvPr>
        </p:nvGraphicFramePr>
        <p:xfrm>
          <a:off x="2107917" y="571733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2" name="Equation" r:id="rId7" imgW="2057400" imgH="965160" progId="Equation.DSMT4">
                  <p:embed/>
                </p:oleObj>
              </mc:Choice>
              <mc:Fallback>
                <p:oleObj name="Equation" r:id="rId7" imgW="2057400" imgH="96516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917" y="571733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2486" y="168660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10067"/>
              </p:ext>
            </p:extLst>
          </p:nvPr>
        </p:nvGraphicFramePr>
        <p:xfrm>
          <a:off x="1610236" y="1565161"/>
          <a:ext cx="102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3" name="Equation" r:id="rId9" imgW="1028520" imgH="761760" progId="Equation.DSMT4">
                  <p:embed/>
                </p:oleObj>
              </mc:Choice>
              <mc:Fallback>
                <p:oleObj name="Equation" r:id="rId9" imgW="1028520" imgH="76176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236" y="1565161"/>
                        <a:ext cx="1028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37336" y="168660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6139"/>
              </p:ext>
            </p:extLst>
          </p:nvPr>
        </p:nvGraphicFramePr>
        <p:xfrm>
          <a:off x="2956436" y="1577861"/>
          <a:ext cx="1663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Equation" r:id="rId11" imgW="1663560" imgH="736560" progId="Equation.DSMT4">
                  <p:embed/>
                </p:oleObj>
              </mc:Choice>
              <mc:Fallback>
                <p:oleObj name="Equation" r:id="rId11" imgW="1663560" imgH="73656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436" y="1577861"/>
                        <a:ext cx="1663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67324" y="271803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53175"/>
              </p:ext>
            </p:extLst>
          </p:nvPr>
        </p:nvGraphicFramePr>
        <p:xfrm>
          <a:off x="2005524" y="2749436"/>
          <a:ext cx="58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" name="Equation" r:id="rId13" imgW="583920" imgH="583920" progId="Equation.DSMT4">
                  <p:embed/>
                </p:oleObj>
              </mc:Choice>
              <mc:Fallback>
                <p:oleObj name="Equation" r:id="rId13" imgW="583920" imgH="58392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524" y="2749436"/>
                        <a:ext cx="584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85198"/>
              </p:ext>
            </p:extLst>
          </p:nvPr>
        </p:nvGraphicFramePr>
        <p:xfrm>
          <a:off x="3923224" y="2616086"/>
          <a:ext cx="86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" name="Equation" r:id="rId15" imgW="863280" imgH="838080" progId="Equation.DSMT4">
                  <p:embed/>
                </p:oleObj>
              </mc:Choice>
              <mc:Fallback>
                <p:oleObj name="Equation" r:id="rId15" imgW="863280" imgH="8380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224" y="2616086"/>
                        <a:ext cx="86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47476"/>
              </p:ext>
            </p:extLst>
          </p:nvPr>
        </p:nvGraphicFramePr>
        <p:xfrm>
          <a:off x="4990024" y="2692286"/>
          <a:ext cx="2868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7" name="Equation" r:id="rId17" imgW="2869920" imgH="609480" progId="Equation.DSMT4">
                  <p:embed/>
                </p:oleObj>
              </mc:Choice>
              <mc:Fallback>
                <p:oleObj name="Equation" r:id="rId17" imgW="2869920" imgH="609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024" y="2692286"/>
                        <a:ext cx="28686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96051"/>
              </p:ext>
            </p:extLst>
          </p:nvPr>
        </p:nvGraphicFramePr>
        <p:xfrm>
          <a:off x="619636" y="3574936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Equation" r:id="rId19" imgW="1600200" imgH="431640" progId="Equation.DSMT4">
                  <p:embed/>
                </p:oleObj>
              </mc:Choice>
              <mc:Fallback>
                <p:oleObj name="Equation" r:id="rId19" imgW="1600200" imgH="4316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36" y="3574936"/>
                        <a:ext cx="160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52499"/>
              </p:ext>
            </p:extLst>
          </p:nvPr>
        </p:nvGraphicFramePr>
        <p:xfrm>
          <a:off x="2519874" y="2348880"/>
          <a:ext cx="130333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" name="Equation" r:id="rId21" imgW="1346040" imgH="1574640" progId="Equation.DSMT4">
                  <p:embed/>
                </p:oleObj>
              </mc:Choice>
              <mc:Fallback>
                <p:oleObj name="Equation" r:id="rId21" imgW="1346040" imgH="157464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874" y="2348880"/>
                        <a:ext cx="1303337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19846"/>
              </p:ext>
            </p:extLst>
          </p:nvPr>
        </p:nvGraphicFramePr>
        <p:xfrm>
          <a:off x="2162686" y="4914786"/>
          <a:ext cx="2614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0" name="Equation" r:id="rId23" imgW="2616120" imgH="1028520" progId="Equation.DSMT4">
                  <p:embed/>
                </p:oleObj>
              </mc:Choice>
              <mc:Fallback>
                <p:oleObj name="Equation" r:id="rId23" imgW="2616120" imgH="102852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686" y="4914786"/>
                        <a:ext cx="261461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2176" y="5759017"/>
            <a:ext cx="517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&lt; 0 </a:t>
            </a:r>
            <a:r>
              <a:rPr kumimoji="1" lang="zh-CN" altLang="zh-CN" sz="2800" b="1" dirty="0">
                <a:latin typeface="Times New Roman" pitchFamily="18" charset="0"/>
                <a:ea typeface="楷体_GB2312" pitchFamily="49" charset="-122"/>
              </a:rPr>
              <a:t>时, 类似可得同样结果 .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10798"/>
              </p:ext>
            </p:extLst>
          </p:nvPr>
        </p:nvGraphicFramePr>
        <p:xfrm>
          <a:off x="5058286" y="4914786"/>
          <a:ext cx="25130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1" name="Equation" r:id="rId25" imgW="2514600" imgH="1028520" progId="Equation.DSMT4">
                  <p:embed/>
                </p:oleObj>
              </mc:Choice>
              <mc:Fallback>
                <p:oleObj name="Equation" r:id="rId25" imgW="2514600" imgH="102852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286" y="4914786"/>
                        <a:ext cx="251301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42818"/>
              </p:ext>
            </p:extLst>
          </p:nvPr>
        </p:nvGraphicFramePr>
        <p:xfrm>
          <a:off x="5098792" y="4154895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2" name="Equation" r:id="rId27" imgW="1447560" imgH="457200" progId="Equation.DSMT4">
                  <p:embed/>
                </p:oleObj>
              </mc:Choice>
              <mc:Fallback>
                <p:oleObj name="Equation" r:id="rId27" imgW="1447560" imgH="4572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792" y="4154895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842379" y="673333"/>
            <a:ext cx="4248150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分母中因子次数较高时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可试用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倒代换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42379" y="113645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经验：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6027" y="24461"/>
            <a:ext cx="256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倒代换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5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  <p:bldP spid="9" grpId="0" autoUpdateAnimBg="0"/>
      <p:bldP spid="11" grpId="0" autoUpdateAnimBg="0"/>
      <p:bldP spid="18" grpId="0" autoUpdateAnimBg="0"/>
      <p:bldP spid="2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28916"/>
              </p:ext>
            </p:extLst>
          </p:nvPr>
        </p:nvGraphicFramePr>
        <p:xfrm>
          <a:off x="2051720" y="141635"/>
          <a:ext cx="16129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name="Equation" r:id="rId3" imgW="1612800" imgH="1015920" progId="Equation.DSMT4">
                  <p:embed/>
                </p:oleObj>
              </mc:Choice>
              <mc:Fallback>
                <p:oleObj name="Equation" r:id="rId3" imgW="1612800" imgH="101592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1635"/>
                        <a:ext cx="16129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750" y="303560"/>
            <a:ext cx="1676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18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9750" y="126876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82228"/>
              </p:ext>
            </p:extLst>
          </p:nvPr>
        </p:nvGraphicFramePr>
        <p:xfrm>
          <a:off x="1587500" y="1160463"/>
          <a:ext cx="102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7" name="Equation" r:id="rId5" imgW="1028520" imgH="761760" progId="Equation.DSMT4">
                  <p:embed/>
                </p:oleObj>
              </mc:Choice>
              <mc:Fallback>
                <p:oleObj name="Equation" r:id="rId5" imgW="1028520" imgH="7617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160463"/>
                        <a:ext cx="1028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6193"/>
              </p:ext>
            </p:extLst>
          </p:nvPr>
        </p:nvGraphicFramePr>
        <p:xfrm>
          <a:off x="2771800" y="1113184"/>
          <a:ext cx="20748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8" name="Equation" r:id="rId7" imgW="2082600" imgH="838080" progId="Equation.DSMT4">
                  <p:embed/>
                </p:oleObj>
              </mc:Choice>
              <mc:Fallback>
                <p:oleObj name="Equation" r:id="rId7" imgW="208260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13184"/>
                        <a:ext cx="2074862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83853"/>
              </p:ext>
            </p:extLst>
          </p:nvPr>
        </p:nvGraphicFramePr>
        <p:xfrm>
          <a:off x="1619672" y="2132856"/>
          <a:ext cx="465296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9" name="Equation" r:id="rId9" imgW="4647960" imgH="1473120" progId="Equation.DSMT4">
                  <p:embed/>
                </p:oleObj>
              </mc:Choice>
              <mc:Fallback>
                <p:oleObj name="Equation" r:id="rId9" imgW="4647960" imgH="14731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2856"/>
                        <a:ext cx="4652962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35218"/>
              </p:ext>
            </p:extLst>
          </p:nvPr>
        </p:nvGraphicFramePr>
        <p:xfrm>
          <a:off x="3347864" y="3717032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11" imgW="1917360" imgH="888840" progId="Equation.DSMT4">
                  <p:embed/>
                </p:oleObj>
              </mc:Choice>
              <mc:Fallback>
                <p:oleObj name="Equation" r:id="rId11" imgW="1917360" imgH="8888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717032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13802"/>
              </p:ext>
            </p:extLst>
          </p:nvPr>
        </p:nvGraphicFramePr>
        <p:xfrm>
          <a:off x="5386834" y="3789040"/>
          <a:ext cx="283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1" name="Equation" r:id="rId13" imgW="2831760" imgH="825480" progId="Equation.DSMT4">
                  <p:embed/>
                </p:oleObj>
              </mc:Choice>
              <mc:Fallback>
                <p:oleObj name="Equation" r:id="rId13" imgW="2831760" imgH="8254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834" y="3789040"/>
                        <a:ext cx="2832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10433"/>
              </p:ext>
            </p:extLst>
          </p:nvPr>
        </p:nvGraphicFramePr>
        <p:xfrm>
          <a:off x="3370610" y="4797152"/>
          <a:ext cx="39798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2" name="Equation" r:id="rId15" imgW="3987720" imgH="825480" progId="Equation.DSMT4">
                  <p:embed/>
                </p:oleObj>
              </mc:Choice>
              <mc:Fallback>
                <p:oleObj name="Equation" r:id="rId15" imgW="3987720" imgH="8254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610" y="4797152"/>
                        <a:ext cx="397986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271050"/>
            <a:ext cx="2016224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 smtClean="0">
                <a:ea typeface="楷体_GB2312" pitchFamily="49" charset="-122"/>
              </a:rPr>
              <a:t>已知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38853"/>
              </p:ext>
            </p:extLst>
          </p:nvPr>
        </p:nvGraphicFramePr>
        <p:xfrm>
          <a:off x="2123728" y="258350"/>
          <a:ext cx="38846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1" name="Equation" r:id="rId3" imgW="4563360" imgH="750240" progId="Equation.3">
                  <p:embed/>
                </p:oleObj>
              </mc:Choice>
              <mc:Fallback>
                <p:oleObj name="Equation" r:id="rId3" imgW="4563360" imgH="75024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8350"/>
                        <a:ext cx="38846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90878" y="271050"/>
            <a:ext cx="1605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0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81297"/>
              </p:ext>
            </p:extLst>
          </p:nvPr>
        </p:nvGraphicFramePr>
        <p:xfrm>
          <a:off x="7524328" y="271050"/>
          <a:ext cx="142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2" name="Equation" r:id="rId5" imgW="1659600" imgH="716760" progId="Equation.3">
                  <p:embed/>
                </p:oleObj>
              </mc:Choice>
              <mc:Fallback>
                <p:oleObj name="Equation" r:id="rId5" imgW="1659600" imgH="71676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71050"/>
                        <a:ext cx="1422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4662" y="985509"/>
            <a:ext cx="311123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楷体_GB2312" pitchFamily="49" charset="-122"/>
              </a:rPr>
              <a:t>:   </a:t>
            </a:r>
            <a:r>
              <a:rPr lang="zh-CN" altLang="en-US" sz="2800" b="1" dirty="0">
                <a:ea typeface="楷体_GB2312" pitchFamily="49" charset="-122"/>
              </a:rPr>
              <a:t>两边</a:t>
            </a:r>
            <a:r>
              <a:rPr lang="zh-CN" altLang="en-US" sz="2800" b="1" dirty="0" smtClean="0">
                <a:ea typeface="楷体_GB2312" pitchFamily="49" charset="-122"/>
              </a:rPr>
              <a:t>求导</a:t>
            </a:r>
            <a:r>
              <a:rPr lang="en-US" altLang="zh-CN" sz="2800" b="1" dirty="0" smtClean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19704"/>
              </p:ext>
            </p:extLst>
          </p:nvPr>
        </p:nvGraphicFramePr>
        <p:xfrm>
          <a:off x="3566312" y="977571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3" name="Equation" r:id="rId7" imgW="1614600" imgH="604800" progId="Equation.3">
                  <p:embed/>
                </p:oleObj>
              </mc:Choice>
              <mc:Fallback>
                <p:oleObj name="Equation" r:id="rId7" imgW="1614600" imgH="6048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12" y="977571"/>
                        <a:ext cx="1384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59383"/>
              </p:ext>
            </p:extLst>
          </p:nvPr>
        </p:nvGraphicFramePr>
        <p:xfrm>
          <a:off x="5014112" y="818821"/>
          <a:ext cx="128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" name="Equation" r:id="rId9" imgW="1502640" imgH="1097640" progId="Equation.3">
                  <p:embed/>
                </p:oleObj>
              </mc:Choice>
              <mc:Fallback>
                <p:oleObj name="Equation" r:id="rId9" imgW="1502640" imgH="109764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112" y="818821"/>
                        <a:ext cx="1282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9512" y="97122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53877"/>
              </p:ext>
            </p:extLst>
          </p:nvPr>
        </p:nvGraphicFramePr>
        <p:xfrm>
          <a:off x="1028626" y="1710556"/>
          <a:ext cx="3592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" name="Equation" r:id="rId11" imgW="4215960" imgH="1097640" progId="Equation.3">
                  <p:embed/>
                </p:oleObj>
              </mc:Choice>
              <mc:Fallback>
                <p:oleObj name="Equation" r:id="rId11" imgW="4215960" imgH="109764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26" y="1710556"/>
                        <a:ext cx="35925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94587"/>
              </p:ext>
            </p:extLst>
          </p:nvPr>
        </p:nvGraphicFramePr>
        <p:xfrm>
          <a:off x="4830688" y="1723256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6" name="Equation" r:id="rId13" imgW="1648080" imgH="985680" progId="Equation.3">
                  <p:embed/>
                </p:oleObj>
              </mc:Choice>
              <mc:Fallback>
                <p:oleObj name="Equation" r:id="rId13" imgW="1648080" imgH="98568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688" y="1723256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02162"/>
              </p:ext>
            </p:extLst>
          </p:nvPr>
        </p:nvGraphicFramePr>
        <p:xfrm>
          <a:off x="774626" y="2764656"/>
          <a:ext cx="1587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7" name="Equation" r:id="rId15" imgW="1861200" imgH="1198440" progId="Equation.3">
                  <p:embed/>
                </p:oleObj>
              </mc:Choice>
              <mc:Fallback>
                <p:oleObj name="Equation" r:id="rId15" imgW="1861200" imgH="119844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26" y="2764656"/>
                        <a:ext cx="1587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23186"/>
              </p:ext>
            </p:extLst>
          </p:nvPr>
        </p:nvGraphicFramePr>
        <p:xfrm>
          <a:off x="2425626" y="2764656"/>
          <a:ext cx="29575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8" name="Equation" r:id="rId17" imgW="3475800" imgH="1198440" progId="Equation.3">
                  <p:embed/>
                </p:oleObj>
              </mc:Choice>
              <mc:Fallback>
                <p:oleObj name="Equation" r:id="rId17" imgW="3475800" imgH="119844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26" y="2764656"/>
                        <a:ext cx="295751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13993"/>
              </p:ext>
            </p:extLst>
          </p:nvPr>
        </p:nvGraphicFramePr>
        <p:xfrm>
          <a:off x="3219376" y="2853556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9" name="Equation" r:id="rId19" imgW="403560" imgH="470520" progId="Equation.3">
                  <p:embed/>
                </p:oleObj>
              </mc:Choice>
              <mc:Fallback>
                <p:oleObj name="Equation" r:id="rId19" imgW="403560" imgH="47052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376" y="2853556"/>
                        <a:ext cx="355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91645"/>
              </p:ext>
            </p:extLst>
          </p:nvPr>
        </p:nvGraphicFramePr>
        <p:xfrm>
          <a:off x="4136951" y="2848794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0" name="Equation" r:id="rId21" imgW="695160" imgH="470520" progId="Equation.3">
                  <p:embed/>
                </p:oleObj>
              </mc:Choice>
              <mc:Fallback>
                <p:oleObj name="Equation" r:id="rId21" imgW="695160" imgH="47052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951" y="2848794"/>
                        <a:ext cx="596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2812"/>
              </p:ext>
            </p:extLst>
          </p:nvPr>
        </p:nvGraphicFramePr>
        <p:xfrm>
          <a:off x="767596" y="3949328"/>
          <a:ext cx="3529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1" name="Equation" r:id="rId23" imgW="4148640" imgH="985680" progId="Equation.3">
                  <p:embed/>
                </p:oleObj>
              </mc:Choice>
              <mc:Fallback>
                <p:oleObj name="Equation" r:id="rId23" imgW="4148640" imgH="98568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6" y="3949328"/>
                        <a:ext cx="35290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36668"/>
              </p:ext>
            </p:extLst>
          </p:nvPr>
        </p:nvGraphicFramePr>
        <p:xfrm>
          <a:off x="4290258" y="3949328"/>
          <a:ext cx="34782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2" name="Equation" r:id="rId25" imgW="4081320" imgH="985680" progId="Equation.3">
                  <p:embed/>
                </p:oleObj>
              </mc:Choice>
              <mc:Fallback>
                <p:oleObj name="Equation" r:id="rId25" imgW="4081320" imgH="98568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258" y="3949328"/>
                        <a:ext cx="34782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752837"/>
              </p:ext>
            </p:extLst>
          </p:nvPr>
        </p:nvGraphicFramePr>
        <p:xfrm>
          <a:off x="755576" y="5013176"/>
          <a:ext cx="2042469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3" name="Equation" r:id="rId27" imgW="2332080" imgH="985680" progId="Equation.3">
                  <p:embed/>
                </p:oleObj>
              </mc:Choice>
              <mc:Fallback>
                <p:oleObj name="Equation" r:id="rId27" imgW="2332080" imgH="98568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13176"/>
                        <a:ext cx="2042469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90460"/>
              </p:ext>
            </p:extLst>
          </p:nvPr>
        </p:nvGraphicFramePr>
        <p:xfrm>
          <a:off x="2870126" y="5057626"/>
          <a:ext cx="214662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4" name="Equation" r:id="rId29" imgW="2455560" imgH="705600" progId="Equation.3">
                  <p:embed/>
                </p:oleObj>
              </mc:Choice>
              <mc:Fallback>
                <p:oleObj name="Equation" r:id="rId29" imgW="2455560" imgH="7056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126" y="5057626"/>
                        <a:ext cx="214662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5667"/>
              </p:ext>
            </p:extLst>
          </p:nvPr>
        </p:nvGraphicFramePr>
        <p:xfrm>
          <a:off x="5102225" y="4797425"/>
          <a:ext cx="3821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5" name="Equation" r:id="rId31" imgW="4051080" imgH="1041120" progId="Equation.DSMT4">
                  <p:embed/>
                </p:oleObj>
              </mc:Choice>
              <mc:Fallback>
                <p:oleObj name="Equation" r:id="rId31" imgW="4051080" imgH="104112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797425"/>
                        <a:ext cx="3821113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0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549550" y="836712"/>
            <a:ext cx="2654298" cy="6051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r>
              <a:rPr lang="zh-CN" altLang="en-US" sz="2800" b="1" dirty="0">
                <a:ea typeface="楷体_GB2312" pitchFamily="49" charset="-122"/>
              </a:rPr>
              <a:t>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68089"/>
              </p:ext>
            </p:extLst>
          </p:nvPr>
        </p:nvGraphicFramePr>
        <p:xfrm>
          <a:off x="553985" y="1389505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4" name="Equation" r:id="rId3" imgW="3733560" imgH="1091880" progId="Equation.DSMT4">
                  <p:embed/>
                </p:oleObj>
              </mc:Choice>
              <mc:Fallback>
                <p:oleObj name="Equation" r:id="rId3" imgW="3733560" imgH="10918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85" y="1389505"/>
                        <a:ext cx="37338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35518"/>
              </p:ext>
            </p:extLst>
          </p:nvPr>
        </p:nvGraphicFramePr>
        <p:xfrm>
          <a:off x="5038162" y="1389505"/>
          <a:ext cx="3082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5" name="Equation" r:id="rId5" imgW="3073320" imgH="1091880" progId="Equation.DSMT4">
                  <p:embed/>
                </p:oleObj>
              </mc:Choice>
              <mc:Fallback>
                <p:oleObj name="Equation" r:id="rId5" imgW="3073320" imgH="10918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162" y="1389505"/>
                        <a:ext cx="3082925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1560" y="2582986"/>
            <a:ext cx="1428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75639"/>
              </p:ext>
            </p:extLst>
          </p:nvPr>
        </p:nvGraphicFramePr>
        <p:xfrm>
          <a:off x="1259632" y="3212976"/>
          <a:ext cx="170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Equation" r:id="rId7" imgW="1701720" imgH="1091880" progId="Equation.DSMT4">
                  <p:embed/>
                </p:oleObj>
              </mc:Choice>
              <mc:Fallback>
                <p:oleObj name="Equation" r:id="rId7" imgW="1701720" imgH="10918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17018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84932"/>
              </p:ext>
            </p:extLst>
          </p:nvPr>
        </p:nvGraphicFramePr>
        <p:xfrm>
          <a:off x="3079153" y="3165525"/>
          <a:ext cx="1719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Equation" r:id="rId9" imgW="1726920" imgH="520560" progId="Equation.DSMT4">
                  <p:embed/>
                </p:oleObj>
              </mc:Choice>
              <mc:Fallback>
                <p:oleObj name="Equation" r:id="rId9" imgW="1726920" imgH="52056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153" y="3165525"/>
                        <a:ext cx="17192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63504"/>
              </p:ext>
            </p:extLst>
          </p:nvPr>
        </p:nvGraphicFramePr>
        <p:xfrm>
          <a:off x="4807345" y="3165525"/>
          <a:ext cx="18208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Equation" r:id="rId11" imgW="1815840" imgH="1143000" progId="Equation.DSMT4">
                  <p:embed/>
                </p:oleObj>
              </mc:Choice>
              <mc:Fallback>
                <p:oleObj name="Equation" r:id="rId11" imgW="1815840" imgH="11430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345" y="3165525"/>
                        <a:ext cx="182086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68327"/>
              </p:ext>
            </p:extLst>
          </p:nvPr>
        </p:nvGraphicFramePr>
        <p:xfrm>
          <a:off x="1422969" y="4461669"/>
          <a:ext cx="25574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Equation" r:id="rId13" imgW="2552400" imgH="838080" progId="Equation.DSMT4">
                  <p:embed/>
                </p:oleObj>
              </mc:Choice>
              <mc:Fallback>
                <p:oleObj name="Equation" r:id="rId13" imgW="2552400" imgH="8380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69" y="4461669"/>
                        <a:ext cx="255746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4346"/>
              </p:ext>
            </p:extLst>
          </p:nvPr>
        </p:nvGraphicFramePr>
        <p:xfrm>
          <a:off x="7308304" y="3356992"/>
          <a:ext cx="140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0" name="Equation" r:id="rId15" imgW="1409400" imgH="583920" progId="Equation.DSMT4">
                  <p:embed/>
                </p:oleObj>
              </mc:Choice>
              <mc:Fallback>
                <p:oleObj name="Equation" r:id="rId15" imgW="1409400" imgH="58392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356992"/>
                        <a:ext cx="1409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98153"/>
              </p:ext>
            </p:extLst>
          </p:nvPr>
        </p:nvGraphicFramePr>
        <p:xfrm>
          <a:off x="6679553" y="3237533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Equation" r:id="rId17" imgW="685800" imgH="838080" progId="Equation.DSMT4">
                  <p:embed/>
                </p:oleObj>
              </mc:Choice>
              <mc:Fallback>
                <p:oleObj name="Equation" r:id="rId17" imgW="685800" imgH="8380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553" y="3237533"/>
                        <a:ext cx="685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15636"/>
              </p:ext>
            </p:extLst>
          </p:nvPr>
        </p:nvGraphicFramePr>
        <p:xfrm>
          <a:off x="4015257" y="4389661"/>
          <a:ext cx="3289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2" name="Equation" r:id="rId19" imgW="3288960" imgH="939600" progId="Equation.DSMT4">
                  <p:embed/>
                </p:oleObj>
              </mc:Choice>
              <mc:Fallback>
                <p:oleObj name="Equation" r:id="rId19" imgW="3288960" imgH="939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257" y="4389661"/>
                        <a:ext cx="3289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45142"/>
              </p:ext>
            </p:extLst>
          </p:nvPr>
        </p:nvGraphicFramePr>
        <p:xfrm>
          <a:off x="1438334" y="5397773"/>
          <a:ext cx="43592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" name="Equation" r:id="rId21" imgW="4356000" imgH="939600" progId="Equation.DSMT4">
                  <p:embed/>
                </p:oleObj>
              </mc:Choice>
              <mc:Fallback>
                <p:oleObj name="Equation" r:id="rId21" imgW="4356000" imgH="9396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334" y="5397773"/>
                        <a:ext cx="43592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827584" y="185878"/>
            <a:ext cx="7758855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下题代表有理函数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的积分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问题中的一个基本类型</a:t>
            </a:r>
            <a:endParaRPr kumimoji="1" lang="zh-CN" altLang="en-US" sz="28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48074"/>
              </p:ext>
            </p:extLst>
          </p:nvPr>
        </p:nvGraphicFramePr>
        <p:xfrm>
          <a:off x="755576" y="188640"/>
          <a:ext cx="30829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3" imgW="3073320" imgH="1091880" progId="Equation.DSMT4">
                  <p:embed/>
                </p:oleObj>
              </mc:Choice>
              <mc:Fallback>
                <p:oleObj name="Equation" r:id="rId3" imgW="3073320" imgH="10918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3082925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02425"/>
              </p:ext>
            </p:extLst>
          </p:nvPr>
        </p:nvGraphicFramePr>
        <p:xfrm>
          <a:off x="539552" y="1268760"/>
          <a:ext cx="716890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5" imgW="7607160" imgH="1828800" progId="Equation.DSMT4">
                  <p:embed/>
                </p:oleObj>
              </mc:Choice>
              <mc:Fallback>
                <p:oleObj name="Equation" r:id="rId5" imgW="7607160" imgH="18288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7168902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34686"/>
              </p:ext>
            </p:extLst>
          </p:nvPr>
        </p:nvGraphicFramePr>
        <p:xfrm>
          <a:off x="2627784" y="2924175"/>
          <a:ext cx="64087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Equation" r:id="rId7" imgW="7149960" imgH="2361960" progId="Equation.DSMT4">
                  <p:embed/>
                </p:oleObj>
              </mc:Choice>
              <mc:Fallback>
                <p:oleObj name="Equation" r:id="rId7" imgW="7149960" imgH="23619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24175"/>
                        <a:ext cx="6408712" cy="236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18858"/>
              </p:ext>
            </p:extLst>
          </p:nvPr>
        </p:nvGraphicFramePr>
        <p:xfrm>
          <a:off x="467544" y="3717032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9" imgW="2120760" imgH="838080" progId="Equation.DSMT4">
                  <p:embed/>
                </p:oleObj>
              </mc:Choice>
              <mc:Fallback>
                <p:oleObj name="Equation" r:id="rId9" imgW="2120760" imgH="838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54642"/>
              </p:ext>
            </p:extLst>
          </p:nvPr>
        </p:nvGraphicFramePr>
        <p:xfrm>
          <a:off x="508000" y="5300663"/>
          <a:ext cx="487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11" imgW="4876560" imgH="888840" progId="Equation.DSMT4">
                  <p:embed/>
                </p:oleObj>
              </mc:Choice>
              <mc:Fallback>
                <p:oleObj name="Equation" r:id="rId11" imgW="4876560" imgH="8888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300663"/>
                        <a:ext cx="487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7884368" y="116632"/>
            <a:ext cx="615553" cy="2952327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eaVert"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利用（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）的结果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75856" y="3103316"/>
            <a:ext cx="4536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89332" y="404664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经验回顾：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98333" y="404664"/>
            <a:ext cx="4152099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找换元函数的主要目标：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71600" y="1052736"/>
            <a:ext cx="3940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化为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有理函数的积分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71600" y="3139434"/>
            <a:ext cx="4661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化为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三角有事函数的积分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71600" y="4535294"/>
            <a:ext cx="3940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化为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更简函数的积分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47664" y="1628800"/>
            <a:ext cx="7398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一次函数的根式，单调函数与根式的复合，等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947" y="243309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67735"/>
              </p:ext>
            </p:extLst>
          </p:nvPr>
        </p:nvGraphicFramePr>
        <p:xfrm>
          <a:off x="2718751" y="2530722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Equation" r:id="rId3" imgW="927000" imgH="444240" progId="Equation.DSMT4">
                  <p:embed/>
                </p:oleObj>
              </mc:Choice>
              <mc:Fallback>
                <p:oleObj name="Equation" r:id="rId3" imgW="927000" imgH="4442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51" y="2530722"/>
                        <a:ext cx="92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63977"/>
              </p:ext>
            </p:extLst>
          </p:nvPr>
        </p:nvGraphicFramePr>
        <p:xfrm>
          <a:off x="5391240" y="2276872"/>
          <a:ext cx="1968480" cy="95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5" imgW="1968480" imgH="952200" progId="Equation.DSMT4">
                  <p:embed/>
                </p:oleObj>
              </mc:Choice>
              <mc:Fallback>
                <p:oleObj name="Equation" r:id="rId5" imgW="1968480" imgH="952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240" y="2276872"/>
                        <a:ext cx="1968480" cy="95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63018"/>
              </p:ext>
            </p:extLst>
          </p:nvPr>
        </p:nvGraphicFramePr>
        <p:xfrm>
          <a:off x="3923928" y="2483826"/>
          <a:ext cx="104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7" imgW="1041120" imgH="495000" progId="Equation.DSMT4">
                  <p:embed/>
                </p:oleObj>
              </mc:Choice>
              <mc:Fallback>
                <p:oleObj name="Equation" r:id="rId7" imgW="1041120" imgH="495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83826"/>
                        <a:ext cx="1041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346669"/>
              </p:ext>
            </p:extLst>
          </p:nvPr>
        </p:nvGraphicFramePr>
        <p:xfrm>
          <a:off x="2778670" y="3854655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9" imgW="1206360" imgH="520560" progId="Equation.DSMT4">
                  <p:embed/>
                </p:oleObj>
              </mc:Choice>
              <mc:Fallback>
                <p:oleObj name="Equation" r:id="rId9" imgW="1206360" imgH="5205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670" y="3854655"/>
                        <a:ext cx="1206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4947" y="379656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4947" y="515466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36160"/>
              </p:ext>
            </p:extLst>
          </p:nvPr>
        </p:nvGraphicFramePr>
        <p:xfrm>
          <a:off x="4210050" y="3846404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Equation" r:id="rId11" imgW="1295280" imgH="495000" progId="Equation.DSMT4">
                  <p:embed/>
                </p:oleObj>
              </mc:Choice>
              <mc:Fallback>
                <p:oleObj name="Equation" r:id="rId11" imgW="1295280" imgH="4950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846404"/>
                        <a:ext cx="1295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60917"/>
              </p:ext>
            </p:extLst>
          </p:nvPr>
        </p:nvGraphicFramePr>
        <p:xfrm>
          <a:off x="5873750" y="3833704"/>
          <a:ext cx="128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Equation" r:id="rId13" imgW="1282680" imgH="495000" progId="Equation.DSMT4">
                  <p:embed/>
                </p:oleObj>
              </mc:Choice>
              <mc:Fallback>
                <p:oleObj name="Equation" r:id="rId13" imgW="1282680" imgH="495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3833704"/>
                        <a:ext cx="1282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905960"/>
              </p:ext>
            </p:extLst>
          </p:nvPr>
        </p:nvGraphicFramePr>
        <p:xfrm>
          <a:off x="7523443" y="3796563"/>
          <a:ext cx="1422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name="Equation" r:id="rId15" imgW="1422360" imgH="647640" progId="Equation.DSMT4">
                  <p:embed/>
                </p:oleObj>
              </mc:Choice>
              <mc:Fallback>
                <p:oleObj name="Equation" r:id="rId15" imgW="1422360" imgH="6476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443" y="3796563"/>
                        <a:ext cx="1422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1003180" y="2477573"/>
            <a:ext cx="1627369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根式代换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3180" y="3862799"/>
            <a:ext cx="1627369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三角代换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03180" y="5183088"/>
            <a:ext cx="1266693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倒代换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51402"/>
              </p:ext>
            </p:extLst>
          </p:nvPr>
        </p:nvGraphicFramePr>
        <p:xfrm>
          <a:off x="2630549" y="5154667"/>
          <a:ext cx="85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5" name="Equation" r:id="rId17" imgW="850680" imgH="838080" progId="Equation.DSMT4">
                  <p:embed/>
                </p:oleObj>
              </mc:Choice>
              <mc:Fallback>
                <p:oleObj name="Equation" r:id="rId17" imgW="850680" imgH="838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549" y="5154667"/>
                        <a:ext cx="85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72791"/>
              </p:ext>
            </p:extLst>
          </p:nvPr>
        </p:nvGraphicFramePr>
        <p:xfrm>
          <a:off x="3617552" y="5180467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name="Equation" r:id="rId19" imgW="2108160" imgH="838080" progId="Equation.DSMT4">
                  <p:embed/>
                </p:oleObj>
              </mc:Choice>
              <mc:Fallback>
                <p:oleObj name="Equation" r:id="rId19" imgW="2108160" imgH="838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552" y="5180467"/>
                        <a:ext cx="2108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33067"/>
              </p:ext>
            </p:extLst>
          </p:nvPr>
        </p:nvGraphicFramePr>
        <p:xfrm>
          <a:off x="5868144" y="5183088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7" name="Equation" r:id="rId21" imgW="736560" imgH="838080" progId="Equation.DSMT4">
                  <p:embed/>
                </p:oleObj>
              </mc:Choice>
              <mc:Fallback>
                <p:oleObj name="Equation" r:id="rId21" imgW="73656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183088"/>
                        <a:ext cx="736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9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  <p:bldP spid="20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4.2.1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56792" y="848368"/>
            <a:ext cx="6946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按照规定的换元函数写出下列积分的过程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88938"/>
              </p:ext>
            </p:extLst>
          </p:nvPr>
        </p:nvGraphicFramePr>
        <p:xfrm>
          <a:off x="438520" y="1382572"/>
          <a:ext cx="4006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4" name="Equation" r:id="rId3" imgW="3987720" imgH="888840" progId="Equation.DSMT4">
                  <p:embed/>
                </p:oleObj>
              </mc:Choice>
              <mc:Fallback>
                <p:oleObj name="Equation" r:id="rId3" imgW="3987720" imgH="8888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20" y="1382572"/>
                        <a:ext cx="4006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75767"/>
              </p:ext>
            </p:extLst>
          </p:nvPr>
        </p:nvGraphicFramePr>
        <p:xfrm>
          <a:off x="5152793" y="1371588"/>
          <a:ext cx="38909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5" name="Equation" r:id="rId5" imgW="3873240" imgH="838080" progId="Equation.DSMT4">
                  <p:embed/>
                </p:oleObj>
              </mc:Choice>
              <mc:Fallback>
                <p:oleObj name="Equation" r:id="rId5" imgW="3873240" imgH="8380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93" y="1371588"/>
                        <a:ext cx="38909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75095" y="235883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27280"/>
              </p:ext>
            </p:extLst>
          </p:nvPr>
        </p:nvGraphicFramePr>
        <p:xfrm>
          <a:off x="2195736" y="3645024"/>
          <a:ext cx="40481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" name="Equation" r:id="rId7" imgW="4038480" imgH="660240" progId="Equation.DSMT4">
                  <p:embed/>
                </p:oleObj>
              </mc:Choice>
              <mc:Fallback>
                <p:oleObj name="Equation" r:id="rId7" imgW="4038480" imgH="6602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645024"/>
                        <a:ext cx="40481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07623"/>
              </p:ext>
            </p:extLst>
          </p:nvPr>
        </p:nvGraphicFramePr>
        <p:xfrm>
          <a:off x="1532745" y="2354000"/>
          <a:ext cx="21050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7" name="Equation" r:id="rId9" imgW="2095200" imgH="533160" progId="Equation.DSMT4">
                  <p:embed/>
                </p:oleObj>
              </mc:Choice>
              <mc:Fallback>
                <p:oleObj name="Equation" r:id="rId9" imgW="2095200" imgH="5331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745" y="2354000"/>
                        <a:ext cx="21050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39920"/>
              </p:ext>
            </p:extLst>
          </p:nvPr>
        </p:nvGraphicFramePr>
        <p:xfrm>
          <a:off x="3783820" y="2393688"/>
          <a:ext cx="3267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" name="Equation" r:id="rId11" imgW="3251160" imgH="457200" progId="Equation.DSMT4">
                  <p:embed/>
                </p:oleObj>
              </mc:Choice>
              <mc:Fallback>
                <p:oleObj name="Equation" r:id="rId11" imgW="3251160" imgH="457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820" y="2393688"/>
                        <a:ext cx="32670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32430"/>
              </p:ext>
            </p:extLst>
          </p:nvPr>
        </p:nvGraphicFramePr>
        <p:xfrm>
          <a:off x="505209" y="2780928"/>
          <a:ext cx="60785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" name="Equation" r:id="rId13" imgW="6083280" imgH="939600" progId="Equation.DSMT4">
                  <p:embed/>
                </p:oleObj>
              </mc:Choice>
              <mc:Fallback>
                <p:oleObj name="Equation" r:id="rId13" imgW="6083280" imgH="9396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09" y="2780928"/>
                        <a:ext cx="607853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22627"/>
              </p:ext>
            </p:extLst>
          </p:nvPr>
        </p:nvGraphicFramePr>
        <p:xfrm>
          <a:off x="1729616" y="4365104"/>
          <a:ext cx="2195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" name="Equation" r:id="rId15" imgW="2184120" imgH="482400" progId="Equation.DSMT4">
                  <p:embed/>
                </p:oleObj>
              </mc:Choice>
              <mc:Fallback>
                <p:oleObj name="Equation" r:id="rId15" imgW="2184120" imgH="482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16" y="4365104"/>
                        <a:ext cx="2195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24309"/>
              </p:ext>
            </p:extLst>
          </p:nvPr>
        </p:nvGraphicFramePr>
        <p:xfrm>
          <a:off x="4139952" y="4149080"/>
          <a:ext cx="1587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1" name="Equation" r:id="rId17" imgW="1587240" imgH="838080" progId="Equation.DSMT4">
                  <p:embed/>
                </p:oleObj>
              </mc:Choice>
              <mc:Fallback>
                <p:oleObj name="Equation" r:id="rId17" imgW="1587240" imgH="8380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149080"/>
                        <a:ext cx="1587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482196"/>
              </p:ext>
            </p:extLst>
          </p:nvPr>
        </p:nvGraphicFramePr>
        <p:xfrm>
          <a:off x="755576" y="4797152"/>
          <a:ext cx="816927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2" name="Equation" r:id="rId19" imgW="8165880" imgH="939600" progId="Equation.DSMT4">
                  <p:embed/>
                </p:oleObj>
              </mc:Choice>
              <mc:Fallback>
                <p:oleObj name="Equation" r:id="rId19" imgW="8165880" imgH="939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97152"/>
                        <a:ext cx="8169276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8042"/>
              </p:ext>
            </p:extLst>
          </p:nvPr>
        </p:nvGraphicFramePr>
        <p:xfrm>
          <a:off x="2195736" y="5733256"/>
          <a:ext cx="3190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3" name="Equation" r:id="rId21" imgW="3200400" imgH="583920" progId="Equation.DSMT4">
                  <p:embed/>
                </p:oleObj>
              </mc:Choice>
              <mc:Fallback>
                <p:oleObj name="Equation" r:id="rId21" imgW="3200400" imgH="58392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733256"/>
                        <a:ext cx="31908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rId2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199" y="1320443"/>
            <a:ext cx="388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329136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一．分部积分公式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276273"/>
            <a:ext cx="53285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二．常见的分部积分技巧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32968" y="188640"/>
            <a:ext cx="77434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4.2.2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不定积分的分部积分法</a:t>
            </a:r>
          </a:p>
        </p:txBody>
      </p:sp>
    </p:spTree>
    <p:extLst>
      <p:ext uri="{BB962C8B-B14F-4D97-AF65-F5344CB8AC3E}">
        <p14:creationId xmlns:p14="http://schemas.microsoft.com/office/powerpoint/2010/main" val="3847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465" y="330200"/>
            <a:ext cx="1752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5362"/>
              </p:ext>
            </p:extLst>
          </p:nvPr>
        </p:nvGraphicFramePr>
        <p:xfrm>
          <a:off x="1860203" y="330200"/>
          <a:ext cx="3465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3" imgW="3466800" imgH="583920" progId="Equation.DSMT4">
                  <p:embed/>
                </p:oleObj>
              </mc:Choice>
              <mc:Fallback>
                <p:oleObj name="Equation" r:id="rId3" imgW="3466800" imgH="58392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203" y="330200"/>
                        <a:ext cx="34655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1465" y="1182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05563"/>
              </p:ext>
            </p:extLst>
          </p:nvPr>
        </p:nvGraphicFramePr>
        <p:xfrm>
          <a:off x="1719263" y="1301750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301750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68315" y="1168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67410"/>
              </p:ext>
            </p:extLst>
          </p:nvPr>
        </p:nvGraphicFramePr>
        <p:xfrm>
          <a:off x="3859213" y="1287463"/>
          <a:ext cx="1433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7" imgW="1434960" imgH="393480" progId="Equation.DSMT4">
                  <p:embed/>
                </p:oleObj>
              </mc:Choice>
              <mc:Fallback>
                <p:oleObj name="Equation" r:id="rId7" imgW="1434960" imgH="39348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1287463"/>
                        <a:ext cx="14335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25715" y="1168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66465" y="2097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原式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=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35052"/>
              </p:ext>
            </p:extLst>
          </p:nvPr>
        </p:nvGraphicFramePr>
        <p:xfrm>
          <a:off x="2379663" y="2089150"/>
          <a:ext cx="622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9" imgW="622080" imgH="583920" progId="Equation.DSMT4">
                  <p:embed/>
                </p:oleObj>
              </mc:Choice>
              <mc:Fallback>
                <p:oleObj name="Equation" r:id="rId9" imgW="622080" imgH="58392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089150"/>
                        <a:ext cx="622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29112"/>
              </p:ext>
            </p:extLst>
          </p:nvPr>
        </p:nvGraphicFramePr>
        <p:xfrm>
          <a:off x="3154363" y="1922463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11" imgW="685800" imgH="838080" progId="Equation.DSMT4">
                  <p:embed/>
                </p:oleObj>
              </mc:Choice>
              <mc:Fallback>
                <p:oleObj name="Equation" r:id="rId11" imgW="685800" imgH="83808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922463"/>
                        <a:ext cx="685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92536"/>
              </p:ext>
            </p:extLst>
          </p:nvPr>
        </p:nvGraphicFramePr>
        <p:xfrm>
          <a:off x="3929063" y="1924050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13" imgW="571320" imgH="838080" progId="Equation.DSMT4">
                  <p:embed/>
                </p:oleObj>
              </mc:Choice>
              <mc:Fallback>
                <p:oleObj name="Equation" r:id="rId13" imgW="571320" imgH="83808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924050"/>
                        <a:ext cx="57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89277"/>
              </p:ext>
            </p:extLst>
          </p:nvPr>
        </p:nvGraphicFramePr>
        <p:xfrm>
          <a:off x="4679950" y="1924050"/>
          <a:ext cx="208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Equation" r:id="rId15" imgW="2082600" imgH="838080" progId="Equation.DSMT4">
                  <p:embed/>
                </p:oleObj>
              </mc:Choice>
              <mc:Fallback>
                <p:oleObj name="Equation" r:id="rId15" imgW="2082600" imgH="83808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924050"/>
                        <a:ext cx="2081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11270"/>
              </p:ext>
            </p:extLst>
          </p:nvPr>
        </p:nvGraphicFramePr>
        <p:xfrm>
          <a:off x="2201863" y="2921000"/>
          <a:ext cx="3033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" name="Equation" r:id="rId17" imgW="3035160" imgH="901440" progId="Equation.DSMT4">
                  <p:embed/>
                </p:oleObj>
              </mc:Choice>
              <mc:Fallback>
                <p:oleObj name="Equation" r:id="rId17" imgW="3035160" imgH="90144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921000"/>
                        <a:ext cx="30337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19535"/>
              </p:ext>
            </p:extLst>
          </p:nvPr>
        </p:nvGraphicFramePr>
        <p:xfrm>
          <a:off x="5389563" y="31623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Equation" r:id="rId19" imgW="507960" imgH="393480" progId="Equation.DSMT4">
                  <p:embed/>
                </p:oleObj>
              </mc:Choice>
              <mc:Fallback>
                <p:oleObj name="Equation" r:id="rId19" imgW="507960" imgH="39348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3162300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4280" y="4368279"/>
            <a:ext cx="1296144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经验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65752"/>
              </p:ext>
            </p:extLst>
          </p:nvPr>
        </p:nvGraphicFramePr>
        <p:xfrm>
          <a:off x="1911914" y="4469879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Equation" r:id="rId21" imgW="1002960" imgH="393480" progId="Equation.DSMT4">
                  <p:embed/>
                </p:oleObj>
              </mc:Choice>
              <mc:Fallback>
                <p:oleObj name="Equation" r:id="rId21" imgW="1002960" imgH="39348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14" y="4469879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89465" y="4365104"/>
            <a:ext cx="905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5145"/>
              </p:ext>
            </p:extLst>
          </p:nvPr>
        </p:nvGraphicFramePr>
        <p:xfrm>
          <a:off x="3711817" y="4216400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23" imgW="1409400" imgH="914400" progId="Equation.DSMT4">
                  <p:embed/>
                </p:oleObj>
              </mc:Choice>
              <mc:Fallback>
                <p:oleObj name="Equation" r:id="rId23" imgW="1409400" imgH="9144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817" y="4216400"/>
                        <a:ext cx="1409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09062"/>
              </p:ext>
            </p:extLst>
          </p:nvPr>
        </p:nvGraphicFramePr>
        <p:xfrm>
          <a:off x="5162792" y="4203700"/>
          <a:ext cx="2233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25" imgW="2234880" imgH="838080" progId="Equation.DSMT4">
                  <p:embed/>
                </p:oleObj>
              </mc:Choice>
              <mc:Fallback>
                <p:oleObj name="Equation" r:id="rId25" imgW="2234880" imgH="83808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792" y="4203700"/>
                        <a:ext cx="2233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9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9" grpId="0" autoUpdateAnimBg="0"/>
      <p:bldP spid="16" grpId="0" animBg="1" autoUpdateAnimBg="0"/>
      <p:bldP spid="1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39652" y="332656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一．分部积分公式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560025" y="1089742"/>
            <a:ext cx="224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由导数公式</a:t>
            </a:r>
          </a:p>
        </p:txBody>
      </p:sp>
      <p:graphicFrame>
        <p:nvGraphicFramePr>
          <p:cNvPr id="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64456"/>
              </p:ext>
            </p:extLst>
          </p:nvPr>
        </p:nvGraphicFramePr>
        <p:xfrm>
          <a:off x="2960325" y="117114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3" imgW="2197080" imgH="406080" progId="Equation.DSMT4">
                  <p:embed/>
                </p:oleObj>
              </mc:Choice>
              <mc:Fallback>
                <p:oleObj name="Equation" r:id="rId3" imgW="2197080" imgH="406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325" y="1171140"/>
                        <a:ext cx="2197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952500" y="177915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积分得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32790"/>
              </p:ext>
            </p:extLst>
          </p:nvPr>
        </p:nvGraphicFramePr>
        <p:xfrm>
          <a:off x="3074988" y="1798638"/>
          <a:ext cx="2982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0" name="Equation" r:id="rId5" imgW="2984400" imgH="583920" progId="Equation.DSMT4">
                  <p:embed/>
                </p:oleObj>
              </mc:Choice>
              <mc:Fallback>
                <p:oleObj name="Equation" r:id="rId5" imgW="2984400" imgH="5839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798638"/>
                        <a:ext cx="29829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448300" y="2771340"/>
            <a:ext cx="257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分部积分公式</a:t>
            </a:r>
          </a:p>
        </p:txBody>
      </p:sp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91752"/>
              </p:ext>
            </p:extLst>
          </p:nvPr>
        </p:nvGraphicFramePr>
        <p:xfrm>
          <a:off x="2070100" y="2408238"/>
          <a:ext cx="3033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Equation" r:id="rId7" imgW="3035160" imgH="583920" progId="Equation.DSMT4">
                  <p:embed/>
                </p:oleObj>
              </mc:Choice>
              <mc:Fallback>
                <p:oleObj name="Equation" r:id="rId7" imgW="3035160" imgH="58392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408238"/>
                        <a:ext cx="30337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1409700" y="3049152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或</a:t>
            </a:r>
          </a:p>
        </p:txBody>
      </p:sp>
      <p:graphicFrame>
        <p:nvGraphicFramePr>
          <p:cNvPr id="1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71608"/>
              </p:ext>
            </p:extLst>
          </p:nvPr>
        </p:nvGraphicFramePr>
        <p:xfrm>
          <a:off x="2382838" y="3068638"/>
          <a:ext cx="25003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2" name="Equation" r:id="rId9" imgW="2501640" imgH="583920" progId="Equation.DSMT4">
                  <p:embed/>
                </p:oleObj>
              </mc:Choice>
              <mc:Fallback>
                <p:oleObj name="Equation" r:id="rId9" imgW="2501640" imgH="5839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068638"/>
                        <a:ext cx="25003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1022350" y="4420752"/>
            <a:ext cx="274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)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 v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容易求得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;</a:t>
            </a:r>
          </a:p>
        </p:txBody>
      </p:sp>
      <p:graphicFrame>
        <p:nvGraphicFramePr>
          <p:cNvPr id="1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13469"/>
              </p:ext>
            </p:extLst>
          </p:nvPr>
        </p:nvGraphicFramePr>
        <p:xfrm>
          <a:off x="1052513" y="5041900"/>
          <a:ext cx="302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3" name="Equation" r:id="rId11" imgW="3022560" imgH="583920" progId="Equation.DSMT4">
                  <p:embed/>
                </p:oleObj>
              </mc:Choice>
              <mc:Fallback>
                <p:oleObj name="Equation" r:id="rId11" imgW="3022560" imgH="5839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041900"/>
                        <a:ext cx="302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4068366" y="5033092"/>
            <a:ext cx="192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容易计算 </a:t>
            </a: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.</a:t>
            </a:r>
          </a:p>
        </p:txBody>
      </p:sp>
      <p:graphicFrame>
        <p:nvGraphicFramePr>
          <p:cNvPr id="1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67438"/>
              </p:ext>
            </p:extLst>
          </p:nvPr>
        </p:nvGraphicFramePr>
        <p:xfrm>
          <a:off x="901700" y="3887352"/>
          <a:ext cx="4013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4" name="Equation" r:id="rId13" imgW="4743000" imgH="515160" progId="Equation.DSMT4">
                  <p:embed/>
                </p:oleObj>
              </mc:Choice>
              <mc:Fallback>
                <p:oleObj name="Equation" r:id="rId13" imgW="4743000" imgH="51516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87352"/>
                        <a:ext cx="4013200" cy="44291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45"/>
          <p:cNvSpPr>
            <a:spLocks noChangeArrowheads="1"/>
          </p:cNvSpPr>
          <p:nvPr/>
        </p:nvSpPr>
        <p:spPr bwMode="auto">
          <a:xfrm>
            <a:off x="723900" y="2652277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AutoShape 46"/>
          <p:cNvSpPr>
            <a:spLocks/>
          </p:cNvSpPr>
          <p:nvPr/>
        </p:nvSpPr>
        <p:spPr bwMode="auto">
          <a:xfrm>
            <a:off x="5295900" y="2604652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6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9" grpId="0" autoUpdateAnimBg="0"/>
      <p:bldP spid="11" grpId="0" autoUpdateAnimBg="0"/>
      <p:bldP spid="13" grpId="0" autoUpdateAnimBg="0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9453" y="167410"/>
            <a:ext cx="204921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21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 smtClean="0">
                <a:ea typeface="楷体_GB2312" charset="-122"/>
              </a:rPr>
              <a:t>求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27859"/>
              </p:ext>
            </p:extLst>
          </p:nvPr>
        </p:nvGraphicFramePr>
        <p:xfrm>
          <a:off x="2195235" y="165100"/>
          <a:ext cx="1587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5" name="Equation" r:id="rId3" imgW="1587240" imgH="583920" progId="Equation.DSMT4">
                  <p:embed/>
                </p:oleObj>
              </mc:Choice>
              <mc:Fallback>
                <p:oleObj name="Equation" r:id="rId3" imgW="1587240" imgH="58392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35" y="165100"/>
                        <a:ext cx="1587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5950" y="762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令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31554"/>
              </p:ext>
            </p:extLst>
          </p:nvPr>
        </p:nvGraphicFramePr>
        <p:xfrm>
          <a:off x="1979712" y="865667"/>
          <a:ext cx="905923" cy="38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6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865667"/>
                        <a:ext cx="905923" cy="38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53159"/>
              </p:ext>
            </p:extLst>
          </p:nvPr>
        </p:nvGraphicFramePr>
        <p:xfrm>
          <a:off x="2876550" y="80645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7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806450"/>
                        <a:ext cx="143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95400" y="13223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96189"/>
              </p:ext>
            </p:extLst>
          </p:nvPr>
        </p:nvGraphicFramePr>
        <p:xfrm>
          <a:off x="1979712" y="1357610"/>
          <a:ext cx="905922" cy="46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8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57610"/>
                        <a:ext cx="905922" cy="463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26174"/>
              </p:ext>
            </p:extLst>
          </p:nvPr>
        </p:nvGraphicFramePr>
        <p:xfrm>
          <a:off x="2838450" y="140335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9" name="Equation" r:id="rId11" imgW="1206360" imgH="393480" progId="Equation.DSMT4">
                  <p:embed/>
                </p:oleObj>
              </mc:Choice>
              <mc:Fallback>
                <p:oleObj name="Equation" r:id="rId11" imgW="1206360" imgH="393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403350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65535" y="197566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∴ 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原式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81203"/>
              </p:ext>
            </p:extLst>
          </p:nvPr>
        </p:nvGraphicFramePr>
        <p:xfrm>
          <a:off x="2726035" y="1982013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0" name="Equation" r:id="rId13" imgW="1180800" imgH="393480" progId="Equation.DSMT4">
                  <p:embed/>
                </p:oleObj>
              </mc:Choice>
              <mc:Fallback>
                <p:oleObj name="Equation" r:id="rId13" imgW="118080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35" y="1982013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95646"/>
              </p:ext>
            </p:extLst>
          </p:nvPr>
        </p:nvGraphicFramePr>
        <p:xfrm>
          <a:off x="4067473" y="1918513"/>
          <a:ext cx="1489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1" name="Equation" r:id="rId15" imgW="1485720" imgH="583920" progId="Equation.DSMT4">
                  <p:embed/>
                </p:oleObj>
              </mc:Choice>
              <mc:Fallback>
                <p:oleObj name="Equation" r:id="rId15" imgW="1485720" imgH="58392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473" y="1918513"/>
                        <a:ext cx="14890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85354"/>
              </p:ext>
            </p:extLst>
          </p:nvPr>
        </p:nvGraphicFramePr>
        <p:xfrm>
          <a:off x="2771800" y="2636912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2" name="Equation" r:id="rId17" imgW="2768400" imgH="393480" progId="Equation.DSMT4">
                  <p:embed/>
                </p:oleObj>
              </mc:Choice>
              <mc:Fallback>
                <p:oleObj name="Equation" r:id="rId17" imgW="2768400" imgH="393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636912"/>
                        <a:ext cx="276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5950" y="33655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charset="-122"/>
              </a:rPr>
              <a:t>思考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如何求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08136"/>
              </p:ext>
            </p:extLst>
          </p:nvPr>
        </p:nvGraphicFramePr>
        <p:xfrm>
          <a:off x="2787650" y="3308350"/>
          <a:ext cx="1778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3" name="Equation" r:id="rId19" imgW="1777680" imgH="583920" progId="Equation.DSMT4">
                  <p:embed/>
                </p:oleObj>
              </mc:Choice>
              <mc:Fallback>
                <p:oleObj name="Equation" r:id="rId19" imgW="1777680" imgH="583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308350"/>
                        <a:ext cx="1778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15950" y="39751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令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67194"/>
              </p:ext>
            </p:extLst>
          </p:nvPr>
        </p:nvGraphicFramePr>
        <p:xfrm>
          <a:off x="2051720" y="3950768"/>
          <a:ext cx="1021748" cy="51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4" name="Equation" r:id="rId21" imgW="457200" imgH="228600" progId="Equation.DSMT4">
                  <p:embed/>
                </p:oleObj>
              </mc:Choice>
              <mc:Fallback>
                <p:oleObj name="Equation" r:id="rId21" imgW="457200" imgH="228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50768"/>
                        <a:ext cx="1021748" cy="517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00883"/>
              </p:ext>
            </p:extLst>
          </p:nvPr>
        </p:nvGraphicFramePr>
        <p:xfrm>
          <a:off x="3347120" y="4045818"/>
          <a:ext cx="1389906" cy="46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5" name="Equation" r:id="rId23" imgW="622080" imgH="203040" progId="Equation.DSMT4">
                  <p:embed/>
                </p:oleObj>
              </mc:Choice>
              <mc:Fallback>
                <p:oleObj name="Equation" r:id="rId23" imgW="622080" imgH="2030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120" y="4045818"/>
                        <a:ext cx="1389906" cy="463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648200" y="39338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828800" y="45847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原式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67056"/>
              </p:ext>
            </p:extLst>
          </p:nvPr>
        </p:nvGraphicFramePr>
        <p:xfrm>
          <a:off x="2792413" y="45910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6" name="Equation" r:id="rId25" imgW="1587240" imgH="457200" progId="Equation.DSMT4">
                  <p:embed/>
                </p:oleObj>
              </mc:Choice>
              <mc:Fallback>
                <p:oleObj name="Equation" r:id="rId25" imgW="1587240" imgH="457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59105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891446"/>
              </p:ext>
            </p:extLst>
          </p:nvPr>
        </p:nvGraphicFramePr>
        <p:xfrm>
          <a:off x="4499992" y="4585651"/>
          <a:ext cx="1917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7" name="Equation" r:id="rId27" imgW="1917360" imgH="583920" progId="Equation.DSMT4">
                  <p:embed/>
                </p:oleObj>
              </mc:Choice>
              <mc:Fallback>
                <p:oleObj name="Equation" r:id="rId27" imgW="1917360" imgH="5839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585651"/>
                        <a:ext cx="1917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35648"/>
              </p:ext>
            </p:extLst>
          </p:nvPr>
        </p:nvGraphicFramePr>
        <p:xfrm>
          <a:off x="6516216" y="4704556"/>
          <a:ext cx="622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8" name="Equation" r:id="rId29" imgW="622080" imgH="279360" progId="Equation.DSMT4">
                  <p:embed/>
                </p:oleObj>
              </mc:Choice>
              <mc:Fallback>
                <p:oleObj name="Equation" r:id="rId29" imgW="622080" imgH="2793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704556"/>
                        <a:ext cx="622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0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10" grpId="0" autoUpdateAnimBg="0"/>
      <p:bldP spid="14" grpId="0" autoUpdateAnimBg="0"/>
      <p:bldP spid="16" grpId="0" autoUpdateAnimBg="0"/>
      <p:bldP spid="19" grpId="0" autoUpdateAnimBg="0"/>
      <p:bldP spid="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52400"/>
            <a:ext cx="273630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22. </a:t>
            </a:r>
            <a:r>
              <a:rPr lang="zh-CN" altLang="en-US" sz="2800" b="1" dirty="0" smtClean="0">
                <a:ea typeface="楷体_GB2312" charset="-122"/>
              </a:rPr>
              <a:t>求积分</a:t>
            </a:r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62640"/>
              </p:ext>
            </p:extLst>
          </p:nvPr>
        </p:nvGraphicFramePr>
        <p:xfrm>
          <a:off x="467544" y="758244"/>
          <a:ext cx="1855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3" name="Equation" r:id="rId3" imgW="1866600" imgH="583920" progId="Equation.DSMT4">
                  <p:embed/>
                </p:oleObj>
              </mc:Choice>
              <mc:Fallback>
                <p:oleObj name="Equation" r:id="rId3" imgW="1866600" imgH="58392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58244"/>
                        <a:ext cx="185578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0533"/>
              </p:ext>
            </p:extLst>
          </p:nvPr>
        </p:nvGraphicFramePr>
        <p:xfrm>
          <a:off x="2973884" y="757450"/>
          <a:ext cx="2171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4" name="Equation" r:id="rId5" imgW="2171520" imgH="583920" progId="Equation.DSMT4">
                  <p:embed/>
                </p:oleObj>
              </mc:Choice>
              <mc:Fallback>
                <p:oleObj name="Equation" r:id="rId5" imgW="2171520" imgH="58392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884" y="757450"/>
                        <a:ext cx="2171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46998"/>
              </p:ext>
            </p:extLst>
          </p:nvPr>
        </p:nvGraphicFramePr>
        <p:xfrm>
          <a:off x="5796136" y="747925"/>
          <a:ext cx="28098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5" name="Equation" r:id="rId7" imgW="2793960" imgH="583920" progId="Equation.DSMT4">
                  <p:embed/>
                </p:oleObj>
              </mc:Choice>
              <mc:Fallback>
                <p:oleObj name="Equation" r:id="rId7" imgW="2793960" imgH="58392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747925"/>
                        <a:ext cx="28098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3850" y="1412776"/>
            <a:ext cx="1659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sym typeface="Wingdings" pitchFamily="2" charset="2"/>
              </a:rPr>
              <a:t>: </a:t>
            </a: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  <a:sym typeface="Wingdings" pitchFamily="2" charset="2"/>
              </a:rPr>
              <a:t>(1)</a:t>
            </a: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</a:rPr>
              <a:t>  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26073"/>
              </p:ext>
            </p:extLst>
          </p:nvPr>
        </p:nvGraphicFramePr>
        <p:xfrm>
          <a:off x="971847" y="1988840"/>
          <a:ext cx="1149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6" name="Equation" r:id="rId9" imgW="1155600" imgH="583920" progId="Equation.DSMT4">
                  <p:embed/>
                </p:oleObj>
              </mc:Choice>
              <mc:Fallback>
                <p:oleObj name="Equation" r:id="rId9" imgW="1155600" imgH="5839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47" y="1988840"/>
                        <a:ext cx="11493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335448"/>
              </p:ext>
            </p:extLst>
          </p:nvPr>
        </p:nvGraphicFramePr>
        <p:xfrm>
          <a:off x="2211388" y="1844675"/>
          <a:ext cx="184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7" name="Equation" r:id="rId11" imgW="1841400" imgH="736560" progId="Equation.DSMT4">
                  <p:embed/>
                </p:oleObj>
              </mc:Choice>
              <mc:Fallback>
                <p:oleObj name="Equation" r:id="rId11" imgW="1841400" imgH="73656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844675"/>
                        <a:ext cx="1841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691327"/>
              </p:ext>
            </p:extLst>
          </p:nvPr>
        </p:nvGraphicFramePr>
        <p:xfrm>
          <a:off x="4139952" y="1844824"/>
          <a:ext cx="264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8" name="Equation" r:id="rId13" imgW="2641320" imgH="685800" progId="Equation.DSMT4">
                  <p:embed/>
                </p:oleObj>
              </mc:Choice>
              <mc:Fallback>
                <p:oleObj name="Equation" r:id="rId13" imgW="2641320" imgH="6858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844824"/>
                        <a:ext cx="264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72199"/>
              </p:ext>
            </p:extLst>
          </p:nvPr>
        </p:nvGraphicFramePr>
        <p:xfrm>
          <a:off x="6778625" y="1989138"/>
          <a:ext cx="204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9" name="Equation" r:id="rId15" imgW="2044440" imgH="380880" progId="Equation.DSMT4">
                  <p:embed/>
                </p:oleObj>
              </mc:Choice>
              <mc:Fallback>
                <p:oleObj name="Equation" r:id="rId15" imgW="2044440" imgH="3808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1989138"/>
                        <a:ext cx="2044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32052"/>
              </p:ext>
            </p:extLst>
          </p:nvPr>
        </p:nvGraphicFramePr>
        <p:xfrm>
          <a:off x="395536" y="2780928"/>
          <a:ext cx="2171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0" name="Equation" r:id="rId17" imgW="2171520" imgH="583920" progId="Equation.DSMT4">
                  <p:embed/>
                </p:oleObj>
              </mc:Choice>
              <mc:Fallback>
                <p:oleObj name="Equation" r:id="rId17" imgW="2171520" imgH="58392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21717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22528"/>
              </p:ext>
            </p:extLst>
          </p:nvPr>
        </p:nvGraphicFramePr>
        <p:xfrm>
          <a:off x="2555776" y="2492896"/>
          <a:ext cx="23272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1" name="Equation" r:id="rId18" imgW="2323800" imgH="1168200" progId="Equation.DSMT4">
                  <p:embed/>
                </p:oleObj>
              </mc:Choice>
              <mc:Fallback>
                <p:oleObj name="Equation" r:id="rId18" imgW="2323800" imgH="11682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92896"/>
                        <a:ext cx="232727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80648"/>
              </p:ext>
            </p:extLst>
          </p:nvPr>
        </p:nvGraphicFramePr>
        <p:xfrm>
          <a:off x="4932040" y="2636912"/>
          <a:ext cx="3771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2" name="Equation" r:id="rId20" imgW="3771720" imgH="876240" progId="Equation.DSMT4">
                  <p:embed/>
                </p:oleObj>
              </mc:Choice>
              <mc:Fallback>
                <p:oleObj name="Equation" r:id="rId20" imgW="3771720" imgH="8762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6912"/>
                        <a:ext cx="37719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55575"/>
              </p:ext>
            </p:extLst>
          </p:nvPr>
        </p:nvGraphicFramePr>
        <p:xfrm>
          <a:off x="2563043" y="3645024"/>
          <a:ext cx="24288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3" name="Equation" r:id="rId22" imgW="2425680" imgH="876240" progId="Equation.DSMT4">
                  <p:embed/>
                </p:oleObj>
              </mc:Choice>
              <mc:Fallback>
                <p:oleObj name="Equation" r:id="rId22" imgW="2425680" imgH="8762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043" y="3645024"/>
                        <a:ext cx="24288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48618"/>
              </p:ext>
            </p:extLst>
          </p:nvPr>
        </p:nvGraphicFramePr>
        <p:xfrm>
          <a:off x="5076056" y="3645024"/>
          <a:ext cx="256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4" name="Equation" r:id="rId24" imgW="2565360" imgH="876240" progId="Equation.DSMT4">
                  <p:embed/>
                </p:oleObj>
              </mc:Choice>
              <mc:Fallback>
                <p:oleObj name="Equation" r:id="rId24" imgW="2565360" imgH="8762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645024"/>
                        <a:ext cx="2565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02413"/>
              </p:ext>
            </p:extLst>
          </p:nvPr>
        </p:nvGraphicFramePr>
        <p:xfrm>
          <a:off x="511175" y="4652963"/>
          <a:ext cx="2719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5" name="Equation" r:id="rId26" imgW="2705040" imgH="583920" progId="Equation.DSMT4">
                  <p:embed/>
                </p:oleObj>
              </mc:Choice>
              <mc:Fallback>
                <p:oleObj name="Equation" r:id="rId26" imgW="2705040" imgH="58392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652963"/>
                        <a:ext cx="27193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26652"/>
              </p:ext>
            </p:extLst>
          </p:nvPr>
        </p:nvGraphicFramePr>
        <p:xfrm>
          <a:off x="3314700" y="4594225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6" name="Equation" r:id="rId28" imgW="2044440" imgH="825480" progId="Equation.DSMT4">
                  <p:embed/>
                </p:oleObj>
              </mc:Choice>
              <mc:Fallback>
                <p:oleObj name="Equation" r:id="rId28" imgW="2044440" imgH="82548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594225"/>
                        <a:ext cx="2044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12080"/>
              </p:ext>
            </p:extLst>
          </p:nvPr>
        </p:nvGraphicFramePr>
        <p:xfrm>
          <a:off x="5618163" y="4552950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7" name="Equation" r:id="rId30" imgW="1993680" imgH="888840" progId="Equation.DSMT4">
                  <p:embed/>
                </p:oleObj>
              </mc:Choice>
              <mc:Fallback>
                <p:oleObj name="Equation" r:id="rId30" imgW="1993680" imgH="8888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552950"/>
                        <a:ext cx="1993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73432"/>
              </p:ext>
            </p:extLst>
          </p:nvPr>
        </p:nvGraphicFramePr>
        <p:xfrm>
          <a:off x="3348087" y="5517232"/>
          <a:ext cx="20431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8" name="Equation" r:id="rId32" imgW="2044440" imgH="825480" progId="Equation.DSMT4">
                  <p:embed/>
                </p:oleObj>
              </mc:Choice>
              <mc:Fallback>
                <p:oleObj name="Equation" r:id="rId32" imgW="2044440" imgH="8254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87" y="5517232"/>
                        <a:ext cx="20431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89302"/>
              </p:ext>
            </p:extLst>
          </p:nvPr>
        </p:nvGraphicFramePr>
        <p:xfrm>
          <a:off x="5580112" y="5517232"/>
          <a:ext cx="2982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9" name="Equation" r:id="rId34" imgW="2984400" imgH="825480" progId="Equation.DSMT4">
                  <p:embed/>
                </p:oleObj>
              </mc:Choice>
              <mc:Fallback>
                <p:oleObj name="Equation" r:id="rId34" imgW="2984400" imgH="8254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17232"/>
                        <a:ext cx="29829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5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152400"/>
            <a:ext cx="273630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23</a:t>
            </a:r>
            <a:r>
              <a:rPr lang="en-US" altLang="zh-CN" sz="2800" b="1" dirty="0" smtClean="0">
                <a:solidFill>
                  <a:srgbClr val="7030A0"/>
                </a:solidFill>
                <a:latin typeface="+mn-ea"/>
                <a:ea typeface="+mn-ea"/>
              </a:rPr>
              <a:t>.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求积分</a:t>
            </a:r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77783"/>
              </p:ext>
            </p:extLst>
          </p:nvPr>
        </p:nvGraphicFramePr>
        <p:xfrm>
          <a:off x="375688" y="762000"/>
          <a:ext cx="18811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6" name="Equation" r:id="rId3" imgW="1892160" imgH="583920" progId="Equation.DSMT4">
                  <p:embed/>
                </p:oleObj>
              </mc:Choice>
              <mc:Fallback>
                <p:oleObj name="Equation" r:id="rId3" imgW="1892160" imgH="5839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88" y="762000"/>
                        <a:ext cx="188118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61183"/>
              </p:ext>
            </p:extLst>
          </p:nvPr>
        </p:nvGraphicFramePr>
        <p:xfrm>
          <a:off x="2987824" y="762000"/>
          <a:ext cx="2435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7" name="Equation" r:id="rId5" imgW="2425680" imgH="583920" progId="Equation.DSMT4">
                  <p:embed/>
                </p:oleObj>
              </mc:Choice>
              <mc:Fallback>
                <p:oleObj name="Equation" r:id="rId5" imgW="2425680" imgH="5839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762000"/>
                        <a:ext cx="24352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16358"/>
              </p:ext>
            </p:extLst>
          </p:nvPr>
        </p:nvGraphicFramePr>
        <p:xfrm>
          <a:off x="6156176" y="773047"/>
          <a:ext cx="24241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8" name="Equation" r:id="rId7" imgW="2412720" imgH="583920" progId="Equation.DSMT4">
                  <p:embed/>
                </p:oleObj>
              </mc:Choice>
              <mc:Fallback>
                <p:oleObj name="Equation" r:id="rId7" imgW="2412720" imgH="5839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773047"/>
                        <a:ext cx="24241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7957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87366"/>
              </p:ext>
            </p:extLst>
          </p:nvPr>
        </p:nvGraphicFramePr>
        <p:xfrm>
          <a:off x="1237534" y="1484784"/>
          <a:ext cx="18811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9" name="Equation" r:id="rId9" imgW="1892160" imgH="583920" progId="Equation.DSMT4">
                  <p:embed/>
                </p:oleObj>
              </mc:Choice>
              <mc:Fallback>
                <p:oleObj name="Equation" r:id="rId9" imgW="1892160" imgH="58392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534" y="1484784"/>
                        <a:ext cx="18811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47578"/>
              </p:ext>
            </p:extLst>
          </p:nvPr>
        </p:nvGraphicFramePr>
        <p:xfrm>
          <a:off x="3131840" y="1412776"/>
          <a:ext cx="20462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0" name="Equation" r:id="rId10" imgW="2044440" imgH="685800" progId="Equation.DSMT4">
                  <p:embed/>
                </p:oleObj>
              </mc:Choice>
              <mc:Fallback>
                <p:oleObj name="Equation" r:id="rId10" imgW="2044440" imgH="6858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20462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86055"/>
              </p:ext>
            </p:extLst>
          </p:nvPr>
        </p:nvGraphicFramePr>
        <p:xfrm>
          <a:off x="5220072" y="1412776"/>
          <a:ext cx="302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1" name="Equation" r:id="rId12" imgW="3022560" imgH="685800" progId="Equation.DSMT4">
                  <p:embed/>
                </p:oleObj>
              </mc:Choice>
              <mc:Fallback>
                <p:oleObj name="Equation" r:id="rId12" imgW="3022560" imgH="6858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12776"/>
                        <a:ext cx="3022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73131"/>
              </p:ext>
            </p:extLst>
          </p:nvPr>
        </p:nvGraphicFramePr>
        <p:xfrm>
          <a:off x="3121388" y="2276872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2" name="Equation" r:id="rId14" imgW="2108160" imgH="317160" progId="Equation.DSMT4">
                  <p:embed/>
                </p:oleObj>
              </mc:Choice>
              <mc:Fallback>
                <p:oleObj name="Equation" r:id="rId14" imgW="2108160" imgH="3171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388" y="2276872"/>
                        <a:ext cx="2108200" cy="317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11191"/>
              </p:ext>
            </p:extLst>
          </p:nvPr>
        </p:nvGraphicFramePr>
        <p:xfrm>
          <a:off x="395536" y="2780928"/>
          <a:ext cx="2435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3" name="Equation" r:id="rId16" imgW="2425680" imgH="583920" progId="Equation.DSMT4">
                  <p:embed/>
                </p:oleObj>
              </mc:Choice>
              <mc:Fallback>
                <p:oleObj name="Equation" r:id="rId16" imgW="2425680" imgH="5839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24352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29423"/>
              </p:ext>
            </p:extLst>
          </p:nvPr>
        </p:nvGraphicFramePr>
        <p:xfrm>
          <a:off x="2915816" y="2924944"/>
          <a:ext cx="1870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4" name="Equation" r:id="rId17" imgW="1866600" imgH="317160" progId="Equation.DSMT4">
                  <p:embed/>
                </p:oleObj>
              </mc:Choice>
              <mc:Fallback>
                <p:oleObj name="Equation" r:id="rId17" imgW="1866600" imgH="3171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24944"/>
                        <a:ext cx="18700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18337"/>
              </p:ext>
            </p:extLst>
          </p:nvPr>
        </p:nvGraphicFramePr>
        <p:xfrm>
          <a:off x="2915816" y="3861048"/>
          <a:ext cx="16049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5" name="Equation" r:id="rId19" imgW="1600200" imgH="317160" progId="Equation.DSMT4">
                  <p:embed/>
                </p:oleObj>
              </mc:Choice>
              <mc:Fallback>
                <p:oleObj name="Equation" r:id="rId19" imgW="1600200" imgH="3171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861048"/>
                        <a:ext cx="160496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2461"/>
              </p:ext>
            </p:extLst>
          </p:nvPr>
        </p:nvGraphicFramePr>
        <p:xfrm>
          <a:off x="4572000" y="3717032"/>
          <a:ext cx="1849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name="Equation" r:id="rId21" imgW="1841400" imgH="495000" progId="Equation.DSMT4">
                  <p:embed/>
                </p:oleObj>
              </mc:Choice>
              <mc:Fallback>
                <p:oleObj name="Equation" r:id="rId21" imgW="1841400" imgH="4950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17032"/>
                        <a:ext cx="1849438" cy="5016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36809"/>
              </p:ext>
            </p:extLst>
          </p:nvPr>
        </p:nvGraphicFramePr>
        <p:xfrm>
          <a:off x="367575" y="4509120"/>
          <a:ext cx="2516981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Equation" r:id="rId23" imgW="2412720" imgH="583920" progId="Equation.DSMT4">
                  <p:embed/>
                </p:oleObj>
              </mc:Choice>
              <mc:Fallback>
                <p:oleObj name="Equation" r:id="rId23" imgW="2412720" imgH="5839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75" y="4509120"/>
                        <a:ext cx="2516981" cy="57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81643"/>
              </p:ext>
            </p:extLst>
          </p:nvPr>
        </p:nvGraphicFramePr>
        <p:xfrm>
          <a:off x="2912914" y="4653136"/>
          <a:ext cx="195160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8" name="Equation" r:id="rId24" imgW="1879560" imgH="291960" progId="Equation.DSMT4">
                  <p:embed/>
                </p:oleObj>
              </mc:Choice>
              <mc:Fallback>
                <p:oleObj name="Equation" r:id="rId24" imgW="1879560" imgH="2919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914" y="4653136"/>
                        <a:ext cx="1951608" cy="288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35072"/>
              </p:ext>
            </p:extLst>
          </p:nvPr>
        </p:nvGraphicFramePr>
        <p:xfrm>
          <a:off x="2987824" y="5589240"/>
          <a:ext cx="187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9" name="Equation" r:id="rId26" imgW="1879560" imgH="291960" progId="Equation.DSMT4">
                  <p:embed/>
                </p:oleObj>
              </mc:Choice>
              <mc:Fallback>
                <p:oleObj name="Equation" r:id="rId26" imgW="1879560" imgH="29196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89240"/>
                        <a:ext cx="1879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56179"/>
              </p:ext>
            </p:extLst>
          </p:nvPr>
        </p:nvGraphicFramePr>
        <p:xfrm>
          <a:off x="4788024" y="2708920"/>
          <a:ext cx="205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0" name="Equation" r:id="rId28" imgW="2057400" imgH="927000" progId="Equation.DSMT4">
                  <p:embed/>
                </p:oleObj>
              </mc:Choice>
              <mc:Fallback>
                <p:oleObj name="Equation" r:id="rId28" imgW="205740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88024" y="2708920"/>
                        <a:ext cx="2057400" cy="927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8520"/>
              </p:ext>
            </p:extLst>
          </p:nvPr>
        </p:nvGraphicFramePr>
        <p:xfrm>
          <a:off x="4860032" y="4365104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1" name="Equation" r:id="rId30" imgW="1790640" imgH="838080" progId="Equation.DSMT4">
                  <p:embed/>
                </p:oleObj>
              </mc:Choice>
              <mc:Fallback>
                <p:oleObj name="Equation" r:id="rId30" imgW="17906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60032" y="4365104"/>
                        <a:ext cx="1790700" cy="838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2368"/>
              </p:ext>
            </p:extLst>
          </p:nvPr>
        </p:nvGraphicFramePr>
        <p:xfrm>
          <a:off x="4860032" y="5301208"/>
          <a:ext cx="215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2" name="Equation" r:id="rId32" imgW="2158920" imgH="825480" progId="Equation.DSMT4">
                  <p:embed/>
                </p:oleObj>
              </mc:Choice>
              <mc:Fallback>
                <p:oleObj name="Equation" r:id="rId32" imgW="21589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860032" y="5301208"/>
                        <a:ext cx="2159000" cy="8255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2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99307" y="115889"/>
            <a:ext cx="6455569" cy="52322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charset="-122"/>
              </a:rPr>
              <a:t>一般来说，如果被积函数是两类初等</a:t>
            </a:r>
            <a:endParaRPr lang="en-US" altLang="zh-CN" sz="2800" b="1" dirty="0" smtClean="0">
              <a:ea typeface="楷体_GB2312" charset="-122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24673" y="1224403"/>
            <a:ext cx="7343775" cy="1008062"/>
            <a:chOff x="295" y="845"/>
            <a:chExt cx="4626" cy="635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295" y="845"/>
              <a:ext cx="4626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2800" b="1" dirty="0">
                  <a:solidFill>
                    <a:schemeClr val="tx2"/>
                  </a:solidFill>
                  <a:ea typeface="楷体_GB2312" charset="-122"/>
                </a:rPr>
                <a:t>反三角函数、对数函数、幂函数、三角函数、指数函数。将前面的选</a:t>
              </a:r>
              <a:r>
                <a:rPr lang="zh-CN" altLang="en-US" sz="2800" b="1" dirty="0" smtClean="0">
                  <a:solidFill>
                    <a:schemeClr val="tx2"/>
                  </a:solidFill>
                  <a:ea typeface="楷体_GB2312" charset="-122"/>
                </a:rPr>
                <a:t>作 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Times New Roman" pitchFamily="18" charset="0"/>
                  <a:ea typeface="楷体_GB2312" charset="-122"/>
                  <a:cs typeface="Times New Roman" pitchFamily="18" charset="0"/>
                </a:rPr>
                <a:t>u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charset="-122"/>
                </a:rPr>
                <a:t>，后面的选作</a:t>
              </a:r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/>
          </p:nvGraphicFramePr>
          <p:xfrm>
            <a:off x="4293" y="1135"/>
            <a:ext cx="26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0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1135"/>
                          <a:ext cx="26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3810" y="2348350"/>
            <a:ext cx="4392613" cy="519113"/>
            <a:chOff x="385" y="1616"/>
            <a:chExt cx="2767" cy="327"/>
          </a:xfrm>
        </p:grpSpPr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385" y="1616"/>
              <a:ext cx="27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charset="-122"/>
                </a:rPr>
                <a:t>常见的          选取</a:t>
              </a:r>
            </a:p>
          </p:txBody>
        </p:sp>
        <p:graphicFrame>
          <p:nvGraphicFramePr>
            <p:cNvPr id="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358991"/>
                </p:ext>
              </p:extLst>
            </p:nvPr>
          </p:nvGraphicFramePr>
          <p:xfrm>
            <a:off x="1166" y="1703"/>
            <a:ext cx="3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1" name="Equation" r:id="rId5" imgW="571320" imgH="380880" progId="Equation.DSMT4">
                    <p:embed/>
                  </p:oleObj>
                </mc:Choice>
                <mc:Fallback>
                  <p:oleObj name="Equation" r:id="rId5" imgW="571320" imgH="38088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1703"/>
                          <a:ext cx="36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204286"/>
              </p:ext>
            </p:extLst>
          </p:nvPr>
        </p:nvGraphicFramePr>
        <p:xfrm>
          <a:off x="1010485" y="3689786"/>
          <a:ext cx="15490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2" name="Equation" r:id="rId7" imgW="1549080" imgH="393480" progId="Equation.DSMT4">
                  <p:embed/>
                </p:oleObj>
              </mc:Choice>
              <mc:Fallback>
                <p:oleObj name="Equation" r:id="rId7" imgW="154908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85" y="3689786"/>
                        <a:ext cx="15490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34092"/>
              </p:ext>
            </p:extLst>
          </p:nvPr>
        </p:nvGraphicFramePr>
        <p:xfrm>
          <a:off x="3166260" y="3635811"/>
          <a:ext cx="1892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3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260" y="3635811"/>
                        <a:ext cx="1892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8935"/>
              </p:ext>
            </p:extLst>
          </p:nvPr>
        </p:nvGraphicFramePr>
        <p:xfrm>
          <a:off x="7256494" y="3672289"/>
          <a:ext cx="1244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4" name="Equation" r:id="rId11" imgW="1244520" imgH="393480" progId="Equation.DSMT4">
                  <p:embed/>
                </p:oleObj>
              </mc:Choice>
              <mc:Fallback>
                <p:oleObj name="Equation" r:id="rId11" imgW="124452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94" y="3672289"/>
                        <a:ext cx="12445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15278"/>
              </p:ext>
            </p:extLst>
          </p:nvPr>
        </p:nvGraphicFramePr>
        <p:xfrm>
          <a:off x="1025596" y="4487653"/>
          <a:ext cx="1244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5" name="Equation" r:id="rId13" imgW="1244520" imgH="393480" progId="Equation.DSMT4">
                  <p:embed/>
                </p:oleObj>
              </mc:Choice>
              <mc:Fallback>
                <p:oleObj name="Equation" r:id="rId13" imgW="124452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96" y="4487653"/>
                        <a:ext cx="12445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13794"/>
              </p:ext>
            </p:extLst>
          </p:nvPr>
        </p:nvGraphicFramePr>
        <p:xfrm>
          <a:off x="2739720" y="4487653"/>
          <a:ext cx="18158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6" name="Equation" r:id="rId15" imgW="1815840" imgH="393480" progId="Equation.DSMT4">
                  <p:embed/>
                </p:oleObj>
              </mc:Choice>
              <mc:Fallback>
                <p:oleObj name="Equation" r:id="rId15" imgW="181584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720" y="4487653"/>
                        <a:ext cx="18158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95668"/>
              </p:ext>
            </p:extLst>
          </p:nvPr>
        </p:nvGraphicFramePr>
        <p:xfrm>
          <a:off x="4979286" y="4429781"/>
          <a:ext cx="18540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7" name="Equation" r:id="rId17" imgW="1854000" imgH="393480" progId="Equation.DSMT4">
                  <p:embed/>
                </p:oleObj>
              </mc:Choice>
              <mc:Fallback>
                <p:oleObj name="Equation" r:id="rId17" imgW="1854000" imgH="3934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286" y="4429781"/>
                        <a:ext cx="18540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7415"/>
              </p:ext>
            </p:extLst>
          </p:nvPr>
        </p:nvGraphicFramePr>
        <p:xfrm>
          <a:off x="2018410" y="5083611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name="Equation" r:id="rId19" imgW="1828800" imgH="393480" progId="Equation.DSMT4">
                  <p:embed/>
                </p:oleObj>
              </mc:Choice>
              <mc:Fallback>
                <p:oleObj name="Equation" r:id="rId19" imgW="182880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410" y="5083611"/>
                        <a:ext cx="182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24749"/>
              </p:ext>
            </p:extLst>
          </p:nvPr>
        </p:nvGraphicFramePr>
        <p:xfrm>
          <a:off x="4754901" y="5112762"/>
          <a:ext cx="1866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21" imgW="1866600" imgH="393480" progId="Equation.DSMT4">
                  <p:embed/>
                </p:oleObj>
              </mc:Choice>
              <mc:Fallback>
                <p:oleObj name="Equation" r:id="rId21" imgW="1866600" imgH="393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901" y="5112762"/>
                        <a:ext cx="1866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35613"/>
              </p:ext>
            </p:extLst>
          </p:nvPr>
        </p:nvGraphicFramePr>
        <p:xfrm>
          <a:off x="7241373" y="4848661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0" name="Equation" r:id="rId23" imgW="1295280" imgH="406080" progId="Equation.DSMT4">
                  <p:embed/>
                </p:oleObj>
              </mc:Choice>
              <mc:Fallback>
                <p:oleObj name="Equation" r:id="rId23" imgW="1295280" imgH="406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373" y="4848661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218273" y="2903973"/>
            <a:ext cx="8521700" cy="2951832"/>
            <a:chOff x="113" y="1616"/>
            <a:chExt cx="5368" cy="2313"/>
          </a:xfrm>
        </p:grpSpPr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113" y="1616"/>
              <a:ext cx="5352" cy="23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68"/>
            <p:cNvSpPr>
              <a:spLocks noChangeShapeType="1"/>
            </p:cNvSpPr>
            <p:nvPr/>
          </p:nvSpPr>
          <p:spPr bwMode="auto">
            <a:xfrm>
              <a:off x="4468" y="1616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 flipV="1">
              <a:off x="113" y="2021"/>
              <a:ext cx="535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129" y="2688"/>
              <a:ext cx="5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95"/>
            <p:cNvSpPr>
              <a:spLocks noChangeShapeType="1"/>
            </p:cNvSpPr>
            <p:nvPr/>
          </p:nvSpPr>
          <p:spPr bwMode="auto">
            <a:xfrm>
              <a:off x="431" y="1616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100"/>
          <p:cNvGrpSpPr>
            <a:grpSpLocks/>
          </p:cNvGrpSpPr>
          <p:nvPr/>
        </p:nvGrpSpPr>
        <p:grpSpPr bwMode="auto">
          <a:xfrm>
            <a:off x="218273" y="2918261"/>
            <a:ext cx="8113713" cy="2428875"/>
            <a:chOff x="113" y="1625"/>
            <a:chExt cx="5111" cy="1530"/>
          </a:xfrm>
        </p:grpSpPr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701" y="1625"/>
              <a:ext cx="19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被  积  函  数</a:t>
              </a:r>
            </a:p>
          </p:txBody>
        </p:sp>
        <p:sp>
          <p:nvSpPr>
            <p:cNvPr id="30" name="Text Box 75"/>
            <p:cNvSpPr txBox="1">
              <a:spLocks noChangeArrowheads="1"/>
            </p:cNvSpPr>
            <p:nvPr/>
          </p:nvSpPr>
          <p:spPr bwMode="auto">
            <a:xfrm>
              <a:off x="4653" y="1645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选法</a:t>
              </a:r>
            </a:p>
          </p:txBody>
        </p:sp>
        <p:sp>
          <p:nvSpPr>
            <p:cNvPr id="31" name="Text Box 96"/>
            <p:cNvSpPr txBox="1">
              <a:spLocks noChangeArrowheads="1"/>
            </p:cNvSpPr>
            <p:nvPr/>
          </p:nvSpPr>
          <p:spPr bwMode="auto">
            <a:xfrm>
              <a:off x="113" y="2111"/>
              <a:ext cx="4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32" name="Text Box 97"/>
            <p:cNvSpPr txBox="1">
              <a:spLocks noChangeArrowheads="1"/>
            </p:cNvSpPr>
            <p:nvPr/>
          </p:nvSpPr>
          <p:spPr bwMode="auto">
            <a:xfrm>
              <a:off x="113" y="2825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</p:grpSp>
      <p:graphicFrame>
        <p:nvGraphicFramePr>
          <p:cNvPr id="34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188747"/>
              </p:ext>
            </p:extLst>
          </p:nvPr>
        </p:nvGraphicFramePr>
        <p:xfrm>
          <a:off x="5546989" y="3619675"/>
          <a:ext cx="10792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1" name="Equation" r:id="rId25" imgW="1079280" imgH="457200" progId="Equation.DSMT4">
                  <p:embed/>
                </p:oleObj>
              </mc:Choice>
              <mc:Fallback>
                <p:oleObj name="Equation" r:id="rId25" imgW="1079280" imgH="4572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989" y="3619675"/>
                        <a:ext cx="10792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85661"/>
              </p:ext>
            </p:extLst>
          </p:nvPr>
        </p:nvGraphicFramePr>
        <p:xfrm>
          <a:off x="2932810" y="2385061"/>
          <a:ext cx="54864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2" name="Equation" r:id="rId27" imgW="5486400" imgH="482400" progId="Equation.DSMT4">
                  <p:embed/>
                </p:oleObj>
              </mc:Choice>
              <mc:Fallback>
                <p:oleObj name="Equation" r:id="rId27" imgW="5486400" imgH="482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810" y="2385061"/>
                        <a:ext cx="548640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446135" y="721659"/>
            <a:ext cx="487345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函数的乘积。可按下列顺序：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521494" y="115889"/>
            <a:ext cx="207781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经验回顾： </a:t>
            </a:r>
          </a:p>
        </p:txBody>
      </p:sp>
    </p:spTree>
    <p:extLst>
      <p:ext uri="{BB962C8B-B14F-4D97-AF65-F5344CB8AC3E}">
        <p14:creationId xmlns:p14="http://schemas.microsoft.com/office/powerpoint/2010/main" val="3757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3568" y="260648"/>
            <a:ext cx="53285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二．常见的分部积分技巧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146" y="853193"/>
            <a:ext cx="256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代换法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1560" y="1445594"/>
            <a:ext cx="273630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24.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求积分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15284"/>
              </p:ext>
            </p:extLst>
          </p:nvPr>
        </p:nvGraphicFramePr>
        <p:xfrm>
          <a:off x="1037110" y="2055194"/>
          <a:ext cx="1790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Equation" r:id="rId3" imgW="1790640" imgH="596880" progId="Equation.DSMT4">
                  <p:embed/>
                </p:oleObj>
              </mc:Choice>
              <mc:Fallback>
                <p:oleObj name="Equation" r:id="rId3" imgW="1790640" imgH="5968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110" y="2055194"/>
                        <a:ext cx="17907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1413" y="2938842"/>
            <a:ext cx="237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 </a:t>
            </a: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令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13590"/>
              </p:ext>
            </p:extLst>
          </p:nvPr>
        </p:nvGraphicFramePr>
        <p:xfrm>
          <a:off x="2797102" y="2954855"/>
          <a:ext cx="104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8" name="Equation" r:id="rId5" imgW="1041120" imgH="495000" progId="Equation.DSMT4">
                  <p:embed/>
                </p:oleObj>
              </mc:Choice>
              <mc:Fallback>
                <p:oleObj name="Equation" r:id="rId5" imgW="1041120" imgH="4950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02" y="2954855"/>
                        <a:ext cx="1041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07793" y="294294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30024"/>
              </p:ext>
            </p:extLst>
          </p:nvPr>
        </p:nvGraphicFramePr>
        <p:xfrm>
          <a:off x="4539085" y="2973905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9" name="Equation" r:id="rId7" imgW="952200" imgH="457200" progId="Equation.DSMT4">
                  <p:embed/>
                </p:oleObj>
              </mc:Choice>
              <mc:Fallback>
                <p:oleObj name="Equation" r:id="rId7" imgW="952200" imgH="457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085" y="2973905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79183"/>
              </p:ext>
            </p:extLst>
          </p:nvPr>
        </p:nvGraphicFramePr>
        <p:xfrm>
          <a:off x="5460876" y="3005655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0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876" y="3005655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02188"/>
              </p:ext>
            </p:extLst>
          </p:nvPr>
        </p:nvGraphicFramePr>
        <p:xfrm>
          <a:off x="2471831" y="3627489"/>
          <a:ext cx="151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1" name="Equation" r:id="rId11" imgW="1511280" imgH="583920" progId="Equation.DSMT4">
                  <p:embed/>
                </p:oleObj>
              </mc:Choice>
              <mc:Fallback>
                <p:oleObj name="Equation" r:id="rId11" imgW="1511280" imgH="5839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831" y="3627489"/>
                        <a:ext cx="1511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68072"/>
              </p:ext>
            </p:extLst>
          </p:nvPr>
        </p:nvGraphicFramePr>
        <p:xfrm>
          <a:off x="2522984" y="5027427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" name="Equation" r:id="rId13" imgW="1015920" imgH="457200" progId="Equation.DSMT4">
                  <p:embed/>
                </p:oleObj>
              </mc:Choice>
              <mc:Fallback>
                <p:oleObj name="Equation" r:id="rId13" imgW="1015920" imgH="457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984" y="5027427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72324"/>
              </p:ext>
            </p:extLst>
          </p:nvPr>
        </p:nvGraphicFramePr>
        <p:xfrm>
          <a:off x="5014856" y="4965955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3" name="Equation" r:id="rId15" imgW="2755800" imgH="507960" progId="Equation.DSMT4">
                  <p:embed/>
                </p:oleObj>
              </mc:Choice>
              <mc:Fallback>
                <p:oleObj name="Equation" r:id="rId15" imgW="2755800" imgH="5079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856" y="4965955"/>
                        <a:ext cx="2755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3448973" y="4365676"/>
            <a:ext cx="1898650" cy="415925"/>
            <a:chOff x="2200" y="1846"/>
            <a:chExt cx="1196" cy="262"/>
          </a:xfrm>
        </p:grpSpPr>
        <p:graphicFrame>
          <p:nvGraphicFramePr>
            <p:cNvPr id="1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426834"/>
                </p:ext>
              </p:extLst>
            </p:nvPr>
          </p:nvGraphicFramePr>
          <p:xfrm>
            <a:off x="2200" y="1892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4" name="Equation" r:id="rId17" imgW="838080" imgH="342720" progId="Equation.DSMT4">
                    <p:embed/>
                  </p:oleObj>
                </mc:Choice>
                <mc:Fallback>
                  <p:oleObj name="Equation" r:id="rId17" imgW="838080" imgH="34272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892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618954"/>
                </p:ext>
              </p:extLst>
            </p:nvPr>
          </p:nvGraphicFramePr>
          <p:xfrm>
            <a:off x="2844" y="1846"/>
            <a:ext cx="5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5" name="Equation" r:id="rId19" imgW="876240" imgH="380880" progId="Equation.DSMT4">
                    <p:embed/>
                  </p:oleObj>
                </mc:Choice>
                <mc:Fallback>
                  <p:oleObj name="Equation" r:id="rId19" imgW="876240" imgH="38088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846"/>
                          <a:ext cx="5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30030"/>
              </p:ext>
            </p:extLst>
          </p:nvPr>
        </p:nvGraphicFramePr>
        <p:xfrm>
          <a:off x="3615184" y="5021077"/>
          <a:ext cx="641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6" name="Equation" r:id="rId21" imgW="634680" imgH="457200" progId="Equation.DSMT4">
                  <p:embed/>
                </p:oleObj>
              </mc:Choice>
              <mc:Fallback>
                <p:oleObj name="Equation" r:id="rId21" imgW="634680" imgH="457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184" y="5021077"/>
                        <a:ext cx="6413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78173"/>
              </p:ext>
            </p:extLst>
          </p:nvPr>
        </p:nvGraphicFramePr>
        <p:xfrm>
          <a:off x="4427984" y="5097277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7" name="Equation" r:id="rId23" imgW="507960" imgH="393480" progId="Equation.DSMT4">
                  <p:embed/>
                </p:oleObj>
              </mc:Choice>
              <mc:Fallback>
                <p:oleObj name="Equation" r:id="rId23" imgW="50796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097277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775873" y="4406951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02873" y="434503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令</a:t>
            </a:r>
          </a:p>
        </p:txBody>
      </p:sp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51026"/>
              </p:ext>
            </p:extLst>
          </p:nvPr>
        </p:nvGraphicFramePr>
        <p:xfrm>
          <a:off x="4644008" y="2095551"/>
          <a:ext cx="2819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8" name="Equation" r:id="rId25" imgW="2819160" imgH="583920" progId="Equation.DSMT4">
                  <p:embed/>
                </p:oleObj>
              </mc:Choice>
              <mc:Fallback>
                <p:oleObj name="Equation" r:id="rId25" imgW="2819160" imgH="5839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095551"/>
                        <a:ext cx="2819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9069"/>
              </p:ext>
            </p:extLst>
          </p:nvPr>
        </p:nvGraphicFramePr>
        <p:xfrm>
          <a:off x="1388783" y="3648127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9" name="Equation" r:id="rId27" imgW="1079280" imgH="596880" progId="Equation.DSMT4">
                  <p:embed/>
                </p:oleObj>
              </mc:Choice>
              <mc:Fallback>
                <p:oleObj name="Equation" r:id="rId27" imgW="1079280" imgH="5968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783" y="3648127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1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21" grpId="0" animBg="1"/>
      <p:bldP spid="22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97138"/>
              </p:ext>
            </p:extLst>
          </p:nvPr>
        </p:nvGraphicFramePr>
        <p:xfrm>
          <a:off x="827584" y="476672"/>
          <a:ext cx="838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9" name="Equation" r:id="rId3" imgW="838080" imgH="482400" progId="Equation.DSMT4">
                  <p:embed/>
                </p:oleObj>
              </mc:Choice>
              <mc:Fallback>
                <p:oleObj name="Equation" r:id="rId3" imgW="838080" imgH="482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6672"/>
                        <a:ext cx="8382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26134"/>
              </p:ext>
            </p:extLst>
          </p:nvPr>
        </p:nvGraphicFramePr>
        <p:xfrm>
          <a:off x="1403648" y="508421"/>
          <a:ext cx="20335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0" name="Equation" r:id="rId5" imgW="2019240" imgH="406080" progId="Equation.DSMT4">
                  <p:embed/>
                </p:oleObj>
              </mc:Choice>
              <mc:Fallback>
                <p:oleObj name="Equation" r:id="rId5" imgW="2019240" imgH="4060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8421"/>
                        <a:ext cx="203358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236182"/>
              </p:ext>
            </p:extLst>
          </p:nvPr>
        </p:nvGraphicFramePr>
        <p:xfrm>
          <a:off x="539552" y="1340768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1" name="Equation" r:id="rId7" imgW="2044440" imgH="583920" progId="Equation.DSMT4">
                  <p:embed/>
                </p:oleObj>
              </mc:Choice>
              <mc:Fallback>
                <p:oleObj name="Equation" r:id="rId7" imgW="2044440" imgH="58392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2044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75215"/>
              </p:ext>
            </p:extLst>
          </p:nvPr>
        </p:nvGraphicFramePr>
        <p:xfrm>
          <a:off x="3796506" y="521915"/>
          <a:ext cx="15509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2" name="Equation" r:id="rId9" imgW="1536480" imgH="380880" progId="Equation.DSMT4">
                  <p:embed/>
                </p:oleObj>
              </mc:Choice>
              <mc:Fallback>
                <p:oleObj name="Equation" r:id="rId9" imgW="1536480" imgH="3808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506" y="521915"/>
                        <a:ext cx="15509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91940"/>
              </p:ext>
            </p:extLst>
          </p:nvPr>
        </p:nvGraphicFramePr>
        <p:xfrm>
          <a:off x="5724128" y="553665"/>
          <a:ext cx="16922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3" name="Equation" r:id="rId11" imgW="1676160" imgH="317160" progId="Equation.DSMT4">
                  <p:embed/>
                </p:oleObj>
              </mc:Choice>
              <mc:Fallback>
                <p:oleObj name="Equation" r:id="rId11" imgW="1676160" imgH="3171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53665"/>
                        <a:ext cx="169227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7536"/>
              </p:ext>
            </p:extLst>
          </p:nvPr>
        </p:nvGraphicFramePr>
        <p:xfrm>
          <a:off x="2627784" y="1340768"/>
          <a:ext cx="1700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4" name="Equation" r:id="rId13" imgW="1701720" imgH="583920" progId="Equation.DSMT4">
                  <p:embed/>
                </p:oleObj>
              </mc:Choice>
              <mc:Fallback>
                <p:oleObj name="Equation" r:id="rId13" imgW="1701720" imgH="5839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340768"/>
                        <a:ext cx="170021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279189"/>
              </p:ext>
            </p:extLst>
          </p:nvPr>
        </p:nvGraphicFramePr>
        <p:xfrm>
          <a:off x="4355976" y="1340768"/>
          <a:ext cx="287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Equation" r:id="rId15" imgW="2869920" imgH="583920" progId="Equation.DSMT4">
                  <p:embed/>
                </p:oleObj>
              </mc:Choice>
              <mc:Fallback>
                <p:oleObj name="Equation" r:id="rId15" imgW="2869920" imgH="5839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340768"/>
                        <a:ext cx="2870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32134"/>
              </p:ext>
            </p:extLst>
          </p:nvPr>
        </p:nvGraphicFramePr>
        <p:xfrm>
          <a:off x="2627784" y="2060848"/>
          <a:ext cx="406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6" name="Equation" r:id="rId17" imgW="4063680" imgH="583920" progId="Equation.DSMT4">
                  <p:embed/>
                </p:oleObj>
              </mc:Choice>
              <mc:Fallback>
                <p:oleObj name="Equation" r:id="rId17" imgW="4063680" imgH="58392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60848"/>
                        <a:ext cx="4064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16376"/>
              </p:ext>
            </p:extLst>
          </p:nvPr>
        </p:nvGraphicFramePr>
        <p:xfrm>
          <a:off x="2627784" y="2812901"/>
          <a:ext cx="41259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7" name="Equation" r:id="rId19" imgW="4114800" imgH="380880" progId="Equation.DSMT4">
                  <p:embed/>
                </p:oleObj>
              </mc:Choice>
              <mc:Fallback>
                <p:oleObj name="Equation" r:id="rId19" imgW="4114800" imgH="3808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812901"/>
                        <a:ext cx="412591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1873"/>
              </p:ext>
            </p:extLst>
          </p:nvPr>
        </p:nvGraphicFramePr>
        <p:xfrm>
          <a:off x="2627784" y="3356992"/>
          <a:ext cx="5873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8" name="Equation" r:id="rId21" imgW="5867280" imgH="545760" progId="Equation.DSMT4">
                  <p:embed/>
                </p:oleObj>
              </mc:Choice>
              <mc:Fallback>
                <p:oleObj name="Equation" r:id="rId21" imgW="5867280" imgH="5457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356992"/>
                        <a:ext cx="5873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1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219" y="68664"/>
            <a:ext cx="256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循环法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8452" y="619264"/>
            <a:ext cx="1629431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25. </a:t>
            </a:r>
            <a:r>
              <a:rPr lang="zh-CN" altLang="en-US" sz="2800" b="1" dirty="0" smtClean="0">
                <a:ea typeface="楷体_GB2312" charset="-122"/>
              </a:rPr>
              <a:t>求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12180"/>
              </p:ext>
            </p:extLst>
          </p:nvPr>
        </p:nvGraphicFramePr>
        <p:xfrm>
          <a:off x="2014538" y="625475"/>
          <a:ext cx="1701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1" name="Equation" r:id="rId3" imgW="1701720" imgH="583920" progId="Equation.DSMT4">
                  <p:embed/>
                </p:oleObj>
              </mc:Choice>
              <mc:Fallback>
                <p:oleObj name="Equation" r:id="rId3" imgW="1701720" imgH="58392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625475"/>
                        <a:ext cx="1701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7814" y="1197900"/>
            <a:ext cx="139018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令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55089"/>
              </p:ext>
            </p:extLst>
          </p:nvPr>
        </p:nvGraphicFramePr>
        <p:xfrm>
          <a:off x="1655702" y="1257921"/>
          <a:ext cx="1320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2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02" y="1257921"/>
                        <a:ext cx="1320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42212"/>
              </p:ext>
            </p:extLst>
          </p:nvPr>
        </p:nvGraphicFramePr>
        <p:xfrm>
          <a:off x="3145863" y="1215420"/>
          <a:ext cx="957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3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63" y="1215420"/>
                        <a:ext cx="9572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27031" y="1135987"/>
            <a:ext cx="7759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07365"/>
              </p:ext>
            </p:extLst>
          </p:nvPr>
        </p:nvGraphicFramePr>
        <p:xfrm>
          <a:off x="4960615" y="1249020"/>
          <a:ext cx="14475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4" name="Equation" r:id="rId9" imgW="1447560" imgH="406080" progId="Equation.DSMT4">
                  <p:embed/>
                </p:oleObj>
              </mc:Choice>
              <mc:Fallback>
                <p:oleObj name="Equation" r:id="rId9" imgW="1447560" imgH="406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615" y="1249020"/>
                        <a:ext cx="14475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30404"/>
              </p:ext>
            </p:extLst>
          </p:nvPr>
        </p:nvGraphicFramePr>
        <p:xfrm>
          <a:off x="6588224" y="1244019"/>
          <a:ext cx="842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5" name="Equation" r:id="rId11" imgW="825480" imgH="380880" progId="Equation.DSMT4">
                  <p:embed/>
                </p:oleObj>
              </mc:Choice>
              <mc:Fallback>
                <p:oleObj name="Equation" r:id="rId11" imgW="825480" imgH="3808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244019"/>
                        <a:ext cx="8429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7760" y="1827108"/>
            <a:ext cx="186220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∴  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原式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02291"/>
              </p:ext>
            </p:extLst>
          </p:nvPr>
        </p:nvGraphicFramePr>
        <p:xfrm>
          <a:off x="2360532" y="1798864"/>
          <a:ext cx="1317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6" name="Equation" r:id="rId13" imgW="1295280" imgH="380880" progId="Equation.DSMT4">
                  <p:embed/>
                </p:oleObj>
              </mc:Choice>
              <mc:Fallback>
                <p:oleObj name="Equation" r:id="rId13" imgW="1295280" imgH="3808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532" y="1798864"/>
                        <a:ext cx="1317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81835"/>
              </p:ext>
            </p:extLst>
          </p:nvPr>
        </p:nvGraphicFramePr>
        <p:xfrm>
          <a:off x="3886120" y="1784576"/>
          <a:ext cx="19002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7" name="Equation" r:id="rId15" imgW="1866600" imgH="583920" progId="Equation.DSMT4">
                  <p:embed/>
                </p:oleObj>
              </mc:Choice>
              <mc:Fallback>
                <p:oleObj name="Equation" r:id="rId15" imgW="1866600" imgH="5839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20" y="1784576"/>
                        <a:ext cx="19002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99560" y="2500208"/>
            <a:ext cx="108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再令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27024"/>
              </p:ext>
            </p:extLst>
          </p:nvPr>
        </p:nvGraphicFramePr>
        <p:xfrm>
          <a:off x="3370441" y="2634908"/>
          <a:ext cx="137160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8" name="Equation" r:id="rId17" imgW="1371600" imgH="317160" progId="Equation.DSMT4">
                  <p:embed/>
                </p:oleObj>
              </mc:Choice>
              <mc:Fallback>
                <p:oleObj name="Equation" r:id="rId17" imgW="1371600" imgH="31716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441" y="2634908"/>
                        <a:ext cx="137160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24161"/>
              </p:ext>
            </p:extLst>
          </p:nvPr>
        </p:nvGraphicFramePr>
        <p:xfrm>
          <a:off x="5052932" y="2483076"/>
          <a:ext cx="917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9" name="Equation" r:id="rId19" imgW="901440" imgH="380880" progId="Equation.DSMT4">
                  <p:embed/>
                </p:oleObj>
              </mc:Choice>
              <mc:Fallback>
                <p:oleObj name="Equation" r:id="rId19" imgW="901440" imgH="3808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932" y="2483076"/>
                        <a:ext cx="9175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979361" y="2450995"/>
            <a:ext cx="85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05"/>
              </p:ext>
            </p:extLst>
          </p:nvPr>
        </p:nvGraphicFramePr>
        <p:xfrm>
          <a:off x="3042703" y="3019320"/>
          <a:ext cx="16380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0" name="Equation" r:id="rId21" imgW="1638000" imgH="406080" progId="Equation.DSMT4">
                  <p:embed/>
                </p:oleObj>
              </mc:Choice>
              <mc:Fallback>
                <p:oleObj name="Equation" r:id="rId21" imgW="1638000" imgH="406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703" y="3019320"/>
                        <a:ext cx="163800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66878"/>
              </p:ext>
            </p:extLst>
          </p:nvPr>
        </p:nvGraphicFramePr>
        <p:xfrm>
          <a:off x="5062279" y="3019320"/>
          <a:ext cx="839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1" name="Equation" r:id="rId23" imgW="825480" imgH="380880" progId="Equation.DSMT4">
                  <p:embed/>
                </p:oleObj>
              </mc:Choice>
              <mc:Fallback>
                <p:oleObj name="Equation" r:id="rId23" imgW="825480" imgH="3808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279" y="3019320"/>
                        <a:ext cx="8397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82601"/>
              </p:ext>
            </p:extLst>
          </p:nvPr>
        </p:nvGraphicFramePr>
        <p:xfrm>
          <a:off x="2366882" y="3511776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2" name="Equation" r:id="rId25" imgW="1295280" imgH="380880" progId="Equation.DSMT4">
                  <p:embed/>
                </p:oleObj>
              </mc:Choice>
              <mc:Fallback>
                <p:oleObj name="Equation" r:id="rId25" imgW="1295280" imgH="3808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82" y="3511776"/>
                        <a:ext cx="1320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84548"/>
              </p:ext>
            </p:extLst>
          </p:nvPr>
        </p:nvGraphicFramePr>
        <p:xfrm>
          <a:off x="3836535" y="3501482"/>
          <a:ext cx="3217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3" name="Equation" r:id="rId27" imgW="3162240" imgH="583920" progId="Equation.DSMT4">
                  <p:embed/>
                </p:oleObj>
              </mc:Choice>
              <mc:Fallback>
                <p:oleObj name="Equation" r:id="rId27" imgW="3162240" imgH="583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535" y="3501482"/>
                        <a:ext cx="32178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5349" y="4183812"/>
            <a:ext cx="232775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故     原式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=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173627"/>
              </p:ext>
            </p:extLst>
          </p:nvPr>
        </p:nvGraphicFramePr>
        <p:xfrm>
          <a:off x="2523537" y="4100468"/>
          <a:ext cx="3143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4" name="Equation" r:id="rId29" imgW="3085920" imgH="685800" progId="Equation.DSMT4">
                  <p:embed/>
                </p:oleObj>
              </mc:Choice>
              <mc:Fallback>
                <p:oleObj name="Equation" r:id="rId29" imgW="3085920" imgH="685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537" y="4100468"/>
                        <a:ext cx="3143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93100" y="4880524"/>
            <a:ext cx="23568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也可设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74786"/>
              </p:ext>
            </p:extLst>
          </p:nvPr>
        </p:nvGraphicFramePr>
        <p:xfrm>
          <a:off x="2561080" y="4904537"/>
          <a:ext cx="1255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5" name="Equation" r:id="rId31" imgW="1231560" imgH="431640" progId="Equation.DSMT4">
                  <p:embed/>
                </p:oleObj>
              </mc:Choice>
              <mc:Fallback>
                <p:oleObj name="Equation" r:id="rId31" imgW="1231560" imgH="4316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080" y="4904537"/>
                        <a:ext cx="1255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880089" y="4870999"/>
            <a:ext cx="488829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为三角函数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但两次所设类型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350370" y="5517232"/>
            <a:ext cx="209768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必须一致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.  </a:t>
            </a:r>
            <a:endParaRPr kumimoji="1" lang="zh-CN" altLang="en-US" sz="2800" b="1" dirty="0">
              <a:solidFill>
                <a:schemeClr val="hlink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474161" y="2298595"/>
            <a:ext cx="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132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11" grpId="0" autoUpdateAnimBg="0"/>
      <p:bldP spid="14" grpId="0" autoUpdateAnimBg="0"/>
      <p:bldP spid="17" grpId="0" autoUpdateAnimBg="0"/>
      <p:bldP spid="22" grpId="0" autoUpdateAnimBg="0"/>
      <p:bldP spid="24" grpId="0" autoUpdateAnimBg="0"/>
      <p:bldP spid="26" grpId="0" autoUpdateAnimBg="0"/>
      <p:bldP spid="27" grpId="0" autoUpdateAnimBg="0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218" y="68664"/>
            <a:ext cx="351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等待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消去法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01415"/>
              </p:ext>
            </p:extLst>
          </p:nvPr>
        </p:nvGraphicFramePr>
        <p:xfrm>
          <a:off x="1922412" y="674503"/>
          <a:ext cx="2647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3" imgW="2654280" imgH="939600" progId="Equation.DSMT4">
                  <p:embed/>
                </p:oleObj>
              </mc:Choice>
              <mc:Fallback>
                <p:oleObj name="Equation" r:id="rId3" imgW="2654280" imgH="939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12" y="674503"/>
                        <a:ext cx="26479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6814" y="836428"/>
            <a:ext cx="1629431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26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charset="-122"/>
              </a:rPr>
              <a:t>. </a:t>
            </a:r>
            <a:r>
              <a:rPr lang="zh-CN" altLang="en-US" sz="2800" b="1" dirty="0" smtClean="0">
                <a:ea typeface="楷体_GB2312" charset="-122"/>
              </a:rPr>
              <a:t>求</a:t>
            </a:r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5047" y="1937335"/>
            <a:ext cx="9889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771173"/>
              </p:ext>
            </p:extLst>
          </p:nvPr>
        </p:nvGraphicFramePr>
        <p:xfrm>
          <a:off x="1484192" y="1730166"/>
          <a:ext cx="5813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Equation" r:id="rId5" imgW="5816520" imgH="939600" progId="Equation.DSMT4">
                  <p:embed/>
                </p:oleObj>
              </mc:Choice>
              <mc:Fallback>
                <p:oleObj name="Equation" r:id="rId5" imgW="5816520" imgH="93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192" y="1730166"/>
                        <a:ext cx="58134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31515"/>
              </p:ext>
            </p:extLst>
          </p:nvPr>
        </p:nvGraphicFramePr>
        <p:xfrm>
          <a:off x="1113978" y="2782068"/>
          <a:ext cx="31575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7" imgW="3149280" imgH="939600" progId="Equation.DSMT4">
                  <p:embed/>
                </p:oleObj>
              </mc:Choice>
              <mc:Fallback>
                <p:oleObj name="Equation" r:id="rId7" imgW="3149280" imgH="939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978" y="2782068"/>
                        <a:ext cx="31575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83444"/>
              </p:ext>
            </p:extLst>
          </p:nvPr>
        </p:nvGraphicFramePr>
        <p:xfrm>
          <a:off x="4344937" y="2849239"/>
          <a:ext cx="1379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9" imgW="1371600" imgH="838080" progId="Equation.DSMT4">
                  <p:embed/>
                </p:oleObj>
              </mc:Choice>
              <mc:Fallback>
                <p:oleObj name="Equation" r:id="rId9" imgW="1371600" imgH="838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37" y="2849239"/>
                        <a:ext cx="13795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960374"/>
              </p:ext>
            </p:extLst>
          </p:nvPr>
        </p:nvGraphicFramePr>
        <p:xfrm>
          <a:off x="1171838" y="4149080"/>
          <a:ext cx="1928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Equation" r:id="rId11" imgW="1917360" imgH="317160" progId="Equation.DSMT4">
                  <p:embed/>
                </p:oleObj>
              </mc:Choice>
              <mc:Fallback>
                <p:oleObj name="Equation" r:id="rId11" imgW="1917360" imgH="3171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838" y="4149080"/>
                        <a:ext cx="19288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9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218" y="68664"/>
            <a:ext cx="351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递推公式法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11207"/>
              </p:ext>
            </p:extLst>
          </p:nvPr>
        </p:nvGraphicFramePr>
        <p:xfrm>
          <a:off x="2058429" y="526579"/>
          <a:ext cx="2343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3" imgW="2349360" imgH="1091880" progId="Equation.DSMT4">
                  <p:embed/>
                </p:oleObj>
              </mc:Choice>
              <mc:Fallback>
                <p:oleObj name="Equation" r:id="rId3" imgW="2349360" imgH="10918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429" y="526579"/>
                        <a:ext cx="23431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7463" y="655273"/>
            <a:ext cx="1629431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27. </a:t>
            </a:r>
            <a:r>
              <a:rPr lang="zh-CN" altLang="en-US" sz="2800" b="1" dirty="0" smtClean="0">
                <a:ea typeface="楷体_GB2312" charset="-122"/>
              </a:rPr>
              <a:t>求</a:t>
            </a:r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78709" y="65527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的递推公式．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6685" y="1517352"/>
            <a:ext cx="9889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 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475657" y="1517352"/>
            <a:ext cx="4241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以“降次”为目标凑导数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1252"/>
              </p:ext>
            </p:extLst>
          </p:nvPr>
        </p:nvGraphicFramePr>
        <p:xfrm>
          <a:off x="623218" y="2036464"/>
          <a:ext cx="3381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5" imgW="3377880" imgH="1143000" progId="Equation.DSMT4">
                  <p:embed/>
                </p:oleObj>
              </mc:Choice>
              <mc:Fallback>
                <p:oleObj name="Equation" r:id="rId5" imgW="3377880" imgH="1143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18" y="2036464"/>
                        <a:ext cx="33813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61559"/>
              </p:ext>
            </p:extLst>
          </p:nvPr>
        </p:nvGraphicFramePr>
        <p:xfrm>
          <a:off x="3995936" y="2040572"/>
          <a:ext cx="401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7" imgW="4012920" imgH="1143000" progId="Equation.DSMT4">
                  <p:embed/>
                </p:oleObj>
              </mc:Choice>
              <mc:Fallback>
                <p:oleObj name="Equation" r:id="rId7" imgW="4012920" imgH="1143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040572"/>
                        <a:ext cx="4013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13060"/>
              </p:ext>
            </p:extLst>
          </p:nvPr>
        </p:nvGraphicFramePr>
        <p:xfrm>
          <a:off x="990350" y="2996951"/>
          <a:ext cx="6299201" cy="136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9" imgW="6298920" imgH="1523880" progId="Equation.DSMT4">
                  <p:embed/>
                </p:oleObj>
              </mc:Choice>
              <mc:Fallback>
                <p:oleObj name="Equation" r:id="rId9" imgW="6298920" imgH="15238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350" y="2996951"/>
                        <a:ext cx="6299201" cy="1368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91609"/>
              </p:ext>
            </p:extLst>
          </p:nvPr>
        </p:nvGraphicFramePr>
        <p:xfrm>
          <a:off x="1054644" y="4365105"/>
          <a:ext cx="617061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Equation" r:id="rId11" imgW="6159240" imgH="1371600" progId="Equation.DSMT4">
                  <p:embed/>
                </p:oleObj>
              </mc:Choice>
              <mc:Fallback>
                <p:oleObj name="Equation" r:id="rId11" imgW="6159240" imgH="1371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4" y="4365105"/>
                        <a:ext cx="6170613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6265"/>
              </p:ext>
            </p:extLst>
          </p:nvPr>
        </p:nvGraphicFramePr>
        <p:xfrm>
          <a:off x="1073150" y="5589588"/>
          <a:ext cx="5486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Equation" r:id="rId13" imgW="5727600" imgH="1091880" progId="Equation.DSMT4">
                  <p:embed/>
                </p:oleObj>
              </mc:Choice>
              <mc:Fallback>
                <p:oleObj name="Equation" r:id="rId13" imgW="5727600" imgH="10918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589588"/>
                        <a:ext cx="54864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8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464" y="330200"/>
            <a:ext cx="2096319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求积分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77029"/>
              </p:ext>
            </p:extLst>
          </p:nvPr>
        </p:nvGraphicFramePr>
        <p:xfrm>
          <a:off x="4759325" y="836613"/>
          <a:ext cx="23463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tion" r:id="rId3" imgW="2336760" imgH="583920" progId="Equation.DSMT4">
                  <p:embed/>
                </p:oleObj>
              </mc:Choice>
              <mc:Fallback>
                <p:oleObj name="Equation" r:id="rId3" imgW="2336760" imgH="58392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836613"/>
                        <a:ext cx="23463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484" y="1628800"/>
            <a:ext cx="2422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91065"/>
              </p:ext>
            </p:extLst>
          </p:nvPr>
        </p:nvGraphicFramePr>
        <p:xfrm>
          <a:off x="2267718" y="3010713"/>
          <a:ext cx="971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Equation" r:id="rId5" imgW="965160" imgH="393480" progId="Equation.DSMT4">
                  <p:embed/>
                </p:oleObj>
              </mc:Choice>
              <mc:Fallback>
                <p:oleObj name="Equation" r:id="rId5" imgW="965160" imgH="39348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8" y="3010713"/>
                        <a:ext cx="971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152272" y="294277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41401"/>
              </p:ext>
            </p:extLst>
          </p:nvPr>
        </p:nvGraphicFramePr>
        <p:xfrm>
          <a:off x="1029370" y="3699594"/>
          <a:ext cx="18272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Equation" r:id="rId7" imgW="1828800" imgH="583920" progId="Equation.DSMT4">
                  <p:embed/>
                </p:oleObj>
              </mc:Choice>
              <mc:Fallback>
                <p:oleObj name="Equation" r:id="rId7" imgW="1828800" imgH="58392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70" y="3699594"/>
                        <a:ext cx="1827213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56464"/>
              </p:ext>
            </p:extLst>
          </p:nvPr>
        </p:nvGraphicFramePr>
        <p:xfrm>
          <a:off x="2973586" y="3555578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Equation" r:id="rId9" imgW="2044440" imgH="825480" progId="Equation.DSMT4">
                  <p:embed/>
                </p:oleObj>
              </mc:Choice>
              <mc:Fallback>
                <p:oleObj name="Equation" r:id="rId9" imgW="2044440" imgH="82548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586" y="3555578"/>
                        <a:ext cx="2044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50643"/>
              </p:ext>
            </p:extLst>
          </p:nvPr>
        </p:nvGraphicFramePr>
        <p:xfrm>
          <a:off x="5061818" y="3555578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Equation" r:id="rId11" imgW="1752480" imgH="825480" progId="Equation.DSMT4">
                  <p:embed/>
                </p:oleObj>
              </mc:Choice>
              <mc:Fallback>
                <p:oleObj name="Equation" r:id="rId11" imgW="1752480" imgH="82548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18" y="3555578"/>
                        <a:ext cx="1752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8881"/>
              </p:ext>
            </p:extLst>
          </p:nvPr>
        </p:nvGraphicFramePr>
        <p:xfrm>
          <a:off x="6862018" y="3500325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Equation" r:id="rId13" imgW="1803240" imgH="825480" progId="Equation.DSMT4">
                  <p:embed/>
                </p:oleObj>
              </mc:Choice>
              <mc:Fallback>
                <p:oleObj name="Equation" r:id="rId13" imgW="1803240" imgH="8254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018" y="3500325"/>
                        <a:ext cx="1803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449826"/>
              </p:ext>
            </p:extLst>
          </p:nvPr>
        </p:nvGraphicFramePr>
        <p:xfrm>
          <a:off x="1232370" y="836712"/>
          <a:ext cx="2790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" name="Equation" r:id="rId15" imgW="2781000" imgH="583920" progId="Equation.DSMT4">
                  <p:embed/>
                </p:oleObj>
              </mc:Choice>
              <mc:Fallback>
                <p:oleObj name="Equation" r:id="rId15" imgW="2781000" imgH="58392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370" y="836712"/>
                        <a:ext cx="27908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83052"/>
              </p:ext>
            </p:extLst>
          </p:nvPr>
        </p:nvGraphicFramePr>
        <p:xfrm>
          <a:off x="2699792" y="1722134"/>
          <a:ext cx="129381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" name="Equation" r:id="rId17" imgW="1282680" imgH="330120" progId="Equation.DSMT4">
                  <p:embed/>
                </p:oleObj>
              </mc:Choice>
              <mc:Fallback>
                <p:oleObj name="Equation" r:id="rId17" imgW="1282680" imgH="33012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22134"/>
                        <a:ext cx="129381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995936" y="1628800"/>
            <a:ext cx="443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13411"/>
              </p:ext>
            </p:extLst>
          </p:nvPr>
        </p:nvGraphicFramePr>
        <p:xfrm>
          <a:off x="395536" y="2348880"/>
          <a:ext cx="20780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" name="Equation" r:id="rId19" imgW="2070000" imgH="583920" progId="Equation.DSMT4">
                  <p:embed/>
                </p:oleObj>
              </mc:Choice>
              <mc:Fallback>
                <p:oleObj name="Equation" r:id="rId19" imgW="2070000" imgH="58392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48880"/>
                        <a:ext cx="20780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43855"/>
              </p:ext>
            </p:extLst>
          </p:nvPr>
        </p:nvGraphicFramePr>
        <p:xfrm>
          <a:off x="2608810" y="2348880"/>
          <a:ext cx="16652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" name="Equation" r:id="rId21" imgW="1663560" imgH="583920" progId="Equation.DSMT4">
                  <p:embed/>
                </p:oleObj>
              </mc:Choice>
              <mc:Fallback>
                <p:oleObj name="Equation" r:id="rId21" imgW="1663560" imgH="58392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810" y="2348880"/>
                        <a:ext cx="16652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31045"/>
              </p:ext>
            </p:extLst>
          </p:nvPr>
        </p:nvGraphicFramePr>
        <p:xfrm>
          <a:off x="4246002" y="2276872"/>
          <a:ext cx="116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" name="Equation" r:id="rId23" imgW="1168200" imgH="583920" progId="Equation.DSMT4">
                  <p:embed/>
                </p:oleObj>
              </mc:Choice>
              <mc:Fallback>
                <p:oleObj name="Equation" r:id="rId23" imgW="1168200" imgH="58392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002" y="2276872"/>
                        <a:ext cx="1168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84960"/>
              </p:ext>
            </p:extLst>
          </p:nvPr>
        </p:nvGraphicFramePr>
        <p:xfrm>
          <a:off x="5508104" y="2152020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" name="Equation" r:id="rId25" imgW="1206360" imgH="825480" progId="Equation.DSMT4">
                  <p:embed/>
                </p:oleObj>
              </mc:Choice>
              <mc:Fallback>
                <p:oleObj name="Equation" r:id="rId25" imgW="1206360" imgH="82548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52020"/>
                        <a:ext cx="1206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48168"/>
              </p:ext>
            </p:extLst>
          </p:nvPr>
        </p:nvGraphicFramePr>
        <p:xfrm>
          <a:off x="6732240" y="2152020"/>
          <a:ext cx="20018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8" name="Equation" r:id="rId27" imgW="1993680" imgH="825480" progId="Equation.DSMT4">
                  <p:embed/>
                </p:oleObj>
              </mc:Choice>
              <mc:Fallback>
                <p:oleObj name="Equation" r:id="rId27" imgW="1993680" imgH="82548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152020"/>
                        <a:ext cx="20018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833050" y="294277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）令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85030"/>
              </p:ext>
            </p:extLst>
          </p:nvPr>
        </p:nvGraphicFramePr>
        <p:xfrm>
          <a:off x="2705258" y="4347666"/>
          <a:ext cx="22780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9" name="Equation" r:id="rId29" imgW="2286000" imgH="825480" progId="Equation.DSMT4">
                  <p:embed/>
                </p:oleObj>
              </mc:Choice>
              <mc:Fallback>
                <p:oleObj name="Equation" r:id="rId29" imgW="2286000" imgH="82548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258" y="4347666"/>
                        <a:ext cx="227806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554472" y="4705980"/>
            <a:ext cx="198804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积分步骤：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06519" y="5373216"/>
            <a:ext cx="153599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凑导数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542517" y="5373216"/>
            <a:ext cx="153599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凑微分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078515" y="5373216"/>
            <a:ext cx="117532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53837" y="5373216"/>
            <a:ext cx="18966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换回变量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stCxn id="31" idx="0"/>
          </p:cNvCxnSpPr>
          <p:nvPr/>
        </p:nvCxnSpPr>
        <p:spPr>
          <a:xfrm flipV="1">
            <a:off x="1774518" y="2780928"/>
            <a:ext cx="1650425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23" idx="2"/>
          </p:cNvCxnSpPr>
          <p:nvPr/>
        </p:nvCxnSpPr>
        <p:spPr>
          <a:xfrm flipV="1">
            <a:off x="3310516" y="2861072"/>
            <a:ext cx="1519686" cy="251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0"/>
          </p:cNvCxnSpPr>
          <p:nvPr/>
        </p:nvCxnSpPr>
        <p:spPr>
          <a:xfrm flipV="1">
            <a:off x="4666176" y="2861072"/>
            <a:ext cx="1345984" cy="251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0"/>
          </p:cNvCxnSpPr>
          <p:nvPr/>
        </p:nvCxnSpPr>
        <p:spPr>
          <a:xfrm flipV="1">
            <a:off x="6202174" y="2780928"/>
            <a:ext cx="132215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0"/>
          </p:cNvCxnSpPr>
          <p:nvPr/>
        </p:nvCxnSpPr>
        <p:spPr>
          <a:xfrm flipV="1">
            <a:off x="1774518" y="4221088"/>
            <a:ext cx="1650425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0"/>
          </p:cNvCxnSpPr>
          <p:nvPr/>
        </p:nvCxnSpPr>
        <p:spPr>
          <a:xfrm flipV="1">
            <a:off x="3310516" y="4221088"/>
            <a:ext cx="29896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3" idx="0"/>
          </p:cNvCxnSpPr>
          <p:nvPr/>
        </p:nvCxnSpPr>
        <p:spPr>
          <a:xfrm flipV="1">
            <a:off x="4666176" y="4117144"/>
            <a:ext cx="2786144" cy="1256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0"/>
          </p:cNvCxnSpPr>
          <p:nvPr/>
        </p:nvCxnSpPr>
        <p:spPr>
          <a:xfrm flipH="1" flipV="1">
            <a:off x="4234410" y="4857424"/>
            <a:ext cx="1967764" cy="515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18" grpId="0"/>
      <p:bldP spid="27" grpId="0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218" y="68664"/>
            <a:ext cx="54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抽象函数的“拼凑法”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2437" y="1359415"/>
            <a:ext cx="936104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charset="-122"/>
              </a:rPr>
              <a:t>已知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83459"/>
              </p:ext>
            </p:extLst>
          </p:nvPr>
        </p:nvGraphicFramePr>
        <p:xfrm>
          <a:off x="2259880" y="1436356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0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80" y="1436356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94173" y="135941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的一个原函数是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03"/>
              </p:ext>
            </p:extLst>
          </p:nvPr>
        </p:nvGraphicFramePr>
        <p:xfrm>
          <a:off x="5633318" y="1279194"/>
          <a:ext cx="90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1" name="Equation" r:id="rId5" imgW="901440" imgH="838080" progId="Equation.DSMT4">
                  <p:embed/>
                </p:oleObj>
              </mc:Choice>
              <mc:Fallback>
                <p:oleObj name="Equation" r:id="rId5" imgW="90144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318" y="1279194"/>
                        <a:ext cx="901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50461" y="137888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求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57535"/>
              </p:ext>
            </p:extLst>
          </p:nvPr>
        </p:nvGraphicFramePr>
        <p:xfrm>
          <a:off x="7104930" y="1371269"/>
          <a:ext cx="1638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2" name="Equation" r:id="rId7" imgW="1638000" imgH="583920" progId="Equation.DSMT4">
                  <p:embed/>
                </p:oleObj>
              </mc:Choice>
              <mc:Fallback>
                <p:oleObj name="Equation" r:id="rId7" imgW="1638000" imgH="5839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930" y="1371269"/>
                        <a:ext cx="1638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9724" y="2129438"/>
            <a:ext cx="90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87369"/>
              </p:ext>
            </p:extLst>
          </p:nvPr>
        </p:nvGraphicFramePr>
        <p:xfrm>
          <a:off x="1265374" y="2148488"/>
          <a:ext cx="154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3" name="Equation" r:id="rId9" imgW="1549080" imgH="583920" progId="Equation.DSMT4">
                  <p:embed/>
                </p:oleObj>
              </mc:Choice>
              <mc:Fallback>
                <p:oleObj name="Equation" r:id="rId9" imgW="1549080" imgH="58392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374" y="2148488"/>
                        <a:ext cx="1549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88556"/>
              </p:ext>
            </p:extLst>
          </p:nvPr>
        </p:nvGraphicFramePr>
        <p:xfrm>
          <a:off x="3049724" y="2100863"/>
          <a:ext cx="160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4" name="Equation" r:id="rId11" imgW="1600200" imgH="583920" progId="Equation.DSMT4">
                  <p:embed/>
                </p:oleObj>
              </mc:Choice>
              <mc:Fallback>
                <p:oleObj name="Equation" r:id="rId11" imgW="1600200" imgH="58392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724" y="2100863"/>
                        <a:ext cx="1600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684512"/>
              </p:ext>
            </p:extLst>
          </p:nvPr>
        </p:nvGraphicFramePr>
        <p:xfrm>
          <a:off x="4716016" y="2220045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5" name="Equation" r:id="rId13" imgW="1231560" imgH="393480" progId="Equation.DSMT4">
                  <p:embed/>
                </p:oleObj>
              </mc:Choice>
              <mc:Fallback>
                <p:oleObj name="Equation" r:id="rId13" imgW="123156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20045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91963"/>
              </p:ext>
            </p:extLst>
          </p:nvPr>
        </p:nvGraphicFramePr>
        <p:xfrm>
          <a:off x="6062216" y="2120032"/>
          <a:ext cx="151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6" name="Equation" r:id="rId15" imgW="1511280" imgH="583920" progId="Equation.DSMT4">
                  <p:embed/>
                </p:oleObj>
              </mc:Choice>
              <mc:Fallback>
                <p:oleObj name="Equation" r:id="rId15" imgW="1511280" imgH="583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216" y="2120032"/>
                        <a:ext cx="1511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23131"/>
              </p:ext>
            </p:extLst>
          </p:nvPr>
        </p:nvGraphicFramePr>
        <p:xfrm>
          <a:off x="3061173" y="2944366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7" name="Equation" r:id="rId17" imgW="838080" imgH="482400" progId="Equation.DSMT4">
                  <p:embed/>
                </p:oleObj>
              </mc:Choice>
              <mc:Fallback>
                <p:oleObj name="Equation" r:id="rId17" imgW="838080" imgH="482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173" y="2944366"/>
                        <a:ext cx="83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19018"/>
              </p:ext>
            </p:extLst>
          </p:nvPr>
        </p:nvGraphicFramePr>
        <p:xfrm>
          <a:off x="4464523" y="2785616"/>
          <a:ext cx="444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8" name="Equation" r:id="rId19" imgW="444240" imgH="634680" progId="Equation.DSMT4">
                  <p:embed/>
                </p:oleObj>
              </mc:Choice>
              <mc:Fallback>
                <p:oleObj name="Equation" r:id="rId19" imgW="444240" imgH="6346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523" y="2785616"/>
                        <a:ext cx="444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34796"/>
              </p:ext>
            </p:extLst>
          </p:nvPr>
        </p:nvGraphicFramePr>
        <p:xfrm>
          <a:off x="3816823" y="2747516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9" name="Equation" r:id="rId21" imgW="787320" imgH="838080" progId="Equation.DSMT4">
                  <p:embed/>
                </p:oleObj>
              </mc:Choice>
              <mc:Fallback>
                <p:oleObj name="Equation" r:id="rId21" imgW="787320" imgH="838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823" y="2747516"/>
                        <a:ext cx="78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82975"/>
              </p:ext>
            </p:extLst>
          </p:nvPr>
        </p:nvGraphicFramePr>
        <p:xfrm>
          <a:off x="4966173" y="2734816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0" name="Equation" r:id="rId23" imgW="1587240" imgH="838080" progId="Equation.DSMT4">
                  <p:embed/>
                </p:oleObj>
              </mc:Choice>
              <mc:Fallback>
                <p:oleObj name="Equation" r:id="rId23" imgW="158724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173" y="2734816"/>
                        <a:ext cx="158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21538"/>
              </p:ext>
            </p:extLst>
          </p:nvPr>
        </p:nvGraphicFramePr>
        <p:xfrm>
          <a:off x="3111500" y="3861048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1" name="Equation" r:id="rId25" imgW="1460160" imgH="393480" progId="Equation.DSMT4">
                  <p:embed/>
                </p:oleObj>
              </mc:Choice>
              <mc:Fallback>
                <p:oleObj name="Equation" r:id="rId25" imgW="1460160" imgH="3934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861048"/>
                        <a:ext cx="1460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53068"/>
              </p:ext>
            </p:extLst>
          </p:nvPr>
        </p:nvGraphicFramePr>
        <p:xfrm>
          <a:off x="4654550" y="3670300"/>
          <a:ext cx="161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2" name="Equation" r:id="rId27" imgW="1612800" imgH="838080" progId="Equation.DSMT4">
                  <p:embed/>
                </p:oleObj>
              </mc:Choice>
              <mc:Fallback>
                <p:oleObj name="Equation" r:id="rId27" imgW="1612800" imgH="8380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670300"/>
                        <a:ext cx="161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40223" y="4606626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此题若先求出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07826"/>
              </p:ext>
            </p:extLst>
          </p:nvPr>
        </p:nvGraphicFramePr>
        <p:xfrm>
          <a:off x="3823173" y="4659014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Equation" r:id="rId29" imgW="799920" imgH="406080" progId="Equation.DSMT4">
                  <p:embed/>
                </p:oleObj>
              </mc:Choice>
              <mc:Fallback>
                <p:oleObj name="Equation" r:id="rId29" imgW="799920" imgH="406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173" y="4659014"/>
                        <a:ext cx="80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48673" y="460662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再求积分反而</a:t>
            </a:r>
            <a:r>
              <a:rPr kumimoji="1" lang="zh-CN" altLang="en-US" sz="2800" b="1" dirty="0" smtClean="0">
                <a:latin typeface="Times New Roman" pitchFamily="18" charset="0"/>
                <a:ea typeface="楷体_GB2312" charset="-122"/>
              </a:rPr>
              <a:t>复杂</a:t>
            </a: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</a:rPr>
              <a:t>:</a:t>
            </a:r>
            <a:endParaRPr kumimoji="1" lang="en-US" altLang="zh-CN" sz="2800" b="1" dirty="0"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68080"/>
              </p:ext>
            </p:extLst>
          </p:nvPr>
        </p:nvGraphicFramePr>
        <p:xfrm>
          <a:off x="1260105" y="5445224"/>
          <a:ext cx="1816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4" name="Equation" r:id="rId31" imgW="1815840" imgH="583920" progId="Equation.DSMT4">
                  <p:embed/>
                </p:oleObj>
              </mc:Choice>
              <mc:Fallback>
                <p:oleObj name="Equation" r:id="rId31" imgW="1815840" imgH="5839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05" y="5445224"/>
                        <a:ext cx="1816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97430"/>
              </p:ext>
            </p:extLst>
          </p:nvPr>
        </p:nvGraphicFramePr>
        <p:xfrm>
          <a:off x="3215905" y="5273774"/>
          <a:ext cx="457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5" name="Equation" r:id="rId33" imgW="4572000" imgH="939600" progId="Equation.DSMT4">
                  <p:embed/>
                </p:oleObj>
              </mc:Choice>
              <mc:Fallback>
                <p:oleObj name="Equation" r:id="rId33" imgW="4572000" imgH="9396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05" y="5273774"/>
                        <a:ext cx="4572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0" y="698052"/>
            <a:ext cx="91440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积分中出现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抽象函数的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导数时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，可以拼凑出分部积分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公式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42317" y="1358785"/>
            <a:ext cx="117475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28. </a:t>
            </a:r>
            <a:endParaRPr lang="zh-CN" altLang="en-US" sz="2800" b="1" dirty="0">
              <a:latin typeface="Times New Roman" pitchFamily="18" charset="0"/>
              <a:ea typeface="楷体_GB231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0" grpId="0" autoUpdateAnimBg="0"/>
      <p:bldP spid="22" grpId="0" autoUpdateAnimBg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4.2.2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2063" y="839084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计算不定积分：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684713"/>
              </p:ext>
            </p:extLst>
          </p:nvPr>
        </p:nvGraphicFramePr>
        <p:xfrm>
          <a:off x="539552" y="1412776"/>
          <a:ext cx="1866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3" imgW="1866600" imgH="583920" progId="Equation.DSMT4">
                  <p:embed/>
                </p:oleObj>
              </mc:Choice>
              <mc:Fallback>
                <p:oleObj name="Equation" r:id="rId3" imgW="1866600" imgH="5839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18669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60157"/>
              </p:ext>
            </p:extLst>
          </p:nvPr>
        </p:nvGraphicFramePr>
        <p:xfrm>
          <a:off x="4427984" y="1362304"/>
          <a:ext cx="2198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5" imgW="2209680" imgH="583920" progId="Equation.DSMT4">
                  <p:embed/>
                </p:oleObj>
              </mc:Choice>
              <mc:Fallback>
                <p:oleObj name="Equation" r:id="rId5" imgW="2209680" imgH="5839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362304"/>
                        <a:ext cx="21986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52063" y="225858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52063" y="3941188"/>
            <a:ext cx="6226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 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一个原函数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 </a:t>
            </a:r>
            <a:r>
              <a:rPr kumimoji="1" lang="zh-CN" altLang="en-US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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61610"/>
              </p:ext>
            </p:extLst>
          </p:nvPr>
        </p:nvGraphicFramePr>
        <p:xfrm>
          <a:off x="6679795" y="3941188"/>
          <a:ext cx="1439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7" imgW="1447560" imgH="583920" progId="Equation.DSMT4">
                  <p:embed/>
                </p:oleObj>
              </mc:Choice>
              <mc:Fallback>
                <p:oleObj name="Equation" r:id="rId7" imgW="1447560" imgH="583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95" y="3941188"/>
                        <a:ext cx="14398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52063" y="458926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21816"/>
              </p:ext>
            </p:extLst>
          </p:nvPr>
        </p:nvGraphicFramePr>
        <p:xfrm>
          <a:off x="1510276" y="2110617"/>
          <a:ext cx="3200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0" name="Equation" r:id="rId9" imgW="3200400" imgH="825480" progId="Equation.DSMT4">
                  <p:embed/>
                </p:oleObj>
              </mc:Choice>
              <mc:Fallback>
                <p:oleObj name="Equation" r:id="rId9" imgW="3200400" imgH="825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276" y="2110617"/>
                        <a:ext cx="3200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20524"/>
              </p:ext>
            </p:extLst>
          </p:nvPr>
        </p:nvGraphicFramePr>
        <p:xfrm>
          <a:off x="1510276" y="2970272"/>
          <a:ext cx="35909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1" name="Equation" r:id="rId11" imgW="3581280" imgH="838080" progId="Equation.DSMT4">
                  <p:embed/>
                </p:oleObj>
              </mc:Choice>
              <mc:Fallback>
                <p:oleObj name="Equation" r:id="rId11" imgW="3581280" imgH="838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276" y="2970272"/>
                        <a:ext cx="35909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52651"/>
              </p:ext>
            </p:extLst>
          </p:nvPr>
        </p:nvGraphicFramePr>
        <p:xfrm>
          <a:off x="1693028" y="4606395"/>
          <a:ext cx="2487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Equation" r:id="rId13" imgW="2476440" imgH="482400" progId="Equation.DSMT4">
                  <p:embed/>
                </p:oleObj>
              </mc:Choice>
              <mc:Fallback>
                <p:oleObj name="Equation" r:id="rId13" imgW="2476440" imgH="482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28" y="4606395"/>
                        <a:ext cx="24876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69894" y="692696"/>
            <a:ext cx="4938209" cy="6480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常用的几种配元形式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4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23036"/>
              </p:ext>
            </p:extLst>
          </p:nvPr>
        </p:nvGraphicFramePr>
        <p:xfrm>
          <a:off x="601663" y="1314450"/>
          <a:ext cx="274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Equation" r:id="rId3" imgW="2743200" imgH="583920" progId="Equation.DSMT4">
                  <p:embed/>
                </p:oleObj>
              </mc:Choice>
              <mc:Fallback>
                <p:oleObj name="Equation" r:id="rId3" imgW="2743200" imgH="58392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314450"/>
                        <a:ext cx="2743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71479"/>
              </p:ext>
            </p:extLst>
          </p:nvPr>
        </p:nvGraphicFramePr>
        <p:xfrm>
          <a:off x="3841750" y="1314450"/>
          <a:ext cx="1587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Equation" r:id="rId5" imgW="1587240" imgH="583920" progId="Equation.DSMT4">
                  <p:embed/>
                </p:oleObj>
              </mc:Choice>
              <mc:Fallback>
                <p:oleObj name="Equation" r:id="rId5" imgW="1587240" imgH="583920" progId="Equation.DSMT4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314450"/>
                        <a:ext cx="1587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5507"/>
              </p:ext>
            </p:extLst>
          </p:nvPr>
        </p:nvGraphicFramePr>
        <p:xfrm>
          <a:off x="5600700" y="140335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4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40335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26768"/>
              </p:ext>
            </p:extLst>
          </p:nvPr>
        </p:nvGraphicFramePr>
        <p:xfrm>
          <a:off x="3519488" y="1152525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Equation" r:id="rId9" imgW="279360" imgH="838080" progId="Equation.DSMT4">
                  <p:embed/>
                </p:oleObj>
              </mc:Choice>
              <mc:Fallback>
                <p:oleObj name="Equation" r:id="rId9" imgW="279360" imgH="838080" progId="Equation.DSMT4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152525"/>
                        <a:ext cx="27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58479"/>
              </p:ext>
            </p:extLst>
          </p:nvPr>
        </p:nvGraphicFramePr>
        <p:xfrm>
          <a:off x="647700" y="2295525"/>
          <a:ext cx="2855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" name="Equation" r:id="rId11" imgW="2857320" imgH="583920" progId="Equation.DSMT4">
                  <p:embed/>
                </p:oleObj>
              </mc:Choice>
              <mc:Fallback>
                <p:oleObj name="Equation" r:id="rId11" imgW="2857320" imgH="583920" progId="Equation.DSMT4">
                  <p:embed/>
                  <p:pic>
                    <p:nvPicPr>
                      <p:cNvPr id="0" name="Picture 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295525"/>
                        <a:ext cx="28559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05965"/>
              </p:ext>
            </p:extLst>
          </p:nvPr>
        </p:nvGraphicFramePr>
        <p:xfrm>
          <a:off x="4076700" y="2330450"/>
          <a:ext cx="1079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" name="Equation" r:id="rId13" imgW="1079280" imgH="583920" progId="Equation.DSMT4">
                  <p:embed/>
                </p:oleObj>
              </mc:Choice>
              <mc:Fallback>
                <p:oleObj name="Equation" r:id="rId13" imgW="1079280" imgH="583920" progId="Equation.DSMT4">
                  <p:embed/>
                  <p:pic>
                    <p:nvPicPr>
                      <p:cNvPr id="0" name="Picture 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2330450"/>
                        <a:ext cx="1079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37314"/>
              </p:ext>
            </p:extLst>
          </p:nvPr>
        </p:nvGraphicFramePr>
        <p:xfrm>
          <a:off x="5302250" y="2333625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" name="Equation" r:id="rId15" imgW="507960" imgH="457200" progId="Equation.DSMT4">
                  <p:embed/>
                </p:oleObj>
              </mc:Choice>
              <mc:Fallback>
                <p:oleObj name="Equation" r:id="rId15" imgW="507960" imgH="457200" progId="Equation.DSMT4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2333625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29394"/>
              </p:ext>
            </p:extLst>
          </p:nvPr>
        </p:nvGraphicFramePr>
        <p:xfrm>
          <a:off x="3698875" y="2155825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" name="Equation" r:id="rId17" imgW="279360" imgH="838080" progId="Equation.DSMT4">
                  <p:embed/>
                </p:oleObj>
              </mc:Choice>
              <mc:Fallback>
                <p:oleObj name="Equation" r:id="rId17" imgW="279360" imgH="838080" progId="Equation.DSMT4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155825"/>
                        <a:ext cx="27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320502"/>
              </p:ext>
            </p:extLst>
          </p:nvPr>
        </p:nvGraphicFramePr>
        <p:xfrm>
          <a:off x="609600" y="3181350"/>
          <a:ext cx="2513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" name="Equation" r:id="rId19" imgW="2514600" imgH="838080" progId="Equation.DSMT4">
                  <p:embed/>
                </p:oleObj>
              </mc:Choice>
              <mc:Fallback>
                <p:oleObj name="Equation" r:id="rId19" imgW="2514600" imgH="83808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81350"/>
                        <a:ext cx="25130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35021"/>
              </p:ext>
            </p:extLst>
          </p:nvPr>
        </p:nvGraphicFramePr>
        <p:xfrm>
          <a:off x="3683000" y="3346450"/>
          <a:ext cx="1079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Equation" r:id="rId21" imgW="1079280" imgH="583920" progId="Equation.DSMT4">
                  <p:embed/>
                </p:oleObj>
              </mc:Choice>
              <mc:Fallback>
                <p:oleObj name="Equation" r:id="rId21" imgW="1079280" imgH="583920" progId="Equation.DSMT4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346450"/>
                        <a:ext cx="1079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582884"/>
              </p:ext>
            </p:extLst>
          </p:nvPr>
        </p:nvGraphicFramePr>
        <p:xfrm>
          <a:off x="5454650" y="3336925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2" name="Equation" r:id="rId23" imgW="507960" imgH="457200" progId="Equation.DSMT4">
                  <p:embed/>
                </p:oleObj>
              </mc:Choice>
              <mc:Fallback>
                <p:oleObj name="Equation" r:id="rId23" imgW="507960" imgH="457200" progId="Equation.DSMT4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336925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694196"/>
              </p:ext>
            </p:extLst>
          </p:nvPr>
        </p:nvGraphicFramePr>
        <p:xfrm>
          <a:off x="3263900" y="3159125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3" name="Equation" r:id="rId25" imgW="279360" imgH="838080" progId="Equation.DSMT4">
                  <p:embed/>
                </p:oleObj>
              </mc:Choice>
              <mc:Fallback>
                <p:oleObj name="Equation" r:id="rId25" imgW="279360" imgH="838080" progId="Equation.DSMT4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159125"/>
                        <a:ext cx="27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44668"/>
              </p:ext>
            </p:extLst>
          </p:nvPr>
        </p:nvGraphicFramePr>
        <p:xfrm>
          <a:off x="4889500" y="32004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4" name="Equation" r:id="rId27" imgW="419040" imgH="838080" progId="Equation.DSMT4">
                  <p:embed/>
                </p:oleObj>
              </mc:Choice>
              <mc:Fallback>
                <p:oleObj name="Equation" r:id="rId27" imgW="419040" imgH="838080" progId="Equation.DSMT4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20040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17"/>
          <p:cNvSpPr>
            <a:spLocks/>
          </p:cNvSpPr>
          <p:nvPr/>
        </p:nvSpPr>
        <p:spPr bwMode="auto">
          <a:xfrm>
            <a:off x="6096000" y="2237656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400800" y="2148756"/>
            <a:ext cx="609600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万能凑幂法</a:t>
            </a:r>
          </a:p>
        </p:txBody>
      </p:sp>
      <p:graphicFrame>
        <p:nvGraphicFramePr>
          <p:cNvPr id="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04541"/>
              </p:ext>
            </p:extLst>
          </p:nvPr>
        </p:nvGraphicFramePr>
        <p:xfrm>
          <a:off x="622300" y="4238625"/>
          <a:ext cx="3275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5" name="Equation" r:id="rId29" imgW="3276360" imgH="583920" progId="Equation.DSMT4">
                  <p:embed/>
                </p:oleObj>
              </mc:Choice>
              <mc:Fallback>
                <p:oleObj name="Equation" r:id="rId29" imgW="3276360" imgH="583920" progId="Equation.DSMT4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238625"/>
                        <a:ext cx="3275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25954"/>
              </p:ext>
            </p:extLst>
          </p:nvPr>
        </p:nvGraphicFramePr>
        <p:xfrm>
          <a:off x="4064000" y="4249738"/>
          <a:ext cx="138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" name="Equation" r:id="rId31" imgW="1384200" imgH="583920" progId="Equation.DSMT4">
                  <p:embed/>
                </p:oleObj>
              </mc:Choice>
              <mc:Fallback>
                <p:oleObj name="Equation" r:id="rId31" imgW="1384200" imgH="583920" progId="Equation.DSMT4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249738"/>
                        <a:ext cx="1384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13830"/>
              </p:ext>
            </p:extLst>
          </p:nvPr>
        </p:nvGraphicFramePr>
        <p:xfrm>
          <a:off x="5518150" y="4352925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33" imgW="850680" imgH="393480" progId="Equation.DSMT4">
                  <p:embed/>
                </p:oleObj>
              </mc:Choice>
              <mc:Fallback>
                <p:oleObj name="Equation" r:id="rId33" imgW="850680" imgH="393480" progId="Equation.DSMT4">
                  <p:embed/>
                  <p:pic>
                    <p:nvPicPr>
                      <p:cNvPr id="0" name="Picture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4352925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0166"/>
              </p:ext>
            </p:extLst>
          </p:nvPr>
        </p:nvGraphicFramePr>
        <p:xfrm>
          <a:off x="615950" y="5153025"/>
          <a:ext cx="3275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35" imgW="3276360" imgH="583920" progId="Equation.DSMT4">
                  <p:embed/>
                </p:oleObj>
              </mc:Choice>
              <mc:Fallback>
                <p:oleObj name="Equation" r:id="rId35" imgW="3276360" imgH="583920" progId="Equation.DSMT4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5153025"/>
                        <a:ext cx="32750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91921"/>
              </p:ext>
            </p:extLst>
          </p:nvPr>
        </p:nvGraphicFramePr>
        <p:xfrm>
          <a:off x="4292600" y="5153025"/>
          <a:ext cx="143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37" imgW="1434960" imgH="583920" progId="Equation.DSMT4">
                  <p:embed/>
                </p:oleObj>
              </mc:Choice>
              <mc:Fallback>
                <p:oleObj name="Equation" r:id="rId37" imgW="1434960" imgH="583920" progId="Equation.DSMT4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153025"/>
                        <a:ext cx="1435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16069"/>
              </p:ext>
            </p:extLst>
          </p:nvPr>
        </p:nvGraphicFramePr>
        <p:xfrm>
          <a:off x="5848350" y="5253038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Equation" r:id="rId39" imgW="901440" imgH="393480" progId="Equation.DSMT4">
                  <p:embed/>
                </p:oleObj>
              </mc:Choice>
              <mc:Fallback>
                <p:oleObj name="Equation" r:id="rId39" imgW="901440" imgH="393480" progId="Equation.DSMT4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253038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97601"/>
              </p:ext>
            </p:extLst>
          </p:nvPr>
        </p:nvGraphicFramePr>
        <p:xfrm>
          <a:off x="4044950" y="5397500"/>
          <a:ext cx="22542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" name="Equation" r:id="rId41" imgW="228600" imgH="152280" progId="Equation.DSMT4">
                  <p:embed/>
                </p:oleObj>
              </mc:Choice>
              <mc:Fallback>
                <p:oleObj name="Equation" r:id="rId41" imgW="228600" imgH="152280" progId="Equation.DSMT4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397500"/>
                        <a:ext cx="225425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69894" y="107921"/>
            <a:ext cx="36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简单的凑微分法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04867"/>
              </p:ext>
            </p:extLst>
          </p:nvPr>
        </p:nvGraphicFramePr>
        <p:xfrm>
          <a:off x="641350" y="520700"/>
          <a:ext cx="3414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3" imgW="3416040" imgH="583920" progId="Equation.DSMT4">
                  <p:embed/>
                </p:oleObj>
              </mc:Choice>
              <mc:Fallback>
                <p:oleObj name="Equation" r:id="rId3" imgW="3416040" imgH="58392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20700"/>
                        <a:ext cx="3414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618903"/>
              </p:ext>
            </p:extLst>
          </p:nvPr>
        </p:nvGraphicFramePr>
        <p:xfrm>
          <a:off x="4281488" y="520700"/>
          <a:ext cx="1408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5" imgW="1409400" imgH="583920" progId="Equation.DSMT4">
                  <p:embed/>
                </p:oleObj>
              </mc:Choice>
              <mc:Fallback>
                <p:oleObj name="Equation" r:id="rId5" imgW="1409400" imgH="58392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20700"/>
                        <a:ext cx="1408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823982"/>
              </p:ext>
            </p:extLst>
          </p:nvPr>
        </p:nvGraphicFramePr>
        <p:xfrm>
          <a:off x="5829300" y="61595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61595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94937"/>
              </p:ext>
            </p:extLst>
          </p:nvPr>
        </p:nvGraphicFramePr>
        <p:xfrm>
          <a:off x="647700" y="1298575"/>
          <a:ext cx="2563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9" imgW="2565360" imgH="583920" progId="Equation.DSMT4">
                  <p:embed/>
                </p:oleObj>
              </mc:Choice>
              <mc:Fallback>
                <p:oleObj name="Equation" r:id="rId9" imgW="2565360" imgH="58392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298575"/>
                        <a:ext cx="2563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31410"/>
              </p:ext>
            </p:extLst>
          </p:nvPr>
        </p:nvGraphicFramePr>
        <p:xfrm>
          <a:off x="3397250" y="1282700"/>
          <a:ext cx="104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11" imgW="1041120" imgH="583920" progId="Equation.DSMT4">
                  <p:embed/>
                </p:oleObj>
              </mc:Choice>
              <mc:Fallback>
                <p:oleObj name="Equation" r:id="rId11" imgW="1041120" imgH="5839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282700"/>
                        <a:ext cx="104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11822"/>
              </p:ext>
            </p:extLst>
          </p:nvPr>
        </p:nvGraphicFramePr>
        <p:xfrm>
          <a:off x="4578350" y="1306513"/>
          <a:ext cx="4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13" imgW="482400" imgH="457200" progId="Equation.DSMT4">
                  <p:embed/>
                </p:oleObj>
              </mc:Choice>
              <mc:Fallback>
                <p:oleObj name="Equation" r:id="rId13" imgW="482400" imgH="4572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306513"/>
                        <a:ext cx="48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4222"/>
              </p:ext>
            </p:extLst>
          </p:nvPr>
        </p:nvGraphicFramePr>
        <p:xfrm>
          <a:off x="590550" y="2100263"/>
          <a:ext cx="2678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15" imgW="2679480" imgH="838080" progId="Equation.DSMT4">
                  <p:embed/>
                </p:oleObj>
              </mc:Choice>
              <mc:Fallback>
                <p:oleObj name="Equation" r:id="rId15" imgW="2679480" imgH="8380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100263"/>
                        <a:ext cx="2678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47188"/>
              </p:ext>
            </p:extLst>
          </p:nvPr>
        </p:nvGraphicFramePr>
        <p:xfrm>
          <a:off x="3384550" y="2208213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17" imgW="1244520" imgH="583920" progId="Equation.DSMT4">
                  <p:embed/>
                </p:oleObj>
              </mc:Choice>
              <mc:Fallback>
                <p:oleObj name="Equation" r:id="rId17" imgW="1244520" imgH="58392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08213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0777"/>
              </p:ext>
            </p:extLst>
          </p:nvPr>
        </p:nvGraphicFramePr>
        <p:xfrm>
          <a:off x="4743450" y="2322513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19" imgW="711000" imgH="393480" progId="Equation.DSMT4">
                  <p:embed/>
                </p:oleObj>
              </mc:Choice>
              <mc:Fallback>
                <p:oleObj name="Equation" r:id="rId19" imgW="711000" imgH="393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322513"/>
                        <a:ext cx="71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69357" y="169476"/>
            <a:ext cx="307007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经验：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还需熟悉：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35054"/>
              </p:ext>
            </p:extLst>
          </p:nvPr>
        </p:nvGraphicFramePr>
        <p:xfrm>
          <a:off x="827583" y="792734"/>
          <a:ext cx="37655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3759120" imgH="1117440" progId="Equation.DSMT4">
                  <p:embed/>
                </p:oleObj>
              </mc:Choice>
              <mc:Fallback>
                <p:oleObj name="Equation" r:id="rId3" imgW="3759120" imgH="11174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792734"/>
                        <a:ext cx="37655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125260"/>
              </p:ext>
            </p:extLst>
          </p:nvPr>
        </p:nvGraphicFramePr>
        <p:xfrm>
          <a:off x="827583" y="1970373"/>
          <a:ext cx="37211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3720960" imgH="1396800" progId="Equation.DSMT4">
                  <p:embed/>
                </p:oleObj>
              </mc:Choice>
              <mc:Fallback>
                <p:oleObj name="Equation" r:id="rId5" imgW="3720960" imgH="1396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970373"/>
                        <a:ext cx="3721100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11658"/>
              </p:ext>
            </p:extLst>
          </p:nvPr>
        </p:nvGraphicFramePr>
        <p:xfrm>
          <a:off x="827583" y="3429000"/>
          <a:ext cx="2979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2971800" imgH="888840" progId="Equation.DSMT4">
                  <p:embed/>
                </p:oleObj>
              </mc:Choice>
              <mc:Fallback>
                <p:oleObj name="Equation" r:id="rId7" imgW="2971800" imgH="8888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3429000"/>
                        <a:ext cx="29797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63548"/>
              </p:ext>
            </p:extLst>
          </p:nvPr>
        </p:nvGraphicFramePr>
        <p:xfrm>
          <a:off x="827583" y="4371690"/>
          <a:ext cx="5692775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9" imgW="5689440" imgH="838080" progId="Equation.DSMT4">
                  <p:embed/>
                </p:oleObj>
              </mc:Choice>
              <mc:Fallback>
                <p:oleObj name="Equation" r:id="rId9" imgW="568944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4371690"/>
                        <a:ext cx="5692775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827582" y="540124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等等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kumimoji="1" sz="2800" b="1" dirty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1799</TotalTime>
  <Words>1118</Words>
  <Application>Microsoft Office PowerPoint</Application>
  <PresentationFormat>全屏显示(4:3)</PresentationFormat>
  <Paragraphs>269</Paragraphs>
  <Slides>61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106</cp:revision>
  <dcterms:created xsi:type="dcterms:W3CDTF">2019-06-06T15:05:35Z</dcterms:created>
  <dcterms:modified xsi:type="dcterms:W3CDTF">2019-08-23T08:38:46Z</dcterms:modified>
</cp:coreProperties>
</file>