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80" r:id="rId12"/>
    <p:sldId id="281" r:id="rId13"/>
    <p:sldId id="282" r:id="rId14"/>
    <p:sldId id="283" r:id="rId15"/>
    <p:sldId id="270" r:id="rId16"/>
    <p:sldId id="271" r:id="rId17"/>
    <p:sldId id="272" r:id="rId18"/>
    <p:sldId id="284" r:id="rId19"/>
    <p:sldId id="285" r:id="rId20"/>
    <p:sldId id="286" r:id="rId21"/>
    <p:sldId id="275" r:id="rId22"/>
    <p:sldId id="287" r:id="rId23"/>
    <p:sldId id="276" r:id="rId24"/>
    <p:sldId id="298" r:id="rId25"/>
    <p:sldId id="279" r:id="rId26"/>
    <p:sldId id="299" r:id="rId27"/>
    <p:sldId id="304" r:id="rId28"/>
    <p:sldId id="305" r:id="rId29"/>
    <p:sldId id="291" r:id="rId30"/>
    <p:sldId id="294" r:id="rId31"/>
    <p:sldId id="292" r:id="rId32"/>
    <p:sldId id="293" r:id="rId33"/>
    <p:sldId id="300" r:id="rId34"/>
    <p:sldId id="301" r:id="rId35"/>
    <p:sldId id="302" r:id="rId36"/>
    <p:sldId id="309" r:id="rId37"/>
    <p:sldId id="310" r:id="rId38"/>
    <p:sldId id="306" r:id="rId39"/>
    <p:sldId id="307" r:id="rId40"/>
    <p:sldId id="308" r:id="rId41"/>
    <p:sldId id="30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wmf"/><Relationship Id="rId7" Type="http://schemas.openxmlformats.org/officeDocument/2006/relationships/image" Target="../media/image122.e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18" Type="http://schemas.openxmlformats.org/officeDocument/2006/relationships/image" Target="../media/image144.e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17" Type="http://schemas.openxmlformats.org/officeDocument/2006/relationships/image" Target="../media/image143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19" Type="http://schemas.openxmlformats.org/officeDocument/2006/relationships/image" Target="../media/image145.e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18" Type="http://schemas.openxmlformats.org/officeDocument/2006/relationships/image" Target="../media/image187.wmf"/><Relationship Id="rId3" Type="http://schemas.openxmlformats.org/officeDocument/2006/relationships/image" Target="../media/image172.wmf"/><Relationship Id="rId21" Type="http://schemas.openxmlformats.org/officeDocument/2006/relationships/image" Target="../media/image190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17" Type="http://schemas.openxmlformats.org/officeDocument/2006/relationships/image" Target="../media/image186.wmf"/><Relationship Id="rId2" Type="http://schemas.openxmlformats.org/officeDocument/2006/relationships/image" Target="../media/image171.emf"/><Relationship Id="rId16" Type="http://schemas.openxmlformats.org/officeDocument/2006/relationships/image" Target="../media/image185.wmf"/><Relationship Id="rId20" Type="http://schemas.openxmlformats.org/officeDocument/2006/relationships/image" Target="../media/image189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23" Type="http://schemas.openxmlformats.org/officeDocument/2006/relationships/image" Target="../media/image192.wmf"/><Relationship Id="rId10" Type="http://schemas.openxmlformats.org/officeDocument/2006/relationships/image" Target="../media/image179.wmf"/><Relationship Id="rId19" Type="http://schemas.openxmlformats.org/officeDocument/2006/relationships/image" Target="../media/image188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Relationship Id="rId22" Type="http://schemas.openxmlformats.org/officeDocument/2006/relationships/image" Target="../media/image19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4" Type="http://schemas.openxmlformats.org/officeDocument/2006/relationships/image" Target="../media/image2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4" Type="http://schemas.openxmlformats.org/officeDocument/2006/relationships/image" Target="../media/image23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5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8. &#24187;&#28783;&#29255; 8" TargetMode="Externa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Microsoft_Word_97_-_2003___1.doc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emf"/><Relationship Id="rId4" Type="http://schemas.openxmlformats.org/officeDocument/2006/relationships/image" Target="../media/image72.wmf"/><Relationship Id="rId9" Type="http://schemas.openxmlformats.org/officeDocument/2006/relationships/oleObject" Target="../embeddings/Microsoft_Word_97_-_2003___2.doc"/><Relationship Id="rId14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9" Type="http://schemas.openxmlformats.org/officeDocument/2006/relationships/oleObject" Target="../embeddings/oleObject144.bin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142.wmf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1.bin"/><Relationship Id="rId38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37" Type="http://schemas.openxmlformats.org/officeDocument/2006/relationships/oleObject" Target="../embeddings/oleObject143.bin"/><Relationship Id="rId40" Type="http://schemas.openxmlformats.org/officeDocument/2006/relationships/image" Target="../media/image145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39.wmf"/><Relationship Id="rId36" Type="http://schemas.openxmlformats.org/officeDocument/2006/relationships/image" Target="../media/image143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40.wmf"/><Relationship Id="rId35" Type="http://schemas.openxmlformats.org/officeDocument/2006/relationships/oleObject" Target="../embeddings/oleObject1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9" Type="http://schemas.openxmlformats.org/officeDocument/2006/relationships/image" Target="../media/image187.wmf"/><Relationship Id="rId3" Type="http://schemas.openxmlformats.org/officeDocument/2006/relationships/slide" Target="slide4.xml"/><Relationship Id="rId21" Type="http://schemas.openxmlformats.org/officeDocument/2006/relationships/image" Target="../media/image178.wmf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88.bin"/><Relationship Id="rId47" Type="http://schemas.openxmlformats.org/officeDocument/2006/relationships/image" Target="../media/image191.wmf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6.wmf"/><Relationship Id="rId25" Type="http://schemas.openxmlformats.org/officeDocument/2006/relationships/image" Target="../media/image180.wmf"/><Relationship Id="rId33" Type="http://schemas.openxmlformats.org/officeDocument/2006/relationships/image" Target="../media/image184.wmf"/><Relationship Id="rId38" Type="http://schemas.openxmlformats.org/officeDocument/2006/relationships/oleObject" Target="../embeddings/oleObject186.bin"/><Relationship Id="rId46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82.wmf"/><Relationship Id="rId41" Type="http://schemas.openxmlformats.org/officeDocument/2006/relationships/image" Target="../media/image188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3.w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86.wmf"/><Relationship Id="rId40" Type="http://schemas.openxmlformats.org/officeDocument/2006/relationships/oleObject" Target="../embeddings/oleObject187.bin"/><Relationship Id="rId45" Type="http://schemas.openxmlformats.org/officeDocument/2006/relationships/image" Target="../media/image190.wmf"/><Relationship Id="rId5" Type="http://schemas.openxmlformats.org/officeDocument/2006/relationships/image" Target="../media/image170.wmf"/><Relationship Id="rId15" Type="http://schemas.openxmlformats.org/officeDocument/2006/relationships/image" Target="../media/image175.wmf"/><Relationship Id="rId23" Type="http://schemas.openxmlformats.org/officeDocument/2006/relationships/image" Target="../media/image179.w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49" Type="http://schemas.openxmlformats.org/officeDocument/2006/relationships/image" Target="../media/image192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7.wmf"/><Relationship Id="rId31" Type="http://schemas.openxmlformats.org/officeDocument/2006/relationships/image" Target="../media/image183.wmf"/><Relationship Id="rId44" Type="http://schemas.openxmlformats.org/officeDocument/2006/relationships/oleObject" Target="../embeddings/oleObject189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1.w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85.wmf"/><Relationship Id="rId43" Type="http://schemas.openxmlformats.org/officeDocument/2006/relationships/image" Target="../media/image189.wmf"/><Relationship Id="rId48" Type="http://schemas.openxmlformats.org/officeDocument/2006/relationships/oleObject" Target="../embeddings/oleObject191.bin"/><Relationship Id="rId8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3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4.wmf"/><Relationship Id="rId26" Type="http://schemas.openxmlformats.org/officeDocument/2006/relationships/image" Target="../media/image218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17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19.wmf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4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4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5.wmf"/><Relationship Id="rId18" Type="http://schemas.openxmlformats.org/officeDocument/2006/relationships/oleObject" Target="../embeddings/oleObject258.bin"/><Relationship Id="rId3" Type="http://schemas.openxmlformats.org/officeDocument/2006/relationships/oleObject" Target="../embeddings/oleObject250.bin"/><Relationship Id="rId21" Type="http://schemas.openxmlformats.org/officeDocument/2006/relationships/image" Target="../media/image259.wmf"/><Relationship Id="rId7" Type="http://schemas.openxmlformats.org/officeDocument/2006/relationships/oleObject" Target="../embeddings/oleObject252.bin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57.wmf"/><Relationship Id="rId25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4.bin"/><Relationship Id="rId24" Type="http://schemas.openxmlformats.org/officeDocument/2006/relationships/oleObject" Target="../embeddings/oleObject261.bin"/><Relationship Id="rId5" Type="http://schemas.openxmlformats.org/officeDocument/2006/relationships/oleObject" Target="../embeddings/oleObject251.bin"/><Relationship Id="rId15" Type="http://schemas.openxmlformats.org/officeDocument/2006/relationships/image" Target="../media/image256.wmf"/><Relationship Id="rId23" Type="http://schemas.openxmlformats.org/officeDocument/2006/relationships/image" Target="../media/image260.wmf"/><Relationship Id="rId10" Type="http://schemas.openxmlformats.org/officeDocument/2006/relationships/image" Target="../media/image254.wmf"/><Relationship Id="rId19" Type="http://schemas.openxmlformats.org/officeDocument/2006/relationships/image" Target="../media/image258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3.bin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86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8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188640"/>
            <a:ext cx="79208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§4.3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特殊类型函数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的不定积分</a:t>
            </a:r>
            <a:endParaRPr lang="zh-CN" altLang="en-US" sz="5400" b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420888"/>
            <a:ext cx="76298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4.3.1 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三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角有理函数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和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一般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有理函数的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 </a:t>
            </a:r>
            <a:endParaRPr lang="zh-CN" altLang="en-US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4226342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4.3.2  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关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于积分公式表的注记</a:t>
            </a:r>
          </a:p>
        </p:txBody>
      </p:sp>
      <p:sp>
        <p:nvSpPr>
          <p:cNvPr id="10" name="圆角矩形 9">
            <a:hlinkClick r:id="rId5" action="ppaction://hlinkpres?slideindex=8&amp;slidetitle=幻灯片 8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971600" y="116632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二．一般有理函数的积分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50049"/>
              </p:ext>
            </p:extLst>
          </p:nvPr>
        </p:nvGraphicFramePr>
        <p:xfrm>
          <a:off x="2627784" y="1402679"/>
          <a:ext cx="1893118" cy="9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3" imgW="812520" imgH="419040" progId="Equation.DSMT4">
                  <p:embed/>
                </p:oleObj>
              </mc:Choice>
              <mc:Fallback>
                <p:oleObj name="Equation" r:id="rId3" imgW="812520" imgH="4190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02679"/>
                        <a:ext cx="1893118" cy="9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94022"/>
              </p:ext>
            </p:extLst>
          </p:nvPr>
        </p:nvGraphicFramePr>
        <p:xfrm>
          <a:off x="4469842" y="1456308"/>
          <a:ext cx="414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5" imgW="4140000" imgH="825480" progId="Equation.DSMT4">
                  <p:embed/>
                </p:oleObj>
              </mc:Choice>
              <mc:Fallback>
                <p:oleObj name="Equation" r:id="rId5" imgW="4140000" imgH="825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842" y="1456308"/>
                        <a:ext cx="4140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78054"/>
              </p:ext>
            </p:extLst>
          </p:nvPr>
        </p:nvGraphicFramePr>
        <p:xfrm>
          <a:off x="4926558" y="1283865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7" imgW="3035160" imgH="469800" progId="Equation.DSMT4">
                  <p:embed/>
                </p:oleObj>
              </mc:Choice>
              <mc:Fallback>
                <p:oleObj name="Equation" r:id="rId7" imgW="3035160" imgH="4698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558" y="1283865"/>
                        <a:ext cx="303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11046"/>
              </p:ext>
            </p:extLst>
          </p:nvPr>
        </p:nvGraphicFramePr>
        <p:xfrm>
          <a:off x="4901158" y="1934524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9" imgW="3085920" imgH="469800" progId="Equation.DSMT4">
                  <p:embed/>
                </p:oleObj>
              </mc:Choice>
              <mc:Fallback>
                <p:oleObj name="Equation" r:id="rId9" imgW="3085920" imgH="4698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158" y="1934524"/>
                        <a:ext cx="3086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53506" y="167496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有理函数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51615"/>
              </p:ext>
            </p:extLst>
          </p:nvPr>
        </p:nvGraphicFramePr>
        <p:xfrm>
          <a:off x="920750" y="2614613"/>
          <a:ext cx="1612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614613"/>
                        <a:ext cx="1612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723566" y="2480204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这有理函数是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真分式</a:t>
            </a:r>
            <a:r>
              <a:rPr lang="zh-CN" altLang="en-US" sz="2800" b="1" dirty="0"/>
              <a:t>；</a:t>
            </a:r>
          </a:p>
        </p:txBody>
      </p:sp>
      <p:graphicFrame>
        <p:nvGraphicFramePr>
          <p:cNvPr id="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25332"/>
              </p:ext>
            </p:extLst>
          </p:nvPr>
        </p:nvGraphicFramePr>
        <p:xfrm>
          <a:off x="887413" y="3163888"/>
          <a:ext cx="1690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3" imgW="1688760" imgH="393480" progId="Equation.DSMT4">
                  <p:embed/>
                </p:oleObj>
              </mc:Choice>
              <mc:Fallback>
                <p:oleObj name="Equation" r:id="rId13" imgW="168876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163888"/>
                        <a:ext cx="169068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729942" y="3029361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这有理函数是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假分式</a:t>
            </a:r>
            <a:r>
              <a:rPr lang="zh-CN" altLang="en-US" sz="2800" b="1" dirty="0"/>
              <a:t>；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72542" y="3608798"/>
            <a:ext cx="80759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利用</a:t>
            </a:r>
            <a:r>
              <a:rPr lang="zh-CN" altLang="en-US" sz="2800" b="1" dirty="0">
                <a:solidFill>
                  <a:srgbClr val="7030A0"/>
                </a:solidFill>
              </a:rPr>
              <a:t>多项式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除法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/>
              <a:t>见阅读材料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1.2)</a:t>
            </a:r>
            <a:r>
              <a:rPr lang="en-US" altLang="zh-CN" sz="2800" b="1" dirty="0" smtClean="0"/>
              <a:t>,  </a:t>
            </a:r>
            <a:r>
              <a:rPr lang="zh-CN" altLang="en-US" sz="2800" b="1" dirty="0"/>
              <a:t>假分式可以</a:t>
            </a:r>
            <a:endParaRPr lang="en-US" altLang="zh-CN" sz="2800" b="1" dirty="0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72542" y="4943375"/>
            <a:ext cx="1163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例如</a:t>
            </a:r>
            <a:r>
              <a:rPr lang="en-US" altLang="zh-CN" sz="2800" b="1" dirty="0" smtClean="0">
                <a:latin typeface="+mn-ea"/>
              </a:rPr>
              <a:t>,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576582"/>
              </p:ext>
            </p:extLst>
          </p:nvPr>
        </p:nvGraphicFramePr>
        <p:xfrm>
          <a:off x="1835696" y="4760485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5" imgW="1358640" imgH="888840" progId="Equation.DSMT4">
                  <p:embed/>
                </p:oleObj>
              </mc:Choice>
              <mc:Fallback>
                <p:oleObj name="Equation" r:id="rId15" imgW="1358640" imgH="8888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60485"/>
                        <a:ext cx="1358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944275"/>
              </p:ext>
            </p:extLst>
          </p:nvPr>
        </p:nvGraphicFramePr>
        <p:xfrm>
          <a:off x="3303040" y="4788977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17" imgW="1739880" imgH="838080" progId="Equation.DSMT4">
                  <p:embed/>
                </p:oleObj>
              </mc:Choice>
              <mc:Fallback>
                <p:oleObj name="Equation" r:id="rId17" imgW="1739880" imgH="8380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040" y="4788977"/>
                        <a:ext cx="1739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672542" y="578684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难点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586942" y="5801136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将有理函数化为部分分式之和</a:t>
            </a:r>
            <a:r>
              <a:rPr lang="en-US" altLang="zh-CN" sz="2800" b="1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2542" y="699090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有理函数的积分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542" y="4221088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化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成一个多项式和一个真分式之和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49" grpId="0" autoUpdateAnimBg="0"/>
      <p:bldP spid="51" grpId="0" autoUpdateAnimBg="0"/>
      <p:bldP spid="52" grpId="0" autoUpdateAnimBg="0"/>
      <p:bldP spid="53" grpId="0" autoUpdateAnimBg="0"/>
      <p:bldP spid="56" grpId="0" autoUpdateAnimBg="0"/>
      <p:bldP spid="57" grpId="0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4255" y="311586"/>
            <a:ext cx="799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en-US" sz="2800" b="1" dirty="0"/>
              <a:t>理论上，</a:t>
            </a:r>
            <a:r>
              <a:rPr lang="zh-CN" altLang="en-US" sz="2800" b="1" dirty="0">
                <a:solidFill>
                  <a:srgbClr val="9966FF"/>
                </a:solidFill>
              </a:rPr>
              <a:t>任何一个有理函数</a:t>
            </a:r>
            <a:r>
              <a:rPr lang="en-US" altLang="zh-CN" sz="2800" b="1" dirty="0">
                <a:solidFill>
                  <a:srgbClr val="9966FF"/>
                </a:solidFill>
              </a:rPr>
              <a:t>(</a:t>
            </a:r>
            <a:r>
              <a:rPr lang="zh-CN" altLang="en-US" sz="2800" b="1" dirty="0">
                <a:solidFill>
                  <a:srgbClr val="9966FF"/>
                </a:solidFill>
              </a:rPr>
              <a:t>真分式</a:t>
            </a:r>
            <a:r>
              <a:rPr lang="en-US" altLang="zh-CN" sz="2800" b="1" dirty="0">
                <a:solidFill>
                  <a:srgbClr val="9966FF"/>
                </a:solidFill>
              </a:rPr>
              <a:t>)</a:t>
            </a:r>
            <a:r>
              <a:rPr lang="zh-CN" altLang="en-US" sz="2800" b="1" dirty="0">
                <a:solidFill>
                  <a:srgbClr val="9966FF"/>
                </a:solidFill>
              </a:rPr>
              <a:t>都可分为以下六个类型的基本积分的代数和</a:t>
            </a:r>
            <a:r>
              <a:rPr lang="en-US" altLang="zh-CN" sz="2800" b="1" dirty="0">
                <a:solidFill>
                  <a:srgbClr val="9966FF"/>
                </a:solidFill>
              </a:rPr>
              <a:t>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90178"/>
              </p:ext>
            </p:extLst>
          </p:nvPr>
        </p:nvGraphicFramePr>
        <p:xfrm>
          <a:off x="1681163" y="1657350"/>
          <a:ext cx="31480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3238200" imgH="888840" progId="Equation.DSMT4">
                  <p:embed/>
                </p:oleObj>
              </mc:Choice>
              <mc:Fallback>
                <p:oleObj name="Equation" r:id="rId3" imgW="3238200" imgH="8888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657350"/>
                        <a:ext cx="3148012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79265"/>
              </p:ext>
            </p:extLst>
          </p:nvPr>
        </p:nvGraphicFramePr>
        <p:xfrm>
          <a:off x="1719263" y="3067050"/>
          <a:ext cx="3914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4813200" imgH="965160" progId="Equation.DSMT4">
                  <p:embed/>
                </p:oleObj>
              </mc:Choice>
              <mc:Fallback>
                <p:oleObj name="Equation" r:id="rId5" imgW="4813200" imgH="9651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067050"/>
                        <a:ext cx="39147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68192"/>
              </p:ext>
            </p:extLst>
          </p:nvPr>
        </p:nvGraphicFramePr>
        <p:xfrm>
          <a:off x="1731963" y="4333875"/>
          <a:ext cx="40624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4152600" imgH="965160" progId="Equation.DSMT4">
                  <p:embed/>
                </p:oleObj>
              </mc:Choice>
              <mc:Fallback>
                <p:oleObj name="Equation" r:id="rId7" imgW="4152600" imgH="9651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333875"/>
                        <a:ext cx="406241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941592" y="1822886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941592" y="3211949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2)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941592" y="4559736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17203"/>
              </p:ext>
            </p:extLst>
          </p:nvPr>
        </p:nvGraphicFramePr>
        <p:xfrm>
          <a:off x="5868144" y="3275669"/>
          <a:ext cx="1002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275669"/>
                        <a:ext cx="1002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2342" y="899050"/>
            <a:ext cx="651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(4)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2342" y="234685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(5)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2342" y="379465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(6)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7804"/>
              </p:ext>
            </p:extLst>
          </p:nvPr>
        </p:nvGraphicFramePr>
        <p:xfrm>
          <a:off x="1622425" y="606425"/>
          <a:ext cx="42783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3" imgW="4267080" imgH="888840" progId="Equation.DSMT4">
                  <p:embed/>
                </p:oleObj>
              </mc:Choice>
              <mc:Fallback>
                <p:oleObj name="Equation" r:id="rId3" imgW="4267080" imgH="8888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606425"/>
                        <a:ext cx="4278313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673555"/>
              </p:ext>
            </p:extLst>
          </p:nvPr>
        </p:nvGraphicFramePr>
        <p:xfrm>
          <a:off x="1471613" y="2171700"/>
          <a:ext cx="5946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5" imgW="5651280" imgH="965160" progId="Equation.DSMT4">
                  <p:embed/>
                </p:oleObj>
              </mc:Choice>
              <mc:Fallback>
                <p:oleObj name="Equation" r:id="rId5" imgW="5651280" imgH="9651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171700"/>
                        <a:ext cx="594677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36122"/>
              </p:ext>
            </p:extLst>
          </p:nvPr>
        </p:nvGraphicFramePr>
        <p:xfrm>
          <a:off x="1475656" y="3501008"/>
          <a:ext cx="17954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7" imgW="1790640" imgH="965160" progId="Equation.DSMT4">
                  <p:embed/>
                </p:oleObj>
              </mc:Choice>
              <mc:Fallback>
                <p:oleObj name="Equation" r:id="rId7" imgW="1790640" imgH="9651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01008"/>
                        <a:ext cx="179546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09514"/>
              </p:ext>
            </p:extLst>
          </p:nvPr>
        </p:nvGraphicFramePr>
        <p:xfrm>
          <a:off x="7699375" y="2563813"/>
          <a:ext cx="10223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9" imgW="1054080" imgH="419040" progId="Equation.DSMT4">
                  <p:embed/>
                </p:oleObj>
              </mc:Choice>
              <mc:Fallback>
                <p:oleObj name="Equation" r:id="rId9" imgW="1054080" imgH="4190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2563813"/>
                        <a:ext cx="10223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57742"/>
              </p:ext>
            </p:extLst>
          </p:nvPr>
        </p:nvGraphicFramePr>
        <p:xfrm>
          <a:off x="3389313" y="3784600"/>
          <a:ext cx="1366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1" imgW="1054080" imgH="419040" progId="Equation.DSMT4">
                  <p:embed/>
                </p:oleObj>
              </mc:Choice>
              <mc:Fallback>
                <p:oleObj name="Equation" r:id="rId11" imgW="1054080" imgH="4190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784600"/>
                        <a:ext cx="13668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476742" y="38375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可用递推法求出</a:t>
            </a:r>
          </a:p>
        </p:txBody>
      </p:sp>
    </p:spTree>
    <p:extLst>
      <p:ext uri="{BB962C8B-B14F-4D97-AF65-F5344CB8AC3E}">
        <p14:creationId xmlns:p14="http://schemas.microsoft.com/office/powerpoint/2010/main" val="20693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1034" y="1085447"/>
            <a:ext cx="7239000" cy="519113"/>
            <a:chOff x="528" y="1264"/>
            <a:chExt cx="4560" cy="327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528" y="1264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（</a:t>
              </a:r>
              <a:r>
                <a:rPr lang="en-US" altLang="zh-CN" sz="2800" b="1" dirty="0"/>
                <a:t>1</a:t>
              </a:r>
              <a:r>
                <a:rPr lang="zh-CN" altLang="en-US" sz="2800" b="1" dirty="0"/>
                <a:t>）分母中若有因</a:t>
              </a:r>
              <a:r>
                <a:rPr lang="zh-CN" altLang="en-US" sz="2800" b="1" dirty="0" smtClean="0"/>
                <a:t>式                 </a:t>
              </a:r>
              <a:r>
                <a:rPr lang="zh-CN" altLang="en-US" sz="2800" b="1" dirty="0"/>
                <a:t>，则分解后为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230885"/>
                </p:ext>
              </p:extLst>
            </p:nvPr>
          </p:nvGraphicFramePr>
          <p:xfrm>
            <a:off x="2816" y="1276"/>
            <a:ext cx="7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8" name="Equation" r:id="rId3" imgW="1130040" imgH="457200" progId="Equation.DSMT4">
                    <p:embed/>
                  </p:oleObj>
                </mc:Choice>
                <mc:Fallback>
                  <p:oleObj name="Equation" r:id="rId3" imgW="1130040" imgH="4572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1276"/>
                          <a:ext cx="712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99014"/>
              </p:ext>
            </p:extLst>
          </p:nvPr>
        </p:nvGraphicFramePr>
        <p:xfrm>
          <a:off x="1798638" y="1793875"/>
          <a:ext cx="466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4660560" imgH="901440" progId="Equation.DSMT4">
                  <p:embed/>
                </p:oleObj>
              </mc:Choice>
              <mc:Fallback>
                <p:oleObj name="Equation" r:id="rId5" imgW="4660560" imgH="9014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793875"/>
                        <a:ext cx="466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915" y="468313"/>
            <a:ext cx="661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有理函数化为部分分式之和的一般规律：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07172"/>
              </p:ext>
            </p:extLst>
          </p:nvPr>
        </p:nvGraphicFramePr>
        <p:xfrm>
          <a:off x="1272120" y="2981846"/>
          <a:ext cx="481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Document" r:id="rId7" imgW="4821227" imgH="608518" progId="Word.Document.8">
                  <p:embed/>
                </p:oleObj>
              </mc:Choice>
              <mc:Fallback>
                <p:oleObj name="Document" r:id="rId7" imgW="4821227" imgH="608518" progId="Word.Document.8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120" y="2981846"/>
                        <a:ext cx="481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95920" y="389624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特殊地：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55443"/>
              </p:ext>
            </p:extLst>
          </p:nvPr>
        </p:nvGraphicFramePr>
        <p:xfrm>
          <a:off x="2840038" y="3971925"/>
          <a:ext cx="800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971925"/>
                        <a:ext cx="800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920" y="389624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分解后为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29110"/>
              </p:ext>
            </p:extLst>
          </p:nvPr>
        </p:nvGraphicFramePr>
        <p:xfrm>
          <a:off x="5576888" y="3692525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1" imgW="901440" imgH="838080" progId="Equation.DSMT4">
                  <p:embed/>
                </p:oleObj>
              </mc:Choice>
              <mc:Fallback>
                <p:oleObj name="Equation" r:id="rId11" imgW="901440" imgH="838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3692525"/>
                        <a:ext cx="901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34263"/>
              </p:ext>
            </p:extLst>
          </p:nvPr>
        </p:nvGraphicFramePr>
        <p:xfrm>
          <a:off x="4339170" y="2492896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170" y="2492896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0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9125" y="404664"/>
            <a:ext cx="7010400" cy="1052512"/>
            <a:chOff x="624" y="720"/>
            <a:chExt cx="4416" cy="663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624" y="72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（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）分母中若有因</a:t>
              </a:r>
              <a:r>
                <a:rPr lang="zh-CN" altLang="en-US" sz="2800" b="1" dirty="0" smtClean="0"/>
                <a:t>式                             </a:t>
              </a:r>
              <a:r>
                <a:rPr lang="zh-CN" altLang="en-US" sz="2800" b="1" dirty="0"/>
                <a:t>，其中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242763"/>
                </p:ext>
              </p:extLst>
            </p:nvPr>
          </p:nvGraphicFramePr>
          <p:xfrm>
            <a:off x="2948" y="732"/>
            <a:ext cx="125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2" name="Equation" r:id="rId3" imgW="1993680" imgH="457200" progId="Equation.DSMT4">
                    <p:embed/>
                  </p:oleObj>
                </mc:Choice>
                <mc:Fallback>
                  <p:oleObj name="Equation" r:id="rId3" imgW="1993680" imgH="4572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732"/>
                          <a:ext cx="1256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48" y="1056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则分解后为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467463"/>
                </p:ext>
              </p:extLst>
            </p:nvPr>
          </p:nvGraphicFramePr>
          <p:xfrm>
            <a:off x="1284" y="1068"/>
            <a:ext cx="103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Equation" r:id="rId5" imgW="1638000" imgH="457200" progId="Equation.DSMT4">
                    <p:embed/>
                  </p:oleObj>
                </mc:Choice>
                <mc:Fallback>
                  <p:oleObj name="Equation" r:id="rId5" imgW="1638000" imgH="4572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068"/>
                          <a:ext cx="1032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35126"/>
              </p:ext>
            </p:extLst>
          </p:nvPr>
        </p:nvGraphicFramePr>
        <p:xfrm>
          <a:off x="1196975" y="1793875"/>
          <a:ext cx="71389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7" imgW="7137360" imgH="901440" progId="Equation.DSMT4">
                  <p:embed/>
                </p:oleObj>
              </mc:Choice>
              <mc:Fallback>
                <p:oleObj name="Equation" r:id="rId7" imgW="7137360" imgH="9014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793875"/>
                        <a:ext cx="71389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42224"/>
              </p:ext>
            </p:extLst>
          </p:nvPr>
        </p:nvGraphicFramePr>
        <p:xfrm>
          <a:off x="923925" y="3054350"/>
          <a:ext cx="6069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Document" r:id="rId9" imgW="6114750" imgH="705206" progId="Word.Document.8">
                  <p:embed/>
                </p:oleObj>
              </mc:Choice>
              <mc:Fallback>
                <p:oleObj name="Document" r:id="rId9" imgW="6114750" imgH="705206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054350"/>
                        <a:ext cx="6069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85825" y="3990826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特殊地：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34231"/>
              </p:ext>
            </p:extLst>
          </p:nvPr>
        </p:nvGraphicFramePr>
        <p:xfrm>
          <a:off x="2365375" y="4113213"/>
          <a:ext cx="812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1" imgW="812520" imgH="393480" progId="Equation.DSMT4">
                  <p:embed/>
                </p:oleObj>
              </mc:Choice>
              <mc:Fallback>
                <p:oleObj name="Equation" r:id="rId11" imgW="812520" imgH="393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4113213"/>
                        <a:ext cx="812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286125" y="3990826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分解后为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23007"/>
              </p:ext>
            </p:extLst>
          </p:nvPr>
        </p:nvGraphicFramePr>
        <p:xfrm>
          <a:off x="4937125" y="3819525"/>
          <a:ext cx="1739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3" imgW="1739880" imgH="901440" progId="Equation.DSMT4">
                  <p:embed/>
                </p:oleObj>
              </mc:Choice>
              <mc:Fallback>
                <p:oleObj name="Equation" r:id="rId13" imgW="1739880" imgH="9014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819525"/>
                        <a:ext cx="1739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3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275" y="2889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说明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290513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将有理函数化为部分分式之和后，只出现三类情况：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03275" y="1401763"/>
            <a:ext cx="2559050" cy="519112"/>
            <a:chOff x="816" y="1333"/>
            <a:chExt cx="1612" cy="32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816" y="1392"/>
            <a:ext cx="27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公式" r:id="rId3" imgW="444114" imgH="406048" progId="Equation.3">
                    <p:embed/>
                  </p:oleObj>
                </mc:Choice>
                <mc:Fallback>
                  <p:oleObj name="公式" r:id="rId3" imgW="444114" imgH="406048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92"/>
                          <a:ext cx="279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084" y="133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多项式；</a:t>
              </a:r>
            </a:p>
          </p:txBody>
        </p:sp>
      </p:grp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20605"/>
              </p:ext>
            </p:extLst>
          </p:nvPr>
        </p:nvGraphicFramePr>
        <p:xfrm>
          <a:off x="2955925" y="1311275"/>
          <a:ext cx="190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5" imgW="1904760" imgH="901440" progId="Equation.DSMT4">
                  <p:embed/>
                </p:oleObj>
              </mc:Choice>
              <mc:Fallback>
                <p:oleObj name="Equation" r:id="rId5" imgW="1904760" imgH="9014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1311275"/>
                        <a:ext cx="1905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17071"/>
              </p:ext>
            </p:extLst>
          </p:nvPr>
        </p:nvGraphicFramePr>
        <p:xfrm>
          <a:off x="5464175" y="1323975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7" imgW="2743200" imgH="901440" progId="Equation.DSMT4">
                  <p:embed/>
                </p:oleObj>
              </mc:Choice>
              <mc:Fallback>
                <p:oleObj name="Equation" r:id="rId7" imgW="2743200" imgH="9014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323975"/>
                        <a:ext cx="2743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27075" y="25892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讨论积分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83646"/>
              </p:ext>
            </p:extLst>
          </p:nvPr>
        </p:nvGraphicFramePr>
        <p:xfrm>
          <a:off x="2359025" y="2378075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9" imgW="2692080" imgH="901440" progId="Equation.DSMT4">
                  <p:embed/>
                </p:oleObj>
              </mc:Choice>
              <mc:Fallback>
                <p:oleObj name="Equation" r:id="rId9" imgW="2692080" imgH="9014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378075"/>
                        <a:ext cx="2692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017819"/>
              </p:ext>
            </p:extLst>
          </p:nvPr>
        </p:nvGraphicFramePr>
        <p:xfrm>
          <a:off x="2022475" y="3508375"/>
          <a:ext cx="501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1" imgW="5016240" imgH="1002960" progId="Equation.DSMT4">
                  <p:embed/>
                </p:oleObj>
              </mc:Choice>
              <mc:Fallback>
                <p:oleObj name="Equation" r:id="rId11" imgW="5016240" imgH="10029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508375"/>
                        <a:ext cx="5016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124075" y="4707732"/>
            <a:ext cx="1933575" cy="825500"/>
            <a:chOff x="1048" y="3359"/>
            <a:chExt cx="1218" cy="52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48" y="348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4279551"/>
                </p:ext>
              </p:extLst>
            </p:nvPr>
          </p:nvGraphicFramePr>
          <p:xfrm>
            <a:off x="1442" y="3359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Equation" r:id="rId13" imgW="1307880" imgH="825480" progId="Equation.DSMT4">
                    <p:embed/>
                  </p:oleObj>
                </mc:Choice>
                <mc:Fallback>
                  <p:oleObj name="Equation" r:id="rId13" imgW="1307880" imgH="82548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359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4572000" y="4581128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62540"/>
              </p:ext>
            </p:extLst>
          </p:nvPr>
        </p:nvGraphicFramePr>
        <p:xfrm>
          <a:off x="1571625" y="1123950"/>
          <a:ext cx="1790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1790640" imgH="876240" progId="Equation.DSMT4">
                  <p:embed/>
                </p:oleObj>
              </mc:Choice>
              <mc:Fallback>
                <p:oleObj name="Equation" r:id="rId3" imgW="1790640" imgH="8762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123950"/>
                        <a:ext cx="1790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75432"/>
              </p:ext>
            </p:extLst>
          </p:nvPr>
        </p:nvGraphicFramePr>
        <p:xfrm>
          <a:off x="3902075" y="1174750"/>
          <a:ext cx="184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1841400" imgH="825480" progId="Equation.DSMT4">
                  <p:embed/>
                </p:oleObj>
              </mc:Choice>
              <mc:Fallback>
                <p:oleObj name="Equation" r:id="rId5" imgW="184140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174750"/>
                        <a:ext cx="1841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6275" y="130953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72471"/>
              </p:ext>
            </p:extLst>
          </p:nvPr>
        </p:nvGraphicFramePr>
        <p:xfrm>
          <a:off x="930275" y="2292350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7" imgW="2908080" imgH="901440" progId="Equation.DSMT4">
                  <p:embed/>
                </p:oleObj>
              </mc:Choice>
              <mc:Fallback>
                <p:oleObj name="Equation" r:id="rId7" imgW="2908080" imgH="9014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292350"/>
                        <a:ext cx="2908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48449"/>
              </p:ext>
            </p:extLst>
          </p:nvPr>
        </p:nvGraphicFramePr>
        <p:xfrm>
          <a:off x="1120775" y="3605213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9" imgW="2209680" imgH="901440" progId="Equation.DSMT4">
                  <p:embed/>
                </p:oleObj>
              </mc:Choice>
              <mc:Fallback>
                <p:oleObj name="Equation" r:id="rId9" imgW="2209680" imgH="9014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605213"/>
                        <a:ext cx="2209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69051"/>
              </p:ext>
            </p:extLst>
          </p:nvPr>
        </p:nvGraphicFramePr>
        <p:xfrm>
          <a:off x="3419872" y="3573016"/>
          <a:ext cx="214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1" imgW="2145960" imgH="901440" progId="Equation.DSMT4">
                  <p:embed/>
                </p:oleObj>
              </mc:Choice>
              <mc:Fallback>
                <p:oleObj name="Equation" r:id="rId11" imgW="2145960" imgH="9014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73016"/>
                        <a:ext cx="2146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6304"/>
              </p:ext>
            </p:extLst>
          </p:nvPr>
        </p:nvGraphicFramePr>
        <p:xfrm>
          <a:off x="1484313" y="417513"/>
          <a:ext cx="2959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3" imgW="2958840" imgH="457200" progId="Equation.DSMT4">
                  <p:embed/>
                </p:oleObj>
              </mc:Choice>
              <mc:Fallback>
                <p:oleObj name="Equation" r:id="rId13" imgW="295884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17513"/>
                        <a:ext cx="29591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45671"/>
              </p:ext>
            </p:extLst>
          </p:nvPr>
        </p:nvGraphicFramePr>
        <p:xfrm>
          <a:off x="5267325" y="508000"/>
          <a:ext cx="248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5" imgW="2489040" imgH="393480" progId="Equation.DSMT4">
                  <p:embed/>
                </p:oleObj>
              </mc:Choice>
              <mc:Fallback>
                <p:oleObj name="Equation" r:id="rId15" imgW="2489040" imgH="393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08000"/>
                        <a:ext cx="2489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90563" y="358626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记</a:t>
            </a:r>
          </a:p>
        </p:txBody>
      </p:sp>
    </p:spTree>
    <p:extLst>
      <p:ext uri="{BB962C8B-B14F-4D97-AF65-F5344CB8AC3E}">
        <p14:creationId xmlns:p14="http://schemas.microsoft.com/office/powerpoint/2010/main" val="36208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2812"/>
              </p:ext>
            </p:extLst>
          </p:nvPr>
        </p:nvGraphicFramePr>
        <p:xfrm>
          <a:off x="1016000" y="2288158"/>
          <a:ext cx="12303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288158"/>
                        <a:ext cx="123031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25570"/>
              </p:ext>
            </p:extLst>
          </p:nvPr>
        </p:nvGraphicFramePr>
        <p:xfrm>
          <a:off x="2699792" y="2060848"/>
          <a:ext cx="2095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2616120" imgH="901440" progId="Equation.DSMT4">
                  <p:embed/>
                </p:oleObj>
              </mc:Choice>
              <mc:Fallback>
                <p:oleObj name="Equation" r:id="rId5" imgW="2616120" imgH="9014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60848"/>
                        <a:ext cx="2095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15393"/>
              </p:ext>
            </p:extLst>
          </p:nvPr>
        </p:nvGraphicFramePr>
        <p:xfrm>
          <a:off x="1630363" y="2913063"/>
          <a:ext cx="25336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7" imgW="3162240" imgH="901440" progId="Equation.DSMT4">
                  <p:embed/>
                </p:oleObj>
              </mc:Choice>
              <mc:Fallback>
                <p:oleObj name="Equation" r:id="rId7" imgW="3162240" imgH="9014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913063"/>
                        <a:ext cx="253365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93642"/>
              </p:ext>
            </p:extLst>
          </p:nvPr>
        </p:nvGraphicFramePr>
        <p:xfrm>
          <a:off x="4283968" y="2852936"/>
          <a:ext cx="237456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9" imgW="2374560" imgH="901440" progId="Equation.DSMT4">
                  <p:embed/>
                </p:oleObj>
              </mc:Choice>
              <mc:Fallback>
                <p:oleObj name="Equation" r:id="rId9" imgW="2374560" imgH="9014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852936"/>
                        <a:ext cx="237456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03202" y="3954884"/>
            <a:ext cx="7600950" cy="5191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这三类积分均可</a:t>
            </a:r>
            <a:r>
              <a:rPr lang="zh-CN" altLang="en-US" sz="2800" b="1" dirty="0">
                <a:solidFill>
                  <a:srgbClr val="7030A0"/>
                </a:solidFill>
              </a:rPr>
              <a:t>积出</a:t>
            </a:r>
            <a:r>
              <a:rPr lang="en-US" altLang="zh-CN" sz="2800" b="1" dirty="0">
                <a:solidFill>
                  <a:schemeClr val="accent2"/>
                </a:solidFill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</a:rPr>
              <a:t>且原函数都是初等函数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50561"/>
              </p:ext>
            </p:extLst>
          </p:nvPr>
        </p:nvGraphicFramePr>
        <p:xfrm>
          <a:off x="1006475" y="481013"/>
          <a:ext cx="11795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11" imgW="1473120" imgH="393480" progId="Equation.DSMT4">
                  <p:embed/>
                </p:oleObj>
              </mc:Choice>
              <mc:Fallback>
                <p:oleObj name="Equation" r:id="rId11" imgW="147312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81013"/>
                        <a:ext cx="1179513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98975"/>
              </p:ext>
            </p:extLst>
          </p:nvPr>
        </p:nvGraphicFramePr>
        <p:xfrm>
          <a:off x="1619672" y="1268760"/>
          <a:ext cx="22780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13" imgW="2844720" imgH="825480" progId="Equation.DSMT4">
                  <p:embed/>
                </p:oleObj>
              </mc:Choice>
              <mc:Fallback>
                <p:oleObj name="Equation" r:id="rId13" imgW="2844720" imgH="825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68760"/>
                        <a:ext cx="22780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3323"/>
              </p:ext>
            </p:extLst>
          </p:nvPr>
        </p:nvGraphicFramePr>
        <p:xfrm>
          <a:off x="4067944" y="980728"/>
          <a:ext cx="23891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5" imgW="2984400" imgH="1231560" progId="Equation.DSMT4">
                  <p:embed/>
                </p:oleObj>
              </mc:Choice>
              <mc:Fallback>
                <p:oleObj name="Equation" r:id="rId15" imgW="2984400" imgH="123156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980728"/>
                        <a:ext cx="23891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23528" y="4720108"/>
            <a:ext cx="8382000" cy="13731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结论：</a:t>
            </a:r>
          </a:p>
          <a:p>
            <a:r>
              <a:rPr lang="zh-CN" altLang="en-US" sz="2800" i="1" dirty="0">
                <a:solidFill>
                  <a:srgbClr val="FF3300"/>
                </a:solidFill>
                <a:ea typeface="黑体" pitchFamily="49" charset="-122"/>
              </a:rPr>
              <a:t>有理函数都</a:t>
            </a:r>
            <a:r>
              <a:rPr lang="zh-CN" altLang="en-US" sz="2800" i="1" dirty="0" smtClean="0">
                <a:solidFill>
                  <a:srgbClr val="FF3300"/>
                </a:solidFill>
                <a:ea typeface="黑体" pitchFamily="49" charset="-122"/>
              </a:rPr>
              <a:t>可</a:t>
            </a:r>
            <a:r>
              <a:rPr lang="zh-CN" altLang="en-US" sz="2800" i="1" dirty="0" smtClean="0">
                <a:solidFill>
                  <a:srgbClr val="7030A0"/>
                </a:solidFill>
                <a:ea typeface="黑体" pitchFamily="49" charset="-122"/>
              </a:rPr>
              <a:t>积出</a:t>
            </a:r>
            <a:r>
              <a:rPr lang="zh-CN" altLang="en-US" sz="2800" i="1" dirty="0" smtClean="0">
                <a:solidFill>
                  <a:srgbClr val="FF3300"/>
                </a:solidFill>
                <a:ea typeface="黑体" pitchFamily="49" charset="-122"/>
              </a:rPr>
              <a:t>，</a:t>
            </a:r>
            <a:r>
              <a:rPr lang="zh-CN" altLang="en-US" sz="2800" i="1" dirty="0">
                <a:solidFill>
                  <a:srgbClr val="FF3300"/>
                </a:solidFill>
                <a:ea typeface="黑体" pitchFamily="49" charset="-122"/>
              </a:rPr>
              <a:t>且积分结果可能的形式为有理函数、反正切函数、对数函数及它们之间的组合。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0539"/>
              </p:ext>
            </p:extLst>
          </p:nvPr>
        </p:nvGraphicFramePr>
        <p:xfrm>
          <a:off x="2722563" y="320675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17" imgW="2234880" imgH="901440" progId="Equation.DSMT4">
                  <p:embed/>
                </p:oleObj>
              </mc:Choice>
              <mc:Fallback>
                <p:oleObj name="Equation" r:id="rId17" imgW="2234880" imgH="9014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20675"/>
                        <a:ext cx="1790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81000"/>
            <a:ext cx="6400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将下列真分式分解为部分分式 </a:t>
            </a:r>
            <a:r>
              <a:rPr lang="en-US" altLang="zh-CN" sz="2800" b="1" dirty="0" smtClean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471866"/>
              </p:ext>
            </p:extLst>
          </p:nvPr>
        </p:nvGraphicFramePr>
        <p:xfrm>
          <a:off x="3546475" y="1341438"/>
          <a:ext cx="21923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3" imgW="901440" imgH="419040" progId="Equation.DSMT4">
                  <p:embed/>
                </p:oleObj>
              </mc:Choice>
              <mc:Fallback>
                <p:oleObj name="Equation" r:id="rId3" imgW="901440" imgH="4190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341438"/>
                        <a:ext cx="21923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84569"/>
              </p:ext>
            </p:extLst>
          </p:nvPr>
        </p:nvGraphicFramePr>
        <p:xfrm>
          <a:off x="596900" y="1341438"/>
          <a:ext cx="2436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341438"/>
                        <a:ext cx="24368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9867"/>
              </p:ext>
            </p:extLst>
          </p:nvPr>
        </p:nvGraphicFramePr>
        <p:xfrm>
          <a:off x="6048375" y="1412875"/>
          <a:ext cx="28178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7" imgW="2819160" imgH="901440" progId="Equation.DSMT4">
                  <p:embed/>
                </p:oleObj>
              </mc:Choice>
              <mc:Fallback>
                <p:oleObj name="Equation" r:id="rId7" imgW="2819160" imgH="9014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412875"/>
                        <a:ext cx="28178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27654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87463" y="2724150"/>
            <a:ext cx="4652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待定系数法、赋值法</a:t>
            </a: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11661"/>
              </p:ext>
            </p:extLst>
          </p:nvPr>
        </p:nvGraphicFramePr>
        <p:xfrm>
          <a:off x="1368425" y="3356992"/>
          <a:ext cx="41814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9" imgW="1676160" imgH="419040" progId="Equation.DSMT4">
                  <p:embed/>
                </p:oleObj>
              </mc:Choice>
              <mc:Fallback>
                <p:oleObj name="Equation" r:id="rId9" imgW="1676160" imgH="4190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356992"/>
                        <a:ext cx="41814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60227"/>
              </p:ext>
            </p:extLst>
          </p:nvPr>
        </p:nvGraphicFramePr>
        <p:xfrm>
          <a:off x="5545138" y="3369692"/>
          <a:ext cx="22621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11" imgW="927000" imgH="393480" progId="Equation.DSMT4">
                  <p:embed/>
                </p:oleObj>
              </mc:Choice>
              <mc:Fallback>
                <p:oleObj name="Equation" r:id="rId11" imgW="927000" imgH="393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369692"/>
                        <a:ext cx="2262187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736600" y="3572892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1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44450"/>
              </p:ext>
            </p:extLst>
          </p:nvPr>
        </p:nvGraphicFramePr>
        <p:xfrm>
          <a:off x="5616575" y="4701604"/>
          <a:ext cx="22621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701604"/>
                        <a:ext cx="226218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3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287463" y="95250"/>
            <a:ext cx="4652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待定系数法、赋值法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64982"/>
              </p:ext>
            </p:extLst>
          </p:nvPr>
        </p:nvGraphicFramePr>
        <p:xfrm>
          <a:off x="1550210" y="2951659"/>
          <a:ext cx="24082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210" y="2951659"/>
                        <a:ext cx="240823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19119"/>
              </p:ext>
            </p:extLst>
          </p:nvPr>
        </p:nvGraphicFramePr>
        <p:xfrm>
          <a:off x="3999722" y="2951659"/>
          <a:ext cx="27257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722" y="2951659"/>
                        <a:ext cx="2725738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773922" y="3167559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83394"/>
              </p:ext>
            </p:extLst>
          </p:nvPr>
        </p:nvGraphicFramePr>
        <p:xfrm>
          <a:off x="3923928" y="4149080"/>
          <a:ext cx="30051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7" imgW="1231560" imgH="571320" progId="Equation.DSMT4">
                  <p:embed/>
                </p:oleObj>
              </mc:Choice>
              <mc:Fallback>
                <p:oleObj name="Equation" r:id="rId7" imgW="1231560" imgH="5713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149080"/>
                        <a:ext cx="3005137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38460"/>
              </p:ext>
            </p:extLst>
          </p:nvPr>
        </p:nvGraphicFramePr>
        <p:xfrm>
          <a:off x="1619672" y="789911"/>
          <a:ext cx="129528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9" imgW="1295280" imgH="901440" progId="Equation.DSMT4">
                  <p:embed/>
                </p:oleObj>
              </mc:Choice>
              <mc:Fallback>
                <p:oleObj name="Equation" r:id="rId9" imgW="1295280" imgH="9014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89911"/>
                        <a:ext cx="129528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31550"/>
              </p:ext>
            </p:extLst>
          </p:nvPr>
        </p:nvGraphicFramePr>
        <p:xfrm>
          <a:off x="2943425" y="789911"/>
          <a:ext cx="299700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11" imgW="2997000" imgH="901440" progId="Equation.DSMT4">
                  <p:embed/>
                </p:oleObj>
              </mc:Choice>
              <mc:Fallback>
                <p:oleObj name="Equation" r:id="rId11" imgW="2997000" imgH="9014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425" y="789911"/>
                        <a:ext cx="299700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34782"/>
              </p:ext>
            </p:extLst>
          </p:nvPr>
        </p:nvGraphicFramePr>
        <p:xfrm>
          <a:off x="2915816" y="1844824"/>
          <a:ext cx="293364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13" imgW="2933640" imgH="901440" progId="Equation.DSMT4">
                  <p:embed/>
                </p:oleObj>
              </mc:Choice>
              <mc:Fallback>
                <p:oleObj name="Equation" r:id="rId13" imgW="2933640" imgH="9014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44824"/>
                        <a:ext cx="293364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27088" y="98107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52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560" y="260648"/>
            <a:ext cx="76298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4.3.1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三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角有理函数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和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一般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有理函数的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 </a:t>
            </a:r>
            <a:endParaRPr lang="zh-CN" altLang="en-US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058234"/>
            <a:ext cx="38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2996952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一．三角有理函数积分的杂例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3964755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二．一般有理函数的积分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5"/>
          <p:cNvSpPr txBox="1">
            <a:spLocks noChangeArrowheads="1"/>
          </p:cNvSpPr>
          <p:nvPr/>
        </p:nvSpPr>
        <p:spPr bwMode="auto">
          <a:xfrm>
            <a:off x="814889" y="47667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zh-CN" altLang="en-US" sz="2800" b="1" dirty="0" smtClean="0"/>
              <a:t>求积</a:t>
            </a:r>
            <a:r>
              <a:rPr lang="zh-CN" altLang="en-US" sz="2800" b="1" dirty="0"/>
              <a:t>分   </a:t>
            </a:r>
          </a:p>
        </p:txBody>
      </p:sp>
      <p:graphicFrame>
        <p:nvGraphicFramePr>
          <p:cNvPr id="3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52414"/>
              </p:ext>
            </p:extLst>
          </p:nvPr>
        </p:nvGraphicFramePr>
        <p:xfrm>
          <a:off x="2909888" y="27305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1981080" imgH="965160" progId="Equation.DSMT4">
                  <p:embed/>
                </p:oleObj>
              </mc:Choice>
              <mc:Fallback>
                <p:oleObj name="Equation" r:id="rId3" imgW="1981080" imgH="9651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73050"/>
                        <a:ext cx="1981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275790"/>
              </p:ext>
            </p:extLst>
          </p:nvPr>
        </p:nvGraphicFramePr>
        <p:xfrm>
          <a:off x="1639888" y="1517650"/>
          <a:ext cx="193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1930320" imgH="965160" progId="Equation.DSMT4">
                  <p:embed/>
                </p:oleObj>
              </mc:Choice>
              <mc:Fallback>
                <p:oleObj name="Equation" r:id="rId5" imgW="1930320" imgH="9651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517650"/>
                        <a:ext cx="1930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16299"/>
              </p:ext>
            </p:extLst>
          </p:nvPr>
        </p:nvGraphicFramePr>
        <p:xfrm>
          <a:off x="3779912" y="1484784"/>
          <a:ext cx="4076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4076640" imgH="1079280" progId="Equation.DSMT4">
                  <p:embed/>
                </p:oleObj>
              </mc:Choice>
              <mc:Fallback>
                <p:oleObj name="Equation" r:id="rId7" imgW="4076640" imgH="10792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484784"/>
                        <a:ext cx="4076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92812"/>
              </p:ext>
            </p:extLst>
          </p:nvPr>
        </p:nvGraphicFramePr>
        <p:xfrm>
          <a:off x="1798638" y="2836863"/>
          <a:ext cx="483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9" imgW="4838400" imgH="965160" progId="Equation.DSMT4">
                  <p:embed/>
                </p:oleObj>
              </mc:Choice>
              <mc:Fallback>
                <p:oleObj name="Equation" r:id="rId9" imgW="4838400" imgH="9651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836863"/>
                        <a:ext cx="4838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72279"/>
              </p:ext>
            </p:extLst>
          </p:nvPr>
        </p:nvGraphicFramePr>
        <p:xfrm>
          <a:off x="1763688" y="4149080"/>
          <a:ext cx="44704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1" imgW="4457520" imgH="888840" progId="Equation.DSMT4">
                  <p:embed/>
                </p:oleObj>
              </mc:Choice>
              <mc:Fallback>
                <p:oleObj name="Equation" r:id="rId11" imgW="4457520" imgH="8888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49080"/>
                        <a:ext cx="44704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082"/>
          <p:cNvSpPr txBox="1">
            <a:spLocks noChangeArrowheads="1"/>
          </p:cNvSpPr>
          <p:nvPr/>
        </p:nvSpPr>
        <p:spPr bwMode="auto">
          <a:xfrm>
            <a:off x="814889" y="170222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6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7100" y="65856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59163"/>
              </p:ext>
            </p:extLst>
          </p:nvPr>
        </p:nvGraphicFramePr>
        <p:xfrm>
          <a:off x="1485900" y="776166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776166"/>
                        <a:ext cx="207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94100" y="672857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表示三角函数有理式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64077"/>
              </p:ext>
            </p:extLst>
          </p:nvPr>
        </p:nvGraphicFramePr>
        <p:xfrm>
          <a:off x="2134516" y="1209562"/>
          <a:ext cx="26749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5" imgW="2654280" imgH="583920" progId="Equation.DSMT4">
                  <p:embed/>
                </p:oleObj>
              </mc:Choice>
              <mc:Fallback>
                <p:oleObj name="Equation" r:id="rId5" imgW="2654280" imgH="5839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516" y="1209562"/>
                        <a:ext cx="26749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90985" y="165802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28823"/>
              </p:ext>
            </p:extLst>
          </p:nvPr>
        </p:nvGraphicFramePr>
        <p:xfrm>
          <a:off x="3608443" y="1628800"/>
          <a:ext cx="1323598" cy="57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43" y="1628800"/>
                        <a:ext cx="1323598" cy="572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627784" y="1628652"/>
            <a:ext cx="0" cy="39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48064" y="1658021"/>
            <a:ext cx="160020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万能代换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24085" y="5661248"/>
            <a:ext cx="3733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的有理函数的积分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092950" y="65856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24970"/>
              </p:ext>
            </p:extLst>
          </p:nvPr>
        </p:nvGraphicFramePr>
        <p:xfrm>
          <a:off x="1733550" y="2176214"/>
          <a:ext cx="314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9" imgW="3700080" imgH="1601640" progId="Equation.DSMT4">
                  <p:embed/>
                </p:oleObj>
              </mc:Choice>
              <mc:Fallback>
                <p:oleObj name="Equation" r:id="rId9" imgW="3700080" imgH="160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176214"/>
                        <a:ext cx="3149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48096"/>
              </p:ext>
            </p:extLst>
          </p:nvPr>
        </p:nvGraphicFramePr>
        <p:xfrm>
          <a:off x="4889500" y="2176214"/>
          <a:ext cx="167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11" imgW="1962360" imgH="1601640" progId="Equation.DSMT4">
                  <p:embed/>
                </p:oleObj>
              </mc:Choice>
              <mc:Fallback>
                <p:oleObj name="Equation" r:id="rId11" imgW="1962360" imgH="160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176214"/>
                        <a:ext cx="1676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67816"/>
              </p:ext>
            </p:extLst>
          </p:nvPr>
        </p:nvGraphicFramePr>
        <p:xfrm>
          <a:off x="6610350" y="2423864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13" imgW="1255680" imgH="974520" progId="Equation.DSMT4">
                  <p:embed/>
                </p:oleObj>
              </mc:Choice>
              <mc:Fallback>
                <p:oleObj name="Equation" r:id="rId13" imgW="1255680" imgH="9745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423864"/>
                        <a:ext cx="107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0382"/>
              </p:ext>
            </p:extLst>
          </p:nvPr>
        </p:nvGraphicFramePr>
        <p:xfrm>
          <a:off x="1619672" y="3608946"/>
          <a:ext cx="3200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15" imgW="3756240" imgH="1601640" progId="Equation.DSMT4">
                  <p:embed/>
                </p:oleObj>
              </mc:Choice>
              <mc:Fallback>
                <p:oleObj name="Equation" r:id="rId15" imgW="3756240" imgH="16016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08946"/>
                        <a:ext cx="3200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64503"/>
              </p:ext>
            </p:extLst>
          </p:nvPr>
        </p:nvGraphicFramePr>
        <p:xfrm>
          <a:off x="4889500" y="3535114"/>
          <a:ext cx="167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17" imgW="1962360" imgH="1601640" progId="Equation.DSMT4">
                  <p:embed/>
                </p:oleObj>
              </mc:Choice>
              <mc:Fallback>
                <p:oleObj name="Equation" r:id="rId17" imgW="1962360" imgH="16016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535114"/>
                        <a:ext cx="1676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93368"/>
              </p:ext>
            </p:extLst>
          </p:nvPr>
        </p:nvGraphicFramePr>
        <p:xfrm>
          <a:off x="6686550" y="3749427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19" imgW="1255680" imgH="1030320" progId="Equation.DSMT4">
                  <p:embed/>
                </p:oleObj>
              </mc:Choice>
              <mc:Fallback>
                <p:oleObj name="Equation" r:id="rId19" imgW="1255680" imgH="10303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749427"/>
                        <a:ext cx="1079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85212"/>
              </p:ext>
            </p:extLst>
          </p:nvPr>
        </p:nvGraphicFramePr>
        <p:xfrm>
          <a:off x="1949831" y="5085184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21" imgW="784800" imgH="447840" progId="Equation.DSMT4">
                  <p:embed/>
                </p:oleObj>
              </mc:Choice>
              <mc:Fallback>
                <p:oleObj name="Equation" r:id="rId21" imgW="784800" imgH="44784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31" y="5085184"/>
                        <a:ext cx="67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06498"/>
              </p:ext>
            </p:extLst>
          </p:nvPr>
        </p:nvGraphicFramePr>
        <p:xfrm>
          <a:off x="2691284" y="4823048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23" imgW="1300680" imgH="974520" progId="Equation.DSMT4">
                  <p:embed/>
                </p:oleObj>
              </mc:Choice>
              <mc:Fallback>
                <p:oleObj name="Equation" r:id="rId23" imgW="1300680" imgH="9745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284" y="4823048"/>
                        <a:ext cx="1117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5576" y="73794"/>
            <a:ext cx="688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可化为有理函数的函数的积分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2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nimBg="1"/>
      <p:bldP spid="11" grpId="0" animBg="1" autoUpdateAnimBg="0"/>
      <p:bldP spid="12" grpId="0" animBg="1" autoUpdateAnimBg="0"/>
      <p:bldP spid="1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46490" y="317500"/>
            <a:ext cx="1600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90805"/>
              </p:ext>
            </p:extLst>
          </p:nvPr>
        </p:nvGraphicFramePr>
        <p:xfrm>
          <a:off x="2019690" y="171450"/>
          <a:ext cx="283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3" imgW="2831760" imgH="901440" progId="Equation.DSMT4">
                  <p:embed/>
                </p:oleObj>
              </mc:Choice>
              <mc:Fallback>
                <p:oleObj name="Equation" r:id="rId3" imgW="2831760" imgH="9014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90" y="171450"/>
                        <a:ext cx="2832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6490" y="127000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21730"/>
              </p:ext>
            </p:extLst>
          </p:nvPr>
        </p:nvGraphicFramePr>
        <p:xfrm>
          <a:off x="1625990" y="1155700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5" imgW="1346040" imgH="825480" progId="Equation.DSMT4">
                  <p:embed/>
                </p:oleObj>
              </mc:Choice>
              <mc:Fallback>
                <p:oleObj name="Equation" r:id="rId5" imgW="1346040" imgH="825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990" y="1155700"/>
                        <a:ext cx="1346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78540" y="12557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51635"/>
              </p:ext>
            </p:extLst>
          </p:nvPr>
        </p:nvGraphicFramePr>
        <p:xfrm>
          <a:off x="718883" y="2420888"/>
          <a:ext cx="2701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7" imgW="2692080" imgH="901440" progId="Equation.DSMT4">
                  <p:embed/>
                </p:oleObj>
              </mc:Choice>
              <mc:Fallback>
                <p:oleObj name="Equation" r:id="rId7" imgW="2692080" imgH="90144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83" y="2420888"/>
                        <a:ext cx="27019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32228"/>
              </p:ext>
            </p:extLst>
          </p:nvPr>
        </p:nvGraphicFramePr>
        <p:xfrm>
          <a:off x="3435740" y="2420888"/>
          <a:ext cx="2651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9" imgW="2641320" imgH="825480" progId="Equation.DSMT4">
                  <p:embed/>
                </p:oleObj>
              </mc:Choice>
              <mc:Fallback>
                <p:oleObj name="Equation" r:id="rId9" imgW="2641320" imgH="825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740" y="2420888"/>
                        <a:ext cx="26511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00815"/>
              </p:ext>
            </p:extLst>
          </p:nvPr>
        </p:nvGraphicFramePr>
        <p:xfrm>
          <a:off x="4244975" y="1936750"/>
          <a:ext cx="12779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11" imgW="1269720" imgH="952200" progId="Equation.DSMT4">
                  <p:embed/>
                </p:oleObj>
              </mc:Choice>
              <mc:Fallback>
                <p:oleObj name="Equation" r:id="rId11" imgW="1269720" imgH="9522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1936750"/>
                        <a:ext cx="127793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81708"/>
              </p:ext>
            </p:extLst>
          </p:nvPr>
        </p:nvGraphicFramePr>
        <p:xfrm>
          <a:off x="3779912" y="2852936"/>
          <a:ext cx="850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Equation" r:id="rId13" imgW="838080" imgH="952200" progId="Equation.DSMT4">
                  <p:embed/>
                </p:oleObj>
              </mc:Choice>
              <mc:Fallback>
                <p:oleObj name="Equation" r:id="rId13" imgW="838080" imgH="9522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852936"/>
                        <a:ext cx="8509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79135"/>
              </p:ext>
            </p:extLst>
          </p:nvPr>
        </p:nvGraphicFramePr>
        <p:xfrm>
          <a:off x="4600575" y="2760663"/>
          <a:ext cx="15398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8" name="Equation" r:id="rId15" imgW="1523880" imgH="1066680" progId="Equation.DSMT4">
                  <p:embed/>
                </p:oleObj>
              </mc:Choice>
              <mc:Fallback>
                <p:oleObj name="Equation" r:id="rId15" imgW="1523880" imgH="10666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2760663"/>
                        <a:ext cx="15398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38506"/>
              </p:ext>
            </p:extLst>
          </p:nvPr>
        </p:nvGraphicFramePr>
        <p:xfrm>
          <a:off x="6051550" y="2497138"/>
          <a:ext cx="1263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9" name="Equation" r:id="rId17" imgW="1257120" imgH="876240" progId="Equation.DSMT4">
                  <p:embed/>
                </p:oleObj>
              </mc:Choice>
              <mc:Fallback>
                <p:oleObj name="Equation" r:id="rId17" imgW="1257120" imgH="87624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2497138"/>
                        <a:ext cx="12636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95311"/>
              </p:ext>
            </p:extLst>
          </p:nvPr>
        </p:nvGraphicFramePr>
        <p:xfrm>
          <a:off x="477838" y="3873500"/>
          <a:ext cx="2714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Equation" r:id="rId19" imgW="2705040" imgH="1015920" progId="Equation.DSMT4">
                  <p:embed/>
                </p:oleObj>
              </mc:Choice>
              <mc:Fallback>
                <p:oleObj name="Equation" r:id="rId19" imgW="2705040" imgH="10159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873500"/>
                        <a:ext cx="27146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85419"/>
              </p:ext>
            </p:extLst>
          </p:nvPr>
        </p:nvGraphicFramePr>
        <p:xfrm>
          <a:off x="3282950" y="3910013"/>
          <a:ext cx="8493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21" imgW="838080" imgH="1015920" progId="Equation.DSMT4">
                  <p:embed/>
                </p:oleObj>
              </mc:Choice>
              <mc:Fallback>
                <p:oleObj name="Equation" r:id="rId21" imgW="838080" imgH="101592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910013"/>
                        <a:ext cx="849313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83662"/>
              </p:ext>
            </p:extLst>
          </p:nvPr>
        </p:nvGraphicFramePr>
        <p:xfrm>
          <a:off x="4062413" y="4005263"/>
          <a:ext cx="5921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23" imgW="583920" imgH="825480" progId="Equation.DSMT4">
                  <p:embed/>
                </p:oleObj>
              </mc:Choice>
              <mc:Fallback>
                <p:oleObj name="Equation" r:id="rId23" imgW="583920" imgH="8254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005263"/>
                        <a:ext cx="5921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39529"/>
              </p:ext>
            </p:extLst>
          </p:nvPr>
        </p:nvGraphicFramePr>
        <p:xfrm>
          <a:off x="4675188" y="4221163"/>
          <a:ext cx="5413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25" imgW="533160" imgH="393480" progId="Equation.DSMT4">
                  <p:embed/>
                </p:oleObj>
              </mc:Choice>
              <mc:Fallback>
                <p:oleObj name="Equation" r:id="rId25" imgW="533160" imgH="39348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221163"/>
                        <a:ext cx="5413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75783"/>
              </p:ext>
            </p:extLst>
          </p:nvPr>
        </p:nvGraphicFramePr>
        <p:xfrm>
          <a:off x="5329238" y="4187825"/>
          <a:ext cx="9477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Equation" r:id="rId27" imgW="939600" imgH="482400" progId="Equation.DSMT4">
                  <p:embed/>
                </p:oleObj>
              </mc:Choice>
              <mc:Fallback>
                <p:oleObj name="Equation" r:id="rId27" imgW="939600" imgH="4824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87825"/>
                        <a:ext cx="9477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59327"/>
              </p:ext>
            </p:extLst>
          </p:nvPr>
        </p:nvGraphicFramePr>
        <p:xfrm>
          <a:off x="6224588" y="3935413"/>
          <a:ext cx="9080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Equation" r:id="rId29" imgW="901440" imgH="1015920" progId="Equation.DSMT4">
                  <p:embed/>
                </p:oleObj>
              </mc:Choice>
              <mc:Fallback>
                <p:oleObj name="Equation" r:id="rId29" imgW="901440" imgH="101592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3935413"/>
                        <a:ext cx="90805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937818"/>
              </p:ext>
            </p:extLst>
          </p:nvPr>
        </p:nvGraphicFramePr>
        <p:xfrm>
          <a:off x="429015" y="5059784"/>
          <a:ext cx="1470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31" imgW="1460160" imgH="825480" progId="Equation.DSMT4">
                  <p:embed/>
                </p:oleObj>
              </mc:Choice>
              <mc:Fallback>
                <p:oleObj name="Equation" r:id="rId31" imgW="1460160" imgH="8254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15" y="5059784"/>
                        <a:ext cx="14700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73333"/>
              </p:ext>
            </p:extLst>
          </p:nvPr>
        </p:nvGraphicFramePr>
        <p:xfrm>
          <a:off x="1965715" y="5085184"/>
          <a:ext cx="10128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33" imgW="1002960" imgH="825480" progId="Equation.DSMT4">
                  <p:embed/>
                </p:oleObj>
              </mc:Choice>
              <mc:Fallback>
                <p:oleObj name="Equation" r:id="rId33" imgW="1002960" imgH="8254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715" y="5085184"/>
                        <a:ext cx="1012825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30487"/>
              </p:ext>
            </p:extLst>
          </p:nvPr>
        </p:nvGraphicFramePr>
        <p:xfrm>
          <a:off x="3096015" y="5032796"/>
          <a:ext cx="24098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Equation" r:id="rId35" imgW="2400120" imgH="939600" progId="Equation.DSMT4">
                  <p:embed/>
                </p:oleObj>
              </mc:Choice>
              <mc:Fallback>
                <p:oleObj name="Equation" r:id="rId35" imgW="2400120" imgH="9396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015" y="5032796"/>
                        <a:ext cx="24098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24147"/>
              </p:ext>
            </p:extLst>
          </p:nvPr>
        </p:nvGraphicFramePr>
        <p:xfrm>
          <a:off x="3556390" y="1395413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Equation" r:id="rId37" imgW="773640" imgH="436680" progId="Equation.DSMT4">
                  <p:embed/>
                </p:oleObj>
              </mc:Choice>
              <mc:Fallback>
                <p:oleObj name="Equation" r:id="rId37" imgW="773640" imgH="4366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390" y="1395413"/>
                        <a:ext cx="67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24682"/>
              </p:ext>
            </p:extLst>
          </p:nvPr>
        </p:nvGraphicFramePr>
        <p:xfrm>
          <a:off x="4297753" y="1133475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39" imgW="1289520" imgH="963360" progId="Equation.DSMT4">
                  <p:embed/>
                </p:oleObj>
              </mc:Choice>
              <mc:Fallback>
                <p:oleObj name="Equation" r:id="rId39" imgW="1289520" imgH="96336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753" y="1133475"/>
                        <a:ext cx="1117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4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442" y="4581128"/>
            <a:ext cx="102624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945" y="5178624"/>
            <a:ext cx="559480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任何三角有理函数都是积得出的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070" y="5814448"/>
            <a:ext cx="560667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简单根式的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有理式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总是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积得出的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363146"/>
              </p:ext>
            </p:extLst>
          </p:nvPr>
        </p:nvGraphicFramePr>
        <p:xfrm>
          <a:off x="1941871" y="1607838"/>
          <a:ext cx="2779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3" imgW="2781000" imgH="583920" progId="Equation.DSMT4">
                  <p:embed/>
                </p:oleObj>
              </mc:Choice>
              <mc:Fallback>
                <p:oleObj name="Equation" r:id="rId3" imgW="2781000" imgH="5839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71" y="1607838"/>
                        <a:ext cx="27797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2920" y="164648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5203"/>
              </p:ext>
            </p:extLst>
          </p:nvPr>
        </p:nvGraphicFramePr>
        <p:xfrm>
          <a:off x="5675670" y="1556792"/>
          <a:ext cx="1908705" cy="61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5" imgW="1612800" imgH="520560" progId="Equation.DSMT4">
                  <p:embed/>
                </p:oleObj>
              </mc:Choice>
              <mc:Fallback>
                <p:oleObj name="Equation" r:id="rId5" imgW="1612800" imgH="52056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670" y="1556792"/>
                        <a:ext cx="1908705" cy="616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983788"/>
              </p:ext>
            </p:extLst>
          </p:nvPr>
        </p:nvGraphicFramePr>
        <p:xfrm>
          <a:off x="1954571" y="2496838"/>
          <a:ext cx="2487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7" imgW="2489040" imgH="634680" progId="Equation.DSMT4">
                  <p:embed/>
                </p:oleObj>
              </mc:Choice>
              <mc:Fallback>
                <p:oleObj name="Equation" r:id="rId7" imgW="2489040" imgH="6346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71" y="2496838"/>
                        <a:ext cx="248761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40220" y="256088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26736"/>
              </p:ext>
            </p:extLst>
          </p:nvPr>
        </p:nvGraphicFramePr>
        <p:xfrm>
          <a:off x="5732820" y="2420888"/>
          <a:ext cx="1641297" cy="7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9" imgW="1307880" imgH="634680" progId="Equation.DSMT4">
                  <p:embed/>
                </p:oleObj>
              </mc:Choice>
              <mc:Fallback>
                <p:oleObj name="Equation" r:id="rId9" imgW="1307880" imgH="6346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820" y="2420888"/>
                        <a:ext cx="1641297" cy="79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27070" y="246307"/>
            <a:ext cx="77572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被积函数为简单根式的有理式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可通过根式代换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6820" y="874957"/>
            <a:ext cx="3610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化为有理函数的积分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125820" y="884482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81118"/>
              </p:ext>
            </p:extLst>
          </p:nvPr>
        </p:nvGraphicFramePr>
        <p:xfrm>
          <a:off x="1941871" y="3493788"/>
          <a:ext cx="4010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11" imgW="4012920" imgH="583920" progId="Equation.DSMT4">
                  <p:embed/>
                </p:oleObj>
              </mc:Choice>
              <mc:Fallback>
                <p:oleObj name="Equation" r:id="rId11" imgW="4012920" imgH="5839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71" y="3493788"/>
                        <a:ext cx="40100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9294"/>
              </p:ext>
            </p:extLst>
          </p:nvPr>
        </p:nvGraphicFramePr>
        <p:xfrm>
          <a:off x="3131840" y="4077072"/>
          <a:ext cx="2098277" cy="71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13" imgW="774360" imgH="253800" progId="Equation.DSMT4">
                  <p:embed/>
                </p:oleObj>
              </mc:Choice>
              <mc:Fallback>
                <p:oleObj name="Equation" r:id="rId13" imgW="774360" imgH="253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77072"/>
                        <a:ext cx="2098277" cy="711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601820" y="416108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03680"/>
              </p:ext>
            </p:extLst>
          </p:nvPr>
        </p:nvGraphicFramePr>
        <p:xfrm>
          <a:off x="5185134" y="4249438"/>
          <a:ext cx="349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15" imgW="3492360" imgH="444240" progId="Equation.DSMT4">
                  <p:embed/>
                </p:oleObj>
              </mc:Choice>
              <mc:Fallback>
                <p:oleObj name="Equation" r:id="rId15" imgW="3492360" imgH="4442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134" y="4249438"/>
                        <a:ext cx="3492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1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utoUpdateAnimBg="0"/>
      <p:bldP spid="9" grpId="0" autoUpdateAnimBg="0"/>
      <p:bldP spid="13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6" y="59992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8327" y="177807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96549"/>
              </p:ext>
            </p:extLst>
          </p:nvPr>
        </p:nvGraphicFramePr>
        <p:xfrm>
          <a:off x="3017838" y="411163"/>
          <a:ext cx="30321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3" imgW="2819160" imgH="1066680" progId="Equation.DSMT4">
                  <p:embed/>
                </p:oleObj>
              </mc:Choice>
              <mc:Fallback>
                <p:oleObj name="Equation" r:id="rId3" imgW="2819160" imgH="10666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11163"/>
                        <a:ext cx="30321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1277" y="1589162"/>
            <a:ext cx="1390650" cy="722312"/>
            <a:chOff x="1056" y="1273"/>
            <a:chExt cx="876" cy="45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056" y="140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2782811"/>
                </p:ext>
              </p:extLst>
            </p:nvPr>
          </p:nvGraphicFramePr>
          <p:xfrm>
            <a:off x="1420" y="1273"/>
            <a:ext cx="51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name="Equation" r:id="rId5" imgW="812520" imgH="622080" progId="Equation.DSMT4">
                    <p:embed/>
                  </p:oleObj>
                </mc:Choice>
                <mc:Fallback>
                  <p:oleObj name="Equation" r:id="rId5" imgW="812520" imgH="62208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1273"/>
                          <a:ext cx="512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44450"/>
              </p:ext>
            </p:extLst>
          </p:nvPr>
        </p:nvGraphicFramePr>
        <p:xfrm>
          <a:off x="3170238" y="1900238"/>
          <a:ext cx="172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7" imgW="1726920" imgH="393480" progId="Equation.DSMT4">
                  <p:embed/>
                </p:oleObj>
              </mc:Choice>
              <mc:Fallback>
                <p:oleObj name="Equation" r:id="rId7" imgW="172692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900238"/>
                        <a:ext cx="1727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20242"/>
              </p:ext>
            </p:extLst>
          </p:nvPr>
        </p:nvGraphicFramePr>
        <p:xfrm>
          <a:off x="5627688" y="1668463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9" imgW="1371600" imgH="838080" progId="Equation.DSMT4">
                  <p:embed/>
                </p:oleObj>
              </mc:Choice>
              <mc:Fallback>
                <p:oleObj name="Equation" r:id="rId9" imgW="1371600" imgH="838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1668463"/>
                        <a:ext cx="137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27370"/>
              </p:ext>
            </p:extLst>
          </p:nvPr>
        </p:nvGraphicFramePr>
        <p:xfrm>
          <a:off x="1441450" y="2586038"/>
          <a:ext cx="28971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11" imgW="2755800" imgH="1066680" progId="Equation.DSMT4">
                  <p:embed/>
                </p:oleObj>
              </mc:Choice>
              <mc:Fallback>
                <p:oleObj name="Equation" r:id="rId11" imgW="2755800" imgH="10666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586038"/>
                        <a:ext cx="2897188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42634"/>
              </p:ext>
            </p:extLst>
          </p:nvPr>
        </p:nvGraphicFramePr>
        <p:xfrm>
          <a:off x="4675188" y="2636838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13" imgW="2997000" imgH="838080" progId="Equation.DSMT4">
                  <p:embed/>
                </p:oleObj>
              </mc:Choice>
              <mc:Fallback>
                <p:oleObj name="Equation" r:id="rId13" imgW="299700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636838"/>
                        <a:ext cx="299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73249"/>
              </p:ext>
            </p:extLst>
          </p:nvPr>
        </p:nvGraphicFramePr>
        <p:xfrm>
          <a:off x="1601277" y="3933056"/>
          <a:ext cx="292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15" imgW="2920680" imgH="901440" progId="Equation.DSMT4">
                  <p:embed/>
                </p:oleObj>
              </mc:Choice>
              <mc:Fallback>
                <p:oleObj name="Equation" r:id="rId15" imgW="2920680" imgH="9014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277" y="3933056"/>
                        <a:ext cx="2921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64277"/>
              </p:ext>
            </p:extLst>
          </p:nvPr>
        </p:nvGraphicFramePr>
        <p:xfrm>
          <a:off x="4573588" y="4000500"/>
          <a:ext cx="346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17" imgW="3466800" imgH="939600" progId="Equation.DSMT4">
                  <p:embed/>
                </p:oleObj>
              </mc:Choice>
              <mc:Fallback>
                <p:oleObj name="Equation" r:id="rId17" imgW="3466800" imgH="939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4000500"/>
                        <a:ext cx="3467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1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72289"/>
              </p:ext>
            </p:extLst>
          </p:nvPr>
        </p:nvGraphicFramePr>
        <p:xfrm>
          <a:off x="1160463" y="2787650"/>
          <a:ext cx="6415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6413400" imgH="825480" progId="Equation.DSMT4">
                  <p:embed/>
                </p:oleObj>
              </mc:Choice>
              <mc:Fallback>
                <p:oleObj name="Equation" r:id="rId3" imgW="6413400" imgH="825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787650"/>
                        <a:ext cx="641508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374859"/>
              </p:ext>
            </p:extLst>
          </p:nvPr>
        </p:nvGraphicFramePr>
        <p:xfrm>
          <a:off x="1098550" y="411163"/>
          <a:ext cx="346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5" imgW="3466800" imgH="939600" progId="Equation.DSMT4">
                  <p:embed/>
                </p:oleObj>
              </mc:Choice>
              <mc:Fallback>
                <p:oleObj name="Equation" r:id="rId5" imgW="3466800" imgH="939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11163"/>
                        <a:ext cx="3467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36397"/>
              </p:ext>
            </p:extLst>
          </p:nvPr>
        </p:nvGraphicFramePr>
        <p:xfrm>
          <a:off x="1204913" y="3854450"/>
          <a:ext cx="6757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7" imgW="6756120" imgH="888840" progId="Equation.DSMT4">
                  <p:embed/>
                </p:oleObj>
              </mc:Choice>
              <mc:Fallback>
                <p:oleObj name="Equation" r:id="rId7" imgW="6756120" imgH="8888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3854450"/>
                        <a:ext cx="67579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911474"/>
              </p:ext>
            </p:extLst>
          </p:nvPr>
        </p:nvGraphicFramePr>
        <p:xfrm>
          <a:off x="1008063" y="1720850"/>
          <a:ext cx="307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9" imgW="3073320" imgH="825480" progId="Equation.DSMT4">
                  <p:embed/>
                </p:oleObj>
              </mc:Choice>
              <mc:Fallback>
                <p:oleObj name="Equation" r:id="rId9" imgW="3073320" imgH="825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720850"/>
                        <a:ext cx="3073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146417"/>
              </p:ext>
            </p:extLst>
          </p:nvPr>
        </p:nvGraphicFramePr>
        <p:xfrm>
          <a:off x="4139952" y="1628800"/>
          <a:ext cx="317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11" imgW="3174840" imgH="888840" progId="Equation.DSMT4">
                  <p:embed/>
                </p:oleObj>
              </mc:Choice>
              <mc:Fallback>
                <p:oleObj name="Equation" r:id="rId11" imgW="3174840" imgH="8888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628800"/>
                        <a:ext cx="3175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1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4.3.1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063" y="94759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计算不定积分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69337"/>
              </p:ext>
            </p:extLst>
          </p:nvPr>
        </p:nvGraphicFramePr>
        <p:xfrm>
          <a:off x="3068263" y="764704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1498320" imgH="888840" progId="Equation.DSMT4">
                  <p:embed/>
                </p:oleObj>
              </mc:Choice>
              <mc:Fallback>
                <p:oleObj name="Equation" r:id="rId3" imgW="1498320" imgH="8888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263" y="764704"/>
                        <a:ext cx="1498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2063" y="272008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66428"/>
              </p:ext>
            </p:extLst>
          </p:nvPr>
        </p:nvGraphicFramePr>
        <p:xfrm>
          <a:off x="1426207" y="2504058"/>
          <a:ext cx="4932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5" imgW="4940280" imgH="1091880" progId="Equation.DSMT4">
                  <p:embed/>
                </p:oleObj>
              </mc:Choice>
              <mc:Fallback>
                <p:oleObj name="Equation" r:id="rId5" imgW="4940280" imgH="10918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207" y="2504058"/>
                        <a:ext cx="49323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063" y="3656186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试写出它的标准分解形式（不必算出系数）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063" y="177281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063" y="437626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87890"/>
              </p:ext>
            </p:extLst>
          </p:nvPr>
        </p:nvGraphicFramePr>
        <p:xfrm>
          <a:off x="1759530" y="1873295"/>
          <a:ext cx="22971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7" imgW="2286000" imgH="317160" progId="Equation.DSMT4">
                  <p:embed/>
                </p:oleObj>
              </mc:Choice>
              <mc:Fallback>
                <p:oleObj name="Equation" r:id="rId7" imgW="2286000" imgH="3171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530" y="1873295"/>
                        <a:ext cx="229711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54517"/>
              </p:ext>
            </p:extLst>
          </p:nvPr>
        </p:nvGraphicFramePr>
        <p:xfrm>
          <a:off x="1766146" y="4232250"/>
          <a:ext cx="4953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9" imgW="4952880" imgH="1002960" progId="Equation.DSMT4">
                  <p:embed/>
                </p:oleObj>
              </mc:Choice>
              <mc:Fallback>
                <p:oleObj name="Equation" r:id="rId9" imgW="4952880" imgH="10029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146" y="4232250"/>
                        <a:ext cx="4953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8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60648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关于积分公式表的注记</a:t>
            </a:r>
          </a:p>
        </p:txBody>
      </p:sp>
      <p:sp>
        <p:nvSpPr>
          <p:cNvPr id="5" name="Text Box 9" descr="90%"/>
          <p:cNvSpPr txBox="1">
            <a:spLocks noChangeAspect="1" noChangeArrowheads="1"/>
          </p:cNvSpPr>
          <p:nvPr/>
        </p:nvSpPr>
        <p:spPr bwMode="auto">
          <a:xfrm flipH="1">
            <a:off x="838200" y="1030089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pattFill prst="pct90">
                  <a:fgClr>
                    <a:schemeClr val="hlink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zh-CN" altLang="en-US" sz="32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积分表</a:t>
            </a:r>
            <a:endParaRPr lang="zh-CN" altLang="en-US" sz="28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1155700" y="1765300"/>
            <a:ext cx="3452813" cy="407988"/>
            <a:chOff x="921" y="2840"/>
            <a:chExt cx="3275" cy="383"/>
          </a:xfrm>
        </p:grpSpPr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921" y="2847"/>
            <a:ext cx="224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7" name="Equation" r:id="rId4" imgW="3568700" imgH="596900" progId="Equation.DSMT4">
                    <p:embed/>
                  </p:oleObj>
                </mc:Choice>
                <mc:Fallback>
                  <p:oleObj name="Equation" r:id="rId4" imgW="3568700" imgH="5969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2847"/>
                          <a:ext cx="2247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3141" y="2840"/>
              <a:ext cx="105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是常数</a:t>
              </a:r>
              <a:r>
                <a:rPr lang="en-US" altLang="zh-CN" sz="2000" b="1"/>
                <a:t>)</a:t>
              </a:r>
            </a:p>
          </p:txBody>
        </p:sp>
      </p:grp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39987"/>
              </p:ext>
            </p:extLst>
          </p:nvPr>
        </p:nvGraphicFramePr>
        <p:xfrm>
          <a:off x="1155700" y="2392363"/>
          <a:ext cx="35052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name="Equation" r:id="rId6" imgW="5998680" imgH="1108800" progId="Equation.DSMT4">
                  <p:embed/>
                </p:oleObj>
              </mc:Choice>
              <mc:Fallback>
                <p:oleObj name="Equation" r:id="rId6" imgW="5998680" imgH="11088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392363"/>
                        <a:ext cx="35052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89490"/>
              </p:ext>
            </p:extLst>
          </p:nvPr>
        </p:nvGraphicFramePr>
        <p:xfrm>
          <a:off x="1155700" y="3241675"/>
          <a:ext cx="24495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9" name="Equation" r:id="rId8" imgW="3098800" imgH="838200" progId="Equation.DSMT4">
                  <p:embed/>
                </p:oleObj>
              </mc:Choice>
              <mc:Fallback>
                <p:oleObj name="Equation" r:id="rId8" imgW="3098800" imgH="8382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241675"/>
                        <a:ext cx="2449512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90799"/>
              </p:ext>
            </p:extLst>
          </p:nvPr>
        </p:nvGraphicFramePr>
        <p:xfrm>
          <a:off x="1155700" y="3881438"/>
          <a:ext cx="17732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10" imgW="2578100" imgH="838200" progId="Equation.DSMT4">
                  <p:embed/>
                </p:oleObj>
              </mc:Choice>
              <mc:Fallback>
                <p:oleObj name="Equation" r:id="rId10" imgW="2578100" imgH="838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881438"/>
                        <a:ext cx="177323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2997200" y="4051300"/>
          <a:ext cx="12985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1" name="Equation" r:id="rId12" imgW="1866090" imgH="304668" progId="Equation.3">
                  <p:embed/>
                </p:oleObj>
              </mc:Choice>
              <mc:Fallback>
                <p:oleObj name="Equation" r:id="rId12" imgW="1866090" imgH="304668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051300"/>
                        <a:ext cx="129857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14410"/>
              </p:ext>
            </p:extLst>
          </p:nvPr>
        </p:nvGraphicFramePr>
        <p:xfrm>
          <a:off x="1155700" y="4554538"/>
          <a:ext cx="19510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2" name="Equation" r:id="rId14" imgW="2844800" imgH="939800" progId="Equation.DSMT4">
                  <p:embed/>
                </p:oleObj>
              </mc:Choice>
              <mc:Fallback>
                <p:oleObj name="Equation" r:id="rId14" imgW="2844800" imgH="9398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554538"/>
                        <a:ext cx="195103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3149600" y="4737100"/>
          <a:ext cx="132397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3" name="公式" r:id="rId16" imgW="1930400" imgH="330200" progId="Equation.3">
                  <p:embed/>
                </p:oleObj>
              </mc:Choice>
              <mc:Fallback>
                <p:oleObj name="公式" r:id="rId16" imgW="1930400" imgH="3302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737100"/>
                        <a:ext cx="1323975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69993"/>
              </p:ext>
            </p:extLst>
          </p:nvPr>
        </p:nvGraphicFramePr>
        <p:xfrm>
          <a:off x="1155700" y="5435600"/>
          <a:ext cx="16462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4" name="Equation" r:id="rId18" imgW="2400300" imgH="596900" progId="Equation.DSMT4">
                  <p:embed/>
                </p:oleObj>
              </mc:Choice>
              <mc:Fallback>
                <p:oleObj name="Equation" r:id="rId18" imgW="2400300" imgH="5969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435600"/>
                        <a:ext cx="164623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2921000" y="5499100"/>
          <a:ext cx="96837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5" name="公式" r:id="rId20" imgW="1409088" imgH="330057" progId="Equation.3">
                  <p:embed/>
                </p:oleObj>
              </mc:Choice>
              <mc:Fallback>
                <p:oleObj name="公式" r:id="rId20" imgW="1409088" imgH="330057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499100"/>
                        <a:ext cx="968375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74290"/>
              </p:ext>
            </p:extLst>
          </p:nvPr>
        </p:nvGraphicFramePr>
        <p:xfrm>
          <a:off x="4833938" y="1693863"/>
          <a:ext cx="16843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6" name="Equation" r:id="rId22" imgW="2374900" imgH="596900" progId="Equation.DSMT4">
                  <p:embed/>
                </p:oleObj>
              </mc:Choice>
              <mc:Fallback>
                <p:oleObj name="Equation" r:id="rId22" imgW="2374900" imgH="5969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693863"/>
                        <a:ext cx="16843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44881"/>
              </p:ext>
            </p:extLst>
          </p:nvPr>
        </p:nvGraphicFramePr>
        <p:xfrm>
          <a:off x="6660232" y="1779345"/>
          <a:ext cx="122396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7" name="公式" r:id="rId24" imgW="1727200" imgH="330200" progId="Equation.3">
                  <p:embed/>
                </p:oleObj>
              </mc:Choice>
              <mc:Fallback>
                <p:oleObj name="公式" r:id="rId24" imgW="1727200" imgH="3302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779345"/>
                        <a:ext cx="1223963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11445"/>
              </p:ext>
            </p:extLst>
          </p:nvPr>
        </p:nvGraphicFramePr>
        <p:xfrm>
          <a:off x="4833938" y="4060825"/>
          <a:ext cx="22447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" name="Equation" r:id="rId26" imgW="3327400" imgH="596900" progId="Equation.DSMT4">
                  <p:embed/>
                </p:oleObj>
              </mc:Choice>
              <mc:Fallback>
                <p:oleObj name="Equation" r:id="rId26" imgW="3327400" imgH="5969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060825"/>
                        <a:ext cx="22447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0"/>
          <p:cNvGraphicFramePr>
            <a:graphicFrameLocks noChangeAspect="1"/>
          </p:cNvGraphicFramePr>
          <p:nvPr/>
        </p:nvGraphicFramePr>
        <p:xfrm>
          <a:off x="7200900" y="4143375"/>
          <a:ext cx="9572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公式" r:id="rId28" imgW="1422400" imgH="330200" progId="Equation.3">
                  <p:embed/>
                </p:oleObj>
              </mc:Choice>
              <mc:Fallback>
                <p:oleObj name="公式" r:id="rId28" imgW="1422400" imgH="3302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143375"/>
                        <a:ext cx="95726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21496"/>
              </p:ext>
            </p:extLst>
          </p:nvPr>
        </p:nvGraphicFramePr>
        <p:xfrm>
          <a:off x="4833938" y="4756150"/>
          <a:ext cx="2209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0" name="Equation" r:id="rId30" imgW="3276600" imgH="596900" progId="Equation.DSMT4">
                  <p:embed/>
                </p:oleObj>
              </mc:Choice>
              <mc:Fallback>
                <p:oleObj name="Equation" r:id="rId30" imgW="3276600" imgH="5969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756150"/>
                        <a:ext cx="22098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2"/>
          <p:cNvGraphicFramePr>
            <a:graphicFrameLocks noChangeAspect="1"/>
          </p:cNvGraphicFramePr>
          <p:nvPr/>
        </p:nvGraphicFramePr>
        <p:xfrm>
          <a:off x="7112000" y="4813300"/>
          <a:ext cx="11541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1" name="公式" r:id="rId32" imgW="1714500" imgH="330200" progId="Equation.3">
                  <p:embed/>
                </p:oleObj>
              </mc:Choice>
              <mc:Fallback>
                <p:oleObj name="公式" r:id="rId32" imgW="1714500" imgH="3302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4813300"/>
                        <a:ext cx="11541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790872"/>
              </p:ext>
            </p:extLst>
          </p:nvPr>
        </p:nvGraphicFramePr>
        <p:xfrm>
          <a:off x="4833938" y="5443538"/>
          <a:ext cx="14398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2" name="Equation" r:id="rId34" imgW="2133360" imgH="596880" progId="Equation.DSMT4">
                  <p:embed/>
                </p:oleObj>
              </mc:Choice>
              <mc:Fallback>
                <p:oleObj name="Equation" r:id="rId34" imgW="2133360" imgH="5968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5443538"/>
                        <a:ext cx="143986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49442"/>
              </p:ext>
            </p:extLst>
          </p:nvPr>
        </p:nvGraphicFramePr>
        <p:xfrm>
          <a:off x="6530975" y="5508625"/>
          <a:ext cx="6429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36" imgW="952200" imgH="393480" progId="Equation.DSMT4">
                  <p:embed/>
                </p:oleObj>
              </mc:Choice>
              <mc:Fallback>
                <p:oleObj name="Equation" r:id="rId36" imgW="95220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5508625"/>
                        <a:ext cx="642938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8775"/>
              </p:ext>
            </p:extLst>
          </p:nvPr>
        </p:nvGraphicFramePr>
        <p:xfrm>
          <a:off x="4833938" y="2316163"/>
          <a:ext cx="1347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4" name="Equation" r:id="rId38" imgW="1892300" imgH="838200" progId="Equation.DSMT4">
                  <p:embed/>
                </p:oleObj>
              </mc:Choice>
              <mc:Fallback>
                <p:oleObj name="Equation" r:id="rId38" imgW="1892300" imgH="8382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2316163"/>
                        <a:ext cx="13477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6"/>
          <p:cNvGraphicFramePr>
            <a:graphicFrameLocks noChangeAspect="1"/>
          </p:cNvGraphicFramePr>
          <p:nvPr/>
        </p:nvGraphicFramePr>
        <p:xfrm>
          <a:off x="6380163" y="2443163"/>
          <a:ext cx="12525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5" name="Equation" r:id="rId40" imgW="1765300" imgH="596900" progId="Equation.DSMT4">
                  <p:embed/>
                </p:oleObj>
              </mc:Choice>
              <mc:Fallback>
                <p:oleObj name="Equation" r:id="rId40" imgW="1765300" imgH="5969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2443163"/>
                        <a:ext cx="12525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7"/>
          <p:cNvGraphicFramePr>
            <a:graphicFrameLocks noChangeAspect="1"/>
          </p:cNvGraphicFramePr>
          <p:nvPr/>
        </p:nvGraphicFramePr>
        <p:xfrm>
          <a:off x="7721600" y="2527300"/>
          <a:ext cx="9747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6" name="公式" r:id="rId42" imgW="1371600" imgH="304800" progId="Equation.3">
                  <p:embed/>
                </p:oleObj>
              </mc:Choice>
              <mc:Fallback>
                <p:oleObj name="公式" r:id="rId42" imgW="1371600" imgH="3048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527300"/>
                        <a:ext cx="97472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11489"/>
              </p:ext>
            </p:extLst>
          </p:nvPr>
        </p:nvGraphicFramePr>
        <p:xfrm>
          <a:off x="4833938" y="3144838"/>
          <a:ext cx="1330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7" name="Equation" r:id="rId44" imgW="1866900" imgH="838200" progId="Equation.DSMT4">
                  <p:embed/>
                </p:oleObj>
              </mc:Choice>
              <mc:Fallback>
                <p:oleObj name="Equation" r:id="rId44" imgW="1866900" imgH="838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144838"/>
                        <a:ext cx="13303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9"/>
          <p:cNvGraphicFramePr>
            <a:graphicFrameLocks noChangeAspect="1"/>
          </p:cNvGraphicFramePr>
          <p:nvPr/>
        </p:nvGraphicFramePr>
        <p:xfrm>
          <a:off x="6305550" y="3281363"/>
          <a:ext cx="1250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8" name="Equation" r:id="rId46" imgW="1765300" imgH="596900" progId="Equation.DSMT4">
                  <p:embed/>
                </p:oleObj>
              </mc:Choice>
              <mc:Fallback>
                <p:oleObj name="Equation" r:id="rId46" imgW="1765300" imgH="5969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3281363"/>
                        <a:ext cx="12509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0"/>
          <p:cNvGraphicFramePr>
            <a:graphicFrameLocks noChangeAspect="1"/>
          </p:cNvGraphicFramePr>
          <p:nvPr/>
        </p:nvGraphicFramePr>
        <p:xfrm>
          <a:off x="7645400" y="3365500"/>
          <a:ext cx="11382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9" name="公式" r:id="rId48" imgW="1600200" imgH="304800" progId="Equation.3">
                  <p:embed/>
                </p:oleObj>
              </mc:Choice>
              <mc:Fallback>
                <p:oleObj name="公式" r:id="rId48" imgW="1600200" imgH="3048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365500"/>
                        <a:ext cx="113823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3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04236"/>
              </p:ext>
            </p:extLst>
          </p:nvPr>
        </p:nvGraphicFramePr>
        <p:xfrm>
          <a:off x="693664" y="360140"/>
          <a:ext cx="1582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3" imgW="2184400" imgH="596900" progId="Equation.DSMT4">
                  <p:embed/>
                </p:oleObj>
              </mc:Choice>
              <mc:Fallback>
                <p:oleObj name="Equation" r:id="rId3" imgW="2184400" imgH="596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360140"/>
                        <a:ext cx="15827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1332"/>
              </p:ext>
            </p:extLst>
          </p:nvPr>
        </p:nvGraphicFramePr>
        <p:xfrm>
          <a:off x="2411760" y="260648"/>
          <a:ext cx="7604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5" imgW="1257300" imgH="927100" progId="Equation.DSMT4">
                  <p:embed/>
                </p:oleObj>
              </mc:Choice>
              <mc:Fallback>
                <p:oleObj name="Equation" r:id="rId5" imgW="1257300" imgH="9271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0648"/>
                        <a:ext cx="76041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295214"/>
              </p:ext>
            </p:extLst>
          </p:nvPr>
        </p:nvGraphicFramePr>
        <p:xfrm>
          <a:off x="693664" y="1196752"/>
          <a:ext cx="329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7" imgW="2070100" imgH="292100" progId="Equation.DSMT4">
                  <p:embed/>
                </p:oleObj>
              </mc:Choice>
              <mc:Fallback>
                <p:oleObj name="Equation" r:id="rId7" imgW="2070100" imgH="2921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1196752"/>
                        <a:ext cx="329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45432"/>
              </p:ext>
            </p:extLst>
          </p:nvPr>
        </p:nvGraphicFramePr>
        <p:xfrm>
          <a:off x="693664" y="1958752"/>
          <a:ext cx="3100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9" imgW="1930400" imgH="292100" progId="Equation.DSMT4">
                  <p:embed/>
                </p:oleObj>
              </mc:Choice>
              <mc:Fallback>
                <p:oleObj name="Equation" r:id="rId9" imgW="1930400" imgH="2921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1958752"/>
                        <a:ext cx="31003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81934"/>
              </p:ext>
            </p:extLst>
          </p:nvPr>
        </p:nvGraphicFramePr>
        <p:xfrm>
          <a:off x="693664" y="2720752"/>
          <a:ext cx="3873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11" imgW="2413000" imgH="292100" progId="Equation.DSMT4">
                  <p:embed/>
                </p:oleObj>
              </mc:Choice>
              <mc:Fallback>
                <p:oleObj name="Equation" r:id="rId11" imgW="2413000" imgH="2921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2720752"/>
                        <a:ext cx="38735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06974"/>
              </p:ext>
            </p:extLst>
          </p:nvPr>
        </p:nvGraphicFramePr>
        <p:xfrm>
          <a:off x="693664" y="3558952"/>
          <a:ext cx="3833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13" imgW="2387600" imgH="292100" progId="Equation.DSMT4">
                  <p:embed/>
                </p:oleObj>
              </mc:Choice>
              <mc:Fallback>
                <p:oleObj name="Equation" r:id="rId13" imgW="2387600" imgH="292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3558952"/>
                        <a:ext cx="383381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23150"/>
              </p:ext>
            </p:extLst>
          </p:nvPr>
        </p:nvGraphicFramePr>
        <p:xfrm>
          <a:off x="693664" y="4390802"/>
          <a:ext cx="352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15" imgW="5181600" imgH="838200" progId="Equation.DSMT4">
                  <p:embed/>
                </p:oleObj>
              </mc:Choice>
              <mc:Fallback>
                <p:oleObj name="Equation" r:id="rId15" imgW="5181600" imgH="838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4" y="4390802"/>
                        <a:ext cx="3529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62447"/>
              </p:ext>
            </p:extLst>
          </p:nvPr>
        </p:nvGraphicFramePr>
        <p:xfrm>
          <a:off x="4725914" y="1392015"/>
          <a:ext cx="4019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17" imgW="2362200" imgH="444500" progId="Equation.DSMT4">
                  <p:embed/>
                </p:oleObj>
              </mc:Choice>
              <mc:Fallback>
                <p:oleObj name="Equation" r:id="rId17" imgW="2362200" imgH="4445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14" y="1392015"/>
                        <a:ext cx="40195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01431"/>
              </p:ext>
            </p:extLst>
          </p:nvPr>
        </p:nvGraphicFramePr>
        <p:xfrm>
          <a:off x="4725914" y="2608040"/>
          <a:ext cx="38163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tion" r:id="rId19" imgW="5130800" imgH="939800" progId="Equation.DSMT4">
                  <p:embed/>
                </p:oleObj>
              </mc:Choice>
              <mc:Fallback>
                <p:oleObj name="Equation" r:id="rId19" imgW="5130800" imgH="939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14" y="2608040"/>
                        <a:ext cx="381635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64747"/>
              </p:ext>
            </p:extLst>
          </p:nvPr>
        </p:nvGraphicFramePr>
        <p:xfrm>
          <a:off x="4725914" y="3598640"/>
          <a:ext cx="33496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21" imgW="4457700" imgH="1600200" progId="Equation.DSMT4">
                  <p:embed/>
                </p:oleObj>
              </mc:Choice>
              <mc:Fallback>
                <p:oleObj name="Equation" r:id="rId21" imgW="4457700" imgH="1600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14" y="3598640"/>
                        <a:ext cx="3349625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01359"/>
              </p:ext>
            </p:extLst>
          </p:nvPr>
        </p:nvGraphicFramePr>
        <p:xfrm>
          <a:off x="4725914" y="249015"/>
          <a:ext cx="39989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23" imgW="2349500" imgH="444500" progId="Equation.DSMT4">
                  <p:embed/>
                </p:oleObj>
              </mc:Choice>
              <mc:Fallback>
                <p:oleObj name="Equation" r:id="rId23" imgW="2349500" imgH="4445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14" y="249015"/>
                        <a:ext cx="39989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5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865804"/>
            <a:ext cx="817884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熟悉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公式推导过程，也要记住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一些不在积分表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2959"/>
              </p:ext>
            </p:extLst>
          </p:nvPr>
        </p:nvGraphicFramePr>
        <p:xfrm>
          <a:off x="2987824" y="2220799"/>
          <a:ext cx="2065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3" imgW="1790640" imgH="838080" progId="Equation.DSMT4">
                  <p:embed/>
                </p:oleObj>
              </mc:Choice>
              <mc:Fallback>
                <p:oleObj name="Equation" r:id="rId3" imgW="179064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20799"/>
                        <a:ext cx="2065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22720" y="2395940"/>
            <a:ext cx="258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2720" y="3517034"/>
            <a:ext cx="1789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r>
              <a:rPr lang="zh-CN" altLang="en-US" sz="2800" b="1" dirty="0" smtClean="0">
                <a:latin typeface="+mn-ea"/>
              </a:rPr>
              <a:t>原式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84998"/>
              </p:ext>
            </p:extLst>
          </p:nvPr>
        </p:nvGraphicFramePr>
        <p:xfrm>
          <a:off x="2351088" y="3356719"/>
          <a:ext cx="39433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5" imgW="3936960" imgH="1358640" progId="Equation.DSMT4">
                  <p:embed/>
                </p:oleObj>
              </mc:Choice>
              <mc:Fallback>
                <p:oleObj name="Equation" r:id="rId5" imgW="3936960" imgH="13586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356719"/>
                        <a:ext cx="39433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06701"/>
              </p:ext>
            </p:extLst>
          </p:nvPr>
        </p:nvGraphicFramePr>
        <p:xfrm>
          <a:off x="6444208" y="3477438"/>
          <a:ext cx="1860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7" imgW="1612800" imgH="825480" progId="Equation.DSMT4">
                  <p:embed/>
                </p:oleObj>
              </mc:Choice>
              <mc:Fallback>
                <p:oleObj name="Equation" r:id="rId7" imgW="1612800" imgH="8254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477438"/>
                        <a:ext cx="18605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34258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经验回顾</a:t>
            </a:r>
            <a:endParaRPr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484784"/>
            <a:ext cx="207781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的常用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结果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43608" y="404664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一．三角有理函数积分的杂例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675" y="112474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有理函数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是指两个多项式的商．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76" y="1719972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三角有理函数（也称三角函数有理式）是指形如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28920"/>
              </p:ext>
            </p:extLst>
          </p:nvPr>
        </p:nvGraphicFramePr>
        <p:xfrm>
          <a:off x="467544" y="2492896"/>
          <a:ext cx="1960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1968480" imgH="393480" progId="Equation.DSMT4">
                  <p:embed/>
                </p:oleObj>
              </mc:Choice>
              <mc:Fallback>
                <p:oleObj name="Equation" r:id="rId3" imgW="1968480" imgH="393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2896"/>
                        <a:ext cx="19605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2420888"/>
            <a:ext cx="531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是一个有理函数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016116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尽管三角有理函数总可以通过万能代换公式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98698"/>
              </p:ext>
            </p:extLst>
          </p:nvPr>
        </p:nvGraphicFramePr>
        <p:xfrm>
          <a:off x="391939" y="3680966"/>
          <a:ext cx="13033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5" imgW="1295280" imgH="825480" progId="Equation.DSMT4">
                  <p:embed/>
                </p:oleObj>
              </mc:Choice>
              <mc:Fallback>
                <p:oleObj name="Equation" r:id="rId5" imgW="1295280" imgH="825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39" y="3680966"/>
                        <a:ext cx="13033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03417"/>
              </p:ext>
            </p:extLst>
          </p:nvPr>
        </p:nvGraphicFramePr>
        <p:xfrm>
          <a:off x="2119610" y="3674616"/>
          <a:ext cx="18716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7" imgW="1879560" imgH="838080" progId="Equation.DSMT4">
                  <p:embed/>
                </p:oleObj>
              </mc:Choice>
              <mc:Fallback>
                <p:oleObj name="Equation" r:id="rId7" imgW="1879560" imgH="8380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610" y="3674616"/>
                        <a:ext cx="18716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65611"/>
              </p:ext>
            </p:extLst>
          </p:nvPr>
        </p:nvGraphicFramePr>
        <p:xfrm>
          <a:off x="4415606" y="3674616"/>
          <a:ext cx="1892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9" imgW="1892160" imgH="838080" progId="Equation.DSMT4">
                  <p:embed/>
                </p:oleObj>
              </mc:Choice>
              <mc:Fallback>
                <p:oleObj name="Equation" r:id="rId9" imgW="1892160" imgH="838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606" y="3674616"/>
                        <a:ext cx="1892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45601"/>
              </p:ext>
            </p:extLst>
          </p:nvPr>
        </p:nvGraphicFramePr>
        <p:xfrm>
          <a:off x="6732240" y="3646041"/>
          <a:ext cx="183515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1" imgW="1828800" imgH="888840" progId="Equation.DSMT4">
                  <p:embed/>
                </p:oleObj>
              </mc:Choice>
              <mc:Fallback>
                <p:oleObj name="Equation" r:id="rId11" imgW="1828800" imgH="8888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646041"/>
                        <a:ext cx="183515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4653136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化为有理函数，但是如果了解一些解题的规律和经验，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530120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大多数三角有理函数的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积分就可以更直接地获得解决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11" y="16890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不在积分表中的常用的积分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3291" y="168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5224"/>
              </p:ext>
            </p:extLst>
          </p:nvPr>
        </p:nvGraphicFramePr>
        <p:xfrm>
          <a:off x="935152" y="659016"/>
          <a:ext cx="2886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" name="Equation" r:id="rId3" imgW="2501640" imgH="838080" progId="Equation.DSMT4">
                  <p:embed/>
                </p:oleObj>
              </mc:Choice>
              <mc:Fallback>
                <p:oleObj name="Equation" r:id="rId3" imgW="2501640" imgH="8380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52" y="659016"/>
                        <a:ext cx="2886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2259"/>
              </p:ext>
            </p:extLst>
          </p:nvPr>
        </p:nvGraphicFramePr>
        <p:xfrm>
          <a:off x="3886068" y="676523"/>
          <a:ext cx="1860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" name="Equation" r:id="rId5" imgW="1612800" imgH="825480" progId="Equation.DSMT4">
                  <p:embed/>
                </p:oleObj>
              </mc:Choice>
              <mc:Fallback>
                <p:oleObj name="Equation" r:id="rId5" imgW="1612800" imgH="8254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68" y="676523"/>
                        <a:ext cx="18605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22807"/>
              </p:ext>
            </p:extLst>
          </p:nvPr>
        </p:nvGraphicFramePr>
        <p:xfrm>
          <a:off x="988651" y="3284984"/>
          <a:ext cx="2093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" name="Equation" r:id="rId7" imgW="1815840" imgH="583920" progId="Equation.DSMT4">
                  <p:embed/>
                </p:oleObj>
              </mc:Choice>
              <mc:Fallback>
                <p:oleObj name="Equation" r:id="rId7" imgW="1815840" imgH="5839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651" y="3284984"/>
                        <a:ext cx="20939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21926"/>
              </p:ext>
            </p:extLst>
          </p:nvPr>
        </p:nvGraphicFramePr>
        <p:xfrm>
          <a:off x="3115314" y="3284984"/>
          <a:ext cx="2373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" name="Equation" r:id="rId9" imgW="2057400" imgH="457200" progId="Equation.DSMT4">
                  <p:embed/>
                </p:oleObj>
              </mc:Choice>
              <mc:Fallback>
                <p:oleObj name="Equation" r:id="rId9" imgW="2057400" imgH="4572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314" y="3284984"/>
                        <a:ext cx="2373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29408"/>
              </p:ext>
            </p:extLst>
          </p:nvPr>
        </p:nvGraphicFramePr>
        <p:xfrm>
          <a:off x="1891178" y="4005064"/>
          <a:ext cx="13477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" name="Equation" r:id="rId11" imgW="1168200" imgH="583920" progId="Equation.DSMT4">
                  <p:embed/>
                </p:oleObj>
              </mc:Choice>
              <mc:Fallback>
                <p:oleObj name="Equation" r:id="rId11" imgW="1168200" imgH="58392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178" y="4005064"/>
                        <a:ext cx="13477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06507"/>
              </p:ext>
            </p:extLst>
          </p:nvPr>
        </p:nvGraphicFramePr>
        <p:xfrm>
          <a:off x="3259330" y="4005064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Equation" r:id="rId13" imgW="2400120" imgH="457200" progId="Equation.DSMT4">
                  <p:embed/>
                </p:oleObj>
              </mc:Choice>
              <mc:Fallback>
                <p:oleObj name="Equation" r:id="rId13" imgW="2400120" imgH="4572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330" y="4005064"/>
                        <a:ext cx="276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49404"/>
              </p:ext>
            </p:extLst>
          </p:nvPr>
        </p:nvGraphicFramePr>
        <p:xfrm>
          <a:off x="983029" y="4609009"/>
          <a:ext cx="28273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Equation" r:id="rId15" imgW="2450880" imgH="927000" progId="Equation.DSMT4">
                  <p:embed/>
                </p:oleObj>
              </mc:Choice>
              <mc:Fallback>
                <p:oleObj name="Equation" r:id="rId15" imgW="2450880" imgH="9270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029" y="4609009"/>
                        <a:ext cx="282733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96240"/>
              </p:ext>
            </p:extLst>
          </p:nvPr>
        </p:nvGraphicFramePr>
        <p:xfrm>
          <a:off x="3923079" y="4778871"/>
          <a:ext cx="2446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17" imgW="2120760" imgH="495000" progId="Equation.DSMT4">
                  <p:embed/>
                </p:oleObj>
              </mc:Choice>
              <mc:Fallback>
                <p:oleObj name="Equation" r:id="rId17" imgW="2120760" imgH="4950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079" y="4778871"/>
                        <a:ext cx="24463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21340"/>
              </p:ext>
            </p:extLst>
          </p:nvPr>
        </p:nvGraphicFramePr>
        <p:xfrm>
          <a:off x="1878081" y="5661248"/>
          <a:ext cx="2035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Equation" r:id="rId19" imgW="1765080" imgH="634680" progId="Equation.DSMT4">
                  <p:embed/>
                </p:oleObj>
              </mc:Choice>
              <mc:Fallback>
                <p:oleObj name="Equation" r:id="rId19" imgW="1765080" imgH="6346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81" y="5661248"/>
                        <a:ext cx="20351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09954"/>
              </p:ext>
            </p:extLst>
          </p:nvPr>
        </p:nvGraphicFramePr>
        <p:xfrm>
          <a:off x="3907402" y="5373216"/>
          <a:ext cx="2973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21" imgW="2577960" imgH="888840" progId="Equation.DSMT4">
                  <p:embed/>
                </p:oleObj>
              </mc:Choice>
              <mc:Fallback>
                <p:oleObj name="Equation" r:id="rId21" imgW="2577960" imgH="8888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02" y="5373216"/>
                        <a:ext cx="29733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90826"/>
              </p:ext>
            </p:extLst>
          </p:nvPr>
        </p:nvGraphicFramePr>
        <p:xfrm>
          <a:off x="1763688" y="1556792"/>
          <a:ext cx="20653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23" imgW="1790640" imgH="838080" progId="Equation.DSMT4">
                  <p:embed/>
                </p:oleObj>
              </mc:Choice>
              <mc:Fallback>
                <p:oleObj name="Equation" r:id="rId23" imgW="1790640" imgH="8380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56792"/>
                        <a:ext cx="20653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59614"/>
              </p:ext>
            </p:extLst>
          </p:nvPr>
        </p:nvGraphicFramePr>
        <p:xfrm>
          <a:off x="1763688" y="2420888"/>
          <a:ext cx="1793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25" imgW="1790640" imgH="838080" progId="Equation.DSMT4">
                  <p:embed/>
                </p:oleObj>
              </mc:Choice>
              <mc:Fallback>
                <p:oleObj name="Equation" r:id="rId25" imgW="1790640" imgH="8380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1793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4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70985"/>
              </p:ext>
            </p:extLst>
          </p:nvPr>
        </p:nvGraphicFramePr>
        <p:xfrm>
          <a:off x="3827884" y="1772816"/>
          <a:ext cx="283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27" imgW="2831760" imgH="482400" progId="Equation.DSMT4">
                  <p:embed/>
                </p:oleObj>
              </mc:Choice>
              <mc:Fallback>
                <p:oleObj name="Equation" r:id="rId27" imgW="2831760" imgH="4824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884" y="1772816"/>
                        <a:ext cx="2832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41051"/>
              </p:ext>
            </p:extLst>
          </p:nvPr>
        </p:nvGraphicFramePr>
        <p:xfrm>
          <a:off x="3621641" y="2348880"/>
          <a:ext cx="354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29" imgW="3543120" imgH="939600" progId="Equation.DSMT4">
                  <p:embed/>
                </p:oleObj>
              </mc:Choice>
              <mc:Fallback>
                <p:oleObj name="Equation" r:id="rId29" imgW="3543120" imgH="9396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641" y="2348880"/>
                        <a:ext cx="3543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7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43054"/>
            <a:ext cx="844814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熟能生巧，公式和方法有机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结合时才能发挥作用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20599" y="1072892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574737" y="221156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28807"/>
              </p:ext>
            </p:extLst>
          </p:nvPr>
        </p:nvGraphicFramePr>
        <p:xfrm>
          <a:off x="2287588" y="893763"/>
          <a:ext cx="3035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3" imgW="3035160" imgH="1320480" progId="Equation.DSMT4">
                  <p:embed/>
                </p:oleObj>
              </mc:Choice>
              <mc:Fallback>
                <p:oleObj name="Equation" r:id="rId3" imgW="3035160" imgH="1320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893763"/>
                        <a:ext cx="30353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0594"/>
              </p:ext>
            </p:extLst>
          </p:nvPr>
        </p:nvGraphicFramePr>
        <p:xfrm>
          <a:off x="1516063" y="2087563"/>
          <a:ext cx="2679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5" imgW="2679480" imgH="1193760" progId="Equation.DSMT4">
                  <p:embed/>
                </p:oleObj>
              </mc:Choice>
              <mc:Fallback>
                <p:oleObj name="Equation" r:id="rId5" imgW="2679480" imgH="119376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087563"/>
                        <a:ext cx="26797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08602"/>
              </p:ext>
            </p:extLst>
          </p:nvPr>
        </p:nvGraphicFramePr>
        <p:xfrm>
          <a:off x="4355976" y="2211566"/>
          <a:ext cx="34210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7" imgW="4012920" imgH="1473120" progId="Equation.DSMT4">
                  <p:embed/>
                </p:oleObj>
              </mc:Choice>
              <mc:Fallback>
                <p:oleObj name="Equation" r:id="rId7" imgW="4012920" imgH="1473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211566"/>
                        <a:ext cx="3421062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51848"/>
              </p:ext>
            </p:extLst>
          </p:nvPr>
        </p:nvGraphicFramePr>
        <p:xfrm>
          <a:off x="1481138" y="3844925"/>
          <a:ext cx="3022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9" imgW="3022560" imgH="1193760" progId="Equation.DSMT4">
                  <p:embed/>
                </p:oleObj>
              </mc:Choice>
              <mc:Fallback>
                <p:oleObj name="Equation" r:id="rId9" imgW="3022560" imgH="11937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844925"/>
                        <a:ext cx="30226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91674"/>
              </p:ext>
            </p:extLst>
          </p:nvPr>
        </p:nvGraphicFramePr>
        <p:xfrm>
          <a:off x="4644008" y="3861048"/>
          <a:ext cx="233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11" imgW="2336760" imgH="876240" progId="Equation.DSMT4">
                  <p:embed/>
                </p:oleObj>
              </mc:Choice>
              <mc:Fallback>
                <p:oleObj name="Equation" r:id="rId11" imgW="2336760" imgH="8762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861048"/>
                        <a:ext cx="2336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7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3054"/>
            <a:ext cx="24978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举一反三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0293" y="143054"/>
            <a:ext cx="388119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深入探究才能发展思维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417" y="1079951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例如，对于积分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60937"/>
              </p:ext>
            </p:extLst>
          </p:nvPr>
        </p:nvGraphicFramePr>
        <p:xfrm>
          <a:off x="3428750" y="958383"/>
          <a:ext cx="2124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3" imgW="1841400" imgH="838080" progId="Equation.DSMT4">
                  <p:embed/>
                </p:oleObj>
              </mc:Choice>
              <mc:Fallback>
                <p:oleObj name="Equation" r:id="rId3" imgW="1841400" imgH="8380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750" y="958383"/>
                        <a:ext cx="2124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4417" y="1872039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）此题还有哪些方法？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52894"/>
              </p:ext>
            </p:extLst>
          </p:nvPr>
        </p:nvGraphicFramePr>
        <p:xfrm>
          <a:off x="5508375" y="2380783"/>
          <a:ext cx="2255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5" imgW="1955520" imgH="838080" progId="Equation.DSMT4">
                  <p:embed/>
                </p:oleObj>
              </mc:Choice>
              <mc:Fallback>
                <p:oleObj name="Equation" r:id="rId5" imgW="195552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375" y="2380783"/>
                        <a:ext cx="22558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4417" y="2547659"/>
            <a:ext cx="469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）用同样的方法能否解决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65" y="335733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）如果改为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84433"/>
              </p:ext>
            </p:extLst>
          </p:nvPr>
        </p:nvGraphicFramePr>
        <p:xfrm>
          <a:off x="3392673" y="3199056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7" imgW="1904760" imgH="838080" progId="Equation.DSMT4">
                  <p:embed/>
                </p:oleObj>
              </mc:Choice>
              <mc:Fallback>
                <p:oleObj name="Equation" r:id="rId7" imgW="190476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73" y="3199056"/>
                        <a:ext cx="219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49701" y="335733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怎么做呢？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165" y="4230717"/>
            <a:ext cx="7577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）这个结论有什么用呢？例如能否由此做出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96482"/>
              </p:ext>
            </p:extLst>
          </p:nvPr>
        </p:nvGraphicFramePr>
        <p:xfrm>
          <a:off x="1738498" y="4783381"/>
          <a:ext cx="2314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9" imgW="2006280" imgH="838080" progId="Equation.DSMT4">
                  <p:embed/>
                </p:oleObj>
              </mc:Choice>
              <mc:Fallback>
                <p:oleObj name="Equation" r:id="rId9" imgW="200628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498" y="4783381"/>
                        <a:ext cx="23145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3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/>
      <p:bldP spid="9" grpId="0"/>
      <p:bldP spid="10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724041" y="194709"/>
            <a:ext cx="187220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33788"/>
              </p:ext>
            </p:extLst>
          </p:nvPr>
        </p:nvGraphicFramePr>
        <p:xfrm>
          <a:off x="2483768" y="116632"/>
          <a:ext cx="188595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3" imgW="1892160" imgH="838080" progId="Equation.DSMT4">
                  <p:embed/>
                </p:oleObj>
              </mc:Choice>
              <mc:Fallback>
                <p:oleObj name="Equation" r:id="rId3" imgW="189216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6632"/>
                        <a:ext cx="188595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539552" y="1124744"/>
            <a:ext cx="136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12474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（齐次化）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91917"/>
              </p:ext>
            </p:extLst>
          </p:nvPr>
        </p:nvGraphicFramePr>
        <p:xfrm>
          <a:off x="1057275" y="1844824"/>
          <a:ext cx="70294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5" imgW="7022880" imgH="1434960" progId="Equation.DSMT4">
                  <p:embed/>
                </p:oleObj>
              </mc:Choice>
              <mc:Fallback>
                <p:oleObj name="Equation" r:id="rId5" imgW="7022880" imgH="14349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844824"/>
                        <a:ext cx="70294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29196"/>
              </p:ext>
            </p:extLst>
          </p:nvPr>
        </p:nvGraphicFramePr>
        <p:xfrm>
          <a:off x="1228668" y="3501008"/>
          <a:ext cx="2222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7" imgW="2222280" imgH="1828800" progId="Equation.DSMT4">
                  <p:embed/>
                </p:oleObj>
              </mc:Choice>
              <mc:Fallback>
                <p:oleObj name="Equation" r:id="rId7" imgW="2222280" imgH="1828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668" y="3501008"/>
                        <a:ext cx="22225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39137"/>
              </p:ext>
            </p:extLst>
          </p:nvPr>
        </p:nvGraphicFramePr>
        <p:xfrm>
          <a:off x="3491880" y="3861048"/>
          <a:ext cx="2328863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9" imgW="2336760" imgH="1257120" progId="Equation.DSMT4">
                  <p:embed/>
                </p:oleObj>
              </mc:Choice>
              <mc:Fallback>
                <p:oleObj name="Equation" r:id="rId9" imgW="2336760" imgH="12571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861048"/>
                        <a:ext cx="2328863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4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7"/>
          <p:cNvSpPr txBox="1">
            <a:spLocks noChangeArrowheads="1"/>
          </p:cNvSpPr>
          <p:nvPr/>
        </p:nvSpPr>
        <p:spPr bwMode="auto">
          <a:xfrm>
            <a:off x="755576" y="404664"/>
            <a:ext cx="136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4046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（余弦化）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84252"/>
              </p:ext>
            </p:extLst>
          </p:nvPr>
        </p:nvGraphicFramePr>
        <p:xfrm>
          <a:off x="899592" y="836712"/>
          <a:ext cx="54991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3" imgW="5499000" imgH="1854000" progId="Equation.DSMT4">
                  <p:embed/>
                </p:oleObj>
              </mc:Choice>
              <mc:Fallback>
                <p:oleObj name="Equation" r:id="rId3" imgW="5499000" imgH="1854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36712"/>
                        <a:ext cx="54991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88068"/>
              </p:ext>
            </p:extLst>
          </p:nvPr>
        </p:nvGraphicFramePr>
        <p:xfrm>
          <a:off x="1187624" y="2636912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5" imgW="2527200" imgH="939600" progId="Equation.DSMT4">
                  <p:embed/>
                </p:oleObj>
              </mc:Choice>
              <mc:Fallback>
                <p:oleObj name="Equation" r:id="rId5" imgW="2527200" imgH="9396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2527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683568" y="3717032"/>
            <a:ext cx="136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71703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（同乘法）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84684"/>
              </p:ext>
            </p:extLst>
          </p:nvPr>
        </p:nvGraphicFramePr>
        <p:xfrm>
          <a:off x="987648" y="4256120"/>
          <a:ext cx="24161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7" imgW="2412720" imgH="838080" progId="Equation.DSMT4">
                  <p:embed/>
                </p:oleObj>
              </mc:Choice>
              <mc:Fallback>
                <p:oleObj name="Equation" r:id="rId7" imgW="2412720" imgH="838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648" y="4256120"/>
                        <a:ext cx="24161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98883"/>
              </p:ext>
            </p:extLst>
          </p:nvPr>
        </p:nvGraphicFramePr>
        <p:xfrm>
          <a:off x="1259632" y="5301208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9" imgW="3657600" imgH="583920" progId="Equation.DSMT4">
                  <p:embed/>
                </p:oleObj>
              </mc:Choice>
              <mc:Fallback>
                <p:oleObj name="Equation" r:id="rId9" imgW="3657600" imgH="583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01208"/>
                        <a:ext cx="3657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97986"/>
              </p:ext>
            </p:extLst>
          </p:nvPr>
        </p:nvGraphicFramePr>
        <p:xfrm>
          <a:off x="4932040" y="5445224"/>
          <a:ext cx="254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11" imgW="2539800" imgH="317160" progId="Equation.DSMT4">
                  <p:embed/>
                </p:oleObj>
              </mc:Choice>
              <mc:Fallback>
                <p:oleObj name="Equation" r:id="rId11" imgW="2539800" imgH="31716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445224"/>
                        <a:ext cx="2540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34708"/>
              </p:ext>
            </p:extLst>
          </p:nvPr>
        </p:nvGraphicFramePr>
        <p:xfrm>
          <a:off x="3419872" y="4293096"/>
          <a:ext cx="20097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13" imgW="2006280" imgH="838080" progId="Equation.DSMT4">
                  <p:embed/>
                </p:oleObj>
              </mc:Choice>
              <mc:Fallback>
                <p:oleObj name="Equation" r:id="rId13" imgW="200628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93096"/>
                        <a:ext cx="20097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7"/>
          <p:cNvSpPr txBox="1">
            <a:spLocks noChangeArrowheads="1"/>
          </p:cNvSpPr>
          <p:nvPr/>
        </p:nvSpPr>
        <p:spPr bwMode="auto">
          <a:xfrm>
            <a:off x="747192" y="404664"/>
            <a:ext cx="136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40466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（万能代换法）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06506"/>
              </p:ext>
            </p:extLst>
          </p:nvPr>
        </p:nvGraphicFramePr>
        <p:xfrm>
          <a:off x="575605" y="927884"/>
          <a:ext cx="17113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1701720" imgH="825480" progId="Equation.DSMT4">
                  <p:embed/>
                </p:oleObj>
              </mc:Choice>
              <mc:Fallback>
                <p:oleObj name="Equation" r:id="rId3" imgW="1701720" imgH="825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05" y="927884"/>
                        <a:ext cx="171132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09853"/>
              </p:ext>
            </p:extLst>
          </p:nvPr>
        </p:nvGraphicFramePr>
        <p:xfrm>
          <a:off x="747192" y="1916832"/>
          <a:ext cx="51371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5" imgW="5130720" imgH="1269720" progId="Equation.DSMT4">
                  <p:embed/>
                </p:oleObj>
              </mc:Choice>
              <mc:Fallback>
                <p:oleObj name="Equation" r:id="rId5" imgW="5130720" imgH="12697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92" y="1916832"/>
                        <a:ext cx="513715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36463"/>
              </p:ext>
            </p:extLst>
          </p:nvPr>
        </p:nvGraphicFramePr>
        <p:xfrm>
          <a:off x="1043608" y="3284984"/>
          <a:ext cx="4102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7" imgW="4101840" imgH="1257120" progId="Equation.DSMT4">
                  <p:embed/>
                </p:oleObj>
              </mc:Choice>
              <mc:Fallback>
                <p:oleObj name="Equation" r:id="rId7" imgW="4101840" imgH="12571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84984"/>
                        <a:ext cx="41021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3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3054"/>
            <a:ext cx="619432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三反一，不断归纳才能提高效率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666274"/>
            <a:ext cx="784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将外形相似的积分问题放在一起探寻联系或规律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724041" y="1268760"/>
            <a:ext cx="2695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zh-CN" altLang="en-US" sz="2800" b="1" dirty="0" smtClean="0"/>
              <a:t>求积分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7124"/>
              </p:ext>
            </p:extLst>
          </p:nvPr>
        </p:nvGraphicFramePr>
        <p:xfrm>
          <a:off x="5004048" y="1761101"/>
          <a:ext cx="29892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3" imgW="2997000" imgH="927000" progId="Equation.DSMT4">
                  <p:embed/>
                </p:oleObj>
              </mc:Choice>
              <mc:Fallback>
                <p:oleObj name="Equation" r:id="rId3" imgW="2997000" imgH="927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61101"/>
                        <a:ext cx="29892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10726"/>
              </p:ext>
            </p:extLst>
          </p:nvPr>
        </p:nvGraphicFramePr>
        <p:xfrm>
          <a:off x="899592" y="1824699"/>
          <a:ext cx="28876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5" imgW="2895480" imgH="927000" progId="Equation.DSMT4">
                  <p:embed/>
                </p:oleObj>
              </mc:Choice>
              <mc:Fallback>
                <p:oleObj name="Equation" r:id="rId5" imgW="2895480" imgH="9270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24699"/>
                        <a:ext cx="28876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693928" y="3645024"/>
            <a:ext cx="136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29912"/>
              </p:ext>
            </p:extLst>
          </p:nvPr>
        </p:nvGraphicFramePr>
        <p:xfrm>
          <a:off x="1342628" y="2996952"/>
          <a:ext cx="41544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7" imgW="4165560" imgH="2184120" progId="Equation.DSMT4">
                  <p:embed/>
                </p:oleObj>
              </mc:Choice>
              <mc:Fallback>
                <p:oleObj name="Equation" r:id="rId7" imgW="4165560" imgH="21841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28" y="2996952"/>
                        <a:ext cx="41544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32153"/>
              </p:ext>
            </p:extLst>
          </p:nvPr>
        </p:nvGraphicFramePr>
        <p:xfrm>
          <a:off x="2065250" y="5229200"/>
          <a:ext cx="4470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9" imgW="4483080" imgH="990360" progId="Equation.DSMT4">
                  <p:embed/>
                </p:oleObj>
              </mc:Choice>
              <mc:Fallback>
                <p:oleObj name="Equation" r:id="rId9" imgW="4483080" imgH="9903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50" y="5229200"/>
                        <a:ext cx="44704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3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32602"/>
              </p:ext>
            </p:extLst>
          </p:nvPr>
        </p:nvGraphicFramePr>
        <p:xfrm>
          <a:off x="755576" y="908720"/>
          <a:ext cx="5826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583920" imgH="482400" progId="Equation.DSMT4">
                  <p:embed/>
                </p:oleObj>
              </mc:Choice>
              <mc:Fallback>
                <p:oleObj name="Equation" r:id="rId3" imgW="583920" imgH="482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5826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3648" y="836712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52484"/>
              </p:ext>
            </p:extLst>
          </p:nvPr>
        </p:nvGraphicFramePr>
        <p:xfrm>
          <a:off x="1547664" y="1484784"/>
          <a:ext cx="5033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5041800" imgH="990360" progId="Equation.DSMT4">
                  <p:embed/>
                </p:oleObj>
              </mc:Choice>
              <mc:Fallback>
                <p:oleObj name="Equation" r:id="rId5" imgW="5041800" imgH="9903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84784"/>
                        <a:ext cx="50339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49917"/>
              </p:ext>
            </p:extLst>
          </p:nvPr>
        </p:nvGraphicFramePr>
        <p:xfrm>
          <a:off x="1835696" y="2780928"/>
          <a:ext cx="2406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7" imgW="2400120" imgH="825480" progId="Equation.DSMT4">
                  <p:embed/>
                </p:oleObj>
              </mc:Choice>
              <mc:Fallback>
                <p:oleObj name="Equation" r:id="rId7" imgW="2400120" imgH="825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80928"/>
                        <a:ext cx="24066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39089"/>
              </p:ext>
            </p:extLst>
          </p:nvPr>
        </p:nvGraphicFramePr>
        <p:xfrm>
          <a:off x="4211960" y="2708920"/>
          <a:ext cx="425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9" imgW="4254480" imgH="990360" progId="Equation.DSMT4">
                  <p:embed/>
                </p:oleObj>
              </mc:Choice>
              <mc:Fallback>
                <p:oleObj name="Equation" r:id="rId9" imgW="4254480" imgH="9903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708920"/>
                        <a:ext cx="4254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65906" y="518891"/>
            <a:ext cx="8928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找规律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/>
              <a:t>你能从以下积分的结果中发现什么规律？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013222"/>
              </p:ext>
            </p:extLst>
          </p:nvPr>
        </p:nvGraphicFramePr>
        <p:xfrm>
          <a:off x="536181" y="1125086"/>
          <a:ext cx="1828801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4" name="Equation" r:id="rId3" imgW="1828800" imgH="583920" progId="Equation.DSMT4">
                  <p:embed/>
                </p:oleObj>
              </mc:Choice>
              <mc:Fallback>
                <p:oleObj name="Equation" r:id="rId3" imgW="1828800" imgH="5839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81" y="1125086"/>
                        <a:ext cx="1828801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90281"/>
              </p:ext>
            </p:extLst>
          </p:nvPr>
        </p:nvGraphicFramePr>
        <p:xfrm>
          <a:off x="2724454" y="1125086"/>
          <a:ext cx="1879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name="Equation" r:id="rId5" imgW="1879560" imgH="583920" progId="Equation.DSMT4">
                  <p:embed/>
                </p:oleObj>
              </mc:Choice>
              <mc:Fallback>
                <p:oleObj name="Equation" r:id="rId5" imgW="1879560" imgH="58392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54" y="1125086"/>
                        <a:ext cx="18796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45238"/>
              </p:ext>
            </p:extLst>
          </p:nvPr>
        </p:nvGraphicFramePr>
        <p:xfrm>
          <a:off x="4963526" y="1125086"/>
          <a:ext cx="1879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6" name="Equation" r:id="rId7" imgW="1879560" imgH="583920" progId="Equation.DSMT4">
                  <p:embed/>
                </p:oleObj>
              </mc:Choice>
              <mc:Fallback>
                <p:oleObj name="Equation" r:id="rId7" imgW="1879560" imgH="583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526" y="1125086"/>
                        <a:ext cx="18796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17511"/>
              </p:ext>
            </p:extLst>
          </p:nvPr>
        </p:nvGraphicFramePr>
        <p:xfrm>
          <a:off x="7202598" y="1125086"/>
          <a:ext cx="1892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7" name="Equation" r:id="rId9" imgW="1892160" imgH="583920" progId="Equation.DSMT4">
                  <p:embed/>
                </p:oleObj>
              </mc:Choice>
              <mc:Fallback>
                <p:oleObj name="Equation" r:id="rId9" imgW="1892160" imgH="58392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598" y="1125086"/>
                        <a:ext cx="1892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32843" y="1816074"/>
            <a:ext cx="936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84805"/>
              </p:ext>
            </p:extLst>
          </p:nvPr>
        </p:nvGraphicFramePr>
        <p:xfrm>
          <a:off x="1312963" y="2386134"/>
          <a:ext cx="1828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8" name="Equation" r:id="rId11" imgW="1828800" imgH="583920" progId="Equation.DSMT4">
                  <p:embed/>
                </p:oleObj>
              </mc:Choice>
              <mc:Fallback>
                <p:oleObj name="Equation" r:id="rId11" imgW="1828800" imgH="5839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963" y="2386134"/>
                        <a:ext cx="1828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081"/>
              </p:ext>
            </p:extLst>
          </p:nvPr>
        </p:nvGraphicFramePr>
        <p:xfrm>
          <a:off x="3329187" y="2368413"/>
          <a:ext cx="2336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12" imgW="2336760" imgH="583920" progId="Equation.DSMT4">
                  <p:embed/>
                </p:oleObj>
              </mc:Choice>
              <mc:Fallback>
                <p:oleObj name="Equation" r:id="rId12" imgW="2336760" imgH="5839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187" y="2368413"/>
                        <a:ext cx="2336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66609"/>
              </p:ext>
            </p:extLst>
          </p:nvPr>
        </p:nvGraphicFramePr>
        <p:xfrm>
          <a:off x="5777459" y="2461201"/>
          <a:ext cx="2057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0" name="Equation" r:id="rId14" imgW="2057400" imgH="317160" progId="Equation.DSMT4">
                  <p:embed/>
                </p:oleObj>
              </mc:Choice>
              <mc:Fallback>
                <p:oleObj name="Equation" r:id="rId14" imgW="2057400" imgH="3171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459" y="2461201"/>
                        <a:ext cx="20574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88194"/>
              </p:ext>
            </p:extLst>
          </p:nvPr>
        </p:nvGraphicFramePr>
        <p:xfrm>
          <a:off x="1312963" y="3076834"/>
          <a:ext cx="4914901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1" name="Equation" r:id="rId16" imgW="4914720" imgH="583920" progId="Equation.DSMT4">
                  <p:embed/>
                </p:oleObj>
              </mc:Choice>
              <mc:Fallback>
                <p:oleObj name="Equation" r:id="rId16" imgW="4914720" imgH="58392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963" y="3076834"/>
                        <a:ext cx="4914901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21306"/>
              </p:ext>
            </p:extLst>
          </p:nvPr>
        </p:nvGraphicFramePr>
        <p:xfrm>
          <a:off x="3329187" y="3652898"/>
          <a:ext cx="3416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2" name="Equation" r:id="rId18" imgW="3416040" imgH="825480" progId="Equation.DSMT4">
                  <p:embed/>
                </p:oleObj>
              </mc:Choice>
              <mc:Fallback>
                <p:oleObj name="Equation" r:id="rId18" imgW="3416040" imgH="825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187" y="3652898"/>
                        <a:ext cx="34163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61816"/>
              </p:ext>
            </p:extLst>
          </p:nvPr>
        </p:nvGraphicFramePr>
        <p:xfrm>
          <a:off x="1312963" y="4516994"/>
          <a:ext cx="51181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3" name="Equation" r:id="rId20" imgW="5117760" imgH="583920" progId="Equation.DSMT4">
                  <p:embed/>
                </p:oleObj>
              </mc:Choice>
              <mc:Fallback>
                <p:oleObj name="Equation" r:id="rId20" imgW="5117760" imgH="5839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963" y="4516994"/>
                        <a:ext cx="51181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95954"/>
              </p:ext>
            </p:extLst>
          </p:nvPr>
        </p:nvGraphicFramePr>
        <p:xfrm>
          <a:off x="1961035" y="5165066"/>
          <a:ext cx="3022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4" name="Equation" r:id="rId22" imgW="3022560" imgH="838080" progId="Equation.DSMT4">
                  <p:embed/>
                </p:oleObj>
              </mc:Choice>
              <mc:Fallback>
                <p:oleObj name="Equation" r:id="rId22" imgW="3022560" imgH="838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35" y="5165066"/>
                        <a:ext cx="302260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20631"/>
              </p:ext>
            </p:extLst>
          </p:nvPr>
        </p:nvGraphicFramePr>
        <p:xfrm>
          <a:off x="4985371" y="5165066"/>
          <a:ext cx="37084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5" name="Equation" r:id="rId24" imgW="3708360" imgH="838080" progId="Equation.DSMT4">
                  <p:embed/>
                </p:oleObj>
              </mc:Choice>
              <mc:Fallback>
                <p:oleObj name="Equation" r:id="rId24" imgW="3708360" imgH="8380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371" y="5165066"/>
                        <a:ext cx="37084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6906797" y="2788802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8947" y="1816074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算出结果：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7904" y="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开 放 题：</a:t>
            </a:r>
            <a:endParaRPr lang="zh-CN" altLang="en-US" sz="2800" b="1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utoUpdateAnimBg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93674"/>
              </p:ext>
            </p:extLst>
          </p:nvPr>
        </p:nvGraphicFramePr>
        <p:xfrm>
          <a:off x="3851920" y="116632"/>
          <a:ext cx="3479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name="Equation" r:id="rId3" imgW="3479760" imgH="583920" progId="Equation.DSMT4">
                  <p:embed/>
                </p:oleObj>
              </mc:Choice>
              <mc:Fallback>
                <p:oleObj name="Equation" r:id="rId3" imgW="3479760" imgH="58392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6632"/>
                        <a:ext cx="3479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5196"/>
              </p:ext>
            </p:extLst>
          </p:nvPr>
        </p:nvGraphicFramePr>
        <p:xfrm>
          <a:off x="3851920" y="692696"/>
          <a:ext cx="48133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Equation" r:id="rId5" imgW="4813200" imgH="825480" progId="Equation.DSMT4">
                  <p:embed/>
                </p:oleObj>
              </mc:Choice>
              <mc:Fallback>
                <p:oleObj name="Equation" r:id="rId5" imgW="4813200" imgH="825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692696"/>
                        <a:ext cx="481330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16744"/>
              </p:ext>
            </p:extLst>
          </p:nvPr>
        </p:nvGraphicFramePr>
        <p:xfrm>
          <a:off x="3851920" y="1484784"/>
          <a:ext cx="485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7" imgW="4851360" imgH="838080" progId="Equation.DSMT4">
                  <p:embed/>
                </p:oleObj>
              </mc:Choice>
              <mc:Fallback>
                <p:oleObj name="Equation" r:id="rId7" imgW="4851360" imgH="838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84784"/>
                        <a:ext cx="4851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3068"/>
              </p:ext>
            </p:extLst>
          </p:nvPr>
        </p:nvGraphicFramePr>
        <p:xfrm>
          <a:off x="755576" y="2564904"/>
          <a:ext cx="5105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Equation" r:id="rId9" imgW="5105160" imgH="583920" progId="Equation.DSMT4">
                  <p:embed/>
                </p:oleObj>
              </mc:Choice>
              <mc:Fallback>
                <p:oleObj name="Equation" r:id="rId9" imgW="5105160" imgH="5839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51054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433083"/>
              </p:ext>
            </p:extLst>
          </p:nvPr>
        </p:nvGraphicFramePr>
        <p:xfrm>
          <a:off x="2699792" y="3212976"/>
          <a:ext cx="3048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Equation" r:id="rId11" imgW="3047760" imgH="825480" progId="Equation.DSMT4">
                  <p:embed/>
                </p:oleObj>
              </mc:Choice>
              <mc:Fallback>
                <p:oleObj name="Equation" r:id="rId11" imgW="3047760" imgH="825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12976"/>
                        <a:ext cx="3048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30824"/>
              </p:ext>
            </p:extLst>
          </p:nvPr>
        </p:nvGraphicFramePr>
        <p:xfrm>
          <a:off x="2699792" y="4149080"/>
          <a:ext cx="4813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Equation" r:id="rId13" imgW="4813200" imgH="825480" progId="Equation.DSMT4">
                  <p:embed/>
                </p:oleObj>
              </mc:Choice>
              <mc:Fallback>
                <p:oleObj name="Equation" r:id="rId13" imgW="4813200" imgH="825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49080"/>
                        <a:ext cx="48133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25774" y="501944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33164"/>
              </p:ext>
            </p:extLst>
          </p:nvPr>
        </p:nvGraphicFramePr>
        <p:xfrm>
          <a:off x="2666826" y="5525772"/>
          <a:ext cx="32893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Equation" r:id="rId15" imgW="3288960" imgH="838080" progId="Equation.DSMT4">
                  <p:embed/>
                </p:oleObj>
              </mc:Choice>
              <mc:Fallback>
                <p:oleObj name="Equation" r:id="rId15" imgW="3288960" imgH="838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26" y="5525772"/>
                        <a:ext cx="32893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05591"/>
              </p:ext>
            </p:extLst>
          </p:nvPr>
        </p:nvGraphicFramePr>
        <p:xfrm>
          <a:off x="2704455" y="5022385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Equation" r:id="rId17" imgW="2095200" imgH="583920" progId="Equation.DSMT4">
                  <p:embed/>
                </p:oleObj>
              </mc:Choice>
              <mc:Fallback>
                <p:oleObj name="Equation" r:id="rId17" imgW="2095200" imgH="5839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55" y="5022385"/>
                        <a:ext cx="2095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60032" y="505353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则存在递推公式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5932"/>
              </p:ext>
            </p:extLst>
          </p:nvPr>
        </p:nvGraphicFramePr>
        <p:xfrm>
          <a:off x="0" y="116632"/>
          <a:ext cx="3505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Equation" r:id="rId19" imgW="3504960" imgH="583920" progId="Equation.DSMT4">
                  <p:embed/>
                </p:oleObj>
              </mc:Choice>
              <mc:Fallback>
                <p:oleObj name="Equation" r:id="rId19" imgW="3504960" imgH="58392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632"/>
                        <a:ext cx="35052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422" y="5049768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初探规律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45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9096" y="163019"/>
            <a:ext cx="4008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/>
              <a:t>求不定积分</a:t>
            </a:r>
            <a:endParaRPr lang="zh-CN" altLang="en-US" sz="28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3514" y="1340768"/>
            <a:ext cx="1478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78505"/>
              </p:ext>
            </p:extLst>
          </p:nvPr>
        </p:nvGraphicFramePr>
        <p:xfrm>
          <a:off x="4932040" y="658731"/>
          <a:ext cx="30067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3009600" imgH="545760" progId="Equation.DSMT4">
                  <p:embed/>
                </p:oleObj>
              </mc:Choice>
              <mc:Fallback>
                <p:oleObj name="Equation" r:id="rId3" imgW="3009600" imgH="5457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58731"/>
                        <a:ext cx="30067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68952"/>
              </p:ext>
            </p:extLst>
          </p:nvPr>
        </p:nvGraphicFramePr>
        <p:xfrm>
          <a:off x="4071893" y="1340768"/>
          <a:ext cx="34940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5" imgW="4115160" imgH="672120" progId="Equation.DSMT4">
                  <p:embed/>
                </p:oleObj>
              </mc:Choice>
              <mc:Fallback>
                <p:oleObj name="Equation" r:id="rId5" imgW="4115160" imgH="6721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893" y="1340768"/>
                        <a:ext cx="34940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15087"/>
              </p:ext>
            </p:extLst>
          </p:nvPr>
        </p:nvGraphicFramePr>
        <p:xfrm>
          <a:off x="2043113" y="1995488"/>
          <a:ext cx="41703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7" imgW="4178160" imgH="583920" progId="Equation.DSMT4">
                  <p:embed/>
                </p:oleObj>
              </mc:Choice>
              <mc:Fallback>
                <p:oleObj name="Equation" r:id="rId7" imgW="4178160" imgH="5839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95488"/>
                        <a:ext cx="41703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58870"/>
              </p:ext>
            </p:extLst>
          </p:nvPr>
        </p:nvGraphicFramePr>
        <p:xfrm>
          <a:off x="2073275" y="2708275"/>
          <a:ext cx="4443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9" imgW="5067000" imgH="583920" progId="Equation.DSMT4">
                  <p:embed/>
                </p:oleObj>
              </mc:Choice>
              <mc:Fallback>
                <p:oleObj name="Equation" r:id="rId9" imgW="5067000" imgH="58392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708275"/>
                        <a:ext cx="44434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98406"/>
              </p:ext>
            </p:extLst>
          </p:nvPr>
        </p:nvGraphicFramePr>
        <p:xfrm>
          <a:off x="1979712" y="3356992"/>
          <a:ext cx="5257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1" imgW="2120900" imgH="393700" progId="Equation.DSMT4">
                  <p:embed/>
                </p:oleObj>
              </mc:Choice>
              <mc:Fallback>
                <p:oleObj name="Equation" r:id="rId11" imgW="2120900" imgH="3937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56992"/>
                        <a:ext cx="5257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07649"/>
              </p:ext>
            </p:extLst>
          </p:nvPr>
        </p:nvGraphicFramePr>
        <p:xfrm>
          <a:off x="1857375" y="1341438"/>
          <a:ext cx="2108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3" imgW="2361960" imgH="583920" progId="Equation.DSMT4">
                  <p:embed/>
                </p:oleObj>
              </mc:Choice>
              <mc:Fallback>
                <p:oleObj name="Equation" r:id="rId13" imgW="2361960" imgH="58392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341438"/>
                        <a:ext cx="2108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555303"/>
              </p:ext>
            </p:extLst>
          </p:nvPr>
        </p:nvGraphicFramePr>
        <p:xfrm>
          <a:off x="1115616" y="686239"/>
          <a:ext cx="2882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15" imgW="2882880" imgH="545760" progId="Equation.DSMT4">
                  <p:embed/>
                </p:oleObj>
              </mc:Choice>
              <mc:Fallback>
                <p:oleObj name="Equation" r:id="rId15" imgW="2882880" imgH="5457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86239"/>
                        <a:ext cx="2882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5236" y="424473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经验：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15014"/>
              </p:ext>
            </p:extLst>
          </p:nvPr>
        </p:nvGraphicFramePr>
        <p:xfrm>
          <a:off x="551274" y="4869160"/>
          <a:ext cx="7226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7" imgW="7226280" imgH="1117440" progId="Equation.DSMT4">
                  <p:embed/>
                </p:oleObj>
              </mc:Choice>
              <mc:Fallback>
                <p:oleObj name="Equation" r:id="rId17" imgW="7226280" imgH="11174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74" y="4869160"/>
                        <a:ext cx="7226300" cy="1117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842" y="288588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规律深探：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842" y="8118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35770"/>
              </p:ext>
            </p:extLst>
          </p:nvPr>
        </p:nvGraphicFramePr>
        <p:xfrm>
          <a:off x="1693034" y="856516"/>
          <a:ext cx="2019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3" imgW="2019240" imgH="583920" progId="Equation.DSMT4">
                  <p:embed/>
                </p:oleObj>
              </mc:Choice>
              <mc:Fallback>
                <p:oleObj name="Equation" r:id="rId3" imgW="2019240" imgH="5839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34" y="856516"/>
                        <a:ext cx="2019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4316" y="830209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用（改造的）万能代换：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507" y="1665030"/>
            <a:ext cx="5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90474"/>
              </p:ext>
            </p:extLst>
          </p:nvPr>
        </p:nvGraphicFramePr>
        <p:xfrm>
          <a:off x="792973" y="1774240"/>
          <a:ext cx="133693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5" imgW="1244520" imgH="304560" progId="Equation.DSMT4">
                  <p:embed/>
                </p:oleObj>
              </mc:Choice>
              <mc:Fallback>
                <p:oleObj name="Equation" r:id="rId5" imgW="1244520" imgH="3045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73" y="1774240"/>
                        <a:ext cx="1336934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86481"/>
              </p:ext>
            </p:extLst>
          </p:nvPr>
        </p:nvGraphicFramePr>
        <p:xfrm>
          <a:off x="2698878" y="1539642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7" imgW="1879560" imgH="838080" progId="Equation.DSMT4">
                  <p:embed/>
                </p:oleObj>
              </mc:Choice>
              <mc:Fallback>
                <p:oleObj name="Equation" r:id="rId7" imgW="1879560" imgH="838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78" y="1539642"/>
                        <a:ext cx="187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7806" y="170684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092363"/>
              </p:ext>
            </p:extLst>
          </p:nvPr>
        </p:nvGraphicFramePr>
        <p:xfrm>
          <a:off x="4985870" y="1519436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9" imgW="1904760" imgH="888840" progId="Equation.DSMT4">
                  <p:embed/>
                </p:oleObj>
              </mc:Choice>
              <mc:Fallback>
                <p:oleObj name="Equation" r:id="rId9" imgW="1904760" imgH="8888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870" y="1519436"/>
                        <a:ext cx="1905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52941"/>
              </p:ext>
            </p:extLst>
          </p:nvPr>
        </p:nvGraphicFramePr>
        <p:xfrm>
          <a:off x="1359059" y="3007474"/>
          <a:ext cx="78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11" imgW="787320" imgH="888840" progId="Equation.DSMT4">
                  <p:embed/>
                </p:oleObj>
              </mc:Choice>
              <mc:Fallback>
                <p:oleObj name="Equation" r:id="rId11" imgW="787320" imgH="8888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059" y="3007474"/>
                        <a:ext cx="787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7669" y="322349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除式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4559" y="322349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的真分式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部分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74509"/>
              </p:ext>
            </p:extLst>
          </p:nvPr>
        </p:nvGraphicFramePr>
        <p:xfrm>
          <a:off x="4666921" y="2558008"/>
          <a:ext cx="3276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13" imgW="3276360" imgH="1854000" progId="Equation.DSMT4">
                  <p:embed/>
                </p:oleObj>
              </mc:Choice>
              <mc:Fallback>
                <p:oleObj name="Equation" r:id="rId13" imgW="3276360" imgH="18540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921" y="2558008"/>
                        <a:ext cx="32766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546" y="4740632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这就导致：原函数的最后一项为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45797"/>
              </p:ext>
            </p:extLst>
          </p:nvPr>
        </p:nvGraphicFramePr>
        <p:xfrm>
          <a:off x="5432782" y="4856192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Equation" r:id="rId15" imgW="431640" imgH="291960" progId="Equation.DSMT4">
                  <p:embed/>
                </p:oleObj>
              </mc:Choice>
              <mc:Fallback>
                <p:oleObj name="Equation" r:id="rId15" imgW="431640" imgH="2919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782" y="4856192"/>
                        <a:ext cx="431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30942" y="47406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92944"/>
              </p:ext>
            </p:extLst>
          </p:nvPr>
        </p:nvGraphicFramePr>
        <p:xfrm>
          <a:off x="6476284" y="4781252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Equation" r:id="rId17" imgW="1473120" imgH="482400" progId="Equation.DSMT4">
                  <p:embed/>
                </p:oleObj>
              </mc:Choice>
              <mc:Fallback>
                <p:oleObj name="Equation" r:id="rId17" imgW="1473120" imgH="482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284" y="4781252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3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  <p:bldP spid="14" grpId="0"/>
      <p:bldP spid="15" grpId="0"/>
      <p:bldP spid="20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4.3.2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155" y="87189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计算积分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49810"/>
              </p:ext>
            </p:extLst>
          </p:nvPr>
        </p:nvGraphicFramePr>
        <p:xfrm>
          <a:off x="1244906" y="1395117"/>
          <a:ext cx="3062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tion" r:id="rId3" imgW="2654280" imgH="838080" progId="Equation.DSMT4">
                  <p:embed/>
                </p:oleObj>
              </mc:Choice>
              <mc:Fallback>
                <p:oleObj name="Equation" r:id="rId3" imgW="2654280" imgH="838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06" y="1395117"/>
                        <a:ext cx="3062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786" y="24488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155" y="3165101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计算积分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35490"/>
              </p:ext>
            </p:extLst>
          </p:nvPr>
        </p:nvGraphicFramePr>
        <p:xfrm>
          <a:off x="1244906" y="3688544"/>
          <a:ext cx="2886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5" imgW="2501640" imgH="838080" progId="Equation.DSMT4">
                  <p:embed/>
                </p:oleObj>
              </mc:Choice>
              <mc:Fallback>
                <p:oleObj name="Equation" r:id="rId5" imgW="2501640" imgH="838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06" y="3688544"/>
                        <a:ext cx="2886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155" y="491633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31190"/>
              </p:ext>
            </p:extLst>
          </p:nvPr>
        </p:nvGraphicFramePr>
        <p:xfrm>
          <a:off x="5436096" y="1395117"/>
          <a:ext cx="2960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7" imgW="2565360" imgH="838080" progId="Equation.DSMT4">
                  <p:embed/>
                </p:oleObj>
              </mc:Choice>
              <mc:Fallback>
                <p:oleObj name="Equation" r:id="rId7" imgW="2565360" imgH="8380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395117"/>
                        <a:ext cx="29606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24534"/>
              </p:ext>
            </p:extLst>
          </p:nvPr>
        </p:nvGraphicFramePr>
        <p:xfrm>
          <a:off x="5436096" y="3688544"/>
          <a:ext cx="2973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9" imgW="2577960" imgH="838080" progId="Equation.DSMT4">
                  <p:embed/>
                </p:oleObj>
              </mc:Choice>
              <mc:Fallback>
                <p:oleObj name="Equation" r:id="rId9" imgW="2577960" imgH="838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688544"/>
                        <a:ext cx="29733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42627"/>
              </p:ext>
            </p:extLst>
          </p:nvPr>
        </p:nvGraphicFramePr>
        <p:xfrm>
          <a:off x="1763688" y="2272319"/>
          <a:ext cx="3736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11" imgW="3238200" imgH="876240" progId="Equation.DSMT4">
                  <p:embed/>
                </p:oleObj>
              </mc:Choice>
              <mc:Fallback>
                <p:oleObj name="Equation" r:id="rId11" imgW="3238200" imgH="8762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72319"/>
                        <a:ext cx="37369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427915"/>
              </p:ext>
            </p:extLst>
          </p:nvPr>
        </p:nvGraphicFramePr>
        <p:xfrm>
          <a:off x="5588000" y="2297719"/>
          <a:ext cx="2435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13" imgW="2108160" imgH="825480" progId="Equation.DSMT4">
                  <p:embed/>
                </p:oleObj>
              </mc:Choice>
              <mc:Fallback>
                <p:oleObj name="Equation" r:id="rId13" imgW="2108160" imgH="825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297719"/>
                        <a:ext cx="24352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26743"/>
              </p:ext>
            </p:extLst>
          </p:nvPr>
        </p:nvGraphicFramePr>
        <p:xfrm>
          <a:off x="1475656" y="4936649"/>
          <a:ext cx="31971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15" imgW="2958840" imgH="482400" progId="Equation.DSMT4">
                  <p:embed/>
                </p:oleObj>
              </mc:Choice>
              <mc:Fallback>
                <p:oleObj name="Equation" r:id="rId15" imgW="2958840" imgH="482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36649"/>
                        <a:ext cx="3197101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70515"/>
              </p:ext>
            </p:extLst>
          </p:nvPr>
        </p:nvGraphicFramePr>
        <p:xfrm>
          <a:off x="4765675" y="4708049"/>
          <a:ext cx="4198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17" imgW="3797280" imgH="939600" progId="Equation.DSMT4">
                  <p:embed/>
                </p:oleObj>
              </mc:Choice>
              <mc:Fallback>
                <p:oleObj name="Equation" r:id="rId17" imgW="3797280" imgH="9396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4708049"/>
                        <a:ext cx="4198813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0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07966"/>
              </p:ext>
            </p:extLst>
          </p:nvPr>
        </p:nvGraphicFramePr>
        <p:xfrm>
          <a:off x="477193" y="4221088"/>
          <a:ext cx="6362640" cy="203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6362640" imgH="2108160" progId="Equation.DSMT4">
                  <p:embed/>
                </p:oleObj>
              </mc:Choice>
              <mc:Fallback>
                <p:oleObj name="Equation" r:id="rId3" imgW="6362640" imgH="21081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93" y="4221088"/>
                        <a:ext cx="6362640" cy="203615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49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50421"/>
              </p:ext>
            </p:extLst>
          </p:nvPr>
        </p:nvGraphicFramePr>
        <p:xfrm>
          <a:off x="1162050" y="169863"/>
          <a:ext cx="72850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7289640" imgH="1815840" progId="Equation.DSMT4">
                  <p:embed/>
                </p:oleObj>
              </mc:Choice>
              <mc:Fallback>
                <p:oleObj name="Equation" r:id="rId5" imgW="7289640" imgH="1815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69863"/>
                        <a:ext cx="72850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66630" y="1851189"/>
            <a:ext cx="1006475" cy="523876"/>
            <a:chOff x="3309" y="1484"/>
            <a:chExt cx="634" cy="33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312" y="1536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09" y="1484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 dirty="0">
                  <a:ea typeface="华文新魏" pitchFamily="2" charset="-122"/>
                </a:rPr>
                <a:t>降幂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074718" y="1856386"/>
            <a:ext cx="1006475" cy="523875"/>
            <a:chOff x="3936" y="1488"/>
            <a:chExt cx="634" cy="330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984" y="1536"/>
              <a:ext cx="4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36" y="1488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 dirty="0">
                  <a:ea typeface="华文新魏" pitchFamily="2" charset="-122"/>
                </a:rPr>
                <a:t>拆项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371456" y="2205337"/>
            <a:ext cx="2095500" cy="1016001"/>
            <a:chOff x="3752" y="1683"/>
            <a:chExt cx="1320" cy="640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512" y="1683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305906"/>
                </p:ext>
              </p:extLst>
            </p:nvPr>
          </p:nvGraphicFramePr>
          <p:xfrm>
            <a:off x="3752" y="1955"/>
            <a:ext cx="13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7" imgW="2095200" imgH="583920" progId="Equation.DSMT4">
                    <p:embed/>
                  </p:oleObj>
                </mc:Choice>
                <mc:Fallback>
                  <p:oleObj name="Equation" r:id="rId7" imgW="2095200" imgH="58392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955"/>
                          <a:ext cx="1320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67544" y="3598075"/>
            <a:ext cx="126669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经验：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33265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832450" y="3016032"/>
            <a:ext cx="3175000" cy="1136651"/>
            <a:chOff x="3412" y="1683"/>
            <a:chExt cx="2000" cy="716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512" y="1683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540873"/>
                </p:ext>
              </p:extLst>
            </p:nvPr>
          </p:nvGraphicFramePr>
          <p:xfrm>
            <a:off x="3412" y="1879"/>
            <a:ext cx="20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Equation" r:id="rId9" imgW="3174840" imgH="825480" progId="Equation.DSMT4">
                    <p:embed/>
                  </p:oleObj>
                </mc:Choice>
                <mc:Fallback>
                  <p:oleObj name="Equation" r:id="rId9" imgW="3174840" imgH="82548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1879"/>
                          <a:ext cx="2000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36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7574" y="36544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7584" y="117665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629293"/>
              </p:ext>
            </p:extLst>
          </p:nvPr>
        </p:nvGraphicFramePr>
        <p:xfrm>
          <a:off x="2411760" y="365448"/>
          <a:ext cx="2235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2234880" imgH="545760" progId="Equation.DSMT4">
                  <p:embed/>
                </p:oleObj>
              </mc:Choice>
              <mc:Fallback>
                <p:oleObj name="Equation" r:id="rId3" imgW="2234880" imgH="5457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5448"/>
                        <a:ext cx="22352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 descr="大纸屑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61557"/>
              </p:ext>
            </p:extLst>
          </p:nvPr>
        </p:nvGraphicFramePr>
        <p:xfrm>
          <a:off x="1619672" y="4005064"/>
          <a:ext cx="574020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5" imgW="5740200" imgH="825480" progId="Equation.DSMT4">
                  <p:embed/>
                </p:oleObj>
              </mc:Choice>
              <mc:Fallback>
                <p:oleObj name="Equation" r:id="rId5" imgW="5740200" imgH="825480" progId="Equation.DSMT4">
                  <p:embed/>
                  <p:pic>
                    <p:nvPicPr>
                      <p:cNvPr id="0" name="Picture 63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5740200" cy="8254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49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55233"/>
              </p:ext>
            </p:extLst>
          </p:nvPr>
        </p:nvGraphicFramePr>
        <p:xfrm>
          <a:off x="1798638" y="998538"/>
          <a:ext cx="462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7" imgW="4622760" imgH="825480" progId="Equation.DSMT4">
                  <p:embed/>
                </p:oleObj>
              </mc:Choice>
              <mc:Fallback>
                <p:oleObj name="Equation" r:id="rId7" imgW="4622760" imgH="825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998538"/>
                        <a:ext cx="462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27246"/>
              </p:ext>
            </p:extLst>
          </p:nvPr>
        </p:nvGraphicFramePr>
        <p:xfrm>
          <a:off x="1757668" y="2060848"/>
          <a:ext cx="52466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9" imgW="5244840" imgH="787320" progId="Equation.DSMT4">
                  <p:embed/>
                </p:oleObj>
              </mc:Choice>
              <mc:Fallback>
                <p:oleObj name="Equation" r:id="rId9" imgW="5244840" imgH="7873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68" y="2060848"/>
                        <a:ext cx="52466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4567"/>
              </p:ext>
            </p:extLst>
          </p:nvPr>
        </p:nvGraphicFramePr>
        <p:xfrm>
          <a:off x="1835696" y="2996952"/>
          <a:ext cx="317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1" imgW="3174840" imgH="787320" progId="Equation.DSMT4">
                  <p:embed/>
                </p:oleObj>
              </mc:Choice>
              <mc:Fallback>
                <p:oleObj name="Equation" r:id="rId11" imgW="3174840" imgH="7873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96952"/>
                        <a:ext cx="3175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26933"/>
              </p:ext>
            </p:extLst>
          </p:nvPr>
        </p:nvGraphicFramePr>
        <p:xfrm>
          <a:off x="34842" y="5392380"/>
          <a:ext cx="904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3" imgW="9042120" imgH="444240" progId="Equation.DSMT4">
                  <p:embed/>
                </p:oleObj>
              </mc:Choice>
              <mc:Fallback>
                <p:oleObj name="Equation" r:id="rId13" imgW="9042120" imgH="4442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2" y="5392380"/>
                        <a:ext cx="90424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147" y="486916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endParaRPr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2344" y="48101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65432"/>
              </p:ext>
            </p:extLst>
          </p:nvPr>
        </p:nvGraphicFramePr>
        <p:xfrm>
          <a:off x="1475656" y="1329532"/>
          <a:ext cx="2257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2260440" imgH="838080" progId="Equation.DSMT4">
                  <p:embed/>
                </p:oleObj>
              </mc:Choice>
              <mc:Fallback>
                <p:oleObj name="Equation" r:id="rId3" imgW="2260440" imgH="8380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29532"/>
                        <a:ext cx="2257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4119"/>
              </p:ext>
            </p:extLst>
          </p:nvPr>
        </p:nvGraphicFramePr>
        <p:xfrm>
          <a:off x="2435225" y="239713"/>
          <a:ext cx="24145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2412720" imgH="888840" progId="Equation.DSMT4">
                  <p:embed/>
                </p:oleObj>
              </mc:Choice>
              <mc:Fallback>
                <p:oleObj name="Equation" r:id="rId5" imgW="2412720" imgH="8888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39713"/>
                        <a:ext cx="241458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04590"/>
              </p:ext>
            </p:extLst>
          </p:nvPr>
        </p:nvGraphicFramePr>
        <p:xfrm>
          <a:off x="291036" y="4816316"/>
          <a:ext cx="8609983" cy="145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9486720" imgH="1600200" progId="Equation.DSMT4">
                  <p:embed/>
                </p:oleObj>
              </mc:Choice>
              <mc:Fallback>
                <p:oleObj name="Equation" r:id="rId7" imgW="9486720" imgH="1600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36" y="4816316"/>
                        <a:ext cx="8609983" cy="14523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49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7428" y="148907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997" y="429309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endParaRPr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72335"/>
              </p:ext>
            </p:extLst>
          </p:nvPr>
        </p:nvGraphicFramePr>
        <p:xfrm>
          <a:off x="1475656" y="3494549"/>
          <a:ext cx="646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9" imgW="6464160" imgH="825480" progId="Equation.DSMT4">
                  <p:embed/>
                </p:oleObj>
              </mc:Choice>
              <mc:Fallback>
                <p:oleObj name="Equation" r:id="rId9" imgW="6464160" imgH="8254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94549"/>
                        <a:ext cx="646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179647"/>
              </p:ext>
            </p:extLst>
          </p:nvPr>
        </p:nvGraphicFramePr>
        <p:xfrm>
          <a:off x="1403648" y="2361038"/>
          <a:ext cx="673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1" imgW="6730920" imgH="1041120" progId="Equation.DSMT4">
                  <p:embed/>
                </p:oleObj>
              </mc:Choice>
              <mc:Fallback>
                <p:oleObj name="Equation" r:id="rId11" imgW="6730920" imgH="10411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61038"/>
                        <a:ext cx="6731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82510"/>
              </p:ext>
            </p:extLst>
          </p:nvPr>
        </p:nvGraphicFramePr>
        <p:xfrm>
          <a:off x="3779912" y="1297782"/>
          <a:ext cx="504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3" imgW="5041800" imgH="901440" progId="Equation.DSMT4">
                  <p:embed/>
                </p:oleObj>
              </mc:Choice>
              <mc:Fallback>
                <p:oleObj name="Equation" r:id="rId13" imgW="5041800" imgH="9014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297782"/>
                        <a:ext cx="5041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2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1030" y="188118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63146"/>
              </p:ext>
            </p:extLst>
          </p:nvPr>
        </p:nvGraphicFramePr>
        <p:xfrm>
          <a:off x="3117850" y="1465263"/>
          <a:ext cx="38798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3" imgW="2958840" imgH="583920" progId="Equation.DSMT4">
                  <p:embed/>
                </p:oleObj>
              </mc:Choice>
              <mc:Fallback>
                <p:oleObj name="Equation" r:id="rId3" imgW="2958840" imgH="5839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465263"/>
                        <a:ext cx="38798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68537"/>
              </p:ext>
            </p:extLst>
          </p:nvPr>
        </p:nvGraphicFramePr>
        <p:xfrm>
          <a:off x="3285078" y="2780928"/>
          <a:ext cx="39957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5" imgW="4000320" imgH="583920" progId="Equation.DSMT4">
                  <p:embed/>
                </p:oleObj>
              </mc:Choice>
              <mc:Fallback>
                <p:oleObj name="Equation" r:id="rId5" imgW="4000320" imgH="5839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078" y="2780928"/>
                        <a:ext cx="39957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15612"/>
              </p:ext>
            </p:extLst>
          </p:nvPr>
        </p:nvGraphicFramePr>
        <p:xfrm>
          <a:off x="738180" y="737473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7" imgW="2095200" imgH="583920" progId="Equation.DSMT4">
                  <p:embed/>
                </p:oleObj>
              </mc:Choice>
              <mc:Fallback>
                <p:oleObj name="Equation" r:id="rId7" imgW="2095200" imgH="5839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0" y="737473"/>
                        <a:ext cx="2095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18695"/>
              </p:ext>
            </p:extLst>
          </p:nvPr>
        </p:nvGraphicFramePr>
        <p:xfrm>
          <a:off x="4644008" y="711338"/>
          <a:ext cx="299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9" imgW="2997000" imgH="583920" progId="Equation.DSMT4">
                  <p:embed/>
                </p:oleObj>
              </mc:Choice>
              <mc:Fallback>
                <p:oleObj name="Equation" r:id="rId9" imgW="2997000" imgH="58392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711338"/>
                        <a:ext cx="299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3830" y="143905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79450"/>
              </p:ext>
            </p:extLst>
          </p:nvPr>
        </p:nvGraphicFramePr>
        <p:xfrm>
          <a:off x="899592" y="1439053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11" imgW="2095200" imgH="583920" progId="Equation.DSMT4">
                  <p:embed/>
                </p:oleObj>
              </mc:Choice>
              <mc:Fallback>
                <p:oleObj name="Equation" r:id="rId11" imgW="2095200" imgH="5839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39053"/>
                        <a:ext cx="2095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2256"/>
              </p:ext>
            </p:extLst>
          </p:nvPr>
        </p:nvGraphicFramePr>
        <p:xfrm>
          <a:off x="3189288" y="1957388"/>
          <a:ext cx="44815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12" imgW="3416040" imgH="825480" progId="Equation.DSMT4">
                  <p:embed/>
                </p:oleObj>
              </mc:Choice>
              <mc:Fallback>
                <p:oleObj name="Equation" r:id="rId12" imgW="3416040" imgH="8254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1957388"/>
                        <a:ext cx="448151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22197"/>
              </p:ext>
            </p:extLst>
          </p:nvPr>
        </p:nvGraphicFramePr>
        <p:xfrm>
          <a:off x="233052" y="2780928"/>
          <a:ext cx="299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14" imgW="2997000" imgH="583920" progId="Equation.DSMT4">
                  <p:embed/>
                </p:oleObj>
              </mc:Choice>
              <mc:Fallback>
                <p:oleObj name="Equation" r:id="rId14" imgW="2997000" imgH="58392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2" y="2780928"/>
                        <a:ext cx="299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64037"/>
              </p:ext>
            </p:extLst>
          </p:nvPr>
        </p:nvGraphicFramePr>
        <p:xfrm>
          <a:off x="3285078" y="3356992"/>
          <a:ext cx="37306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15" imgW="3733560" imgH="647640" progId="Equation.DSMT4">
                  <p:embed/>
                </p:oleObj>
              </mc:Choice>
              <mc:Fallback>
                <p:oleObj name="Equation" r:id="rId15" imgW="3733560" imgH="6476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078" y="3356992"/>
                        <a:ext cx="37306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00872"/>
              </p:ext>
            </p:extLst>
          </p:nvPr>
        </p:nvGraphicFramePr>
        <p:xfrm>
          <a:off x="3285078" y="4077072"/>
          <a:ext cx="47069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17" imgW="4711680" imgH="838080" progId="Equation.DSMT4">
                  <p:embed/>
                </p:oleObj>
              </mc:Choice>
              <mc:Fallback>
                <p:oleObj name="Equation" r:id="rId17" imgW="4711680" imgH="8380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078" y="4077072"/>
                        <a:ext cx="470693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1168" y="468204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endParaRPr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41903"/>
              </p:ext>
            </p:extLst>
          </p:nvPr>
        </p:nvGraphicFramePr>
        <p:xfrm>
          <a:off x="259160" y="5233486"/>
          <a:ext cx="4978401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19" imgW="4978080" imgH="583920" progId="Equation.DSMT4">
                  <p:embed/>
                </p:oleObj>
              </mc:Choice>
              <mc:Fallback>
                <p:oleObj name="Equation" r:id="rId19" imgW="4978080" imgH="5839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0" y="5233486"/>
                        <a:ext cx="4978401" cy="584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44050"/>
              </p:ext>
            </p:extLst>
          </p:nvPr>
        </p:nvGraphicFramePr>
        <p:xfrm>
          <a:off x="259160" y="5806268"/>
          <a:ext cx="615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21" imgW="6159240" imgH="444240" progId="Equation.DSMT4">
                  <p:embed/>
                </p:oleObj>
              </mc:Choice>
              <mc:Fallback>
                <p:oleObj name="Equation" r:id="rId21" imgW="6159240" imgH="4442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0" y="5806268"/>
                        <a:ext cx="61595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91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1030" y="188118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zh-CN" altLang="en-US" sz="2800" b="1" dirty="0">
                <a:latin typeface="+mn-ea"/>
              </a:rPr>
              <a:t>积</a:t>
            </a:r>
            <a:r>
              <a:rPr lang="zh-CN" altLang="en-US" sz="2800" b="1" dirty="0" smtClean="0">
                <a:latin typeface="+mn-ea"/>
              </a:rPr>
              <a:t>分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2182"/>
              </p:ext>
            </p:extLst>
          </p:nvPr>
        </p:nvGraphicFramePr>
        <p:xfrm>
          <a:off x="2699792" y="33803"/>
          <a:ext cx="1765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3" imgW="1765080" imgH="838080" progId="Equation.DSMT4">
                  <p:embed/>
                </p:oleObj>
              </mc:Choice>
              <mc:Fallback>
                <p:oleObj name="Equation" r:id="rId3" imgW="1765080" imgH="838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803"/>
                        <a:ext cx="1765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84508"/>
              </p:ext>
            </p:extLst>
          </p:nvPr>
        </p:nvGraphicFramePr>
        <p:xfrm>
          <a:off x="971600" y="1023128"/>
          <a:ext cx="1765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5" imgW="1765080" imgH="838080" progId="Equation.DSMT4">
                  <p:embed/>
                </p:oleObj>
              </mc:Choice>
              <mc:Fallback>
                <p:oleObj name="Equation" r:id="rId5" imgW="176508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23128"/>
                        <a:ext cx="1765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94005"/>
              </p:ext>
            </p:extLst>
          </p:nvPr>
        </p:nvGraphicFramePr>
        <p:xfrm>
          <a:off x="2879143" y="1023128"/>
          <a:ext cx="4427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7" imgW="4419360" imgH="838080" progId="Equation.DSMT4">
                  <p:embed/>
                </p:oleObj>
              </mc:Choice>
              <mc:Fallback>
                <p:oleObj name="Equation" r:id="rId7" imgW="441936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143" y="1023128"/>
                        <a:ext cx="44275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89964"/>
              </p:ext>
            </p:extLst>
          </p:nvPr>
        </p:nvGraphicFramePr>
        <p:xfrm>
          <a:off x="899592" y="2060848"/>
          <a:ext cx="4178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9" imgW="4178160" imgH="1015920" progId="Equation.DSMT4">
                  <p:embed/>
                </p:oleObj>
              </mc:Choice>
              <mc:Fallback>
                <p:oleObj name="Equation" r:id="rId9" imgW="4178160" imgH="10159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41783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40834"/>
              </p:ext>
            </p:extLst>
          </p:nvPr>
        </p:nvGraphicFramePr>
        <p:xfrm>
          <a:off x="820730" y="3068960"/>
          <a:ext cx="2070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11" imgW="2070000" imgH="1066680" progId="Equation.DSMT4">
                  <p:embed/>
                </p:oleObj>
              </mc:Choice>
              <mc:Fallback>
                <p:oleObj name="Equation" r:id="rId11" imgW="2070000" imgH="10666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0" y="3068960"/>
                        <a:ext cx="2070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32276"/>
              </p:ext>
            </p:extLst>
          </p:nvPr>
        </p:nvGraphicFramePr>
        <p:xfrm>
          <a:off x="2914328" y="2996952"/>
          <a:ext cx="3421063" cy="108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13" imgW="3429000" imgH="1091880" progId="Equation.DSMT4">
                  <p:embed/>
                </p:oleObj>
              </mc:Choice>
              <mc:Fallback>
                <p:oleObj name="Equation" r:id="rId13" imgW="3429000" imgH="10918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28" y="2996952"/>
                        <a:ext cx="3421063" cy="1085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70559"/>
              </p:ext>
            </p:extLst>
          </p:nvPr>
        </p:nvGraphicFramePr>
        <p:xfrm>
          <a:off x="896930" y="4035236"/>
          <a:ext cx="3987800" cy="108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15" imgW="3987720" imgH="1091880" progId="Equation.DSMT4">
                  <p:embed/>
                </p:oleObj>
              </mc:Choice>
              <mc:Fallback>
                <p:oleObj name="Equation" r:id="rId15" imgW="3987720" imgH="10918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0" y="4035236"/>
                        <a:ext cx="3987800" cy="1085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46693" y="117949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031" y="521552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endParaRPr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63246"/>
              </p:ext>
            </p:extLst>
          </p:nvPr>
        </p:nvGraphicFramePr>
        <p:xfrm>
          <a:off x="61657" y="5719582"/>
          <a:ext cx="8569326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17" imgW="8584920" imgH="380880" progId="Equation.DSMT4">
                  <p:embed/>
                </p:oleObj>
              </mc:Choice>
              <mc:Fallback>
                <p:oleObj name="Equation" r:id="rId17" imgW="8584920" imgH="3808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7" y="5719582"/>
                        <a:ext cx="8569326" cy="387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159" y="5215526"/>
            <a:ext cx="775949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以下三角公式可用以将函数化作“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二次齐次型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230755"/>
              </p:ext>
            </p:extLst>
          </p:nvPr>
        </p:nvGraphicFramePr>
        <p:xfrm>
          <a:off x="5148064" y="1916832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9" imgW="2743200" imgH="838080" progId="Equation.DSMT4">
                  <p:embed/>
                </p:oleObj>
              </mc:Choice>
              <mc:Fallback>
                <p:oleObj name="Equation" r:id="rId19" imgW="2743200" imgH="8380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16832"/>
                        <a:ext cx="274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2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2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996</TotalTime>
  <Words>845</Words>
  <Application>Microsoft Office PowerPoint</Application>
  <PresentationFormat>全屏显示(4:3)</PresentationFormat>
  <Paragraphs>166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严4</vt:lpstr>
      <vt:lpstr>Equation</vt:lpstr>
      <vt:lpstr>MathType 5.0 Equation</vt:lpstr>
      <vt:lpstr>Microsoft Word 97 - 2003 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68</cp:revision>
  <dcterms:created xsi:type="dcterms:W3CDTF">2019-06-06T15:05:35Z</dcterms:created>
  <dcterms:modified xsi:type="dcterms:W3CDTF">2019-08-23T09:56:47Z</dcterms:modified>
</cp:coreProperties>
</file>