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70" r:id="rId5"/>
    <p:sldId id="260" r:id="rId6"/>
    <p:sldId id="261" r:id="rId7"/>
    <p:sldId id="262" r:id="rId8"/>
    <p:sldId id="271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7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image" Target="../media/image30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12" Type="http://schemas.openxmlformats.org/officeDocument/2006/relationships/image" Target="../media/image29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11" Type="http://schemas.openxmlformats.org/officeDocument/2006/relationships/image" Target="../media/image28.wmf"/><Relationship Id="rId5" Type="http://schemas.openxmlformats.org/officeDocument/2006/relationships/image" Target="../media/image22.wmf"/><Relationship Id="rId10" Type="http://schemas.openxmlformats.org/officeDocument/2006/relationships/image" Target="../media/image27.wmf"/><Relationship Id="rId4" Type="http://schemas.openxmlformats.org/officeDocument/2006/relationships/image" Target="../media/image21.wmf"/><Relationship Id="rId9" Type="http://schemas.openxmlformats.org/officeDocument/2006/relationships/image" Target="../media/image26.wmf"/><Relationship Id="rId14" Type="http://schemas.openxmlformats.org/officeDocument/2006/relationships/image" Target="../media/image31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Relationship Id="rId9" Type="http://schemas.openxmlformats.org/officeDocument/2006/relationships/image" Target="../media/image40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image" Target="../media/image57.wmf"/><Relationship Id="rId7" Type="http://schemas.openxmlformats.org/officeDocument/2006/relationships/image" Target="../media/image61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Relationship Id="rId9" Type="http://schemas.openxmlformats.org/officeDocument/2006/relationships/image" Target="../media/image6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圆角矩形 7">
            <a:hlinkClick r:id="" action="ppaction://hlinkshowjump?jump=firstslide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  <a:endParaRPr lang="zh-CN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圆角矩形 8">
            <a:hlinkClick r:id="" action="ppaction://hlinkshowjump?jump=previousslide"/>
          </p:cNvPr>
          <p:cNvSpPr/>
          <p:nvPr/>
        </p:nvSpPr>
        <p:spPr>
          <a:xfrm>
            <a:off x="4427984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上一页</a:t>
            </a:r>
            <a:endParaRPr lang="zh-CN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" name="圆角矩形 9">
            <a:hlinkClick r:id="" action="ppaction://hlinkshowjump?jump=nextslide"/>
          </p:cNvPr>
          <p:cNvSpPr/>
          <p:nvPr/>
        </p:nvSpPr>
        <p:spPr>
          <a:xfrm>
            <a:off x="6204434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下一页</a:t>
            </a:r>
            <a:endParaRPr lang="zh-CN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&#30446;&#24405;&#20027;&#30028;&#38754;.pptx#8. &#24187;&#28783;&#29255; 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slide" Target="slide7.xml"/><Relationship Id="rId4" Type="http://schemas.openxmlformats.org/officeDocument/2006/relationships/slide" Target="slide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oleObject" Target="../embeddings/oleObject59.bin"/><Relationship Id="rId18" Type="http://schemas.openxmlformats.org/officeDocument/2006/relationships/image" Target="../media/image62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59.wmf"/><Relationship Id="rId17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1.wmf"/><Relationship Id="rId20" Type="http://schemas.openxmlformats.org/officeDocument/2006/relationships/image" Target="../media/image63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0.bin"/><Relationship Id="rId10" Type="http://schemas.openxmlformats.org/officeDocument/2006/relationships/image" Target="../media/image58.wmf"/><Relationship Id="rId19" Type="http://schemas.openxmlformats.org/officeDocument/2006/relationships/oleObject" Target="../embeddings/oleObject62.bin"/><Relationship Id="rId4" Type="http://schemas.openxmlformats.org/officeDocument/2006/relationships/image" Target="../media/image55.w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6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6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6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7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72.w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7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74.bin"/><Relationship Id="rId10" Type="http://schemas.openxmlformats.org/officeDocument/2006/relationships/image" Target="../media/image73.wmf"/><Relationship Id="rId4" Type="http://schemas.openxmlformats.org/officeDocument/2006/relationships/image" Target="../media/image74.wmf"/><Relationship Id="rId9" Type="http://schemas.openxmlformats.org/officeDocument/2006/relationships/oleObject" Target="../embeddings/oleObject76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12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slide" Target="slide5.xml"/><Relationship Id="rId4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17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5.wmf"/><Relationship Id="rId26" Type="http://schemas.openxmlformats.org/officeDocument/2006/relationships/image" Target="../media/image29.wmf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6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24.bin"/><Relationship Id="rId25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.wmf"/><Relationship Id="rId20" Type="http://schemas.openxmlformats.org/officeDocument/2006/relationships/image" Target="../media/image26.wmf"/><Relationship Id="rId29" Type="http://schemas.openxmlformats.org/officeDocument/2006/relationships/oleObject" Target="../embeddings/oleObject30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1.bin"/><Relationship Id="rId24" Type="http://schemas.openxmlformats.org/officeDocument/2006/relationships/image" Target="../media/image28.wmf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23" Type="http://schemas.openxmlformats.org/officeDocument/2006/relationships/oleObject" Target="../embeddings/oleObject27.bin"/><Relationship Id="rId28" Type="http://schemas.openxmlformats.org/officeDocument/2006/relationships/image" Target="../media/image30.wmf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3.wmf"/><Relationship Id="rId22" Type="http://schemas.openxmlformats.org/officeDocument/2006/relationships/image" Target="../media/image27.wmf"/><Relationship Id="rId27" Type="http://schemas.openxmlformats.org/officeDocument/2006/relationships/oleObject" Target="../embeddings/oleObject29.bin"/><Relationship Id="rId30" Type="http://schemas.openxmlformats.org/officeDocument/2006/relationships/image" Target="../media/image3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36.bin"/><Relationship Id="rId18" Type="http://schemas.openxmlformats.org/officeDocument/2006/relationships/image" Target="../media/image39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6.wmf"/><Relationship Id="rId1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8.wmf"/><Relationship Id="rId20" Type="http://schemas.openxmlformats.org/officeDocument/2006/relationships/image" Target="../media/image40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37.bin"/><Relationship Id="rId10" Type="http://schemas.openxmlformats.org/officeDocument/2006/relationships/image" Target="../media/image35.wmf"/><Relationship Id="rId19" Type="http://schemas.openxmlformats.org/officeDocument/2006/relationships/oleObject" Target="../embeddings/oleObject39.bin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3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45.bin"/><Relationship Id="rId18" Type="http://schemas.openxmlformats.org/officeDocument/2006/relationships/image" Target="../media/image48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45.wmf"/><Relationship Id="rId17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7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6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4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53.bin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5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5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11" name="圆角矩形 10">
            <a:hlinkClick r:id="rId3" action="ppaction://hlinkpres?slideindex=8&amp;slidetitle=幻灯片 8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  <a:endParaRPr lang="zh-CN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115616" y="476672"/>
            <a:ext cx="712879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5400" b="1" dirty="0" smtClean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§4.4    </a:t>
            </a:r>
            <a:r>
              <a:rPr lang="zh-CN" altLang="en-US" sz="5400" b="1" dirty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本章回顾</a:t>
            </a:r>
          </a:p>
        </p:txBody>
      </p:sp>
      <p:sp>
        <p:nvSpPr>
          <p:cNvPr id="8" name="Text Box 5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619672" y="2560549"/>
            <a:ext cx="533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</a:t>
            </a:r>
            <a:r>
              <a:rPr lang="en-US" altLang="zh-CN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  </a:t>
            </a: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章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知识</a:t>
            </a: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要点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 Box 5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619672" y="3314455"/>
            <a:ext cx="533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三</a:t>
            </a:r>
            <a:r>
              <a:rPr lang="en-US" altLang="zh-CN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  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综合</a:t>
            </a: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例题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Text Box 5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1619672" y="1768461"/>
            <a:ext cx="533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  </a:t>
            </a: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章逻辑框架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762000" y="225426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3.</a:t>
            </a:r>
            <a:endParaRPr lang="en-US" altLang="zh-CN" sz="2800" b="1" dirty="0">
              <a:solidFill>
                <a:srgbClr val="7030A0"/>
              </a:solidFill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539552" y="876301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7030A0"/>
                </a:solidFill>
                <a:ea typeface="黑体" pitchFamily="2" charset="-122"/>
              </a:rPr>
              <a:t>解：</a:t>
            </a:r>
            <a:endParaRPr lang="zh-CN" altLang="en-US" sz="2800" b="1" dirty="0">
              <a:solidFill>
                <a:srgbClr val="7030A0"/>
              </a:solidFill>
              <a:ea typeface="黑体" pitchFamily="2" charset="-122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0842467"/>
              </p:ext>
            </p:extLst>
          </p:nvPr>
        </p:nvGraphicFramePr>
        <p:xfrm>
          <a:off x="1774522" y="254569"/>
          <a:ext cx="36830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1" name="Equation" r:id="rId3" imgW="3682800" imgH="583920" progId="Equation.DSMT4">
                  <p:embed/>
                </p:oleObj>
              </mc:Choice>
              <mc:Fallback>
                <p:oleObj name="Equation" r:id="rId3" imgW="3682800" imgH="58392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522" y="254569"/>
                        <a:ext cx="36830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8785097"/>
              </p:ext>
            </p:extLst>
          </p:nvPr>
        </p:nvGraphicFramePr>
        <p:xfrm>
          <a:off x="1585913" y="947738"/>
          <a:ext cx="2135187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2" name="Equation" r:id="rId5" imgW="2374560" imgH="583920" progId="Equation.DSMT4">
                  <p:embed/>
                </p:oleObj>
              </mc:Choice>
              <mc:Fallback>
                <p:oleObj name="Equation" r:id="rId5" imgW="2374560" imgH="58392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5913" y="947738"/>
                        <a:ext cx="2135187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4916609"/>
              </p:ext>
            </p:extLst>
          </p:nvPr>
        </p:nvGraphicFramePr>
        <p:xfrm>
          <a:off x="3952875" y="863600"/>
          <a:ext cx="2962275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3" name="Equation" r:id="rId7" imgW="3288960" imgH="825480" progId="Equation.DSMT4">
                  <p:embed/>
                </p:oleObj>
              </mc:Choice>
              <mc:Fallback>
                <p:oleObj name="Equation" r:id="rId7" imgW="3288960" imgH="82548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75" y="863600"/>
                        <a:ext cx="2962275" cy="744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425828"/>
              </p:ext>
            </p:extLst>
          </p:nvPr>
        </p:nvGraphicFramePr>
        <p:xfrm>
          <a:off x="3923928" y="1628800"/>
          <a:ext cx="4024312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4" name="Equation" r:id="rId9" imgW="4470120" imgH="825480" progId="Equation.DSMT4">
                  <p:embed/>
                </p:oleObj>
              </mc:Choice>
              <mc:Fallback>
                <p:oleObj name="Equation" r:id="rId9" imgW="4470120" imgH="82548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1628800"/>
                        <a:ext cx="4024312" cy="74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2075852"/>
              </p:ext>
            </p:extLst>
          </p:nvPr>
        </p:nvGraphicFramePr>
        <p:xfrm>
          <a:off x="395536" y="2420888"/>
          <a:ext cx="5792788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5" name="Equation" r:id="rId11" imgW="6438600" imgH="939600" progId="Equation.DSMT4">
                  <p:embed/>
                </p:oleObj>
              </mc:Choice>
              <mc:Fallback>
                <p:oleObj name="Equation" r:id="rId11" imgW="6438600" imgH="93960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420888"/>
                        <a:ext cx="5792788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976291"/>
              </p:ext>
            </p:extLst>
          </p:nvPr>
        </p:nvGraphicFramePr>
        <p:xfrm>
          <a:off x="838760" y="3501008"/>
          <a:ext cx="451485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6" name="Equation" r:id="rId13" imgW="5016240" imgH="825480" progId="Equation.DSMT4">
                  <p:embed/>
                </p:oleObj>
              </mc:Choice>
              <mc:Fallback>
                <p:oleObj name="Equation" r:id="rId13" imgW="5016240" imgH="82548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760" y="3501008"/>
                        <a:ext cx="4514850" cy="74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8273371"/>
              </p:ext>
            </p:extLst>
          </p:nvPr>
        </p:nvGraphicFramePr>
        <p:xfrm>
          <a:off x="5375264" y="3429000"/>
          <a:ext cx="34639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7" name="Equation" r:id="rId15" imgW="3848040" imgH="1015920" progId="Equation.DSMT4">
                  <p:embed/>
                </p:oleObj>
              </mc:Choice>
              <mc:Fallback>
                <p:oleObj name="Equation" r:id="rId15" imgW="3848040" imgH="1015920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264" y="3429000"/>
                        <a:ext cx="346392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252666"/>
              </p:ext>
            </p:extLst>
          </p:nvPr>
        </p:nvGraphicFramePr>
        <p:xfrm>
          <a:off x="899592" y="4581128"/>
          <a:ext cx="49276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8" name="Equation" r:id="rId17" imgW="5473440" imgH="825480" progId="Equation.DSMT4">
                  <p:embed/>
                </p:oleObj>
              </mc:Choice>
              <mc:Fallback>
                <p:oleObj name="Equation" r:id="rId17" imgW="5473440" imgH="82548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581128"/>
                        <a:ext cx="4927600" cy="74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1715061"/>
              </p:ext>
            </p:extLst>
          </p:nvPr>
        </p:nvGraphicFramePr>
        <p:xfrm>
          <a:off x="5759301" y="4580483"/>
          <a:ext cx="3136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9" name="Equation" r:id="rId19" imgW="3136680" imgH="825480" progId="Equation.DSMT4">
                  <p:embed/>
                </p:oleObj>
              </mc:Choice>
              <mc:Fallback>
                <p:oleObj name="Equation" r:id="rId19" imgW="3136680" imgH="82548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9301" y="4580483"/>
                        <a:ext cx="31369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225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043608" y="479371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4.</a:t>
            </a:r>
            <a:endParaRPr lang="en-US" altLang="zh-CN" sz="2800" b="1" dirty="0">
              <a:solidFill>
                <a:srgbClr val="7030A0"/>
              </a:solidFill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899592" y="1713335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7030A0"/>
                </a:solidFill>
                <a:ea typeface="黑体" pitchFamily="2" charset="-122"/>
              </a:rPr>
              <a:t>解：</a:t>
            </a:r>
            <a:endParaRPr lang="zh-CN" altLang="en-US" sz="2800" b="1" dirty="0">
              <a:solidFill>
                <a:srgbClr val="7030A0"/>
              </a:solidFill>
              <a:ea typeface="黑体" pitchFamily="2" charset="-122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0939701"/>
              </p:ext>
            </p:extLst>
          </p:nvPr>
        </p:nvGraphicFramePr>
        <p:xfrm>
          <a:off x="1819275" y="1562100"/>
          <a:ext cx="49657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" name="Equation" r:id="rId3" imgW="5270400" imgH="952200" progId="Equation.DSMT4">
                  <p:embed/>
                </p:oleObj>
              </mc:Choice>
              <mc:Fallback>
                <p:oleObj name="Equation" r:id="rId3" imgW="5270400" imgH="95220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9275" y="1562100"/>
                        <a:ext cx="4965700" cy="898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3025282"/>
              </p:ext>
            </p:extLst>
          </p:nvPr>
        </p:nvGraphicFramePr>
        <p:xfrm>
          <a:off x="1922463" y="238125"/>
          <a:ext cx="4241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" name="Equation" r:id="rId5" imgW="4241520" imgH="1015920" progId="Equation.DSMT4">
                  <p:embed/>
                </p:oleObj>
              </mc:Choice>
              <mc:Fallback>
                <p:oleObj name="Equation" r:id="rId5" imgW="4241520" imgH="101592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2463" y="238125"/>
                        <a:ext cx="42418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8024105"/>
              </p:ext>
            </p:extLst>
          </p:nvPr>
        </p:nvGraphicFramePr>
        <p:xfrm>
          <a:off x="2439988" y="2630488"/>
          <a:ext cx="4376737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0" name="Equation" r:id="rId7" imgW="4647960" imgH="952200" progId="Equation.DSMT4">
                  <p:embed/>
                </p:oleObj>
              </mc:Choice>
              <mc:Fallback>
                <p:oleObj name="Equation" r:id="rId7" imgW="4647960" imgH="95220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9988" y="2630488"/>
                        <a:ext cx="4376737" cy="898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8906670"/>
              </p:ext>
            </p:extLst>
          </p:nvPr>
        </p:nvGraphicFramePr>
        <p:xfrm>
          <a:off x="2420938" y="3721100"/>
          <a:ext cx="241617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1" name="Equation" r:id="rId9" imgW="2565360" imgH="901440" progId="Equation.DSMT4">
                  <p:embed/>
                </p:oleObj>
              </mc:Choice>
              <mc:Fallback>
                <p:oleObj name="Equation" r:id="rId9" imgW="2565360" imgH="90144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0938" y="3721100"/>
                        <a:ext cx="2416175" cy="849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7588209"/>
              </p:ext>
            </p:extLst>
          </p:nvPr>
        </p:nvGraphicFramePr>
        <p:xfrm>
          <a:off x="2427288" y="4806950"/>
          <a:ext cx="2249487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2" name="Equation" r:id="rId11" imgW="2387520" imgH="901440" progId="Equation.DSMT4">
                  <p:embed/>
                </p:oleObj>
              </mc:Choice>
              <mc:Fallback>
                <p:oleObj name="Equation" r:id="rId11" imgW="2387520" imgH="90144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7288" y="4806950"/>
                        <a:ext cx="2249487" cy="849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9618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033"/>
          <p:cNvSpPr txBox="1">
            <a:spLocks noChangeArrowheads="1"/>
          </p:cNvSpPr>
          <p:nvPr/>
        </p:nvSpPr>
        <p:spPr bwMode="auto">
          <a:xfrm>
            <a:off x="611560" y="476672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5.</a:t>
            </a:r>
            <a:r>
              <a:rPr lang="en-US" altLang="zh-CN" sz="2800" b="1" dirty="0" smtClean="0">
                <a:solidFill>
                  <a:srgbClr val="7030A0"/>
                </a:solidFill>
              </a:rPr>
              <a:t>   </a:t>
            </a:r>
            <a:r>
              <a:rPr lang="zh-CN" altLang="en-US" sz="2800" b="1" dirty="0"/>
              <a:t>求</a:t>
            </a:r>
          </a:p>
        </p:txBody>
      </p:sp>
      <p:graphicFrame>
        <p:nvGraphicFramePr>
          <p:cNvPr id="10" name="Object 10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6528532"/>
              </p:ext>
            </p:extLst>
          </p:nvPr>
        </p:nvGraphicFramePr>
        <p:xfrm>
          <a:off x="2336800" y="284163"/>
          <a:ext cx="288925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8" name="Equation" r:id="rId3" imgW="2882880" imgH="927000" progId="Equation.DSMT4">
                  <p:embed/>
                </p:oleObj>
              </mc:Choice>
              <mc:Fallback>
                <p:oleObj name="Equation" r:id="rId3" imgW="2882880" imgH="92700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284163"/>
                        <a:ext cx="2889250" cy="930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35"/>
          <p:cNvSpPr>
            <a:spLocks noChangeArrowheads="1"/>
          </p:cNvSpPr>
          <p:nvPr/>
        </p:nvSpPr>
        <p:spPr bwMode="auto">
          <a:xfrm>
            <a:off x="467544" y="1543472"/>
            <a:ext cx="901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ea typeface="黑体" pitchFamily="49" charset="-122"/>
              </a:rPr>
              <a:t>解：</a:t>
            </a:r>
            <a:endParaRPr lang="zh-CN" altLang="en-US" sz="2800" b="1" dirty="0">
              <a:solidFill>
                <a:srgbClr val="7030A0"/>
              </a:solidFill>
              <a:ea typeface="黑体" pitchFamily="49" charset="-122"/>
            </a:endParaRPr>
          </a:p>
        </p:txBody>
      </p:sp>
      <p:graphicFrame>
        <p:nvGraphicFramePr>
          <p:cNvPr id="12" name="Object 10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0358592"/>
              </p:ext>
            </p:extLst>
          </p:nvPr>
        </p:nvGraphicFramePr>
        <p:xfrm>
          <a:off x="1187624" y="1510928"/>
          <a:ext cx="6038850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9" name="Equation" r:id="rId5" imgW="6045120" imgH="1104840" progId="Equation.DSMT4">
                  <p:embed/>
                </p:oleObj>
              </mc:Choice>
              <mc:Fallback>
                <p:oleObj name="Equation" r:id="rId5" imgW="6045120" imgH="110484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510928"/>
                        <a:ext cx="6038850" cy="1103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230378"/>
              </p:ext>
            </p:extLst>
          </p:nvPr>
        </p:nvGraphicFramePr>
        <p:xfrm>
          <a:off x="1187624" y="3284984"/>
          <a:ext cx="62865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0" name="Equation" r:id="rId7" imgW="6286320" imgH="901440" progId="Equation.DSMT4">
                  <p:embed/>
                </p:oleObj>
              </mc:Choice>
              <mc:Fallback>
                <p:oleObj name="Equation" r:id="rId7" imgW="6286320" imgH="90144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284984"/>
                        <a:ext cx="62865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7796421"/>
              </p:ext>
            </p:extLst>
          </p:nvPr>
        </p:nvGraphicFramePr>
        <p:xfrm>
          <a:off x="1259632" y="2708920"/>
          <a:ext cx="3771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1" name="Equation" r:id="rId9" imgW="3771720" imgH="431640" progId="Equation.DSMT4">
                  <p:embed/>
                </p:oleObj>
              </mc:Choice>
              <mc:Fallback>
                <p:oleObj name="Equation" r:id="rId9" imgW="3771720" imgH="43164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708920"/>
                        <a:ext cx="37719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403804"/>
              </p:ext>
            </p:extLst>
          </p:nvPr>
        </p:nvGraphicFramePr>
        <p:xfrm>
          <a:off x="1979712" y="4365104"/>
          <a:ext cx="32385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2" name="Equation" r:id="rId11" imgW="3238500" imgH="939800" progId="Equation.DSMT4">
                  <p:embed/>
                </p:oleObj>
              </mc:Choice>
              <mc:Fallback>
                <p:oleObj name="Equation" r:id="rId11" imgW="3238500" imgH="93980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4365104"/>
                        <a:ext cx="32385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8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877261"/>
              </p:ext>
            </p:extLst>
          </p:nvPr>
        </p:nvGraphicFramePr>
        <p:xfrm>
          <a:off x="1403648" y="2996952"/>
          <a:ext cx="3873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" name="Equation" r:id="rId3" imgW="3873240" imgH="825480" progId="Equation.DSMT4">
                  <p:embed/>
                </p:oleObj>
              </mc:Choice>
              <mc:Fallback>
                <p:oleObj name="Equation" r:id="rId3" imgW="3873240" imgH="82548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996952"/>
                        <a:ext cx="38735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0541880"/>
              </p:ext>
            </p:extLst>
          </p:nvPr>
        </p:nvGraphicFramePr>
        <p:xfrm>
          <a:off x="1403648" y="4077072"/>
          <a:ext cx="66929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name="Equation" r:id="rId5" imgW="6692760" imgH="965160" progId="Equation.DSMT4">
                  <p:embed/>
                </p:oleObj>
              </mc:Choice>
              <mc:Fallback>
                <p:oleObj name="Equation" r:id="rId5" imgW="6692760" imgH="96516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4077072"/>
                        <a:ext cx="66929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2742247"/>
              </p:ext>
            </p:extLst>
          </p:nvPr>
        </p:nvGraphicFramePr>
        <p:xfrm>
          <a:off x="1403648" y="1268760"/>
          <a:ext cx="32766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name="Equation" r:id="rId7" imgW="3276600" imgH="1727200" progId="Equation.DSMT4">
                  <p:embed/>
                </p:oleObj>
              </mc:Choice>
              <mc:Fallback>
                <p:oleObj name="Equation" r:id="rId7" imgW="3276600" imgH="172720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1268760"/>
                        <a:ext cx="3276600" cy="172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7369380"/>
              </p:ext>
            </p:extLst>
          </p:nvPr>
        </p:nvGraphicFramePr>
        <p:xfrm>
          <a:off x="1403648" y="249602"/>
          <a:ext cx="32385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name="Equation" r:id="rId9" imgW="3238500" imgH="939800" progId="Equation.DSMT4">
                  <p:embed/>
                </p:oleObj>
              </mc:Choice>
              <mc:Fallback>
                <p:oleObj name="Equation" r:id="rId9" imgW="3238500" imgH="93980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49602"/>
                        <a:ext cx="32385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直接连接符 13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01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4"/>
          <p:cNvSpPr>
            <a:spLocks noChangeArrowheads="1"/>
          </p:cNvSpPr>
          <p:nvPr/>
        </p:nvSpPr>
        <p:spPr bwMode="auto">
          <a:xfrm rot="2047094">
            <a:off x="3879850" y="3754438"/>
            <a:ext cx="274638" cy="665162"/>
          </a:xfrm>
          <a:prstGeom prst="upArrow">
            <a:avLst>
              <a:gd name="adj1" fmla="val 50000"/>
              <a:gd name="adj2" fmla="val 60549"/>
            </a:avLst>
          </a:prstGeom>
          <a:gradFill rotWithShape="0">
            <a:gsLst>
              <a:gs pos="0">
                <a:schemeClr val="accent2"/>
              </a:gs>
              <a:gs pos="100000">
                <a:srgbClr val="FF9933"/>
              </a:gs>
            </a:gsLst>
            <a:lin ang="5400000" scaled="1"/>
          </a:gradFill>
          <a:ln w="38100" cmpd="dbl">
            <a:solidFill>
              <a:srgbClr val="FF99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3" name="Oval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914775" y="2574925"/>
            <a:ext cx="1363663" cy="1295400"/>
          </a:xfrm>
          <a:prstGeom prst="ellipse">
            <a:avLst/>
          </a:prstGeom>
          <a:solidFill>
            <a:srgbClr val="0000FF"/>
          </a:solidFill>
          <a:ln w="76200" cmpd="tri">
            <a:solidFill>
              <a:srgbClr val="00CCFF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32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积分法</a:t>
            </a:r>
            <a:endParaRPr lang="zh-CN" altLang="en-US" sz="320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" name="AutoShape 18"/>
          <p:cNvSpPr>
            <a:spLocks noChangeArrowheads="1"/>
          </p:cNvSpPr>
          <p:nvPr/>
        </p:nvSpPr>
        <p:spPr bwMode="auto">
          <a:xfrm rot="19610837">
            <a:off x="5105400" y="3760788"/>
            <a:ext cx="220663" cy="684212"/>
          </a:xfrm>
          <a:prstGeom prst="upArrow">
            <a:avLst>
              <a:gd name="adj1" fmla="val 50000"/>
              <a:gd name="adj2" fmla="val 77518"/>
            </a:avLst>
          </a:prstGeom>
          <a:gradFill rotWithShape="0">
            <a:gsLst>
              <a:gs pos="0">
                <a:schemeClr val="accent2"/>
              </a:gs>
              <a:gs pos="100000">
                <a:srgbClr val="FF9933"/>
              </a:gs>
            </a:gsLst>
            <a:lin ang="5400000" scaled="1"/>
          </a:gradFill>
          <a:ln w="38100" cmpd="dbl">
            <a:solidFill>
              <a:srgbClr val="FF99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5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095375" y="1279525"/>
            <a:ext cx="2895600" cy="838200"/>
          </a:xfrm>
          <a:prstGeom prst="rect">
            <a:avLst/>
          </a:prstGeom>
          <a:solidFill>
            <a:srgbClr val="0000FF"/>
          </a:solidFill>
          <a:ln w="76200" cmpd="tri">
            <a:solidFill>
              <a:srgbClr val="00CC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3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原  函  数</a:t>
            </a:r>
            <a:endParaRPr lang="zh-CN" altLang="en-US" sz="2800" b="1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Rectangle 4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95375" y="2397125"/>
            <a:ext cx="762000" cy="3048000"/>
          </a:xfrm>
          <a:prstGeom prst="rect">
            <a:avLst/>
          </a:prstGeom>
          <a:solidFill>
            <a:srgbClr val="006600"/>
          </a:solidFill>
          <a:ln w="76200" cmpd="tri">
            <a:solidFill>
              <a:srgbClr val="99CC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8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选</a:t>
            </a:r>
          </a:p>
          <a:p>
            <a:pPr algn="ctr"/>
            <a:r>
              <a:rPr lang="zh-CN" altLang="en-US" sz="28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择</a:t>
            </a:r>
          </a:p>
          <a:p>
            <a:pPr algn="ctr"/>
            <a:r>
              <a:rPr lang="en-US" altLang="zh-CN" sz="28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u</a:t>
            </a:r>
          </a:p>
          <a:p>
            <a:pPr algn="ctr"/>
            <a:r>
              <a:rPr lang="zh-CN" altLang="en-US" sz="28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有</a:t>
            </a:r>
          </a:p>
          <a:p>
            <a:pPr algn="ctr"/>
            <a:r>
              <a:rPr lang="zh-CN" altLang="en-US" sz="28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效</a:t>
            </a:r>
          </a:p>
          <a:p>
            <a:pPr algn="ctr"/>
            <a:r>
              <a:rPr lang="zh-CN" altLang="en-US" sz="28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方</a:t>
            </a:r>
          </a:p>
          <a:p>
            <a:pPr algn="ctr"/>
            <a:r>
              <a:rPr lang="zh-CN" altLang="en-US" sz="28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法</a:t>
            </a:r>
            <a:endParaRPr lang="zh-CN" altLang="en-US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" name="Rectangle 5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405688" y="2493963"/>
            <a:ext cx="823912" cy="2992437"/>
          </a:xfrm>
          <a:prstGeom prst="rect">
            <a:avLst/>
          </a:prstGeom>
          <a:solidFill>
            <a:srgbClr val="005654"/>
          </a:solidFill>
          <a:ln w="76200" cmpd="tri">
            <a:solidFill>
              <a:srgbClr val="009999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8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基</a:t>
            </a:r>
          </a:p>
          <a:p>
            <a:pPr algn="ctr"/>
            <a:r>
              <a:rPr lang="zh-CN" altLang="en-US" sz="28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本</a:t>
            </a:r>
          </a:p>
          <a:p>
            <a:pPr algn="ctr"/>
            <a:r>
              <a:rPr lang="zh-CN" altLang="en-US" sz="28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积</a:t>
            </a:r>
          </a:p>
          <a:p>
            <a:pPr algn="ctr"/>
            <a:r>
              <a:rPr lang="zh-CN" altLang="en-US" sz="28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分</a:t>
            </a:r>
          </a:p>
          <a:p>
            <a:pPr algn="ctr"/>
            <a:r>
              <a:rPr lang="zh-CN" altLang="en-US" sz="28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表</a:t>
            </a:r>
            <a:endParaRPr lang="zh-CN" altLang="en-US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" name="Rectangle 6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2162175" y="4302125"/>
            <a:ext cx="2362200" cy="1143000"/>
          </a:xfrm>
          <a:prstGeom prst="rect">
            <a:avLst/>
          </a:prstGeom>
          <a:solidFill>
            <a:srgbClr val="FF6600"/>
          </a:solidFill>
          <a:ln w="76200" cmpd="tri">
            <a:solidFill>
              <a:srgbClr val="FFCC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8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第一换元法 </a:t>
            </a:r>
          </a:p>
          <a:p>
            <a:pPr algn="ctr"/>
            <a:r>
              <a:rPr lang="zh-CN" altLang="en-US" sz="28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第二换元法</a:t>
            </a:r>
            <a:endParaRPr lang="zh-CN" altLang="en-US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9" name="Rectangle 7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591175" y="2574925"/>
            <a:ext cx="1447800" cy="1295400"/>
          </a:xfrm>
          <a:prstGeom prst="rect">
            <a:avLst/>
          </a:prstGeom>
          <a:solidFill>
            <a:srgbClr val="008000"/>
          </a:solidFill>
          <a:ln w="76200" cmpd="tri">
            <a:solidFill>
              <a:srgbClr val="99CC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8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直接</a:t>
            </a:r>
          </a:p>
          <a:p>
            <a:pPr algn="ctr"/>
            <a:r>
              <a:rPr lang="zh-CN" altLang="en-US" sz="28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积分法</a:t>
            </a:r>
            <a:endParaRPr lang="zh-CN" altLang="en-US" sz="2800" b="1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0" name="Rectangle 8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2238375" y="2574925"/>
            <a:ext cx="1447800" cy="1295400"/>
          </a:xfrm>
          <a:prstGeom prst="rect">
            <a:avLst/>
          </a:prstGeom>
          <a:solidFill>
            <a:srgbClr val="008000"/>
          </a:solidFill>
          <a:ln w="76200" cmpd="tri">
            <a:solidFill>
              <a:srgbClr val="99CC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8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分部</a:t>
            </a:r>
          </a:p>
          <a:p>
            <a:pPr algn="ctr"/>
            <a:r>
              <a:rPr lang="zh-CN" altLang="en-US" sz="28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积分法</a:t>
            </a:r>
            <a:endParaRPr lang="zh-CN" altLang="en-US" sz="280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1" name="Rectangle 10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5224463" y="1279525"/>
            <a:ext cx="2976562" cy="838200"/>
          </a:xfrm>
          <a:prstGeom prst="rect">
            <a:avLst/>
          </a:prstGeom>
          <a:solidFill>
            <a:srgbClr val="0000FF"/>
          </a:solidFill>
          <a:ln w="76200" cmpd="tri">
            <a:solidFill>
              <a:srgbClr val="FF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3200" b="1">
                <a:solidFill>
                  <a:srgbClr val="FFCC66"/>
                </a:solidFill>
                <a:latin typeface="黑体" pitchFamily="2" charset="-122"/>
                <a:ea typeface="黑体" pitchFamily="2" charset="-122"/>
              </a:rPr>
              <a:t>不 定 积 分</a:t>
            </a:r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7724775" y="2193925"/>
            <a:ext cx="255588" cy="250825"/>
          </a:xfrm>
          <a:prstGeom prst="down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chemeClr val="accent2"/>
              </a:gs>
              <a:gs pos="100000">
                <a:srgbClr val="005654"/>
              </a:gs>
            </a:gsLst>
            <a:lin ang="5400000" scaled="1"/>
          </a:gradFill>
          <a:ln w="38100" cmpd="dbl">
            <a:solidFill>
              <a:srgbClr val="3366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5341938" y="3128963"/>
            <a:ext cx="228600" cy="215900"/>
          </a:xfrm>
          <a:prstGeom prst="leftArrow">
            <a:avLst>
              <a:gd name="adj1" fmla="val 50000"/>
              <a:gd name="adj2" fmla="val 26471"/>
            </a:avLst>
          </a:prstGeom>
          <a:gradFill rotWithShape="0">
            <a:gsLst>
              <a:gs pos="0">
                <a:schemeClr val="accent2"/>
              </a:gs>
              <a:gs pos="100000">
                <a:srgbClr val="006600"/>
              </a:gs>
            </a:gsLst>
            <a:lin ang="0" scaled="1"/>
          </a:gradFill>
          <a:ln w="38100" cmpd="dbl">
            <a:solidFill>
              <a:srgbClr val="3366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3686175" y="3143250"/>
            <a:ext cx="228600" cy="215900"/>
          </a:xfrm>
          <a:prstGeom prst="rightArrow">
            <a:avLst>
              <a:gd name="adj1" fmla="val 50000"/>
              <a:gd name="adj2" fmla="val 26471"/>
            </a:avLst>
          </a:prstGeom>
          <a:gradFill rotWithShape="0">
            <a:gsLst>
              <a:gs pos="0">
                <a:srgbClr val="006600"/>
              </a:gs>
              <a:gs pos="100000">
                <a:schemeClr val="accent2"/>
              </a:gs>
            </a:gsLst>
            <a:lin ang="0" scaled="1"/>
          </a:gradFill>
          <a:ln w="38100" cmpd="dbl">
            <a:solidFill>
              <a:srgbClr val="3366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15"/>
          <p:cNvSpPr>
            <a:spLocks noChangeArrowheads="1"/>
          </p:cNvSpPr>
          <p:nvPr/>
        </p:nvSpPr>
        <p:spPr bwMode="auto">
          <a:xfrm>
            <a:off x="1857375" y="3184525"/>
            <a:ext cx="381000" cy="233363"/>
          </a:xfrm>
          <a:prstGeom prst="rightArrow">
            <a:avLst>
              <a:gd name="adj1" fmla="val 50000"/>
              <a:gd name="adj2" fmla="val 40816"/>
            </a:avLst>
          </a:prstGeom>
          <a:solidFill>
            <a:srgbClr val="339966"/>
          </a:solidFill>
          <a:ln w="38100" cmpd="dbl">
            <a:solidFill>
              <a:srgbClr val="99CC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4025900" y="1543050"/>
            <a:ext cx="1143000" cy="304800"/>
          </a:xfrm>
          <a:prstGeom prst="rightArrow">
            <a:avLst>
              <a:gd name="adj1" fmla="val 50000"/>
              <a:gd name="adj2" fmla="val 93750"/>
            </a:avLst>
          </a:prstGeom>
          <a:solidFill>
            <a:srgbClr val="0000FF"/>
          </a:solidFill>
          <a:ln w="38100" cmpd="dbl">
            <a:solidFill>
              <a:srgbClr val="3366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17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4794250" y="4302125"/>
            <a:ext cx="2362200" cy="1143000"/>
          </a:xfrm>
          <a:prstGeom prst="rect">
            <a:avLst/>
          </a:prstGeom>
          <a:solidFill>
            <a:srgbClr val="FF6600"/>
          </a:solidFill>
          <a:ln w="76200" cmpd="tri">
            <a:solidFill>
              <a:srgbClr val="FFCC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8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几种特殊类型</a:t>
            </a:r>
          </a:p>
          <a:p>
            <a:pPr algn="ctr"/>
            <a:r>
              <a:rPr lang="zh-CN" altLang="en-US" sz="28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函数的积分</a:t>
            </a:r>
          </a:p>
        </p:txBody>
      </p:sp>
      <p:sp>
        <p:nvSpPr>
          <p:cNvPr id="18" name="AutoShape 9"/>
          <p:cNvSpPr>
            <a:spLocks noChangeArrowheads="1"/>
          </p:cNvSpPr>
          <p:nvPr/>
        </p:nvSpPr>
        <p:spPr bwMode="auto">
          <a:xfrm>
            <a:off x="6353175" y="2152650"/>
            <a:ext cx="228600" cy="395288"/>
          </a:xfrm>
          <a:prstGeom prst="downArrow">
            <a:avLst>
              <a:gd name="adj1" fmla="val 50000"/>
              <a:gd name="adj2" fmla="val 43229"/>
            </a:avLst>
          </a:prstGeom>
          <a:gradFill rotWithShape="0">
            <a:gsLst>
              <a:gs pos="0">
                <a:schemeClr val="accent2"/>
              </a:gs>
              <a:gs pos="100000">
                <a:srgbClr val="009900"/>
              </a:gs>
            </a:gsLst>
            <a:lin ang="5400000" scaled="1"/>
          </a:gradFill>
          <a:ln w="38100" cmpd="dbl">
            <a:solidFill>
              <a:srgbClr val="3366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1619672" y="188640"/>
            <a:ext cx="533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  </a:t>
            </a: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章逻辑框架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 autoUpdateAnimBg="0"/>
      <p:bldP spid="4" grpId="0" animBg="1"/>
      <p:bldP spid="5" grpId="0" animBg="1" autoUpdateAnimBg="0"/>
      <p:bldP spid="6" grpId="0" animBg="1" autoUpdateAnimBg="0"/>
      <p:bldP spid="7" grpId="0" animBg="1" autoUpdateAnimBg="0"/>
      <p:bldP spid="8" grpId="0" animBg="1" autoUpdateAnimBg="0"/>
      <p:bldP spid="9" grpId="0" animBg="1" autoUpdateAnimBg="0"/>
      <p:bldP spid="10" grpId="0" animBg="1" autoUpdateAnimBg="0"/>
      <p:bldP spid="11" grpId="0" animBg="1" autoUpdateAnimBg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 autoUpdateAnimBg="0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619672" y="188640"/>
            <a:ext cx="533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</a:t>
            </a:r>
            <a:r>
              <a:rPr lang="en-US" altLang="zh-CN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  </a:t>
            </a: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章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知识</a:t>
            </a: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要点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2776" y="829715"/>
            <a:ext cx="34820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1.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基本概念和性质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359932"/>
            <a:ext cx="5052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+mn-ea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7030A0"/>
                </a:solidFill>
                <a:latin typeface="+mn-ea"/>
                <a:cs typeface="Times New Roman" pitchFamily="18" charset="0"/>
              </a:rPr>
              <a:t>1</a:t>
            </a:r>
            <a:r>
              <a:rPr lang="zh-CN" altLang="en-US" sz="2800" b="1" dirty="0">
                <a:solidFill>
                  <a:srgbClr val="7030A0"/>
                </a:solidFill>
                <a:latin typeface="+mn-ea"/>
                <a:cs typeface="Times New Roman" pitchFamily="18" charset="0"/>
              </a:rPr>
              <a:t>）原函数与不定积分的概念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7863" y="2965827"/>
            <a:ext cx="3613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+mn-ea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7030A0"/>
                </a:solidFill>
                <a:latin typeface="+mn-ea"/>
                <a:cs typeface="Times New Roman" pitchFamily="18" charset="0"/>
              </a:rPr>
              <a:t>2</a:t>
            </a:r>
            <a:r>
              <a:rPr lang="zh-CN" altLang="en-US" sz="2800" b="1" dirty="0">
                <a:solidFill>
                  <a:srgbClr val="7030A0"/>
                </a:solidFill>
                <a:latin typeface="+mn-ea"/>
                <a:cs typeface="Times New Roman" pitchFamily="18" charset="0"/>
              </a:rPr>
              <a:t>） 不定积分性质</a:t>
            </a:r>
            <a:r>
              <a:rPr lang="en-US" altLang="zh-CN" sz="2800" b="1" dirty="0">
                <a:solidFill>
                  <a:srgbClr val="7030A0"/>
                </a:solidFill>
                <a:latin typeface="+mn-ea"/>
                <a:cs typeface="Times New Roman" pitchFamily="18" charset="0"/>
              </a:rPr>
              <a:t>:</a:t>
            </a:r>
            <a:endParaRPr lang="zh-CN" altLang="en-US" sz="2800" b="1" dirty="0">
              <a:solidFill>
                <a:srgbClr val="7030A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7529657"/>
              </p:ext>
            </p:extLst>
          </p:nvPr>
        </p:nvGraphicFramePr>
        <p:xfrm>
          <a:off x="2056904" y="3573016"/>
          <a:ext cx="33020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Equation" r:id="rId3" imgW="3301920" imgH="838080" progId="Equation.DSMT4">
                  <p:embed/>
                </p:oleObj>
              </mc:Choice>
              <mc:Fallback>
                <p:oleObj name="Equation" r:id="rId3" imgW="3301920" imgH="83808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6904" y="3573016"/>
                        <a:ext cx="3302000" cy="830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3818580"/>
              </p:ext>
            </p:extLst>
          </p:nvPr>
        </p:nvGraphicFramePr>
        <p:xfrm>
          <a:off x="2129668" y="4509120"/>
          <a:ext cx="273685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Equation" r:id="rId5" imgW="2730240" imgH="838080" progId="Equation.DSMT4">
                  <p:embed/>
                </p:oleObj>
              </mc:Choice>
              <mc:Fallback>
                <p:oleObj name="Equation" r:id="rId5" imgW="2730240" imgH="83808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9668" y="4509120"/>
                        <a:ext cx="2736850" cy="830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977412"/>
              </p:ext>
            </p:extLst>
          </p:nvPr>
        </p:nvGraphicFramePr>
        <p:xfrm>
          <a:off x="1763688" y="2204864"/>
          <a:ext cx="1858962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Equation" r:id="rId7" imgW="1854000" imgH="406080" progId="Equation.DSMT4">
                  <p:embed/>
                </p:oleObj>
              </mc:Choice>
              <mc:Fallback>
                <p:oleObj name="Equation" r:id="rId7" imgW="1854000" imgH="40608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2204864"/>
                        <a:ext cx="1858962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4392042"/>
              </p:ext>
            </p:extLst>
          </p:nvPr>
        </p:nvGraphicFramePr>
        <p:xfrm>
          <a:off x="4286672" y="2132856"/>
          <a:ext cx="2903537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Equation" r:id="rId9" imgW="2895480" imgH="583920" progId="Equation.DSMT4">
                  <p:embed/>
                </p:oleObj>
              </mc:Choice>
              <mc:Fallback>
                <p:oleObj name="Equation" r:id="rId9" imgW="2895480" imgH="58392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672" y="2132856"/>
                        <a:ext cx="2903537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左右箭头 22"/>
          <p:cNvSpPr/>
          <p:nvPr/>
        </p:nvSpPr>
        <p:spPr>
          <a:xfrm>
            <a:off x="3707904" y="2348880"/>
            <a:ext cx="504056" cy="216024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256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9929" y="127085"/>
            <a:ext cx="3070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2.</a:t>
            </a: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主要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积分</a:t>
            </a: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方法</a:t>
            </a:r>
            <a:endParaRPr lang="zh-CN" altLang="en-US" sz="3200" b="1" dirty="0">
              <a:solidFill>
                <a:schemeClr val="accent3">
                  <a:lumMod val="5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7213" y="711860"/>
            <a:ext cx="3252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latin typeface="+mn-ea"/>
                <a:cs typeface="Times New Roman" pitchFamily="18" charset="0"/>
              </a:rPr>
              <a:t>(1)</a:t>
            </a:r>
            <a:r>
              <a:rPr lang="zh-CN" altLang="en-US" sz="2800" b="1" dirty="0">
                <a:solidFill>
                  <a:srgbClr val="7030A0"/>
                </a:solidFill>
                <a:latin typeface="+mn-ea"/>
                <a:cs typeface="Times New Roman" pitchFamily="18" charset="0"/>
              </a:rPr>
              <a:t>第一类换元法：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9936873"/>
              </p:ext>
            </p:extLst>
          </p:nvPr>
        </p:nvGraphicFramePr>
        <p:xfrm>
          <a:off x="1768351" y="1340768"/>
          <a:ext cx="16732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Equation" r:id="rId3" imgW="1663560" imgH="444240" progId="Equation.DSMT4">
                  <p:embed/>
                </p:oleObj>
              </mc:Choice>
              <mc:Fallback>
                <p:oleObj name="Equation" r:id="rId3" imgW="1663560" imgH="44424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351" y="1340768"/>
                        <a:ext cx="1673225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2065912"/>
              </p:ext>
            </p:extLst>
          </p:nvPr>
        </p:nvGraphicFramePr>
        <p:xfrm>
          <a:off x="554364" y="1844824"/>
          <a:ext cx="7764463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Equation" r:id="rId5" imgW="7772400" imgH="583920" progId="Equation.DSMT4">
                  <p:embed/>
                </p:oleObj>
              </mc:Choice>
              <mc:Fallback>
                <p:oleObj name="Equation" r:id="rId5" imgW="7772400" imgH="58392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364" y="1844824"/>
                        <a:ext cx="7764463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22702" y="2761764"/>
            <a:ext cx="3610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+mn-ea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7030A0"/>
                </a:solidFill>
                <a:latin typeface="+mn-ea"/>
                <a:cs typeface="Times New Roman" pitchFamily="18" charset="0"/>
              </a:rPr>
              <a:t>2</a:t>
            </a:r>
            <a:r>
              <a:rPr lang="zh-CN" altLang="en-US" sz="2800" b="1" dirty="0">
                <a:solidFill>
                  <a:srgbClr val="7030A0"/>
                </a:solidFill>
                <a:latin typeface="+mn-ea"/>
                <a:cs typeface="Times New Roman" pitchFamily="18" charset="0"/>
              </a:rPr>
              <a:t>）第二类换元法：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0918488"/>
              </p:ext>
            </p:extLst>
          </p:nvPr>
        </p:nvGraphicFramePr>
        <p:xfrm>
          <a:off x="1907704" y="3429000"/>
          <a:ext cx="1590675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Equation" r:id="rId7" imgW="1600200" imgH="444240" progId="Equation.DSMT4">
                  <p:embed/>
                </p:oleObj>
              </mc:Choice>
              <mc:Fallback>
                <p:oleObj name="Equation" r:id="rId7" imgW="1600200" imgH="44424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3429000"/>
                        <a:ext cx="1590675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680169"/>
              </p:ext>
            </p:extLst>
          </p:nvPr>
        </p:nvGraphicFramePr>
        <p:xfrm>
          <a:off x="611560" y="4005064"/>
          <a:ext cx="7835900" cy="577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Equation" r:id="rId9" imgW="7835760" imgH="583920" progId="Equation.DSMT4">
                  <p:embed/>
                </p:oleObj>
              </mc:Choice>
              <mc:Fallback>
                <p:oleObj name="Equation" r:id="rId9" imgW="7835760" imgH="58392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005064"/>
                        <a:ext cx="7835900" cy="577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920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188640"/>
            <a:ext cx="2529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+mn-ea"/>
                <a:cs typeface="Times New Roman"/>
              </a:rPr>
              <a:t>Ⅰ.</a:t>
            </a:r>
            <a:r>
              <a:rPr lang="zh-CN" altLang="en-US" sz="2800" b="1" dirty="0" smtClean="0">
                <a:latin typeface="+mn-ea"/>
                <a:cs typeface="Times New Roman" pitchFamily="18" charset="0"/>
              </a:rPr>
              <a:t>被积函数</a:t>
            </a:r>
            <a:r>
              <a:rPr lang="zh-CN" altLang="en-US" sz="2800" b="1" dirty="0">
                <a:latin typeface="+mn-ea"/>
                <a:cs typeface="Times New Roman" pitchFamily="18" charset="0"/>
              </a:rPr>
              <a:t>为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3341" y="2898322"/>
            <a:ext cx="7039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+mn-ea"/>
                <a:cs typeface="Times New Roman" pitchFamily="18" charset="0"/>
              </a:rPr>
              <a:t>Ⅲ.</a:t>
            </a:r>
            <a:r>
              <a:rPr lang="zh-CN" altLang="en-US" sz="2800" b="1" dirty="0" smtClean="0">
                <a:latin typeface="+mn-ea"/>
                <a:cs typeface="Times New Roman" pitchFamily="18" charset="0"/>
              </a:rPr>
              <a:t>被积函数</a:t>
            </a:r>
            <a:r>
              <a:rPr lang="zh-CN" altLang="en-US" sz="2800" b="1" dirty="0">
                <a:latin typeface="+mn-ea"/>
                <a:cs typeface="Times New Roman" pitchFamily="18" charset="0"/>
              </a:rPr>
              <a:t>中分母的最高幂次比分子高时</a:t>
            </a:r>
            <a:r>
              <a:rPr lang="en-US" altLang="zh-CN" sz="2800" b="1" dirty="0" smtClean="0">
                <a:latin typeface="+mn-ea"/>
                <a:cs typeface="Times New Roman" pitchFamily="18" charset="0"/>
              </a:rPr>
              <a:t>,</a:t>
            </a:r>
            <a:endParaRPr lang="zh-CN" altLang="en-US" sz="2800" b="1" dirty="0">
              <a:latin typeface="+mn-ea"/>
              <a:cs typeface="Times New Roman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6899825"/>
              </p:ext>
            </p:extLst>
          </p:nvPr>
        </p:nvGraphicFramePr>
        <p:xfrm>
          <a:off x="3144961" y="196379"/>
          <a:ext cx="16430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Equation" r:id="rId3" imgW="1650960" imgH="495000" progId="Equation.DSMT4">
                  <p:embed/>
                </p:oleObj>
              </mc:Choice>
              <mc:Fallback>
                <p:oleObj name="Equation" r:id="rId3" imgW="1650960" imgH="495000" progId="Equation.DSMT4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4961" y="196379"/>
                        <a:ext cx="1643063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88024" y="188640"/>
            <a:ext cx="726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+mn-ea"/>
                <a:cs typeface="Times New Roman" pitchFamily="18" charset="0"/>
              </a:rPr>
              <a:t>时</a:t>
            </a:r>
            <a:r>
              <a:rPr lang="en-US" altLang="zh-CN" sz="2800" b="1" dirty="0" smtClean="0">
                <a:latin typeface="+mn-ea"/>
                <a:cs typeface="Times New Roman" pitchFamily="18" charset="0"/>
              </a:rPr>
              <a:t>,</a:t>
            </a:r>
            <a:endParaRPr lang="zh-CN" altLang="en-US" sz="2800" b="1" dirty="0">
              <a:latin typeface="+mn-ea"/>
              <a:cs typeface="Times New Roman" pitchFamily="18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5213085"/>
              </p:ext>
            </p:extLst>
          </p:nvPr>
        </p:nvGraphicFramePr>
        <p:xfrm>
          <a:off x="3089232" y="790580"/>
          <a:ext cx="1612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Equation" r:id="rId5" imgW="1612800" imgH="444240" progId="Equation.DSMT4">
                  <p:embed/>
                </p:oleObj>
              </mc:Choice>
              <mc:Fallback>
                <p:oleObj name="Equation" r:id="rId5" imgW="1612800" imgH="444240" progId="Equation.DSMT4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9232" y="790580"/>
                        <a:ext cx="16129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36962" y="1340867"/>
            <a:ext cx="2529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+mn-ea"/>
                <a:cs typeface="Times New Roman" pitchFamily="18" charset="0"/>
              </a:rPr>
              <a:t>Ⅱ.</a:t>
            </a:r>
            <a:r>
              <a:rPr lang="zh-CN" altLang="en-US" sz="2800" b="1" dirty="0" smtClean="0">
                <a:latin typeface="+mn-ea"/>
                <a:cs typeface="Times New Roman" pitchFamily="18" charset="0"/>
              </a:rPr>
              <a:t>被积函数</a:t>
            </a:r>
            <a:r>
              <a:rPr lang="zh-CN" altLang="en-US" sz="2800" b="1" dirty="0">
                <a:latin typeface="+mn-ea"/>
                <a:cs typeface="Times New Roman" pitchFamily="18" charset="0"/>
              </a:rPr>
              <a:t>为</a:t>
            </a:r>
            <a:endParaRPr lang="en-US" altLang="zh-CN" sz="2800" b="1" dirty="0">
              <a:latin typeface="+mn-ea"/>
              <a:cs typeface="Times New Roman" pitchFamily="18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4121822"/>
              </p:ext>
            </p:extLst>
          </p:nvPr>
        </p:nvGraphicFramePr>
        <p:xfrm>
          <a:off x="3073598" y="1340867"/>
          <a:ext cx="553085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Equation" r:id="rId7" imgW="5537160" imgH="545760" progId="Equation.DSMT4">
                  <p:embed/>
                </p:oleObj>
              </mc:Choice>
              <mc:Fallback>
                <p:oleObj name="Equation" r:id="rId7" imgW="5537160" imgH="545760" progId="Equation.DSMT4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598" y="1340867"/>
                        <a:ext cx="553085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181363" y="1884995"/>
            <a:ext cx="2890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+mn-ea"/>
                <a:cs typeface="Times New Roman" pitchFamily="18" charset="0"/>
              </a:rPr>
              <a:t>分别</a:t>
            </a:r>
            <a:r>
              <a:rPr lang="zh-CN" altLang="en-US" sz="2800" b="1" dirty="0">
                <a:latin typeface="+mn-ea"/>
                <a:cs typeface="Times New Roman" pitchFamily="18" charset="0"/>
              </a:rPr>
              <a:t>作三角代换</a:t>
            </a:r>
            <a:r>
              <a:rPr lang="en-US" altLang="zh-CN" sz="2800" b="1" dirty="0">
                <a:latin typeface="+mn-ea"/>
                <a:cs typeface="Times New Roman" pitchFamily="18" charset="0"/>
              </a:rPr>
              <a:t>:</a:t>
            </a:r>
            <a:endParaRPr lang="zh-CN" altLang="en-US" sz="2800" b="1" dirty="0">
              <a:latin typeface="+mn-ea"/>
              <a:cs typeface="Times New Roman" pitchFamily="18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23722"/>
              </p:ext>
            </p:extLst>
          </p:nvPr>
        </p:nvGraphicFramePr>
        <p:xfrm>
          <a:off x="2350859" y="2435193"/>
          <a:ext cx="1427163" cy="336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Equation" r:id="rId9" imgW="1434960" imgH="330120" progId="Equation.DSMT4">
                  <p:embed/>
                </p:oleObj>
              </mc:Choice>
              <mc:Fallback>
                <p:oleObj name="Equation" r:id="rId9" imgW="1434960" imgH="330120" progId="Equation.DSMT4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0859" y="2435193"/>
                        <a:ext cx="1427163" cy="3365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963511"/>
              </p:ext>
            </p:extLst>
          </p:nvPr>
        </p:nvGraphicFramePr>
        <p:xfrm>
          <a:off x="4371360" y="2463768"/>
          <a:ext cx="1468437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Equation" r:id="rId11" imgW="1460160" imgH="279360" progId="Equation.DSMT4">
                  <p:embed/>
                </p:oleObj>
              </mc:Choice>
              <mc:Fallback>
                <p:oleObj name="Equation" r:id="rId11" imgW="1460160" imgH="279360" progId="Equation.DSMT4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1360" y="2463768"/>
                        <a:ext cx="1468437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213454"/>
              </p:ext>
            </p:extLst>
          </p:nvPr>
        </p:nvGraphicFramePr>
        <p:xfrm>
          <a:off x="6433135" y="2459799"/>
          <a:ext cx="1468438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Equation" r:id="rId13" imgW="1460160" imgH="291960" progId="Equation.DSMT4">
                  <p:embed/>
                </p:oleObj>
              </mc:Choice>
              <mc:Fallback>
                <p:oleObj name="Equation" r:id="rId13" imgW="1460160" imgH="291960" progId="Equation.DSMT4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3135" y="2459799"/>
                        <a:ext cx="1468438" cy="287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387320" y="3429000"/>
            <a:ext cx="2076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  <a:cs typeface="Times New Roman" pitchFamily="18" charset="0"/>
              </a:rPr>
              <a:t>可用</a:t>
            </a:r>
            <a:r>
              <a:rPr lang="zh-CN" altLang="en-US" sz="2800" b="1" dirty="0" smtClean="0">
                <a:latin typeface="+mn-ea"/>
                <a:cs typeface="Times New Roman" pitchFamily="18" charset="0"/>
              </a:rPr>
              <a:t>倒代换</a:t>
            </a:r>
            <a:r>
              <a:rPr lang="zh-CN" altLang="en-US" sz="2800" b="1" dirty="0">
                <a:latin typeface="+mn-ea"/>
                <a:cs typeface="Times New Roman" pitchFamily="18" charset="0"/>
              </a:rPr>
              <a:t>：</a:t>
            </a: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9626890"/>
              </p:ext>
            </p:extLst>
          </p:nvPr>
        </p:nvGraphicFramePr>
        <p:xfrm>
          <a:off x="3750095" y="3429780"/>
          <a:ext cx="817562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Equation" r:id="rId15" imgW="825480" imgH="838080" progId="Equation.DSMT4">
                  <p:embed/>
                </p:oleObj>
              </mc:Choice>
              <mc:Fallback>
                <p:oleObj name="Equation" r:id="rId15" imgW="825480" imgH="838080" progId="Equation.DSMT4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0095" y="3429780"/>
                        <a:ext cx="817562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77334" y="4023299"/>
            <a:ext cx="2892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latin typeface="+mn-ea"/>
                <a:cs typeface="Times New Roman" pitchFamily="18" charset="0"/>
              </a:rPr>
              <a:t>(3)</a:t>
            </a:r>
            <a:r>
              <a:rPr lang="zh-CN" altLang="en-US" sz="2800" b="1" dirty="0">
                <a:solidFill>
                  <a:srgbClr val="7030A0"/>
                </a:solidFill>
                <a:latin typeface="+mn-ea"/>
                <a:cs typeface="Times New Roman" pitchFamily="18" charset="0"/>
              </a:rPr>
              <a:t>分部积分法：</a:t>
            </a: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3878736"/>
              </p:ext>
            </p:extLst>
          </p:nvPr>
        </p:nvGraphicFramePr>
        <p:xfrm>
          <a:off x="2787062" y="4513091"/>
          <a:ext cx="2913062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Equation" r:id="rId17" imgW="2920680" imgH="583920" progId="Equation.DSMT4">
                  <p:embed/>
                </p:oleObj>
              </mc:Choice>
              <mc:Fallback>
                <p:oleObj name="Equation" r:id="rId17" imgW="2920680" imgH="583920" progId="Equation.DSMT4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7062" y="4513091"/>
                        <a:ext cx="2913062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045650" y="711860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+mn-ea"/>
                <a:cs typeface="Times New Roman" pitchFamily="18" charset="0"/>
              </a:rPr>
              <a:t>作根式代换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532440" y="1340867"/>
            <a:ext cx="726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+mn-ea"/>
                <a:cs typeface="Times New Roman" pitchFamily="18" charset="0"/>
              </a:rPr>
              <a:t>时</a:t>
            </a:r>
            <a:r>
              <a:rPr lang="en-US" altLang="zh-CN" sz="2800" b="1" dirty="0">
                <a:latin typeface="+mn-ea"/>
                <a:cs typeface="Times New Roman" pitchFamily="18" charset="0"/>
              </a:rPr>
              <a:t>,</a:t>
            </a:r>
            <a:endParaRPr lang="zh-CN" altLang="en-US" sz="2800" b="1" dirty="0">
              <a:latin typeface="+mn-ea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0470" y="5023828"/>
            <a:ext cx="45127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3.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特殊类型函数的积分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06312" y="5599537"/>
            <a:ext cx="4873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+mn-ea"/>
                <a:cs typeface="Times New Roman" pitchFamily="18" charset="0"/>
              </a:rPr>
              <a:t>有理函数的积分</a:t>
            </a:r>
            <a:r>
              <a:rPr lang="zh-CN" altLang="en-US" sz="2800" b="1" dirty="0" smtClean="0">
                <a:latin typeface="+mn-ea"/>
                <a:cs typeface="Times New Roman" pitchFamily="18" charset="0"/>
              </a:rPr>
              <a:t>，更特殊地：</a:t>
            </a:r>
            <a:endParaRPr lang="zh-CN" altLang="en-US" sz="2800" b="1" dirty="0">
              <a:latin typeface="+mn-ea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77599" y="5290025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+mn-ea"/>
                <a:cs typeface="Times New Roman" pitchFamily="18" charset="0"/>
              </a:rPr>
              <a:t>三角有理函数的</a:t>
            </a:r>
            <a:r>
              <a:rPr lang="zh-CN" altLang="en-US" sz="2800" b="1" dirty="0" smtClean="0">
                <a:latin typeface="+mn-ea"/>
                <a:cs typeface="Times New Roman" pitchFamily="18" charset="0"/>
              </a:rPr>
              <a:t>积分</a:t>
            </a:r>
            <a:endParaRPr lang="zh-CN" altLang="en-US" sz="2800" b="1" dirty="0">
              <a:latin typeface="+mn-ea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77599" y="5861147"/>
            <a:ext cx="3520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+mn-ea"/>
                <a:cs typeface="Times New Roman" pitchFamily="18" charset="0"/>
              </a:rPr>
              <a:t>简单无理函数的</a:t>
            </a:r>
            <a:r>
              <a:rPr lang="zh-CN" altLang="en-US" sz="2800" b="1" dirty="0" smtClean="0">
                <a:latin typeface="+mn-ea"/>
                <a:cs typeface="Times New Roman" pitchFamily="18" charset="0"/>
              </a:rPr>
              <a:t>积分</a:t>
            </a:r>
            <a:endParaRPr lang="en-US" altLang="zh-CN" sz="2800" b="1" dirty="0">
              <a:latin typeface="+mn-ea"/>
              <a:cs typeface="Times New Roman" pitchFamily="18" charset="0"/>
            </a:endParaRPr>
          </a:p>
        </p:txBody>
      </p:sp>
      <p:sp>
        <p:nvSpPr>
          <p:cNvPr id="34" name="左大括号 33"/>
          <p:cNvSpPr/>
          <p:nvPr/>
        </p:nvSpPr>
        <p:spPr>
          <a:xfrm>
            <a:off x="4973086" y="5551635"/>
            <a:ext cx="117727" cy="57112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2130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9" grpId="0"/>
      <p:bldP spid="12" grpId="0"/>
      <p:bldP spid="19" grpId="0"/>
      <p:bldP spid="22" grpId="0"/>
      <p:bldP spid="28" grpId="0"/>
      <p:bldP spid="29" grpId="0"/>
      <p:bldP spid="30" grpId="0"/>
      <p:bldP spid="31" grpId="0"/>
      <p:bldP spid="32" grpId="0"/>
      <p:bldP spid="33" grpId="0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27584" y="188640"/>
            <a:ext cx="6984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4.</a:t>
            </a: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常用的已知积分（基本积分表外） </a:t>
            </a:r>
            <a:endParaRPr lang="zh-CN" altLang="en-US" sz="3200" b="1" dirty="0">
              <a:solidFill>
                <a:schemeClr val="accent3">
                  <a:lumMod val="5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765224"/>
              </p:ext>
            </p:extLst>
          </p:nvPr>
        </p:nvGraphicFramePr>
        <p:xfrm>
          <a:off x="935038" y="658813"/>
          <a:ext cx="28860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9" name="Equation" r:id="rId3" imgW="2501900" imgH="838200" progId="Equation.DSMT4">
                  <p:embed/>
                </p:oleObj>
              </mc:Choice>
              <mc:Fallback>
                <p:oleObj name="Equation" r:id="rId3" imgW="2501900" imgH="83820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658813"/>
                        <a:ext cx="2886075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6052259"/>
              </p:ext>
            </p:extLst>
          </p:nvPr>
        </p:nvGraphicFramePr>
        <p:xfrm>
          <a:off x="3886200" y="676275"/>
          <a:ext cx="186055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0" name="Equation" r:id="rId5" imgW="1612900" imgH="825500" progId="Equation.DSMT4">
                  <p:embed/>
                </p:oleObj>
              </mc:Choice>
              <mc:Fallback>
                <p:oleObj name="Equation" r:id="rId5" imgW="1612900" imgH="82550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676275"/>
                        <a:ext cx="186055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6022807"/>
              </p:ext>
            </p:extLst>
          </p:nvPr>
        </p:nvGraphicFramePr>
        <p:xfrm>
          <a:off x="989013" y="3284538"/>
          <a:ext cx="20939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1" name="Equation" r:id="rId7" imgW="1815312" imgH="583947" progId="Equation.DSMT4">
                  <p:embed/>
                </p:oleObj>
              </mc:Choice>
              <mc:Fallback>
                <p:oleObj name="Equation" r:id="rId7" imgW="1815312" imgH="583947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013" y="3284538"/>
                        <a:ext cx="2093912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7221926"/>
              </p:ext>
            </p:extLst>
          </p:nvPr>
        </p:nvGraphicFramePr>
        <p:xfrm>
          <a:off x="3114675" y="3284538"/>
          <a:ext cx="23733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2" name="Equation" r:id="rId9" imgW="2057400" imgH="457200" progId="Equation.DSMT4">
                  <p:embed/>
                </p:oleObj>
              </mc:Choice>
              <mc:Fallback>
                <p:oleObj name="Equation" r:id="rId9" imgW="2057400" imgH="45720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4675" y="3284538"/>
                        <a:ext cx="23733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2629408"/>
              </p:ext>
            </p:extLst>
          </p:nvPr>
        </p:nvGraphicFramePr>
        <p:xfrm>
          <a:off x="1890713" y="4005263"/>
          <a:ext cx="1347787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3" name="Equation" r:id="rId11" imgW="1167893" imgH="583947" progId="Equation.DSMT4">
                  <p:embed/>
                </p:oleObj>
              </mc:Choice>
              <mc:Fallback>
                <p:oleObj name="Equation" r:id="rId11" imgW="1167893" imgH="583947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0713" y="4005263"/>
                        <a:ext cx="1347787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3106507"/>
              </p:ext>
            </p:extLst>
          </p:nvPr>
        </p:nvGraphicFramePr>
        <p:xfrm>
          <a:off x="3259138" y="4005263"/>
          <a:ext cx="2768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4" name="Equation" r:id="rId13" imgW="2400300" imgH="457200" progId="Equation.DSMT4">
                  <p:embed/>
                </p:oleObj>
              </mc:Choice>
              <mc:Fallback>
                <p:oleObj name="Equation" r:id="rId13" imgW="2400300" imgH="45720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9138" y="4005263"/>
                        <a:ext cx="2768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9549404"/>
              </p:ext>
            </p:extLst>
          </p:nvPr>
        </p:nvGraphicFramePr>
        <p:xfrm>
          <a:off x="982663" y="4608513"/>
          <a:ext cx="2827337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" name="Equation" r:id="rId15" imgW="2451100" imgH="927100" progId="Equation.DSMT4">
                  <p:embed/>
                </p:oleObj>
              </mc:Choice>
              <mc:Fallback>
                <p:oleObj name="Equation" r:id="rId15" imgW="2451100" imgH="927100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63" y="4608513"/>
                        <a:ext cx="2827337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6396240"/>
              </p:ext>
            </p:extLst>
          </p:nvPr>
        </p:nvGraphicFramePr>
        <p:xfrm>
          <a:off x="3922713" y="4778375"/>
          <a:ext cx="244633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6" name="Equation" r:id="rId17" imgW="2120900" imgH="495300" progId="Equation.DSMT4">
                  <p:embed/>
                </p:oleObj>
              </mc:Choice>
              <mc:Fallback>
                <p:oleObj name="Equation" r:id="rId17" imgW="2120900" imgH="49530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2713" y="4778375"/>
                        <a:ext cx="2446337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0221340"/>
              </p:ext>
            </p:extLst>
          </p:nvPr>
        </p:nvGraphicFramePr>
        <p:xfrm>
          <a:off x="1878013" y="5661025"/>
          <a:ext cx="203517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7" name="Equation" r:id="rId19" imgW="1764534" imgH="634725" progId="Equation.DSMT4">
                  <p:embed/>
                </p:oleObj>
              </mc:Choice>
              <mc:Fallback>
                <p:oleObj name="Equation" r:id="rId19" imgW="1764534" imgH="634725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8013" y="5661025"/>
                        <a:ext cx="2035175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4609954"/>
              </p:ext>
            </p:extLst>
          </p:nvPr>
        </p:nvGraphicFramePr>
        <p:xfrm>
          <a:off x="3906838" y="5373688"/>
          <a:ext cx="297338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8" name="Equation" r:id="rId21" imgW="2578100" imgH="889000" progId="Equation.DSMT4">
                  <p:embed/>
                </p:oleObj>
              </mc:Choice>
              <mc:Fallback>
                <p:oleObj name="Equation" r:id="rId21" imgW="2578100" imgH="889000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6838" y="5373688"/>
                        <a:ext cx="2973387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790826"/>
              </p:ext>
            </p:extLst>
          </p:nvPr>
        </p:nvGraphicFramePr>
        <p:xfrm>
          <a:off x="1763713" y="1557338"/>
          <a:ext cx="206533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9" name="Equation" r:id="rId23" imgW="1790700" imgH="838200" progId="Equation.DSMT4">
                  <p:embed/>
                </p:oleObj>
              </mc:Choice>
              <mc:Fallback>
                <p:oleObj name="Equation" r:id="rId23" imgW="1790700" imgH="83820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557338"/>
                        <a:ext cx="2065337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4159614"/>
              </p:ext>
            </p:extLst>
          </p:nvPr>
        </p:nvGraphicFramePr>
        <p:xfrm>
          <a:off x="1763713" y="2420938"/>
          <a:ext cx="179387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0" name="Equation" r:id="rId25" imgW="1790700" imgH="838200" progId="Equation.DSMT4">
                  <p:embed/>
                </p:oleObj>
              </mc:Choice>
              <mc:Fallback>
                <p:oleObj name="Equation" r:id="rId25" imgW="1790700" imgH="83820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420938"/>
                        <a:ext cx="1793875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1170985"/>
              </p:ext>
            </p:extLst>
          </p:nvPr>
        </p:nvGraphicFramePr>
        <p:xfrm>
          <a:off x="3827463" y="1773238"/>
          <a:ext cx="2832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1" name="Equation" r:id="rId27" imgW="2832100" imgH="482600" progId="Equation.DSMT4">
                  <p:embed/>
                </p:oleObj>
              </mc:Choice>
              <mc:Fallback>
                <p:oleObj name="Equation" r:id="rId27" imgW="2832100" imgH="48260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7463" y="1773238"/>
                        <a:ext cx="28321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7641051"/>
              </p:ext>
            </p:extLst>
          </p:nvPr>
        </p:nvGraphicFramePr>
        <p:xfrm>
          <a:off x="3621088" y="2349500"/>
          <a:ext cx="35433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2" name="Equation" r:id="rId29" imgW="3543300" imgH="939800" progId="Equation.DSMT4">
                  <p:embed/>
                </p:oleObj>
              </mc:Choice>
              <mc:Fallback>
                <p:oleObj name="Equation" r:id="rId29" imgW="3543300" imgH="93980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1088" y="2349500"/>
                        <a:ext cx="35433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586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1259632" y="116632"/>
            <a:ext cx="533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三</a:t>
            </a:r>
            <a:r>
              <a:rPr lang="en-US" altLang="zh-CN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  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综合</a:t>
            </a: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例题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764332" y="1078706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1.</a:t>
            </a:r>
            <a:endParaRPr lang="en-US" altLang="zh-CN" sz="2800" b="1" dirty="0">
              <a:solidFill>
                <a:srgbClr val="7030A0"/>
              </a:solidFill>
            </a:endParaRPr>
          </a:p>
        </p:txBody>
      </p:sp>
      <p:graphicFrame>
        <p:nvGraphicFramePr>
          <p:cNvPr id="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733787"/>
              </p:ext>
            </p:extLst>
          </p:nvPr>
        </p:nvGraphicFramePr>
        <p:xfrm>
          <a:off x="1835696" y="1855287"/>
          <a:ext cx="2895480" cy="1650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" name="Equation" r:id="rId3" imgW="2895480" imgH="1650960" progId="Equation.DSMT4">
                  <p:embed/>
                </p:oleObj>
              </mc:Choice>
              <mc:Fallback>
                <p:oleObj name="Equation" r:id="rId3" imgW="2895480" imgH="1650960" progId="Equation.DSMT4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1855287"/>
                        <a:ext cx="2895480" cy="16509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537615" y="2283682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7030A0"/>
                </a:solidFill>
                <a:ea typeface="黑体" pitchFamily="2" charset="-122"/>
              </a:rPr>
              <a:t>解</a:t>
            </a:r>
            <a:r>
              <a:rPr lang="zh-CN" altLang="en-US" sz="2800" b="1" dirty="0">
                <a:solidFill>
                  <a:srgbClr val="7030A0"/>
                </a:solidFill>
                <a:ea typeface="黑体" pitchFamily="2" charset="-122"/>
              </a:rPr>
              <a:t>：</a:t>
            </a:r>
          </a:p>
        </p:txBody>
      </p:sp>
      <p:graphicFrame>
        <p:nvGraphicFramePr>
          <p:cNvPr id="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4603473"/>
              </p:ext>
            </p:extLst>
          </p:nvPr>
        </p:nvGraphicFramePr>
        <p:xfrm>
          <a:off x="1547664" y="868362"/>
          <a:ext cx="30099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" name="Equation" r:id="rId5" imgW="3009600" imgH="939600" progId="Equation.DSMT4">
                  <p:embed/>
                </p:oleObj>
              </mc:Choice>
              <mc:Fallback>
                <p:oleObj name="Equation" r:id="rId5" imgW="3009600" imgH="939600" progId="Equation.DSMT4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868362"/>
                        <a:ext cx="30099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0328545"/>
              </p:ext>
            </p:extLst>
          </p:nvPr>
        </p:nvGraphicFramePr>
        <p:xfrm>
          <a:off x="4860032" y="2060848"/>
          <a:ext cx="1924050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" name="Equation" r:id="rId7" imgW="2387520" imgH="1650960" progId="Equation.DSMT4">
                  <p:embed/>
                </p:oleObj>
              </mc:Choice>
              <mc:Fallback>
                <p:oleObj name="Equation" r:id="rId7" imgW="2387520" imgH="1650960" progId="Equation.DSMT4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2060848"/>
                        <a:ext cx="1924050" cy="1330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794460"/>
              </p:ext>
            </p:extLst>
          </p:nvPr>
        </p:nvGraphicFramePr>
        <p:xfrm>
          <a:off x="3779912" y="3717032"/>
          <a:ext cx="1309687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" name="Equation" r:id="rId9" imgW="1625400" imgH="1257120" progId="Equation.DSMT4">
                  <p:embed/>
                </p:oleObj>
              </mc:Choice>
              <mc:Fallback>
                <p:oleObj name="Equation" r:id="rId9" imgW="1625400" imgH="1257120" progId="Equation.DSMT4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3717032"/>
                        <a:ext cx="1309687" cy="1008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6841605"/>
              </p:ext>
            </p:extLst>
          </p:nvPr>
        </p:nvGraphicFramePr>
        <p:xfrm>
          <a:off x="5210126" y="3627338"/>
          <a:ext cx="2767012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" name="Equation" r:id="rId11" imgW="3429000" imgH="1257120" progId="Equation.DSMT4">
                  <p:embed/>
                </p:oleObj>
              </mc:Choice>
              <mc:Fallback>
                <p:oleObj name="Equation" r:id="rId11" imgW="3429000" imgH="1257120" progId="Equation.DSMT4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0126" y="3627338"/>
                        <a:ext cx="2767012" cy="1012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1223886"/>
              </p:ext>
            </p:extLst>
          </p:nvPr>
        </p:nvGraphicFramePr>
        <p:xfrm>
          <a:off x="2561456" y="4869160"/>
          <a:ext cx="3011487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" name="Equation" r:id="rId13" imgW="3733560" imgH="939600" progId="Equation.DSMT4">
                  <p:embed/>
                </p:oleObj>
              </mc:Choice>
              <mc:Fallback>
                <p:oleObj name="Equation" r:id="rId13" imgW="3733560" imgH="939600" progId="Equation.DSMT4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1456" y="4869160"/>
                        <a:ext cx="3011487" cy="757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7021331"/>
              </p:ext>
            </p:extLst>
          </p:nvPr>
        </p:nvGraphicFramePr>
        <p:xfrm>
          <a:off x="5580112" y="4869160"/>
          <a:ext cx="3379787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" name="Equation" r:id="rId15" imgW="4190760" imgH="1015920" progId="Equation.DSMT4">
                  <p:embed/>
                </p:oleObj>
              </mc:Choice>
              <mc:Fallback>
                <p:oleObj name="Equation" r:id="rId15" imgW="4190760" imgH="1015920" progId="Equation.DSMT4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4869160"/>
                        <a:ext cx="3379787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Group 19"/>
          <p:cNvGrpSpPr>
            <a:grpSpLocks/>
          </p:cNvGrpSpPr>
          <p:nvPr/>
        </p:nvGrpSpPr>
        <p:grpSpPr bwMode="auto">
          <a:xfrm>
            <a:off x="2267744" y="3429000"/>
            <a:ext cx="1498600" cy="825500"/>
            <a:chOff x="3739" y="1550"/>
            <a:chExt cx="944" cy="520"/>
          </a:xfrm>
        </p:grpSpPr>
        <p:graphicFrame>
          <p:nvGraphicFramePr>
            <p:cNvPr id="27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07852782"/>
                </p:ext>
              </p:extLst>
            </p:nvPr>
          </p:nvGraphicFramePr>
          <p:xfrm>
            <a:off x="3739" y="1550"/>
            <a:ext cx="944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2" name="Equation" r:id="rId17" imgW="1498320" imgH="825480" progId="Equation.DSMT4">
                    <p:embed/>
                  </p:oleObj>
                </mc:Choice>
                <mc:Fallback>
                  <p:oleObj name="Equation" r:id="rId17" imgW="1498320" imgH="825480" progId="Equation.DSMT4">
                    <p:embed/>
                    <p:pic>
                      <p:nvPicPr>
                        <p:cNvPr id="0" name="Picture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9" y="1550"/>
                          <a:ext cx="944" cy="5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8" name="Group 18"/>
            <p:cNvGrpSpPr>
              <a:grpSpLocks/>
            </p:cNvGrpSpPr>
            <p:nvPr/>
          </p:nvGrpSpPr>
          <p:grpSpPr bwMode="auto">
            <a:xfrm>
              <a:off x="3744" y="1955"/>
              <a:ext cx="672" cy="39"/>
              <a:chOff x="3696" y="1955"/>
              <a:chExt cx="672" cy="39"/>
            </a:xfrm>
          </p:grpSpPr>
          <p:sp>
            <p:nvSpPr>
              <p:cNvPr id="29" name="Line 15"/>
              <p:cNvSpPr>
                <a:spLocks noChangeShapeType="1"/>
              </p:cNvSpPr>
              <p:nvPr/>
            </p:nvSpPr>
            <p:spPr bwMode="auto">
              <a:xfrm>
                <a:off x="3696" y="1955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Line 16"/>
              <p:cNvSpPr>
                <a:spLocks noChangeShapeType="1"/>
              </p:cNvSpPr>
              <p:nvPr/>
            </p:nvSpPr>
            <p:spPr bwMode="auto">
              <a:xfrm>
                <a:off x="3696" y="1994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0317307"/>
              </p:ext>
            </p:extLst>
          </p:nvPr>
        </p:nvGraphicFramePr>
        <p:xfrm>
          <a:off x="4788024" y="833437"/>
          <a:ext cx="3417887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" name="Equation" r:id="rId19" imgW="3403440" imgH="1002960" progId="Equation.DSMT4">
                  <p:embed/>
                </p:oleObj>
              </mc:Choice>
              <mc:Fallback>
                <p:oleObj name="Equation" r:id="rId19" imgW="3403440" imgH="1002960" progId="Equation.DSMT4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833437"/>
                        <a:ext cx="3417887" cy="1009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971600" y="2297905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）</a:t>
            </a:r>
            <a:endParaRPr lang="zh-CN" altLang="en-US" sz="2800" b="1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83568" y="692696"/>
            <a:ext cx="99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）</a:t>
            </a:r>
            <a:endParaRPr lang="en-US" altLang="zh-CN" sz="2800" b="1" dirty="0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1000087"/>
              </p:ext>
            </p:extLst>
          </p:nvPr>
        </p:nvGraphicFramePr>
        <p:xfrm>
          <a:off x="1907704" y="430431"/>
          <a:ext cx="535305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7" name="Equation" r:id="rId3" imgW="5651280" imgH="1104840" progId="Equation.DSMT4">
                  <p:embed/>
                </p:oleObj>
              </mc:Choice>
              <mc:Fallback>
                <p:oleObj name="Equation" r:id="rId3" imgW="5651280" imgH="110484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430431"/>
                        <a:ext cx="5353050" cy="1047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7316715"/>
              </p:ext>
            </p:extLst>
          </p:nvPr>
        </p:nvGraphicFramePr>
        <p:xfrm>
          <a:off x="1308100" y="1501775"/>
          <a:ext cx="163512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8" name="Equation" r:id="rId5" imgW="1726920" imgH="838080" progId="Equation.DSMT4">
                  <p:embed/>
                </p:oleObj>
              </mc:Choice>
              <mc:Fallback>
                <p:oleObj name="Equation" r:id="rId5" imgW="1726920" imgH="83808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100" y="1501775"/>
                        <a:ext cx="1635125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737211"/>
              </p:ext>
            </p:extLst>
          </p:nvPr>
        </p:nvGraphicFramePr>
        <p:xfrm>
          <a:off x="3203848" y="1556792"/>
          <a:ext cx="250190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9" name="Equation" r:id="rId7" imgW="2641320" imgH="901440" progId="Equation.DSMT4">
                  <p:embed/>
                </p:oleObj>
              </mc:Choice>
              <mc:Fallback>
                <p:oleObj name="Equation" r:id="rId7" imgW="2641320" imgH="90144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1556792"/>
                        <a:ext cx="2501900" cy="85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7134806"/>
              </p:ext>
            </p:extLst>
          </p:nvPr>
        </p:nvGraphicFramePr>
        <p:xfrm>
          <a:off x="1148210" y="2832398"/>
          <a:ext cx="1009650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0" name="公式" r:id="rId9" imgW="1066337" imgH="406224" progId="Equation.3">
                  <p:embed/>
                </p:oleObj>
              </mc:Choice>
              <mc:Fallback>
                <p:oleObj name="公式" r:id="rId9" imgW="1066337" imgH="406224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8210" y="2832398"/>
                        <a:ext cx="1009650" cy="38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0883247"/>
              </p:ext>
            </p:extLst>
          </p:nvPr>
        </p:nvGraphicFramePr>
        <p:xfrm>
          <a:off x="2392538" y="2564904"/>
          <a:ext cx="2767012" cy="145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1" name="Equation" r:id="rId11" imgW="2920680" imgH="1536480" progId="Equation.DSMT4">
                  <p:embed/>
                </p:oleObj>
              </mc:Choice>
              <mc:Fallback>
                <p:oleObj name="Equation" r:id="rId11" imgW="2920680" imgH="153648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538" y="2564904"/>
                        <a:ext cx="2767012" cy="1455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378997"/>
              </p:ext>
            </p:extLst>
          </p:nvPr>
        </p:nvGraphicFramePr>
        <p:xfrm>
          <a:off x="5300763" y="2610892"/>
          <a:ext cx="13827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2" name="Equation" r:id="rId13" imgW="1460160" imgH="888840" progId="Equation.DSMT4">
                  <p:embed/>
                </p:oleObj>
              </mc:Choice>
              <mc:Fallback>
                <p:oleObj name="Equation" r:id="rId13" imgW="1460160" imgH="88884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0763" y="2610892"/>
                        <a:ext cx="1382712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377521"/>
              </p:ext>
            </p:extLst>
          </p:nvPr>
        </p:nvGraphicFramePr>
        <p:xfrm>
          <a:off x="2003600" y="4095254"/>
          <a:ext cx="176847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3" name="Equation" r:id="rId15" imgW="1866600" imgH="888840" progId="Equation.DSMT4">
                  <p:embed/>
                </p:oleObj>
              </mc:Choice>
              <mc:Fallback>
                <p:oleObj name="Equation" r:id="rId15" imgW="1866600" imgH="88884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3600" y="4095254"/>
                        <a:ext cx="1768475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7802010"/>
              </p:ext>
            </p:extLst>
          </p:nvPr>
        </p:nvGraphicFramePr>
        <p:xfrm>
          <a:off x="3992738" y="4066679"/>
          <a:ext cx="2298700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4" name="Equation" r:id="rId17" imgW="2425680" imgH="952200" progId="Equation.DSMT4">
                  <p:embed/>
                </p:oleObj>
              </mc:Choice>
              <mc:Fallback>
                <p:oleObj name="Equation" r:id="rId17" imgW="2425680" imgH="95220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2738" y="4066679"/>
                        <a:ext cx="2298700" cy="903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446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971600" y="639912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 b="1" dirty="0" smtClean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：</a:t>
            </a:r>
            <a:endParaRPr lang="en-US" altLang="zh-CN" sz="2800" b="1" dirty="0">
              <a:solidFill>
                <a:srgbClr val="7030A0"/>
              </a:solidFill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899592" y="1844824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7030A0"/>
                </a:solidFill>
                <a:ea typeface="黑体" pitchFamily="2" charset="-122"/>
              </a:rPr>
              <a:t>解：</a:t>
            </a:r>
            <a:endParaRPr lang="zh-CN" altLang="en-US" sz="2800" b="1" dirty="0">
              <a:solidFill>
                <a:srgbClr val="7030A0"/>
              </a:solidFill>
              <a:ea typeface="黑体" pitchFamily="2" charset="-122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9107871"/>
              </p:ext>
            </p:extLst>
          </p:nvPr>
        </p:nvGraphicFramePr>
        <p:xfrm>
          <a:off x="1985963" y="371475"/>
          <a:ext cx="36957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name="Equation" r:id="rId3" imgW="3695400" imgH="1066680" progId="Equation.DSMT4">
                  <p:embed/>
                </p:oleObj>
              </mc:Choice>
              <mc:Fallback>
                <p:oleObj name="Equation" r:id="rId3" imgW="3695400" imgH="106668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5963" y="371475"/>
                        <a:ext cx="36957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3180275"/>
              </p:ext>
            </p:extLst>
          </p:nvPr>
        </p:nvGraphicFramePr>
        <p:xfrm>
          <a:off x="1719263" y="1827213"/>
          <a:ext cx="2833687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Equation" r:id="rId5" imgW="3149280" imgH="545760" progId="Equation.DSMT4">
                  <p:embed/>
                </p:oleObj>
              </mc:Choice>
              <mc:Fallback>
                <p:oleObj name="Equation" r:id="rId5" imgW="3149280" imgH="54576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9263" y="1827213"/>
                        <a:ext cx="2833687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3547523"/>
              </p:ext>
            </p:extLst>
          </p:nvPr>
        </p:nvGraphicFramePr>
        <p:xfrm>
          <a:off x="5813425" y="2447925"/>
          <a:ext cx="13716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" name="Equation" r:id="rId7" imgW="1523880" imgH="927000" progId="Equation.DSMT4">
                  <p:embed/>
                </p:oleObj>
              </mc:Choice>
              <mc:Fallback>
                <p:oleObj name="Equation" r:id="rId7" imgW="1523880" imgH="92700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3425" y="2447925"/>
                        <a:ext cx="1371600" cy="83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6408449"/>
              </p:ext>
            </p:extLst>
          </p:nvPr>
        </p:nvGraphicFramePr>
        <p:xfrm>
          <a:off x="1401763" y="3708400"/>
          <a:ext cx="6069012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Equation" r:id="rId9" imgW="6743520" imgH="660240" progId="Equation.DSMT4">
                  <p:embed/>
                </p:oleObj>
              </mc:Choice>
              <mc:Fallback>
                <p:oleObj name="Equation" r:id="rId9" imgW="6743520" imgH="66024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763" y="3708400"/>
                        <a:ext cx="6069012" cy="592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1507650"/>
              </p:ext>
            </p:extLst>
          </p:nvPr>
        </p:nvGraphicFramePr>
        <p:xfrm>
          <a:off x="2051720" y="4509120"/>
          <a:ext cx="3724275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name="Equation" r:id="rId11" imgW="4140000" imgH="901440" progId="Equation.DSMT4">
                  <p:embed/>
                </p:oleObj>
              </mc:Choice>
              <mc:Fallback>
                <p:oleObj name="Equation" r:id="rId11" imgW="4140000" imgH="90144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4509120"/>
                        <a:ext cx="3724275" cy="811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7362010"/>
              </p:ext>
            </p:extLst>
          </p:nvPr>
        </p:nvGraphicFramePr>
        <p:xfrm>
          <a:off x="1724025" y="2413000"/>
          <a:ext cx="3729038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9" name="Equation" r:id="rId13" imgW="4140000" imgH="1041120" progId="Equation.DSMT4">
                  <p:embed/>
                </p:oleObj>
              </mc:Choice>
              <mc:Fallback>
                <p:oleObj name="Equation" r:id="rId13" imgW="4140000" imgH="104112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025" y="2413000"/>
                        <a:ext cx="3729038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754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theme/theme1.xml><?xml version="1.0" encoding="utf-8"?>
<a:theme xmlns:a="http://schemas.openxmlformats.org/drawingml/2006/main" name="严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800" b="1" dirty="0">
            <a:latin typeface="Times New Roman" pitchFamily="18" charset="0"/>
            <a:ea typeface="黑体" pitchFamily="49" charset="-122"/>
            <a:cs typeface="Times New Roman" pitchFamily="18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严4</Template>
  <TotalTime>200</TotalTime>
  <Words>232</Words>
  <Application>Microsoft Office PowerPoint</Application>
  <PresentationFormat>全屏显示(4:3)</PresentationFormat>
  <Paragraphs>63</Paragraphs>
  <Slides>13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严4</vt:lpstr>
      <vt:lpstr>Equation</vt:lpstr>
      <vt:lpstr>MathType 5.0 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User</cp:lastModifiedBy>
  <cp:revision>20</cp:revision>
  <dcterms:created xsi:type="dcterms:W3CDTF">2019-06-06T15:05:35Z</dcterms:created>
  <dcterms:modified xsi:type="dcterms:W3CDTF">2019-08-23T10:04:15Z</dcterms:modified>
</cp:coreProperties>
</file>