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5" r:id="rId4"/>
    <p:sldId id="266" r:id="rId5"/>
    <p:sldId id="267" r:id="rId6"/>
    <p:sldId id="268" r:id="rId7"/>
    <p:sldId id="274" r:id="rId8"/>
    <p:sldId id="275" r:id="rId9"/>
    <p:sldId id="276" r:id="rId10"/>
    <p:sldId id="269" r:id="rId11"/>
    <p:sldId id="270" r:id="rId12"/>
    <p:sldId id="277" r:id="rId13"/>
    <p:sldId id="271" r:id="rId14"/>
    <p:sldId id="260" r:id="rId15"/>
    <p:sldId id="261" r:id="rId16"/>
    <p:sldId id="262" r:id="rId17"/>
    <p:sldId id="278" r:id="rId18"/>
    <p:sldId id="301" r:id="rId19"/>
    <p:sldId id="279" r:id="rId20"/>
    <p:sldId id="302" r:id="rId21"/>
    <p:sldId id="298" r:id="rId22"/>
    <p:sldId id="299" r:id="rId23"/>
    <p:sldId id="281" r:id="rId24"/>
    <p:sldId id="282" r:id="rId25"/>
    <p:sldId id="283" r:id="rId26"/>
    <p:sldId id="284" r:id="rId27"/>
    <p:sldId id="286" r:id="rId28"/>
    <p:sldId id="287" r:id="rId29"/>
    <p:sldId id="288" r:id="rId30"/>
    <p:sldId id="289" r:id="rId31"/>
    <p:sldId id="290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11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12" Type="http://schemas.openxmlformats.org/officeDocument/2006/relationships/image" Target="../media/image110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11" Type="http://schemas.openxmlformats.org/officeDocument/2006/relationships/image" Target="../media/image109.wmf"/><Relationship Id="rId5" Type="http://schemas.openxmlformats.org/officeDocument/2006/relationships/image" Target="../media/image103.wmf"/><Relationship Id="rId10" Type="http://schemas.openxmlformats.org/officeDocument/2006/relationships/image" Target="../media/image108.wmf"/><Relationship Id="rId4" Type="http://schemas.openxmlformats.org/officeDocument/2006/relationships/image" Target="../media/image102.wmf"/><Relationship Id="rId9" Type="http://schemas.openxmlformats.org/officeDocument/2006/relationships/image" Target="../media/image107.wmf"/><Relationship Id="rId14" Type="http://schemas.openxmlformats.org/officeDocument/2006/relationships/image" Target="../media/image11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image" Target="../media/image125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12" Type="http://schemas.openxmlformats.org/officeDocument/2006/relationships/image" Target="../media/image124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11" Type="http://schemas.openxmlformats.org/officeDocument/2006/relationships/image" Target="../media/image123.wmf"/><Relationship Id="rId5" Type="http://schemas.openxmlformats.org/officeDocument/2006/relationships/image" Target="../media/image117.wmf"/><Relationship Id="rId10" Type="http://schemas.openxmlformats.org/officeDocument/2006/relationships/image" Target="../media/image122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11" Type="http://schemas.openxmlformats.org/officeDocument/2006/relationships/image" Target="../media/image150.wmf"/><Relationship Id="rId5" Type="http://schemas.openxmlformats.org/officeDocument/2006/relationships/image" Target="../media/image144.wmf"/><Relationship Id="rId10" Type="http://schemas.openxmlformats.org/officeDocument/2006/relationships/image" Target="../media/image149.wmf"/><Relationship Id="rId4" Type="http://schemas.openxmlformats.org/officeDocument/2006/relationships/image" Target="../media/image143.wmf"/><Relationship Id="rId9" Type="http://schemas.openxmlformats.org/officeDocument/2006/relationships/image" Target="../media/image14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11" Type="http://schemas.openxmlformats.org/officeDocument/2006/relationships/image" Target="../media/image161.wmf"/><Relationship Id="rId5" Type="http://schemas.openxmlformats.org/officeDocument/2006/relationships/image" Target="../media/image155.wmf"/><Relationship Id="rId10" Type="http://schemas.openxmlformats.org/officeDocument/2006/relationships/image" Target="../media/image160.wmf"/><Relationship Id="rId4" Type="http://schemas.openxmlformats.org/officeDocument/2006/relationships/image" Target="../media/image154.wmf"/><Relationship Id="rId9" Type="http://schemas.openxmlformats.org/officeDocument/2006/relationships/image" Target="../media/image15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image" Target="../media/image182.wmf"/><Relationship Id="rId3" Type="http://schemas.openxmlformats.org/officeDocument/2006/relationships/image" Target="../media/image172.wmf"/><Relationship Id="rId7" Type="http://schemas.openxmlformats.org/officeDocument/2006/relationships/image" Target="../media/image176.wmf"/><Relationship Id="rId12" Type="http://schemas.openxmlformats.org/officeDocument/2006/relationships/image" Target="../media/image181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6" Type="http://schemas.openxmlformats.org/officeDocument/2006/relationships/image" Target="../media/image175.wmf"/><Relationship Id="rId11" Type="http://schemas.openxmlformats.org/officeDocument/2006/relationships/image" Target="../media/image180.wmf"/><Relationship Id="rId5" Type="http://schemas.openxmlformats.org/officeDocument/2006/relationships/image" Target="../media/image174.wmf"/><Relationship Id="rId15" Type="http://schemas.openxmlformats.org/officeDocument/2006/relationships/image" Target="../media/image184.wmf"/><Relationship Id="rId10" Type="http://schemas.openxmlformats.org/officeDocument/2006/relationships/image" Target="../media/image179.wmf"/><Relationship Id="rId4" Type="http://schemas.openxmlformats.org/officeDocument/2006/relationships/image" Target="../media/image173.wmf"/><Relationship Id="rId9" Type="http://schemas.openxmlformats.org/officeDocument/2006/relationships/image" Target="../media/image178.wmf"/><Relationship Id="rId14" Type="http://schemas.openxmlformats.org/officeDocument/2006/relationships/image" Target="../media/image18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image" Target="../media/image196.wmf"/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12" Type="http://schemas.openxmlformats.org/officeDocument/2006/relationships/image" Target="../media/image179.wmf"/><Relationship Id="rId17" Type="http://schemas.openxmlformats.org/officeDocument/2006/relationships/image" Target="../media/image200.wmf"/><Relationship Id="rId2" Type="http://schemas.openxmlformats.org/officeDocument/2006/relationships/image" Target="../media/image186.wmf"/><Relationship Id="rId16" Type="http://schemas.openxmlformats.org/officeDocument/2006/relationships/image" Target="../media/image199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11" Type="http://schemas.openxmlformats.org/officeDocument/2006/relationships/image" Target="../media/image195.wmf"/><Relationship Id="rId5" Type="http://schemas.openxmlformats.org/officeDocument/2006/relationships/image" Target="../media/image189.wmf"/><Relationship Id="rId15" Type="http://schemas.openxmlformats.org/officeDocument/2006/relationships/image" Target="../media/image198.wmf"/><Relationship Id="rId10" Type="http://schemas.openxmlformats.org/officeDocument/2006/relationships/image" Target="../media/image194.emf"/><Relationship Id="rId4" Type="http://schemas.openxmlformats.org/officeDocument/2006/relationships/image" Target="../media/image188.wmf"/><Relationship Id="rId9" Type="http://schemas.openxmlformats.org/officeDocument/2006/relationships/image" Target="../media/image193.emf"/><Relationship Id="rId14" Type="http://schemas.openxmlformats.org/officeDocument/2006/relationships/image" Target="../media/image19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6" Type="http://schemas.openxmlformats.org/officeDocument/2006/relationships/image" Target="../media/image206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wmf"/><Relationship Id="rId18" Type="http://schemas.openxmlformats.org/officeDocument/2006/relationships/image" Target="../media/image22.wmf"/><Relationship Id="rId3" Type="http://schemas.openxmlformats.org/officeDocument/2006/relationships/image" Target="../media/image7.wmf"/><Relationship Id="rId21" Type="http://schemas.openxmlformats.org/officeDocument/2006/relationships/image" Target="../media/image25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17" Type="http://schemas.openxmlformats.org/officeDocument/2006/relationships/image" Target="../media/image21.wmf"/><Relationship Id="rId25" Type="http://schemas.openxmlformats.org/officeDocument/2006/relationships/image" Target="../media/image29.wmf"/><Relationship Id="rId2" Type="http://schemas.openxmlformats.org/officeDocument/2006/relationships/image" Target="../media/image6.wmf"/><Relationship Id="rId16" Type="http://schemas.openxmlformats.org/officeDocument/2006/relationships/image" Target="../media/image20.wmf"/><Relationship Id="rId20" Type="http://schemas.openxmlformats.org/officeDocument/2006/relationships/image" Target="../media/image24.wmf"/><Relationship Id="rId1" Type="http://schemas.openxmlformats.org/officeDocument/2006/relationships/image" Target="../media/image5.png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24" Type="http://schemas.openxmlformats.org/officeDocument/2006/relationships/image" Target="../media/image28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23" Type="http://schemas.openxmlformats.org/officeDocument/2006/relationships/image" Target="../media/image27.wmf"/><Relationship Id="rId10" Type="http://schemas.openxmlformats.org/officeDocument/2006/relationships/image" Target="../media/image14.wmf"/><Relationship Id="rId19" Type="http://schemas.openxmlformats.org/officeDocument/2006/relationships/image" Target="../media/image23.wmf"/><Relationship Id="rId4" Type="http://schemas.openxmlformats.org/officeDocument/2006/relationships/image" Target="../media/image8.wmf"/><Relationship Id="rId9" Type="http://schemas.openxmlformats.org/officeDocument/2006/relationships/image" Target="../media/image13.wmf"/><Relationship Id="rId14" Type="http://schemas.openxmlformats.org/officeDocument/2006/relationships/image" Target="../media/image18.wmf"/><Relationship Id="rId22" Type="http://schemas.openxmlformats.org/officeDocument/2006/relationships/image" Target="../media/image2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10" Type="http://schemas.openxmlformats.org/officeDocument/2006/relationships/image" Target="../media/image216.wmf"/><Relationship Id="rId4" Type="http://schemas.openxmlformats.org/officeDocument/2006/relationships/image" Target="../media/image210.wmf"/><Relationship Id="rId9" Type="http://schemas.openxmlformats.org/officeDocument/2006/relationships/image" Target="../media/image21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image" Target="../media/image227.wmf"/><Relationship Id="rId7" Type="http://schemas.openxmlformats.org/officeDocument/2006/relationships/image" Target="../media/image231.wmf"/><Relationship Id="rId12" Type="http://schemas.openxmlformats.org/officeDocument/2006/relationships/image" Target="../media/image236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30.wmf"/><Relationship Id="rId11" Type="http://schemas.openxmlformats.org/officeDocument/2006/relationships/image" Target="../media/image235.wmf"/><Relationship Id="rId5" Type="http://schemas.openxmlformats.org/officeDocument/2006/relationships/image" Target="../media/image229.wmf"/><Relationship Id="rId10" Type="http://schemas.openxmlformats.org/officeDocument/2006/relationships/image" Target="../media/image234.wmf"/><Relationship Id="rId4" Type="http://schemas.openxmlformats.org/officeDocument/2006/relationships/image" Target="../media/image228.wmf"/><Relationship Id="rId9" Type="http://schemas.openxmlformats.org/officeDocument/2006/relationships/image" Target="../media/image23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7" Type="http://schemas.openxmlformats.org/officeDocument/2006/relationships/image" Target="../media/image243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Relationship Id="rId6" Type="http://schemas.openxmlformats.org/officeDocument/2006/relationships/image" Target="../media/image242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image" Target="../media/image246.wmf"/><Relationship Id="rId7" Type="http://schemas.openxmlformats.org/officeDocument/2006/relationships/image" Target="../media/image250.wmf"/><Relationship Id="rId12" Type="http://schemas.openxmlformats.org/officeDocument/2006/relationships/image" Target="../media/image255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Relationship Id="rId6" Type="http://schemas.openxmlformats.org/officeDocument/2006/relationships/image" Target="../media/image249.wmf"/><Relationship Id="rId11" Type="http://schemas.openxmlformats.org/officeDocument/2006/relationships/image" Target="../media/image254.wmf"/><Relationship Id="rId5" Type="http://schemas.openxmlformats.org/officeDocument/2006/relationships/image" Target="../media/image248.wmf"/><Relationship Id="rId10" Type="http://schemas.openxmlformats.org/officeDocument/2006/relationships/image" Target="../media/image253.wmf"/><Relationship Id="rId4" Type="http://schemas.openxmlformats.org/officeDocument/2006/relationships/image" Target="../media/image247.wmf"/><Relationship Id="rId9" Type="http://schemas.openxmlformats.org/officeDocument/2006/relationships/image" Target="../media/image25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Relationship Id="rId5" Type="http://schemas.openxmlformats.org/officeDocument/2006/relationships/image" Target="../media/image260.wmf"/><Relationship Id="rId4" Type="http://schemas.openxmlformats.org/officeDocument/2006/relationships/image" Target="../media/image259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3" Type="http://schemas.openxmlformats.org/officeDocument/2006/relationships/image" Target="../media/image263.wmf"/><Relationship Id="rId7" Type="http://schemas.openxmlformats.org/officeDocument/2006/relationships/image" Target="../media/image267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Relationship Id="rId6" Type="http://schemas.openxmlformats.org/officeDocument/2006/relationships/image" Target="../media/image266.wmf"/><Relationship Id="rId5" Type="http://schemas.openxmlformats.org/officeDocument/2006/relationships/image" Target="../media/image265.wmf"/><Relationship Id="rId4" Type="http://schemas.openxmlformats.org/officeDocument/2006/relationships/image" Target="../media/image26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emf"/><Relationship Id="rId12" Type="http://schemas.openxmlformats.org/officeDocument/2006/relationships/image" Target="../media/image57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e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wmf"/><Relationship Id="rId18" Type="http://schemas.openxmlformats.org/officeDocument/2006/relationships/image" Target="../media/image7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17" Type="http://schemas.openxmlformats.org/officeDocument/2006/relationships/image" Target="../media/image74.wmf"/><Relationship Id="rId2" Type="http://schemas.openxmlformats.org/officeDocument/2006/relationships/image" Target="../media/image59.wmf"/><Relationship Id="rId16" Type="http://schemas.openxmlformats.org/officeDocument/2006/relationships/image" Target="../media/image73.wmf"/><Relationship Id="rId20" Type="http://schemas.openxmlformats.org/officeDocument/2006/relationships/image" Target="../media/image77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5" Type="http://schemas.openxmlformats.org/officeDocument/2006/relationships/image" Target="../media/image72.wmf"/><Relationship Id="rId10" Type="http://schemas.openxmlformats.org/officeDocument/2006/relationships/image" Target="../media/image67.wmf"/><Relationship Id="rId19" Type="http://schemas.openxmlformats.org/officeDocument/2006/relationships/image" Target="../media/image76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Relationship Id="rId14" Type="http://schemas.openxmlformats.org/officeDocument/2006/relationships/image" Target="../media/image7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../&#30446;&#24405;&#20027;&#30028;&#38754;.pptx#9. &#24187;&#28783;&#29255; 9" TargetMode="External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85.e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2.wmf"/><Relationship Id="rId17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06.wmf"/><Relationship Id="rId26" Type="http://schemas.openxmlformats.org/officeDocument/2006/relationships/image" Target="../media/image110.w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6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5.wmf"/><Relationship Id="rId20" Type="http://schemas.openxmlformats.org/officeDocument/2006/relationships/image" Target="../media/image107.wmf"/><Relationship Id="rId29" Type="http://schemas.openxmlformats.org/officeDocument/2006/relationships/oleObject" Target="../embeddings/oleObject110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109.wmf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28" Type="http://schemas.openxmlformats.org/officeDocument/2006/relationships/image" Target="../media/image111.wmf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4.wmf"/><Relationship Id="rId22" Type="http://schemas.openxmlformats.org/officeDocument/2006/relationships/image" Target="../media/image108.wmf"/><Relationship Id="rId27" Type="http://schemas.openxmlformats.org/officeDocument/2006/relationships/oleObject" Target="../embeddings/oleObject109.bin"/><Relationship Id="rId30" Type="http://schemas.openxmlformats.org/officeDocument/2006/relationships/image" Target="../media/image11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20.wmf"/><Relationship Id="rId26" Type="http://schemas.openxmlformats.org/officeDocument/2006/relationships/image" Target="../media/image124.w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18.bin"/><Relationship Id="rId25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9.wmf"/><Relationship Id="rId20" Type="http://schemas.openxmlformats.org/officeDocument/2006/relationships/image" Target="../media/image12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23.w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28" Type="http://schemas.openxmlformats.org/officeDocument/2006/relationships/image" Target="../media/image125.wmf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8.wmf"/><Relationship Id="rId22" Type="http://schemas.openxmlformats.org/officeDocument/2006/relationships/image" Target="../media/image122.wmf"/><Relationship Id="rId27" Type="http://schemas.openxmlformats.org/officeDocument/2006/relationships/oleObject" Target="../embeddings/oleObject12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slide" Target="slide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33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1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3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37.wmf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47.wmf"/><Relationship Id="rId3" Type="http://schemas.openxmlformats.org/officeDocument/2006/relationships/oleObject" Target="../embeddings/oleObject138.bin"/><Relationship Id="rId21" Type="http://schemas.openxmlformats.org/officeDocument/2006/relationships/oleObject" Target="../embeddings/oleObject147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4.w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6.wmf"/><Relationship Id="rId20" Type="http://schemas.openxmlformats.org/officeDocument/2006/relationships/image" Target="../media/image14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42.bin"/><Relationship Id="rId24" Type="http://schemas.openxmlformats.org/officeDocument/2006/relationships/image" Target="../media/image150.wmf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23" Type="http://schemas.openxmlformats.org/officeDocument/2006/relationships/oleObject" Target="../embeddings/oleObject148.bin"/><Relationship Id="rId10" Type="http://schemas.openxmlformats.org/officeDocument/2006/relationships/image" Target="../media/image143.w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5.wmf"/><Relationship Id="rId22" Type="http://schemas.openxmlformats.org/officeDocument/2006/relationships/image" Target="../media/image14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58.wmf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55.wmf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7.wmf"/><Relationship Id="rId20" Type="http://schemas.openxmlformats.org/officeDocument/2006/relationships/image" Target="../media/image15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161.wmf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10" Type="http://schemas.openxmlformats.org/officeDocument/2006/relationships/image" Target="../media/image154.wmf"/><Relationship Id="rId19" Type="http://schemas.openxmlformats.org/officeDocument/2006/relationships/oleObject" Target="../embeddings/oleObject157.bin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56.wmf"/><Relationship Id="rId22" Type="http://schemas.openxmlformats.org/officeDocument/2006/relationships/image" Target="../media/image16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69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66.wmf"/><Relationship Id="rId17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8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65.wmf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6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173.bin"/><Relationship Id="rId18" Type="http://schemas.openxmlformats.org/officeDocument/2006/relationships/image" Target="../media/image177.wmf"/><Relationship Id="rId26" Type="http://schemas.openxmlformats.org/officeDocument/2006/relationships/image" Target="../media/image181.wmf"/><Relationship Id="rId3" Type="http://schemas.openxmlformats.org/officeDocument/2006/relationships/oleObject" Target="../embeddings/oleObject168.bin"/><Relationship Id="rId21" Type="http://schemas.openxmlformats.org/officeDocument/2006/relationships/oleObject" Target="../embeddings/oleObject177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74.wmf"/><Relationship Id="rId17" Type="http://schemas.openxmlformats.org/officeDocument/2006/relationships/oleObject" Target="../embeddings/oleObject175.bin"/><Relationship Id="rId25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6.wmf"/><Relationship Id="rId20" Type="http://schemas.openxmlformats.org/officeDocument/2006/relationships/image" Target="../media/image178.wmf"/><Relationship Id="rId29" Type="http://schemas.openxmlformats.org/officeDocument/2006/relationships/oleObject" Target="../embeddings/oleObject181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72.bin"/><Relationship Id="rId24" Type="http://schemas.openxmlformats.org/officeDocument/2006/relationships/image" Target="../media/image180.wmf"/><Relationship Id="rId32" Type="http://schemas.openxmlformats.org/officeDocument/2006/relationships/image" Target="../media/image184.wmf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4.bin"/><Relationship Id="rId23" Type="http://schemas.openxmlformats.org/officeDocument/2006/relationships/oleObject" Target="../embeddings/oleObject178.bin"/><Relationship Id="rId28" Type="http://schemas.openxmlformats.org/officeDocument/2006/relationships/image" Target="../media/image182.wmf"/><Relationship Id="rId10" Type="http://schemas.openxmlformats.org/officeDocument/2006/relationships/image" Target="../media/image173.wmf"/><Relationship Id="rId19" Type="http://schemas.openxmlformats.org/officeDocument/2006/relationships/oleObject" Target="../embeddings/oleObject176.bin"/><Relationship Id="rId31" Type="http://schemas.openxmlformats.org/officeDocument/2006/relationships/oleObject" Target="../embeddings/oleObject182.bin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75.wmf"/><Relationship Id="rId22" Type="http://schemas.openxmlformats.org/officeDocument/2006/relationships/image" Target="../media/image179.wmf"/><Relationship Id="rId27" Type="http://schemas.openxmlformats.org/officeDocument/2006/relationships/oleObject" Target="../embeddings/oleObject180.bin"/><Relationship Id="rId30" Type="http://schemas.openxmlformats.org/officeDocument/2006/relationships/image" Target="../media/image18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92.wmf"/><Relationship Id="rId26" Type="http://schemas.openxmlformats.org/officeDocument/2006/relationships/image" Target="../media/image179.wmf"/><Relationship Id="rId3" Type="http://schemas.openxmlformats.org/officeDocument/2006/relationships/oleObject" Target="../embeddings/oleObject183.bin"/><Relationship Id="rId21" Type="http://schemas.openxmlformats.org/officeDocument/2006/relationships/oleObject" Target="../embeddings/oleObject192.bin"/><Relationship Id="rId34" Type="http://schemas.openxmlformats.org/officeDocument/2006/relationships/image" Target="../media/image199.wmf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89.wmf"/><Relationship Id="rId17" Type="http://schemas.openxmlformats.org/officeDocument/2006/relationships/oleObject" Target="../embeddings/oleObject190.bin"/><Relationship Id="rId25" Type="http://schemas.openxmlformats.org/officeDocument/2006/relationships/oleObject" Target="../embeddings/oleObject194.bin"/><Relationship Id="rId33" Type="http://schemas.openxmlformats.org/officeDocument/2006/relationships/oleObject" Target="../embeddings/oleObject1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1.wmf"/><Relationship Id="rId20" Type="http://schemas.openxmlformats.org/officeDocument/2006/relationships/image" Target="../media/image193.emf"/><Relationship Id="rId29" Type="http://schemas.openxmlformats.org/officeDocument/2006/relationships/oleObject" Target="../embeddings/oleObject196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87.bin"/><Relationship Id="rId24" Type="http://schemas.openxmlformats.org/officeDocument/2006/relationships/image" Target="../media/image195.wmf"/><Relationship Id="rId32" Type="http://schemas.openxmlformats.org/officeDocument/2006/relationships/image" Target="../media/image198.wmf"/><Relationship Id="rId37" Type="http://schemas.openxmlformats.org/officeDocument/2006/relationships/image" Target="../media/image200.wmf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23" Type="http://schemas.openxmlformats.org/officeDocument/2006/relationships/oleObject" Target="../embeddings/oleObject193.bin"/><Relationship Id="rId28" Type="http://schemas.openxmlformats.org/officeDocument/2006/relationships/image" Target="../media/image196.wmf"/><Relationship Id="rId36" Type="http://schemas.openxmlformats.org/officeDocument/2006/relationships/oleObject" Target="../embeddings/oleObject200.bin"/><Relationship Id="rId10" Type="http://schemas.openxmlformats.org/officeDocument/2006/relationships/image" Target="../media/image188.wmf"/><Relationship Id="rId19" Type="http://schemas.openxmlformats.org/officeDocument/2006/relationships/oleObject" Target="../embeddings/oleObject191.bin"/><Relationship Id="rId31" Type="http://schemas.openxmlformats.org/officeDocument/2006/relationships/oleObject" Target="../embeddings/oleObject197.bin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90.wmf"/><Relationship Id="rId22" Type="http://schemas.openxmlformats.org/officeDocument/2006/relationships/image" Target="../media/image194.emf"/><Relationship Id="rId27" Type="http://schemas.openxmlformats.org/officeDocument/2006/relationships/oleObject" Target="../embeddings/oleObject195.bin"/><Relationship Id="rId30" Type="http://schemas.openxmlformats.org/officeDocument/2006/relationships/image" Target="../media/image197.wmf"/><Relationship Id="rId35" Type="http://schemas.openxmlformats.org/officeDocument/2006/relationships/oleObject" Target="../embeddings/oleObject19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3.bin"/><Relationship Id="rId13" Type="http://schemas.openxmlformats.org/officeDocument/2006/relationships/image" Target="../media/image205.wmf"/><Relationship Id="rId3" Type="http://schemas.openxmlformats.org/officeDocument/2006/relationships/oleObject" Target="../embeddings/oleObject201.bin"/><Relationship Id="rId7" Type="http://schemas.openxmlformats.org/officeDocument/2006/relationships/image" Target="../media/image202.wmf"/><Relationship Id="rId12" Type="http://schemas.openxmlformats.org/officeDocument/2006/relationships/oleObject" Target="../embeddings/oleObject2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02.bin"/><Relationship Id="rId11" Type="http://schemas.openxmlformats.org/officeDocument/2006/relationships/image" Target="../media/image204.wmf"/><Relationship Id="rId5" Type="http://schemas.openxmlformats.org/officeDocument/2006/relationships/image" Target="../media/image212.png"/><Relationship Id="rId15" Type="http://schemas.openxmlformats.org/officeDocument/2006/relationships/image" Target="../media/image206.wmf"/><Relationship Id="rId10" Type="http://schemas.openxmlformats.org/officeDocument/2006/relationships/oleObject" Target="../embeddings/oleObject204.bin"/><Relationship Id="rId4" Type="http://schemas.openxmlformats.org/officeDocument/2006/relationships/image" Target="../media/image201.wmf"/><Relationship Id="rId9" Type="http://schemas.openxmlformats.org/officeDocument/2006/relationships/image" Target="../media/image203.wmf"/><Relationship Id="rId14" Type="http://schemas.openxmlformats.org/officeDocument/2006/relationships/oleObject" Target="../embeddings/oleObject20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214.wmf"/><Relationship Id="rId3" Type="http://schemas.openxmlformats.org/officeDocument/2006/relationships/oleObject" Target="../embeddings/oleObject207.bin"/><Relationship Id="rId21" Type="http://schemas.openxmlformats.org/officeDocument/2006/relationships/oleObject" Target="../embeddings/oleObject216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211.wmf"/><Relationship Id="rId17" Type="http://schemas.openxmlformats.org/officeDocument/2006/relationships/oleObject" Target="../embeddings/oleObject2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3.wmf"/><Relationship Id="rId20" Type="http://schemas.openxmlformats.org/officeDocument/2006/relationships/image" Target="../media/image21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8.wmf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10" Type="http://schemas.openxmlformats.org/officeDocument/2006/relationships/image" Target="../media/image210.wmf"/><Relationship Id="rId19" Type="http://schemas.openxmlformats.org/officeDocument/2006/relationships/oleObject" Target="../embeddings/oleObject215.bin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212.wmf"/><Relationship Id="rId22" Type="http://schemas.openxmlformats.org/officeDocument/2006/relationships/image" Target="../media/image21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18.wmf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8.bin"/><Relationship Id="rId10" Type="http://schemas.openxmlformats.org/officeDocument/2006/relationships/image" Target="../media/image220.wmf"/><Relationship Id="rId4" Type="http://schemas.openxmlformats.org/officeDocument/2006/relationships/image" Target="../media/image217.wmf"/><Relationship Id="rId9" Type="http://schemas.openxmlformats.org/officeDocument/2006/relationships/oleObject" Target="../embeddings/oleObject22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emf"/><Relationship Id="rId7" Type="http://schemas.openxmlformats.org/officeDocument/2006/relationships/image" Target="../media/image2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3.bin"/><Relationship Id="rId5" Type="http://schemas.openxmlformats.org/officeDocument/2006/relationships/image" Target="../media/image222.wmf"/><Relationship Id="rId4" Type="http://schemas.openxmlformats.org/officeDocument/2006/relationships/oleObject" Target="../embeddings/oleObject22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oleObject" Target="../embeddings/oleObject229.bin"/><Relationship Id="rId18" Type="http://schemas.openxmlformats.org/officeDocument/2006/relationships/image" Target="../media/image232.wmf"/><Relationship Id="rId26" Type="http://schemas.openxmlformats.org/officeDocument/2006/relationships/image" Target="../media/image236.wmf"/><Relationship Id="rId3" Type="http://schemas.openxmlformats.org/officeDocument/2006/relationships/oleObject" Target="../embeddings/oleObject224.bin"/><Relationship Id="rId21" Type="http://schemas.openxmlformats.org/officeDocument/2006/relationships/oleObject" Target="../embeddings/oleObject233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29.wmf"/><Relationship Id="rId17" Type="http://schemas.openxmlformats.org/officeDocument/2006/relationships/oleObject" Target="../embeddings/oleObject231.bin"/><Relationship Id="rId25" Type="http://schemas.openxmlformats.org/officeDocument/2006/relationships/oleObject" Target="../embeddings/oleObject2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1.wmf"/><Relationship Id="rId20" Type="http://schemas.openxmlformats.org/officeDocument/2006/relationships/image" Target="../media/image23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228.bin"/><Relationship Id="rId24" Type="http://schemas.openxmlformats.org/officeDocument/2006/relationships/image" Target="../media/image235.wmf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23" Type="http://schemas.openxmlformats.org/officeDocument/2006/relationships/oleObject" Target="../embeddings/oleObject234.bin"/><Relationship Id="rId10" Type="http://schemas.openxmlformats.org/officeDocument/2006/relationships/image" Target="../media/image228.wmf"/><Relationship Id="rId19" Type="http://schemas.openxmlformats.org/officeDocument/2006/relationships/oleObject" Target="../embeddings/oleObject232.bin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30.wmf"/><Relationship Id="rId22" Type="http://schemas.openxmlformats.org/officeDocument/2006/relationships/image" Target="../media/image23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13" Type="http://schemas.openxmlformats.org/officeDocument/2006/relationships/oleObject" Target="../embeddings/oleObject241.bin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24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3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38.wmf"/><Relationship Id="rId11" Type="http://schemas.openxmlformats.org/officeDocument/2006/relationships/oleObject" Target="../embeddings/oleObject240.bin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2.bin"/><Relationship Id="rId10" Type="http://schemas.openxmlformats.org/officeDocument/2006/relationships/image" Target="../media/image240.wmf"/><Relationship Id="rId4" Type="http://schemas.openxmlformats.org/officeDocument/2006/relationships/image" Target="../media/image237.wmf"/><Relationship Id="rId9" Type="http://schemas.openxmlformats.org/officeDocument/2006/relationships/oleObject" Target="../embeddings/oleObject239.bin"/><Relationship Id="rId14" Type="http://schemas.openxmlformats.org/officeDocument/2006/relationships/image" Target="../media/image24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13" Type="http://schemas.openxmlformats.org/officeDocument/2006/relationships/oleObject" Target="../embeddings/oleObject248.bin"/><Relationship Id="rId18" Type="http://schemas.openxmlformats.org/officeDocument/2006/relationships/image" Target="../media/image251.wmf"/><Relationship Id="rId26" Type="http://schemas.openxmlformats.org/officeDocument/2006/relationships/image" Target="../media/image255.wmf"/><Relationship Id="rId3" Type="http://schemas.openxmlformats.org/officeDocument/2006/relationships/oleObject" Target="../embeddings/oleObject243.bin"/><Relationship Id="rId21" Type="http://schemas.openxmlformats.org/officeDocument/2006/relationships/oleObject" Target="../embeddings/oleObject252.bin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248.wmf"/><Relationship Id="rId17" Type="http://schemas.openxmlformats.org/officeDocument/2006/relationships/oleObject" Target="../embeddings/oleObject250.bin"/><Relationship Id="rId25" Type="http://schemas.openxmlformats.org/officeDocument/2006/relationships/oleObject" Target="../embeddings/oleObject2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0.wmf"/><Relationship Id="rId20" Type="http://schemas.openxmlformats.org/officeDocument/2006/relationships/image" Target="../media/image252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45.wmf"/><Relationship Id="rId11" Type="http://schemas.openxmlformats.org/officeDocument/2006/relationships/oleObject" Target="../embeddings/oleObject247.bin"/><Relationship Id="rId24" Type="http://schemas.openxmlformats.org/officeDocument/2006/relationships/image" Target="../media/image254.wmf"/><Relationship Id="rId5" Type="http://schemas.openxmlformats.org/officeDocument/2006/relationships/oleObject" Target="../embeddings/oleObject244.bin"/><Relationship Id="rId15" Type="http://schemas.openxmlformats.org/officeDocument/2006/relationships/oleObject" Target="../embeddings/oleObject249.bin"/><Relationship Id="rId23" Type="http://schemas.openxmlformats.org/officeDocument/2006/relationships/oleObject" Target="../embeddings/oleObject253.bin"/><Relationship Id="rId10" Type="http://schemas.openxmlformats.org/officeDocument/2006/relationships/image" Target="../media/image247.wmf"/><Relationship Id="rId19" Type="http://schemas.openxmlformats.org/officeDocument/2006/relationships/oleObject" Target="../embeddings/oleObject251.bin"/><Relationship Id="rId4" Type="http://schemas.openxmlformats.org/officeDocument/2006/relationships/image" Target="../media/image244.wmf"/><Relationship Id="rId9" Type="http://schemas.openxmlformats.org/officeDocument/2006/relationships/oleObject" Target="../embeddings/oleObject246.bin"/><Relationship Id="rId14" Type="http://schemas.openxmlformats.org/officeDocument/2006/relationships/image" Target="../media/image249.wmf"/><Relationship Id="rId22" Type="http://schemas.openxmlformats.org/officeDocument/2006/relationships/image" Target="../media/image25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2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57.wmf"/><Relationship Id="rId11" Type="http://schemas.openxmlformats.org/officeDocument/2006/relationships/oleObject" Target="../embeddings/oleObject259.bin"/><Relationship Id="rId5" Type="http://schemas.openxmlformats.org/officeDocument/2006/relationships/oleObject" Target="../embeddings/oleObject256.bin"/><Relationship Id="rId10" Type="http://schemas.openxmlformats.org/officeDocument/2006/relationships/image" Target="../media/image259.wmf"/><Relationship Id="rId4" Type="http://schemas.openxmlformats.org/officeDocument/2006/relationships/image" Target="../media/image256.wmf"/><Relationship Id="rId9" Type="http://schemas.openxmlformats.org/officeDocument/2006/relationships/oleObject" Target="../embeddings/oleObject25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13" Type="http://schemas.openxmlformats.org/officeDocument/2006/relationships/oleObject" Target="../embeddings/oleObject265.bin"/><Relationship Id="rId18" Type="http://schemas.openxmlformats.org/officeDocument/2006/relationships/image" Target="../media/image268.wmf"/><Relationship Id="rId3" Type="http://schemas.openxmlformats.org/officeDocument/2006/relationships/oleObject" Target="../embeddings/oleObject260.bin"/><Relationship Id="rId7" Type="http://schemas.openxmlformats.org/officeDocument/2006/relationships/oleObject" Target="../embeddings/oleObject262.bin"/><Relationship Id="rId12" Type="http://schemas.openxmlformats.org/officeDocument/2006/relationships/image" Target="../media/image265.wmf"/><Relationship Id="rId17" Type="http://schemas.openxmlformats.org/officeDocument/2006/relationships/oleObject" Target="../embeddings/oleObject26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7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62.wmf"/><Relationship Id="rId11" Type="http://schemas.openxmlformats.org/officeDocument/2006/relationships/oleObject" Target="../embeddings/oleObject264.bin"/><Relationship Id="rId5" Type="http://schemas.openxmlformats.org/officeDocument/2006/relationships/oleObject" Target="../embeddings/oleObject261.bin"/><Relationship Id="rId15" Type="http://schemas.openxmlformats.org/officeDocument/2006/relationships/oleObject" Target="../embeddings/oleObject266.bin"/><Relationship Id="rId10" Type="http://schemas.openxmlformats.org/officeDocument/2006/relationships/image" Target="../media/image264.wmf"/><Relationship Id="rId4" Type="http://schemas.openxmlformats.org/officeDocument/2006/relationships/image" Target="../media/image261.wmf"/><Relationship Id="rId9" Type="http://schemas.openxmlformats.org/officeDocument/2006/relationships/oleObject" Target="../embeddings/oleObject263.bin"/><Relationship Id="rId14" Type="http://schemas.openxmlformats.org/officeDocument/2006/relationships/image" Target="../media/image266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.bin"/><Relationship Id="rId18" Type="http://schemas.openxmlformats.org/officeDocument/2006/relationships/image" Target="../media/image12.emf"/><Relationship Id="rId26" Type="http://schemas.openxmlformats.org/officeDocument/2006/relationships/image" Target="../media/image16.wmf"/><Relationship Id="rId39" Type="http://schemas.openxmlformats.org/officeDocument/2006/relationships/oleObject" Target="../embeddings/oleObject22.bin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34" Type="http://schemas.openxmlformats.org/officeDocument/2006/relationships/image" Target="../media/image20.wmf"/><Relationship Id="rId42" Type="http://schemas.openxmlformats.org/officeDocument/2006/relationships/image" Target="../media/image24.wmf"/><Relationship Id="rId47" Type="http://schemas.openxmlformats.org/officeDocument/2006/relationships/oleObject" Target="../embeddings/oleObject26.bin"/><Relationship Id="rId50" Type="http://schemas.openxmlformats.org/officeDocument/2006/relationships/image" Target="../media/image28.w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33" Type="http://schemas.openxmlformats.org/officeDocument/2006/relationships/oleObject" Target="../embeddings/oleObject19.bin"/><Relationship Id="rId38" Type="http://schemas.openxmlformats.org/officeDocument/2006/relationships/image" Target="../media/image22.wmf"/><Relationship Id="rId46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7.bin"/><Relationship Id="rId41" Type="http://schemas.openxmlformats.org/officeDocument/2006/relationships/oleObject" Target="../embeddings/oleObject2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5.wmf"/><Relationship Id="rId32" Type="http://schemas.openxmlformats.org/officeDocument/2006/relationships/image" Target="../media/image19.wmf"/><Relationship Id="rId37" Type="http://schemas.openxmlformats.org/officeDocument/2006/relationships/oleObject" Target="../embeddings/oleObject21.bin"/><Relationship Id="rId40" Type="http://schemas.openxmlformats.org/officeDocument/2006/relationships/image" Target="../media/image23.wmf"/><Relationship Id="rId45" Type="http://schemas.openxmlformats.org/officeDocument/2006/relationships/oleObject" Target="../embeddings/oleObject25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17.wmf"/><Relationship Id="rId36" Type="http://schemas.openxmlformats.org/officeDocument/2006/relationships/image" Target="../media/image21.wmf"/><Relationship Id="rId49" Type="http://schemas.openxmlformats.org/officeDocument/2006/relationships/oleObject" Target="../embeddings/oleObject27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2.bin"/><Relationship Id="rId31" Type="http://schemas.openxmlformats.org/officeDocument/2006/relationships/oleObject" Target="../embeddings/oleObject18.bin"/><Relationship Id="rId44" Type="http://schemas.openxmlformats.org/officeDocument/2006/relationships/image" Target="../media/image25.wmf"/><Relationship Id="rId52" Type="http://schemas.openxmlformats.org/officeDocument/2006/relationships/image" Target="../media/image29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16.bin"/><Relationship Id="rId30" Type="http://schemas.openxmlformats.org/officeDocument/2006/relationships/image" Target="../media/image18.wmf"/><Relationship Id="rId35" Type="http://schemas.openxmlformats.org/officeDocument/2006/relationships/oleObject" Target="../embeddings/oleObject20.bin"/><Relationship Id="rId43" Type="http://schemas.openxmlformats.org/officeDocument/2006/relationships/oleObject" Target="../embeddings/oleObject24.bin"/><Relationship Id="rId48" Type="http://schemas.openxmlformats.org/officeDocument/2006/relationships/image" Target="../media/image27.wmf"/><Relationship Id="rId8" Type="http://schemas.openxmlformats.org/officeDocument/2006/relationships/image" Target="../media/image7.wmf"/><Relationship Id="rId51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3.wmf"/><Relationship Id="rId26" Type="http://schemas.openxmlformats.org/officeDocument/2006/relationships/image" Target="../media/image57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e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6.e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5.wmf"/><Relationship Id="rId26" Type="http://schemas.openxmlformats.org/officeDocument/2006/relationships/image" Target="../media/image69.wmf"/><Relationship Id="rId39" Type="http://schemas.openxmlformats.org/officeDocument/2006/relationships/oleObject" Target="../embeddings/oleObject75.bin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34" Type="http://schemas.openxmlformats.org/officeDocument/2006/relationships/image" Target="../media/image73.wmf"/><Relationship Id="rId42" Type="http://schemas.openxmlformats.org/officeDocument/2006/relationships/image" Target="../media/image77.wmf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33" Type="http://schemas.openxmlformats.org/officeDocument/2006/relationships/oleObject" Target="../embeddings/oleObject72.bin"/><Relationship Id="rId38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29" Type="http://schemas.openxmlformats.org/officeDocument/2006/relationships/oleObject" Target="../embeddings/oleObject70.bin"/><Relationship Id="rId41" Type="http://schemas.openxmlformats.org/officeDocument/2006/relationships/oleObject" Target="../embeddings/oleObject7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68.wmf"/><Relationship Id="rId32" Type="http://schemas.openxmlformats.org/officeDocument/2006/relationships/image" Target="../media/image72.wmf"/><Relationship Id="rId37" Type="http://schemas.openxmlformats.org/officeDocument/2006/relationships/oleObject" Target="../embeddings/oleObject74.bin"/><Relationship Id="rId40" Type="http://schemas.openxmlformats.org/officeDocument/2006/relationships/image" Target="../media/image76.w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28" Type="http://schemas.openxmlformats.org/officeDocument/2006/relationships/image" Target="../media/image70.wmf"/><Relationship Id="rId36" Type="http://schemas.openxmlformats.org/officeDocument/2006/relationships/image" Target="../media/image74.wmf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65.bin"/><Relationship Id="rId31" Type="http://schemas.openxmlformats.org/officeDocument/2006/relationships/oleObject" Target="../embeddings/oleObject71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3.wmf"/><Relationship Id="rId22" Type="http://schemas.openxmlformats.org/officeDocument/2006/relationships/image" Target="../media/image67.wmf"/><Relationship Id="rId27" Type="http://schemas.openxmlformats.org/officeDocument/2006/relationships/oleObject" Target="../embeddings/oleObject69.bin"/><Relationship Id="rId30" Type="http://schemas.openxmlformats.org/officeDocument/2006/relationships/image" Target="../media/image71.wmf"/><Relationship Id="rId35" Type="http://schemas.openxmlformats.org/officeDocument/2006/relationships/oleObject" Target="../embeddings/oleObject7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95536" y="345430"/>
            <a:ext cx="856895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§5.2 </a:t>
            </a:r>
            <a:r>
              <a:rPr lang="en-US" altLang="zh-CN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5400" b="1" dirty="0" smtClean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微积分学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基本定理</a:t>
            </a:r>
          </a:p>
        </p:txBody>
      </p:sp>
      <p:sp>
        <p:nvSpPr>
          <p:cNvPr id="11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29020" y="1892151"/>
            <a:ext cx="77019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5.2.1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变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上限积分及其导数</a:t>
            </a:r>
          </a:p>
        </p:txBody>
      </p:sp>
      <p:sp>
        <p:nvSpPr>
          <p:cNvPr id="12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829020" y="3284984"/>
            <a:ext cx="755796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5.2.2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牛顿</a:t>
            </a:r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-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莱布尼茨公式</a:t>
            </a:r>
          </a:p>
        </p:txBody>
      </p:sp>
      <p:sp>
        <p:nvSpPr>
          <p:cNvPr id="8" name="圆角矩形 7">
            <a:hlinkClick r:id="rId5" action="ppaction://hlinkpres?slideindex=9&amp;slidetitle=幻灯片 9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6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075"/>
          <p:cNvSpPr txBox="1">
            <a:spLocks noChangeArrowheads="1"/>
          </p:cNvSpPr>
          <p:nvPr/>
        </p:nvSpPr>
        <p:spPr bwMode="auto">
          <a:xfrm>
            <a:off x="587227" y="1867862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2" charset="-122"/>
              </a:rPr>
              <a:t>证</a:t>
            </a:r>
            <a:r>
              <a:rPr lang="en-US" altLang="zh-CN" sz="2800" b="1" dirty="0" smtClean="0">
                <a:solidFill>
                  <a:srgbClr val="7030A0"/>
                </a:solidFill>
                <a:ea typeface="黑体" pitchFamily="2" charset="-122"/>
              </a:rPr>
              <a:t>:</a:t>
            </a:r>
            <a:endParaRPr lang="zh-CN" altLang="en-US" sz="2800" b="1" dirty="0">
              <a:solidFill>
                <a:srgbClr val="7030A0"/>
              </a:solidFill>
              <a:ea typeface="黑体" pitchFamily="2" charset="-122"/>
            </a:endParaRPr>
          </a:p>
        </p:txBody>
      </p:sp>
      <p:graphicFrame>
        <p:nvGraphicFramePr>
          <p:cNvPr id="4" name="Object 30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800502"/>
              </p:ext>
            </p:extLst>
          </p:nvPr>
        </p:nvGraphicFramePr>
        <p:xfrm>
          <a:off x="1691680" y="1772364"/>
          <a:ext cx="3746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1" name="Equation" r:id="rId3" imgW="3746160" imgH="723600" progId="Equation.DSMT4">
                  <p:embed/>
                </p:oleObj>
              </mc:Choice>
              <mc:Fallback>
                <p:oleObj name="Equation" r:id="rId3" imgW="3746160" imgH="72360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772364"/>
                        <a:ext cx="3746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0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956236"/>
              </p:ext>
            </p:extLst>
          </p:nvPr>
        </p:nvGraphicFramePr>
        <p:xfrm>
          <a:off x="3131840" y="2682498"/>
          <a:ext cx="3378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2" name="Equation" r:id="rId5" imgW="3377880" imgH="431640" progId="Equation.DSMT4">
                  <p:embed/>
                </p:oleObj>
              </mc:Choice>
              <mc:Fallback>
                <p:oleObj name="Equation" r:id="rId5" imgW="3377880" imgH="43164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682498"/>
                        <a:ext cx="33782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0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794011"/>
              </p:ext>
            </p:extLst>
          </p:nvPr>
        </p:nvGraphicFramePr>
        <p:xfrm>
          <a:off x="827584" y="2701598"/>
          <a:ext cx="1638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3" name="Equation" r:id="rId7" imgW="1638000" imgH="431640" progId="Equation.DSMT4">
                  <p:embed/>
                </p:oleObj>
              </mc:Choice>
              <mc:Fallback>
                <p:oleObj name="Equation" r:id="rId7" imgW="1638000" imgH="43164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01598"/>
                        <a:ext cx="16383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0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430513"/>
              </p:ext>
            </p:extLst>
          </p:nvPr>
        </p:nvGraphicFramePr>
        <p:xfrm>
          <a:off x="6228184" y="3468131"/>
          <a:ext cx="20447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4" name="Equation" r:id="rId9" imgW="2044440" imgH="393480" progId="Equation.DSMT4">
                  <p:embed/>
                </p:oleObj>
              </mc:Choice>
              <mc:Fallback>
                <p:oleObj name="Equation" r:id="rId9" imgW="2044440" imgH="39348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468131"/>
                        <a:ext cx="20447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0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654460"/>
              </p:ext>
            </p:extLst>
          </p:nvPr>
        </p:nvGraphicFramePr>
        <p:xfrm>
          <a:off x="1430796" y="4087609"/>
          <a:ext cx="2844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" name="Equation" r:id="rId11" imgW="2844720" imgH="723600" progId="Equation.DSMT4">
                  <p:embed/>
                </p:oleObj>
              </mc:Choice>
              <mc:Fallback>
                <p:oleObj name="Equation" r:id="rId11" imgW="2844720" imgH="7236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796" y="4087609"/>
                        <a:ext cx="2844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0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575618"/>
              </p:ext>
            </p:extLst>
          </p:nvPr>
        </p:nvGraphicFramePr>
        <p:xfrm>
          <a:off x="4295775" y="4087609"/>
          <a:ext cx="2298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" name="Equation" r:id="rId13" imgW="2298600" imgH="723600" progId="Equation.DSMT4">
                  <p:embed/>
                </p:oleObj>
              </mc:Choice>
              <mc:Fallback>
                <p:oleObj name="Equation" r:id="rId13" imgW="2298600" imgH="72360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4087609"/>
                        <a:ext cx="22987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0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214826"/>
              </p:ext>
            </p:extLst>
          </p:nvPr>
        </p:nvGraphicFramePr>
        <p:xfrm>
          <a:off x="6702425" y="4253503"/>
          <a:ext cx="584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" name="Equation" r:id="rId15" imgW="583920" imgH="393480" progId="Equation.DSMT4">
                  <p:embed/>
                </p:oleObj>
              </mc:Choice>
              <mc:Fallback>
                <p:oleObj name="Equation" r:id="rId15" imgW="583920" imgH="39348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425" y="4253503"/>
                        <a:ext cx="5842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0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479669"/>
              </p:ext>
            </p:extLst>
          </p:nvPr>
        </p:nvGraphicFramePr>
        <p:xfrm>
          <a:off x="827584" y="5013176"/>
          <a:ext cx="68707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" name="Document" r:id="rId17" imgW="6843047" imgH="447133" progId="">
                  <p:embed/>
                </p:oleObj>
              </mc:Choice>
              <mc:Fallback>
                <p:oleObj name="Document" r:id="rId17" imgW="6843047" imgH="447133" progId="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013176"/>
                        <a:ext cx="68707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086"/>
          <p:cNvSpPr>
            <a:spLocks noChangeArrowheads="1"/>
          </p:cNvSpPr>
          <p:nvPr/>
        </p:nvSpPr>
        <p:spPr bwMode="auto">
          <a:xfrm>
            <a:off x="1120627" y="1867862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26064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4.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上连续，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且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 &lt; 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证明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方程              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930159"/>
              </p:ext>
            </p:extLst>
          </p:nvPr>
        </p:nvGraphicFramePr>
        <p:xfrm>
          <a:off x="539552" y="867637"/>
          <a:ext cx="24003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" name="Equation" r:id="rId19" imgW="2400120" imgH="685800" progId="Equation.DSMT4">
                  <p:embed/>
                </p:oleObj>
              </mc:Choice>
              <mc:Fallback>
                <p:oleObj name="Equation" r:id="rId19" imgW="2400120" imgH="68580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867637"/>
                        <a:ext cx="2400300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27584" y="3402578"/>
            <a:ext cx="5311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上为单调增加函数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5634826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87824" y="962253"/>
            <a:ext cx="3847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在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上只有一个解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5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3" grpId="0" autoUpdateAnimBg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755576" y="270056"/>
            <a:ext cx="1066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pitchFamily="49" charset="-122"/>
              </a:rPr>
              <a:t> </a:t>
            </a:r>
            <a:endParaRPr lang="en-US" altLang="zh-CN" sz="2800" b="1" dirty="0">
              <a:solidFill>
                <a:srgbClr val="7030A0"/>
              </a:solidFill>
              <a:ea typeface="楷体_GB2312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1586" y="26064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求函数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791515"/>
              </p:ext>
            </p:extLst>
          </p:nvPr>
        </p:nvGraphicFramePr>
        <p:xfrm>
          <a:off x="2854126" y="188913"/>
          <a:ext cx="22939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Equation" r:id="rId3" imgW="2286000" imgH="685800" progId="Equation.DSMT4">
                  <p:embed/>
                </p:oleObj>
              </mc:Choice>
              <mc:Fallback>
                <p:oleObj name="Equation" r:id="rId3" imgW="2286000" imgH="6858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126" y="188913"/>
                        <a:ext cx="2293938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48064" y="260648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的极值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3075"/>
          <p:cNvSpPr txBox="1">
            <a:spLocks noChangeArrowheads="1"/>
          </p:cNvSpPr>
          <p:nvPr/>
        </p:nvSpPr>
        <p:spPr bwMode="auto">
          <a:xfrm>
            <a:off x="1096286" y="1099872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2" charset="-122"/>
              </a:rPr>
              <a:t>解</a:t>
            </a:r>
            <a:r>
              <a:rPr lang="en-US" altLang="zh-CN" sz="2800" b="1" dirty="0" smtClean="0">
                <a:solidFill>
                  <a:srgbClr val="7030A0"/>
                </a:solidFill>
                <a:ea typeface="黑体" pitchFamily="2" charset="-122"/>
              </a:rPr>
              <a:t>:</a:t>
            </a:r>
            <a:endParaRPr lang="zh-CN" altLang="en-US" sz="2800" b="1" dirty="0">
              <a:solidFill>
                <a:srgbClr val="7030A0"/>
              </a:solidFill>
              <a:ea typeface="黑体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249908"/>
              </p:ext>
            </p:extLst>
          </p:nvPr>
        </p:nvGraphicFramePr>
        <p:xfrm>
          <a:off x="2051720" y="1099433"/>
          <a:ext cx="19367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0" name="Equation" r:id="rId5" imgW="1930320" imgH="507960" progId="Equation.DSMT4">
                  <p:embed/>
                </p:oleObj>
              </mc:Choice>
              <mc:Fallback>
                <p:oleObj name="Equation" r:id="rId5" imgW="1930320" imgH="50796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099433"/>
                        <a:ext cx="19367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11960" y="1099872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的驻点为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=0.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3904" y="1844824"/>
            <a:ext cx="21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当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&lt;0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957843"/>
              </p:ext>
            </p:extLst>
          </p:nvPr>
        </p:nvGraphicFramePr>
        <p:xfrm>
          <a:off x="3153097" y="1900356"/>
          <a:ext cx="14128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" name="Equation" r:id="rId7" imgW="1409400" imgH="406080" progId="Equation.DSMT4">
                  <p:embed/>
                </p:oleObj>
              </mc:Choice>
              <mc:Fallback>
                <p:oleObj name="Equation" r:id="rId7" imgW="1409400" imgH="40608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097" y="1900356"/>
                        <a:ext cx="1412875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37273" y="1844327"/>
            <a:ext cx="281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单调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递减；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3904" y="2652891"/>
            <a:ext cx="21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当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&gt;0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886621"/>
              </p:ext>
            </p:extLst>
          </p:nvPr>
        </p:nvGraphicFramePr>
        <p:xfrm>
          <a:off x="3146425" y="2708919"/>
          <a:ext cx="14255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" name="Equation" r:id="rId9" imgW="1422360" imgH="406080" progId="Equation.DSMT4">
                  <p:embed/>
                </p:oleObj>
              </mc:Choice>
              <mc:Fallback>
                <p:oleObj name="Equation" r:id="rId9" imgW="1422360" imgH="40608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2708919"/>
                        <a:ext cx="1425575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37273" y="2652394"/>
            <a:ext cx="2549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单调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递增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4942" y="3429000"/>
            <a:ext cx="5243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取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极小值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(0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)=0.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0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/>
      <p:bldP spid="14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755576" y="270056"/>
            <a:ext cx="1066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6.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pitchFamily="49" charset="-122"/>
              </a:rPr>
              <a:t> </a:t>
            </a:r>
            <a:endParaRPr lang="en-US" altLang="zh-CN" sz="2800" b="1" dirty="0">
              <a:solidFill>
                <a:srgbClr val="7030A0"/>
              </a:solidFill>
              <a:ea typeface="楷体_GB2312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2376" y="33265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求导数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612256"/>
              </p:ext>
            </p:extLst>
          </p:nvPr>
        </p:nvGraphicFramePr>
        <p:xfrm>
          <a:off x="728926" y="887019"/>
          <a:ext cx="32416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" name="Equation" r:id="rId3" imgW="3251160" imgH="685800" progId="Equation.DSMT4">
                  <p:embed/>
                </p:oleObj>
              </mc:Choice>
              <mc:Fallback>
                <p:oleObj name="Equation" r:id="rId3" imgW="3251160" imgH="68580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26" y="887019"/>
                        <a:ext cx="324167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009873"/>
              </p:ext>
            </p:extLst>
          </p:nvPr>
        </p:nvGraphicFramePr>
        <p:xfrm>
          <a:off x="4355976" y="883806"/>
          <a:ext cx="28733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8" name="Equation" r:id="rId5" imgW="2882880" imgH="685800" progId="Equation.DSMT4">
                  <p:embed/>
                </p:oleObj>
              </mc:Choice>
              <mc:Fallback>
                <p:oleObj name="Equation" r:id="rId5" imgW="2882880" imgH="68580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883806"/>
                        <a:ext cx="287337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64288" y="980728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连续）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3075"/>
          <p:cNvSpPr txBox="1">
            <a:spLocks noChangeArrowheads="1"/>
          </p:cNvSpPr>
          <p:nvPr/>
        </p:nvSpPr>
        <p:spPr bwMode="auto">
          <a:xfrm>
            <a:off x="732308" y="1772816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2" charset="-122"/>
              </a:rPr>
              <a:t>解</a:t>
            </a:r>
            <a:r>
              <a:rPr lang="en-US" altLang="zh-CN" sz="2800" b="1" dirty="0" smtClean="0">
                <a:solidFill>
                  <a:srgbClr val="7030A0"/>
                </a:solidFill>
                <a:ea typeface="黑体" pitchFamily="2" charset="-122"/>
              </a:rPr>
              <a:t>:</a:t>
            </a:r>
            <a:endParaRPr lang="zh-CN" altLang="en-US" sz="2800" b="1" dirty="0">
              <a:solidFill>
                <a:srgbClr val="7030A0"/>
              </a:solidFill>
              <a:ea typeface="黑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0222" y="1772816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0192" y="1768709"/>
            <a:ext cx="306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两边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对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求导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得，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505538"/>
              </p:ext>
            </p:extLst>
          </p:nvPr>
        </p:nvGraphicFramePr>
        <p:xfrm>
          <a:off x="2312988" y="2314575"/>
          <a:ext cx="2762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9" name="Equation" r:id="rId7" imgW="2755800" imgH="507960" progId="Equation.DSMT4">
                  <p:embed/>
                </p:oleObj>
              </mc:Choice>
              <mc:Fallback>
                <p:oleObj name="Equation" r:id="rId7" imgW="2755800" imgH="50796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2314575"/>
                        <a:ext cx="27622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21269" y="310791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解出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1170"/>
              </p:ext>
            </p:extLst>
          </p:nvPr>
        </p:nvGraphicFramePr>
        <p:xfrm>
          <a:off x="1912379" y="2933665"/>
          <a:ext cx="18669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0" name="Equation" r:id="rId9" imgW="1866600" imgH="876240" progId="Equation.DSMT4">
                  <p:embed/>
                </p:oleObj>
              </mc:Choice>
              <mc:Fallback>
                <p:oleObj name="Equation" r:id="rId9" imgW="1866600" imgH="87624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379" y="2933665"/>
                        <a:ext cx="186690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374277" y="3972792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39752" y="1772816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这是隐函数的求导问题，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5854" y="4004607"/>
            <a:ext cx="5974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对于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为积分变量的积分，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是常量，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58122" y="400460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因此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526974"/>
              </p:ext>
            </p:extLst>
          </p:nvPr>
        </p:nvGraphicFramePr>
        <p:xfrm>
          <a:off x="3176500" y="4527389"/>
          <a:ext cx="229076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1" name="Equation" r:id="rId11" imgW="2298600" imgH="685800" progId="Equation.DSMT4">
                  <p:embed/>
                </p:oleObj>
              </mc:Choice>
              <mc:Fallback>
                <p:oleObj name="Equation" r:id="rId11" imgW="2298600" imgH="68580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00" y="4527389"/>
                        <a:ext cx="2290763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120733"/>
              </p:ext>
            </p:extLst>
          </p:nvPr>
        </p:nvGraphicFramePr>
        <p:xfrm>
          <a:off x="2737726" y="5340164"/>
          <a:ext cx="33655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2" name="Equation" r:id="rId13" imgW="3365280" imgH="838080" progId="Equation.DSMT4">
                  <p:embed/>
                </p:oleObj>
              </mc:Choice>
              <mc:Fallback>
                <p:oleObj name="Equation" r:id="rId13" imgW="3365280" imgH="83808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7726" y="5340164"/>
                        <a:ext cx="33655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460161"/>
              </p:ext>
            </p:extLst>
          </p:nvPr>
        </p:nvGraphicFramePr>
        <p:xfrm>
          <a:off x="3784587" y="4836108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3" name="Equation" r:id="rId15" imgW="215640" imgH="228600" progId="Equation.DSMT4">
                  <p:embed/>
                </p:oleObj>
              </mc:Choice>
              <mc:Fallback>
                <p:oleObj name="Equation" r:id="rId15" imgW="215640" imgH="22860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587" y="4836108"/>
                        <a:ext cx="215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336227"/>
              </p:ext>
            </p:extLst>
          </p:nvPr>
        </p:nvGraphicFramePr>
        <p:xfrm>
          <a:off x="3491880" y="2420888"/>
          <a:ext cx="31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4" name="Equation" r:id="rId17" imgW="317160" imgH="406080" progId="Equation.DSMT4">
                  <p:embed/>
                </p:oleObj>
              </mc:Choice>
              <mc:Fallback>
                <p:oleObj name="Equation" r:id="rId17" imgW="317160" imgH="40608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420888"/>
                        <a:ext cx="317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493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7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755576" y="270056"/>
            <a:ext cx="1066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pitchFamily="49" charset="-122"/>
              </a:rPr>
              <a:t>7. </a:t>
            </a:r>
            <a:endParaRPr lang="en-US" altLang="zh-CN" sz="2800" b="1" dirty="0">
              <a:solidFill>
                <a:srgbClr val="7030A0"/>
              </a:solidFill>
              <a:ea typeface="楷体_GB2312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2376" y="270056"/>
            <a:ext cx="5394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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上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连续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已知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528901"/>
              </p:ext>
            </p:extLst>
          </p:nvPr>
        </p:nvGraphicFramePr>
        <p:xfrm>
          <a:off x="611560" y="955856"/>
          <a:ext cx="533876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" name="Equation" r:id="rId3" imgW="5346360" imgH="685800" progId="Equation.DSMT4">
                  <p:embed/>
                </p:oleObj>
              </mc:Choice>
              <mc:Fallback>
                <p:oleObj name="Equation" r:id="rId3" imgW="5346360" imgH="685800" progId="Equation.DSMT4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955856"/>
                        <a:ext cx="5338762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65743" y="95585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624845"/>
              </p:ext>
            </p:extLst>
          </p:nvPr>
        </p:nvGraphicFramePr>
        <p:xfrm>
          <a:off x="874713" y="1700213"/>
          <a:ext cx="217011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1" name="Equation" r:id="rId5" imgW="2158920" imgH="685800" progId="Equation.DSMT4">
                  <p:embed/>
                </p:oleObj>
              </mc:Choice>
              <mc:Fallback>
                <p:oleObj name="Equation" r:id="rId5" imgW="2158920" imgH="685800" progId="Equation.DSMT4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1700213"/>
                        <a:ext cx="2170112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604314"/>
              </p:ext>
            </p:extLst>
          </p:nvPr>
        </p:nvGraphicFramePr>
        <p:xfrm>
          <a:off x="4748213" y="1708150"/>
          <a:ext cx="1574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2" name="Equation" r:id="rId7" imgW="1574640" imgH="482400" progId="Equation.DSMT4">
                  <p:embed/>
                </p:oleObj>
              </mc:Choice>
              <mc:Fallback>
                <p:oleObj name="Equation" r:id="rId7" imgW="1574640" imgH="482400" progId="Equation.DSMT4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1708150"/>
                        <a:ext cx="15748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075"/>
          <p:cNvSpPr txBox="1">
            <a:spLocks noChangeArrowheads="1"/>
          </p:cNvSpPr>
          <p:nvPr/>
        </p:nvSpPr>
        <p:spPr bwMode="auto">
          <a:xfrm>
            <a:off x="568092" y="2576239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2" charset="-122"/>
              </a:rPr>
              <a:t>解</a:t>
            </a:r>
            <a:r>
              <a:rPr lang="en-US" altLang="zh-CN" sz="2800" b="1" dirty="0" smtClean="0">
                <a:solidFill>
                  <a:srgbClr val="7030A0"/>
                </a:solidFill>
                <a:ea typeface="黑体" pitchFamily="2" charset="-122"/>
              </a:rPr>
              <a:t>:</a:t>
            </a:r>
            <a:endParaRPr lang="zh-CN" altLang="en-US" sz="2800" b="1" dirty="0">
              <a:solidFill>
                <a:srgbClr val="7030A0"/>
              </a:solidFill>
              <a:ea typeface="黑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7516" y="2576239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等式变形为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626221"/>
              </p:ext>
            </p:extLst>
          </p:nvPr>
        </p:nvGraphicFramePr>
        <p:xfrm>
          <a:off x="3293844" y="2405722"/>
          <a:ext cx="1589087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3" name="Equation" r:id="rId9" imgW="1587240" imgH="685800" progId="Equation.DSMT4">
                  <p:embed/>
                </p:oleObj>
              </mc:Choice>
              <mc:Fallback>
                <p:oleObj name="Equation" r:id="rId9" imgW="1587240" imgH="685800" progId="Equation.DSMT4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844" y="2405722"/>
                        <a:ext cx="1589087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47573" y="3380784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两边关于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求导得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64264"/>
              </p:ext>
            </p:extLst>
          </p:nvPr>
        </p:nvGraphicFramePr>
        <p:xfrm>
          <a:off x="3768952" y="3296319"/>
          <a:ext cx="3165946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4" name="Equation" r:id="rId11" imgW="3466800" imgH="685800" progId="Equation.DSMT4">
                  <p:embed/>
                </p:oleObj>
              </mc:Choice>
              <mc:Fallback>
                <p:oleObj name="Equation" r:id="rId11" imgW="3466800" imgH="68580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952" y="3296319"/>
                        <a:ext cx="3165946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05931" y="419527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令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 1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15221"/>
              </p:ext>
            </p:extLst>
          </p:nvPr>
        </p:nvGraphicFramePr>
        <p:xfrm>
          <a:off x="3419872" y="4138076"/>
          <a:ext cx="142081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5" name="Equation" r:id="rId13" imgW="1562040" imgH="685800" progId="Equation.DSMT4">
                  <p:embed/>
                </p:oleObj>
              </mc:Choice>
              <mc:Fallback>
                <p:oleObj name="Equation" r:id="rId13" imgW="1562040" imgH="68580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138076"/>
                        <a:ext cx="1420813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832510"/>
              </p:ext>
            </p:extLst>
          </p:nvPr>
        </p:nvGraphicFramePr>
        <p:xfrm>
          <a:off x="4868183" y="4141251"/>
          <a:ext cx="1397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" name="Equation" r:id="rId15" imgW="1396800" imgH="685800" progId="Equation.DSMT4">
                  <p:embed/>
                </p:oleObj>
              </mc:Choice>
              <mc:Fallback>
                <p:oleObj name="Equation" r:id="rId15" imgW="1396800" imgH="68580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183" y="4141251"/>
                        <a:ext cx="1397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030621"/>
              </p:ext>
            </p:extLst>
          </p:nvPr>
        </p:nvGraphicFramePr>
        <p:xfrm>
          <a:off x="6308343" y="4325401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7" name="Equation" r:id="rId17" imgW="558720" imgH="317160" progId="Equation.DSMT4">
                  <p:embed/>
                </p:oleObj>
              </mc:Choice>
              <mc:Fallback>
                <p:oleObj name="Equation" r:id="rId17" imgW="558720" imgH="31716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343" y="4325401"/>
                        <a:ext cx="558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999593" y="4989812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62682" y="4989812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对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两边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再求导，得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816588"/>
              </p:ext>
            </p:extLst>
          </p:nvPr>
        </p:nvGraphicFramePr>
        <p:xfrm>
          <a:off x="5438614" y="5022822"/>
          <a:ext cx="320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8" name="Equation" r:id="rId19" imgW="3200400" imgH="457200" progId="Equation.DSMT4">
                  <p:embed/>
                </p:oleObj>
              </mc:Choice>
              <mc:Fallback>
                <p:oleObj name="Equation" r:id="rId19" imgW="3200400" imgH="45720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614" y="5022822"/>
                        <a:ext cx="3200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47301" y="574182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即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666595"/>
              </p:ext>
            </p:extLst>
          </p:nvPr>
        </p:nvGraphicFramePr>
        <p:xfrm>
          <a:off x="1092643" y="5809758"/>
          <a:ext cx="2763838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9" name="Equation" r:id="rId21" imgW="2755800" imgH="393480" progId="Equation.DSMT4">
                  <p:embed/>
                </p:oleObj>
              </mc:Choice>
              <mc:Fallback>
                <p:oleObj name="Equation" r:id="rId21" imgW="2755800" imgH="393480" progId="Equation.DSMT4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643" y="5809758"/>
                        <a:ext cx="2763838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003685" y="574182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074096"/>
              </p:ext>
            </p:extLst>
          </p:nvPr>
        </p:nvGraphicFramePr>
        <p:xfrm>
          <a:off x="4596787" y="5809758"/>
          <a:ext cx="2341563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0" name="Equation" r:id="rId23" imgW="2349360" imgH="393480" progId="Equation.DSMT4">
                  <p:embed/>
                </p:oleObj>
              </mc:Choice>
              <mc:Fallback>
                <p:oleObj name="Equation" r:id="rId23" imgW="2349360" imgH="39348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6787" y="5809758"/>
                        <a:ext cx="2341563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479986"/>
              </p:ext>
            </p:extLst>
          </p:nvPr>
        </p:nvGraphicFramePr>
        <p:xfrm>
          <a:off x="4888572" y="2409552"/>
          <a:ext cx="195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1" name="Equation" r:id="rId25" imgW="1955520" imgH="685800" progId="Equation.DSMT4">
                  <p:embed/>
                </p:oleObj>
              </mc:Choice>
              <mc:Fallback>
                <p:oleObj name="Equation" r:id="rId25" imgW="1955520" imgH="685800" progId="Equation.DSMT4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572" y="2409552"/>
                        <a:ext cx="1955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369024"/>
              </p:ext>
            </p:extLst>
          </p:nvPr>
        </p:nvGraphicFramePr>
        <p:xfrm>
          <a:off x="6904796" y="2473083"/>
          <a:ext cx="170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2" name="Equation" r:id="rId27" imgW="1701720" imgH="393480" progId="Equation.DSMT4">
                  <p:embed/>
                </p:oleObj>
              </mc:Choice>
              <mc:Fallback>
                <p:oleObj name="Equation" r:id="rId27" imgW="1701720" imgH="393480" progId="Equation.DSMT4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4796" y="2473083"/>
                        <a:ext cx="1701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828878"/>
              </p:ext>
            </p:extLst>
          </p:nvPr>
        </p:nvGraphicFramePr>
        <p:xfrm>
          <a:off x="6685012" y="3356490"/>
          <a:ext cx="116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3" name="Equation" r:id="rId29" imgW="1168200" imgH="482400" progId="Equation.DSMT4">
                  <p:embed/>
                </p:oleObj>
              </mc:Choice>
              <mc:Fallback>
                <p:oleObj name="Equation" r:id="rId29" imgW="1168200" imgH="482400" progId="Equation.DSMT4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5012" y="3356490"/>
                        <a:ext cx="1168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76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8" grpId="0"/>
      <p:bldP spid="23" grpId="0"/>
      <p:bldP spid="24" grpId="0"/>
      <p:bldP spid="27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5.2.1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5542" y="851922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937439"/>
              </p:ext>
            </p:extLst>
          </p:nvPr>
        </p:nvGraphicFramePr>
        <p:xfrm>
          <a:off x="1282801" y="913507"/>
          <a:ext cx="7429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" name="Equation" r:id="rId3" imgW="749160" imgH="406080" progId="Equation.DSMT4">
                  <p:embed/>
                </p:oleObj>
              </mc:Choice>
              <mc:Fallback>
                <p:oleObj name="Equation" r:id="rId3" imgW="749160" imgH="40608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801" y="913507"/>
                        <a:ext cx="7429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305366"/>
              </p:ext>
            </p:extLst>
          </p:nvPr>
        </p:nvGraphicFramePr>
        <p:xfrm>
          <a:off x="445542" y="1228397"/>
          <a:ext cx="298132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" name="Equation" r:id="rId5" imgW="2971800" imgH="685800" progId="Equation.DSMT4">
                  <p:embed/>
                </p:oleObj>
              </mc:Choice>
              <mc:Fallback>
                <p:oleObj name="Equation" r:id="rId5" imgW="2971800" imgH="685800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542" y="1228397"/>
                        <a:ext cx="2981325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00497"/>
              </p:ext>
            </p:extLst>
          </p:nvPr>
        </p:nvGraphicFramePr>
        <p:xfrm>
          <a:off x="4912239" y="1156389"/>
          <a:ext cx="3009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" name="Equation" r:id="rId7" imgW="3009600" imgH="888840" progId="Equation.DSMT4">
                  <p:embed/>
                </p:oleObj>
              </mc:Choice>
              <mc:Fallback>
                <p:oleObj name="Equation" r:id="rId7" imgW="3009600" imgH="888840" progId="Equation.DSMT4">
                  <p:embed/>
                  <p:pic>
                    <p:nvPicPr>
                      <p:cNvPr id="0" name="Picture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2239" y="1156389"/>
                        <a:ext cx="3009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117603"/>
              </p:ext>
            </p:extLst>
          </p:nvPr>
        </p:nvGraphicFramePr>
        <p:xfrm>
          <a:off x="4870650" y="1988840"/>
          <a:ext cx="37846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" name="Equation" r:id="rId9" imgW="3784320" imgH="685800" progId="Equation.DSMT4">
                  <p:embed/>
                </p:oleObj>
              </mc:Choice>
              <mc:Fallback>
                <p:oleObj name="Equation" r:id="rId9" imgW="3784320" imgH="685800" progId="Equation.DSMT4">
                  <p:embed/>
                  <p:pic>
                    <p:nvPicPr>
                      <p:cNvPr id="0" name="Picture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650" y="1988840"/>
                        <a:ext cx="37846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265536"/>
              </p:ext>
            </p:extLst>
          </p:nvPr>
        </p:nvGraphicFramePr>
        <p:xfrm>
          <a:off x="445542" y="1988840"/>
          <a:ext cx="29114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" name="Equation" r:id="rId11" imgW="2920680" imgH="685800" progId="Equation.DSMT4">
                  <p:embed/>
                </p:oleObj>
              </mc:Choice>
              <mc:Fallback>
                <p:oleObj name="Equation" r:id="rId11" imgW="2920680" imgH="685800" progId="Equation.DSMT4">
                  <p:embed/>
                  <p:pic>
                    <p:nvPicPr>
                      <p:cNvPr id="0" name="Picture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542" y="1988840"/>
                        <a:ext cx="291147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4901" y="290337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5542" y="4593585"/>
            <a:ext cx="255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连续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，且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533994"/>
              </p:ext>
            </p:extLst>
          </p:nvPr>
        </p:nvGraphicFramePr>
        <p:xfrm>
          <a:off x="2981148" y="4509120"/>
          <a:ext cx="34036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" name="Equation" r:id="rId13" imgW="3403440" imgH="685800" progId="Equation.DSMT4">
                  <p:embed/>
                </p:oleObj>
              </mc:Choice>
              <mc:Fallback>
                <p:oleObj name="Equation" r:id="rId13" imgW="3403440" imgH="685800" progId="Equation.DSMT4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148" y="4509120"/>
                        <a:ext cx="34036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384748" y="459358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329901"/>
              </p:ext>
            </p:extLst>
          </p:nvPr>
        </p:nvGraphicFramePr>
        <p:xfrm>
          <a:off x="6819872" y="4382969"/>
          <a:ext cx="9969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" name="Equation" r:id="rId15" imgW="1002960" imgH="939600" progId="Equation.DSMT4">
                  <p:embed/>
                </p:oleObj>
              </mc:Choice>
              <mc:Fallback>
                <p:oleObj name="Equation" r:id="rId15" imgW="1002960" imgH="939600" progId="Equation.DSMT4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872" y="4382969"/>
                        <a:ext cx="99695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45542" y="537787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21198"/>
              </p:ext>
            </p:extLst>
          </p:nvPr>
        </p:nvGraphicFramePr>
        <p:xfrm>
          <a:off x="1774793" y="2924944"/>
          <a:ext cx="25606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" name="Equation" r:id="rId17" imgW="2552400" imgH="495000" progId="Equation.DSMT4">
                  <p:embed/>
                </p:oleObj>
              </mc:Choice>
              <mc:Fallback>
                <p:oleObj name="Equation" r:id="rId17" imgW="2552400" imgH="495000" progId="Equation.DSMT4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793" y="2924944"/>
                        <a:ext cx="2560637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366774"/>
              </p:ext>
            </p:extLst>
          </p:nvPr>
        </p:nvGraphicFramePr>
        <p:xfrm>
          <a:off x="4932040" y="2764725"/>
          <a:ext cx="2400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" name="Equation" r:id="rId19" imgW="2400120" imgH="888840" progId="Equation.DSMT4">
                  <p:embed/>
                </p:oleObj>
              </mc:Choice>
              <mc:Fallback>
                <p:oleObj name="Equation" r:id="rId19" imgW="2400120" imgH="888840" progId="Equation.DSMT4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764725"/>
                        <a:ext cx="2400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780024"/>
              </p:ext>
            </p:extLst>
          </p:nvPr>
        </p:nvGraphicFramePr>
        <p:xfrm>
          <a:off x="447236" y="3622402"/>
          <a:ext cx="413861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" name="Equation" r:id="rId21" imgW="4152600" imgH="685800" progId="Equation.DSMT4">
                  <p:embed/>
                </p:oleObj>
              </mc:Choice>
              <mc:Fallback>
                <p:oleObj name="Equation" r:id="rId21" imgW="4152600" imgH="685800" progId="Equation.DSMT4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236" y="3622402"/>
                        <a:ext cx="4138613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808898"/>
              </p:ext>
            </p:extLst>
          </p:nvPr>
        </p:nvGraphicFramePr>
        <p:xfrm>
          <a:off x="4933734" y="3645024"/>
          <a:ext cx="24384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" name="Equation" r:id="rId23" imgW="2438280" imgH="838080" progId="Equation.DSMT4">
                  <p:embed/>
                </p:oleObj>
              </mc:Choice>
              <mc:Fallback>
                <p:oleObj name="Equation" r:id="rId23" imgW="2438280" imgH="838080" progId="Equation.DSMT4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734" y="3645024"/>
                        <a:ext cx="2438400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084609"/>
              </p:ext>
            </p:extLst>
          </p:nvPr>
        </p:nvGraphicFramePr>
        <p:xfrm>
          <a:off x="1686234" y="5486496"/>
          <a:ext cx="36957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" name="Equation" r:id="rId25" imgW="3695400" imgH="393480" progId="Equation.DSMT4">
                  <p:embed/>
                </p:oleObj>
              </mc:Choice>
              <mc:Fallback>
                <p:oleObj name="Equation" r:id="rId25" imgW="3695400" imgH="393480" progId="Equation.DSMT4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234" y="5486496"/>
                        <a:ext cx="369570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526740"/>
              </p:ext>
            </p:extLst>
          </p:nvPr>
        </p:nvGraphicFramePr>
        <p:xfrm>
          <a:off x="5673180" y="5233442"/>
          <a:ext cx="20320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" name="Equation" r:id="rId27" imgW="2044440" imgH="939600" progId="Equation.DSMT4">
                  <p:embed/>
                </p:oleObj>
              </mc:Choice>
              <mc:Fallback>
                <p:oleObj name="Equation" r:id="rId27" imgW="2044440" imgH="939600" progId="Equation.DSMT4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180" y="5233442"/>
                        <a:ext cx="203200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384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58447" y="332656"/>
            <a:ext cx="755796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5.2.2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牛顿</a:t>
            </a:r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-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莱布尼茨公式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404" y="1333676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itchFamily="2" charset="-122"/>
                <a:ea typeface="华文琥珀" pitchFamily="2" charset="-122"/>
              </a:rPr>
              <a:t>本小节内容提要：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4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04404" y="2211586"/>
            <a:ext cx="51438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一．牛顿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莱布尼茨公式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804404" y="3027940"/>
            <a:ext cx="55759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二．变上限积分的分段表达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804404" y="3844294"/>
            <a:ext cx="65840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三．关于含参变量的定积分的注记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7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11560" y="188640"/>
            <a:ext cx="51438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一．牛顿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莱布尼茨公式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365782"/>
              </p:ext>
            </p:extLst>
          </p:nvPr>
        </p:nvGraphicFramePr>
        <p:xfrm>
          <a:off x="1094250" y="2008004"/>
          <a:ext cx="4318250" cy="1008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9" name="Equation" r:id="rId3" imgW="1549080" imgH="355320" progId="Equation.DSMT4">
                  <p:embed/>
                </p:oleObj>
              </mc:Choice>
              <mc:Fallback>
                <p:oleObj name="Equation" r:id="rId3" imgW="1549080" imgH="35532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250" y="2008004"/>
                        <a:ext cx="4318250" cy="100811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27650" y="2243075"/>
            <a:ext cx="36639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牛顿 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- 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莱布尼兹公式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76314" y="3189970"/>
            <a:ext cx="908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966565" y="3195060"/>
            <a:ext cx="25064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根据定理 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5.2.1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909789"/>
              </p:ext>
            </p:extLst>
          </p:nvPr>
        </p:nvGraphicFramePr>
        <p:xfrm>
          <a:off x="3450953" y="3088370"/>
          <a:ext cx="4813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0" name="Equation" r:id="rId5" imgW="4813200" imgH="736560" progId="Equation.DSMT4">
                  <p:embed/>
                </p:oleObj>
              </mc:Choice>
              <mc:Fallback>
                <p:oleObj name="Equation" r:id="rId5" imgW="4813200" imgH="736560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953" y="3088370"/>
                        <a:ext cx="48133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8311878" y="3197114"/>
            <a:ext cx="668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1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568645"/>
              </p:ext>
            </p:extLst>
          </p:nvPr>
        </p:nvGraphicFramePr>
        <p:xfrm>
          <a:off x="2755900" y="3862980"/>
          <a:ext cx="3162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1" name="Equation" r:id="rId7" imgW="3162240" imgH="736560" progId="Equation.DSMT4">
                  <p:embed/>
                </p:oleObj>
              </mc:Choice>
              <mc:Fallback>
                <p:oleObj name="Equation" r:id="rId7" imgW="3162240" imgH="73656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3862980"/>
                        <a:ext cx="31623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997598"/>
              </p:ext>
            </p:extLst>
          </p:nvPr>
        </p:nvGraphicFramePr>
        <p:xfrm>
          <a:off x="323850" y="4658867"/>
          <a:ext cx="127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2" name="Equation" r:id="rId9" imgW="1269720" imgH="444240" progId="Equation.DSMT4">
                  <p:embed/>
                </p:oleObj>
              </mc:Choice>
              <mc:Fallback>
                <p:oleObj name="Equation" r:id="rId9" imgW="1269720" imgH="44424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658867"/>
                        <a:ext cx="1270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055115"/>
              </p:ext>
            </p:extLst>
          </p:nvPr>
        </p:nvGraphicFramePr>
        <p:xfrm>
          <a:off x="1689100" y="4677917"/>
          <a:ext cx="185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3" name="Equation" r:id="rId11" imgW="1854000" imgH="431640" progId="Equation.DSMT4">
                  <p:embed/>
                </p:oleObj>
              </mc:Choice>
              <mc:Fallback>
                <p:oleObj name="Equation" r:id="rId11" imgW="1854000" imgH="43164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4677917"/>
                        <a:ext cx="1854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3575050" y="4609294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因此</a:t>
            </a:r>
          </a:p>
        </p:txBody>
      </p:sp>
      <p:graphicFrame>
        <p:nvGraphicFramePr>
          <p:cNvPr id="1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141185"/>
              </p:ext>
            </p:extLst>
          </p:nvPr>
        </p:nvGraphicFramePr>
        <p:xfrm>
          <a:off x="4699000" y="4538217"/>
          <a:ext cx="3708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4" name="Equation" r:id="rId13" imgW="3708360" imgH="736560" progId="Equation.DSMT4">
                  <p:embed/>
                </p:oleObj>
              </mc:Choice>
              <mc:Fallback>
                <p:oleObj name="Equation" r:id="rId13" imgW="3708360" imgH="73656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4538217"/>
                        <a:ext cx="3708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975153"/>
              </p:ext>
            </p:extLst>
          </p:nvPr>
        </p:nvGraphicFramePr>
        <p:xfrm>
          <a:off x="249709" y="5533651"/>
          <a:ext cx="160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5" name="Equation" r:id="rId15" imgW="1600200" imgH="444240" progId="Equation.DSMT4">
                  <p:embed/>
                </p:oleObj>
              </mc:Choice>
              <mc:Fallback>
                <p:oleObj name="Equation" r:id="rId15" imgW="1600200" imgH="44424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09" y="5533651"/>
                        <a:ext cx="1600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894359" y="549634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1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235656"/>
              </p:ext>
            </p:extLst>
          </p:nvPr>
        </p:nvGraphicFramePr>
        <p:xfrm>
          <a:off x="2571750" y="5387975"/>
          <a:ext cx="3568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6" name="Equation" r:id="rId17" imgW="3568680" imgH="736560" progId="Equation.DSMT4">
                  <p:embed/>
                </p:oleObj>
              </mc:Choice>
              <mc:Fallback>
                <p:oleObj name="Equation" r:id="rId17" imgW="3568680" imgH="73656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387975"/>
                        <a:ext cx="35687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36"/>
          <p:cNvSpPr>
            <a:spLocks noChangeArrowheads="1"/>
          </p:cNvSpPr>
          <p:nvPr/>
        </p:nvSpPr>
        <p:spPr bwMode="auto">
          <a:xfrm>
            <a:off x="401791" y="850750"/>
            <a:ext cx="570316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定理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5.2.2.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 （牛顿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莱布尼茨公式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2800" b="1" dirty="0">
              <a:solidFill>
                <a:srgbClr val="7030A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16216" y="5501587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61959" y="893940"/>
            <a:ext cx="309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是连续函数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5252" y="1484784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上的一个原函数，则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74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build="p" autoUpdateAnimBg="0"/>
      <p:bldP spid="7" grpId="0" autoUpdateAnimBg="0"/>
      <p:bldP spid="9" grpId="0" autoUpdateAnimBg="0"/>
      <p:bldP spid="13" grpId="0" autoUpdateAnimBg="0"/>
      <p:bldP spid="16" grpId="0" autoUpdateAnimBg="0"/>
      <p:bldP spid="29" grpId="0" build="p" autoUpdateAnimBg="0"/>
      <p:bldP spid="32" grpId="0"/>
      <p:bldP spid="30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806106"/>
              </p:ext>
            </p:extLst>
          </p:nvPr>
        </p:nvGraphicFramePr>
        <p:xfrm>
          <a:off x="1066800" y="280008"/>
          <a:ext cx="3886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Equation" r:id="rId3" imgW="4563360" imgH="851040" progId="Equation.DSMT4">
                  <p:embed/>
                </p:oleObj>
              </mc:Choice>
              <mc:Fallback>
                <p:oleObj name="Equation" r:id="rId3" imgW="4563360" imgH="85104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0008"/>
                        <a:ext cx="3886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95350" y="1192821"/>
            <a:ext cx="617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ea typeface="黑体" pitchFamily="2" charset="-122"/>
              </a:rPr>
              <a:t>微积分基本公式表明：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95350" y="3769333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ea typeface="黑体" pitchFamily="2" charset="-122"/>
              </a:rPr>
              <a:t>注意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223471"/>
              </p:ext>
            </p:extLst>
          </p:nvPr>
        </p:nvGraphicFramePr>
        <p:xfrm>
          <a:off x="1381125" y="4312063"/>
          <a:ext cx="68580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7" name="文档" r:id="rId5" imgW="6818895" imgH="791678" progId="">
                  <p:embed/>
                </p:oleObj>
              </mc:Choice>
              <mc:Fallback>
                <p:oleObj name="文档" r:id="rId5" imgW="6818895" imgH="791678" progId="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4312063"/>
                        <a:ext cx="68580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95350" y="3127259"/>
            <a:ext cx="69342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zh-CN" altLang="en-US" sz="2800" b="1" dirty="0" smtClean="0"/>
              <a:t>求</a:t>
            </a:r>
            <a:r>
              <a:rPr lang="zh-CN" altLang="en-US" sz="2800" b="1" dirty="0"/>
              <a:t>定积分问题</a:t>
            </a:r>
            <a:r>
              <a:rPr lang="zh-CN" altLang="en-US" sz="2800" b="1" dirty="0" smtClean="0"/>
              <a:t>转化为</a:t>
            </a:r>
            <a:r>
              <a:rPr lang="zh-CN" altLang="en-US" sz="2800" b="1" dirty="0"/>
              <a:t>求原函数的问题</a:t>
            </a:r>
            <a:r>
              <a:rPr lang="en-US" altLang="zh-CN" sz="2800" b="1" dirty="0"/>
              <a:t>.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4962525" y="513530"/>
            <a:ext cx="838200" cy="533400"/>
            <a:chOff x="2496" y="3360"/>
            <a:chExt cx="528" cy="336"/>
          </a:xfrm>
        </p:grpSpPr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2496" y="336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accent2"/>
                  </a:solidFill>
                  <a:latin typeface="Times New Roman" pitchFamily="18" charset="0"/>
                  <a:ea typeface="楷体_GB2312" pitchFamily="49" charset="-122"/>
                </a:rPr>
                <a:t>记作</a:t>
              </a:r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>
              <a:off x="2544" y="36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4" name="Line 28"/>
            <p:cNvSpPr>
              <a:spLocks noChangeShapeType="1"/>
            </p:cNvSpPr>
            <p:nvPr/>
          </p:nvSpPr>
          <p:spPr bwMode="auto">
            <a:xfrm>
              <a:off x="2544" y="36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5788025" y="176821"/>
            <a:ext cx="1238250" cy="939800"/>
            <a:chOff x="2776" y="3484"/>
            <a:chExt cx="780" cy="592"/>
          </a:xfrm>
        </p:grpSpPr>
        <p:graphicFrame>
          <p:nvGraphicFramePr>
            <p:cNvPr id="16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8854623"/>
                </p:ext>
              </p:extLst>
            </p:nvPr>
          </p:nvGraphicFramePr>
          <p:xfrm>
            <a:off x="2776" y="3648"/>
            <a:ext cx="61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8" name="Equation" r:id="rId7" imgW="977760" imgH="482400" progId="Equation.DSMT4">
                    <p:embed/>
                  </p:oleObj>
                </mc:Choice>
                <mc:Fallback>
                  <p:oleObj name="Equation" r:id="rId7" imgW="97776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6" y="3648"/>
                          <a:ext cx="61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88043"/>
                </p:ext>
              </p:extLst>
            </p:nvPr>
          </p:nvGraphicFramePr>
          <p:xfrm>
            <a:off x="3404" y="3484"/>
            <a:ext cx="152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9" name="Equation" r:id="rId9" imgW="241200" imgH="939600" progId="Equation.DSMT4">
                    <p:embed/>
                  </p:oleObj>
                </mc:Choice>
                <mc:Fallback>
                  <p:oleObj name="Equation" r:id="rId9" imgW="241200" imgH="93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4" y="3484"/>
                          <a:ext cx="152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32"/>
          <p:cNvGrpSpPr>
            <a:grpSpLocks/>
          </p:cNvGrpSpPr>
          <p:nvPr/>
        </p:nvGrpSpPr>
        <p:grpSpPr bwMode="auto">
          <a:xfrm>
            <a:off x="7108825" y="253021"/>
            <a:ext cx="1441450" cy="939800"/>
            <a:chOff x="4280" y="3292"/>
            <a:chExt cx="908" cy="592"/>
          </a:xfrm>
        </p:grpSpPr>
        <p:graphicFrame>
          <p:nvGraphicFramePr>
            <p:cNvPr id="19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2221374"/>
                </p:ext>
              </p:extLst>
            </p:nvPr>
          </p:nvGraphicFramePr>
          <p:xfrm>
            <a:off x="4280" y="3448"/>
            <a:ext cx="68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0" name="Equation" r:id="rId11" imgW="1079280" imgH="393480" progId="Equation.DSMT4">
                    <p:embed/>
                  </p:oleObj>
                </mc:Choice>
                <mc:Fallback>
                  <p:oleObj name="Equation" r:id="rId11" imgW="10792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0" y="3448"/>
                          <a:ext cx="68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4992" y="338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21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9923210"/>
                </p:ext>
              </p:extLst>
            </p:nvPr>
          </p:nvGraphicFramePr>
          <p:xfrm>
            <a:off x="5036" y="3292"/>
            <a:ext cx="152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1" name="Equation" r:id="rId13" imgW="241200" imgH="939600" progId="Equation.DSMT4">
                    <p:embed/>
                  </p:oleObj>
                </mc:Choice>
                <mc:Fallback>
                  <p:oleObj name="Equation" r:id="rId13" imgW="241200" imgH="93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6" y="3292"/>
                          <a:ext cx="152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1581150" y="1834895"/>
            <a:ext cx="7095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一个连续函数在区间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上的定积分等于它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5350" y="2481077"/>
            <a:ext cx="648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的任意一个原函数在区间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上的增量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88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6" grpId="0" autoUpdateAnimBg="0"/>
      <p:bldP spid="8" grpId="0" animBg="1" autoUpdateAnimBg="0"/>
      <p:bldP spid="9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2843808" y="2299271"/>
            <a:ext cx="2490787" cy="860425"/>
          </a:xfrm>
          <a:custGeom>
            <a:avLst/>
            <a:gdLst>
              <a:gd name="T0" fmla="*/ 0 w 2178"/>
              <a:gd name="T1" fmla="*/ 720 h 756"/>
              <a:gd name="T2" fmla="*/ 66 w 2178"/>
              <a:gd name="T3" fmla="*/ 648 h 756"/>
              <a:gd name="T4" fmla="*/ 138 w 2178"/>
              <a:gd name="T5" fmla="*/ 576 h 756"/>
              <a:gd name="T6" fmla="*/ 204 w 2178"/>
              <a:gd name="T7" fmla="*/ 510 h 756"/>
              <a:gd name="T8" fmla="*/ 270 w 2178"/>
              <a:gd name="T9" fmla="*/ 438 h 756"/>
              <a:gd name="T10" fmla="*/ 342 w 2178"/>
              <a:gd name="T11" fmla="*/ 372 h 756"/>
              <a:gd name="T12" fmla="*/ 408 w 2178"/>
              <a:gd name="T13" fmla="*/ 312 h 756"/>
              <a:gd name="T14" fmla="*/ 474 w 2178"/>
              <a:gd name="T15" fmla="*/ 258 h 756"/>
              <a:gd name="T16" fmla="*/ 546 w 2178"/>
              <a:gd name="T17" fmla="*/ 204 h 756"/>
              <a:gd name="T18" fmla="*/ 612 w 2178"/>
              <a:gd name="T19" fmla="*/ 156 h 756"/>
              <a:gd name="T20" fmla="*/ 678 w 2178"/>
              <a:gd name="T21" fmla="*/ 114 h 756"/>
              <a:gd name="T22" fmla="*/ 750 w 2178"/>
              <a:gd name="T23" fmla="*/ 78 h 756"/>
              <a:gd name="T24" fmla="*/ 816 w 2178"/>
              <a:gd name="T25" fmla="*/ 48 h 756"/>
              <a:gd name="T26" fmla="*/ 882 w 2178"/>
              <a:gd name="T27" fmla="*/ 24 h 756"/>
              <a:gd name="T28" fmla="*/ 954 w 2178"/>
              <a:gd name="T29" fmla="*/ 12 h 756"/>
              <a:gd name="T30" fmla="*/ 1020 w 2178"/>
              <a:gd name="T31" fmla="*/ 0 h 756"/>
              <a:gd name="T32" fmla="*/ 1092 w 2178"/>
              <a:gd name="T33" fmla="*/ 0 h 756"/>
              <a:gd name="T34" fmla="*/ 1158 w 2178"/>
              <a:gd name="T35" fmla="*/ 6 h 756"/>
              <a:gd name="T36" fmla="*/ 1224 w 2178"/>
              <a:gd name="T37" fmla="*/ 18 h 756"/>
              <a:gd name="T38" fmla="*/ 1296 w 2178"/>
              <a:gd name="T39" fmla="*/ 36 h 756"/>
              <a:gd name="T40" fmla="*/ 1362 w 2178"/>
              <a:gd name="T41" fmla="*/ 66 h 756"/>
              <a:gd name="T42" fmla="*/ 1428 w 2178"/>
              <a:gd name="T43" fmla="*/ 96 h 756"/>
              <a:gd name="T44" fmla="*/ 1500 w 2178"/>
              <a:gd name="T45" fmla="*/ 138 h 756"/>
              <a:gd name="T46" fmla="*/ 1566 w 2178"/>
              <a:gd name="T47" fmla="*/ 186 h 756"/>
              <a:gd name="T48" fmla="*/ 1632 w 2178"/>
              <a:gd name="T49" fmla="*/ 234 h 756"/>
              <a:gd name="T50" fmla="*/ 1704 w 2178"/>
              <a:gd name="T51" fmla="*/ 288 h 756"/>
              <a:gd name="T52" fmla="*/ 1770 w 2178"/>
              <a:gd name="T53" fmla="*/ 348 h 756"/>
              <a:gd name="T54" fmla="*/ 1836 w 2178"/>
              <a:gd name="T55" fmla="*/ 414 h 756"/>
              <a:gd name="T56" fmla="*/ 1908 w 2178"/>
              <a:gd name="T57" fmla="*/ 480 h 756"/>
              <a:gd name="T58" fmla="*/ 1974 w 2178"/>
              <a:gd name="T59" fmla="*/ 546 h 756"/>
              <a:gd name="T60" fmla="*/ 2040 w 2178"/>
              <a:gd name="T61" fmla="*/ 618 h 756"/>
              <a:gd name="T62" fmla="*/ 2112 w 2178"/>
              <a:gd name="T63" fmla="*/ 690 h 756"/>
              <a:gd name="T64" fmla="*/ 2178 w 2178"/>
              <a:gd name="T65" fmla="*/ 756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78" h="756">
                <a:moveTo>
                  <a:pt x="0" y="720"/>
                </a:moveTo>
                <a:lnTo>
                  <a:pt x="66" y="648"/>
                </a:lnTo>
                <a:lnTo>
                  <a:pt x="138" y="576"/>
                </a:lnTo>
                <a:lnTo>
                  <a:pt x="204" y="510"/>
                </a:lnTo>
                <a:lnTo>
                  <a:pt x="270" y="438"/>
                </a:lnTo>
                <a:lnTo>
                  <a:pt x="342" y="372"/>
                </a:lnTo>
                <a:lnTo>
                  <a:pt x="408" y="312"/>
                </a:lnTo>
                <a:lnTo>
                  <a:pt x="474" y="258"/>
                </a:lnTo>
                <a:lnTo>
                  <a:pt x="546" y="204"/>
                </a:lnTo>
                <a:lnTo>
                  <a:pt x="612" y="156"/>
                </a:lnTo>
                <a:lnTo>
                  <a:pt x="678" y="114"/>
                </a:lnTo>
                <a:lnTo>
                  <a:pt x="750" y="78"/>
                </a:lnTo>
                <a:lnTo>
                  <a:pt x="816" y="48"/>
                </a:lnTo>
                <a:lnTo>
                  <a:pt x="882" y="24"/>
                </a:lnTo>
                <a:lnTo>
                  <a:pt x="954" y="12"/>
                </a:lnTo>
                <a:lnTo>
                  <a:pt x="1020" y="0"/>
                </a:lnTo>
                <a:lnTo>
                  <a:pt x="1092" y="0"/>
                </a:lnTo>
                <a:lnTo>
                  <a:pt x="1158" y="6"/>
                </a:lnTo>
                <a:lnTo>
                  <a:pt x="1224" y="18"/>
                </a:lnTo>
                <a:lnTo>
                  <a:pt x="1296" y="36"/>
                </a:lnTo>
                <a:lnTo>
                  <a:pt x="1362" y="66"/>
                </a:lnTo>
                <a:lnTo>
                  <a:pt x="1428" y="96"/>
                </a:lnTo>
                <a:lnTo>
                  <a:pt x="1500" y="138"/>
                </a:lnTo>
                <a:lnTo>
                  <a:pt x="1566" y="186"/>
                </a:lnTo>
                <a:lnTo>
                  <a:pt x="1632" y="234"/>
                </a:lnTo>
                <a:lnTo>
                  <a:pt x="1704" y="288"/>
                </a:lnTo>
                <a:lnTo>
                  <a:pt x="1770" y="348"/>
                </a:lnTo>
                <a:lnTo>
                  <a:pt x="1836" y="414"/>
                </a:lnTo>
                <a:lnTo>
                  <a:pt x="1908" y="480"/>
                </a:lnTo>
                <a:lnTo>
                  <a:pt x="1974" y="546"/>
                </a:lnTo>
                <a:lnTo>
                  <a:pt x="2040" y="618"/>
                </a:lnTo>
                <a:lnTo>
                  <a:pt x="2112" y="690"/>
                </a:lnTo>
                <a:lnTo>
                  <a:pt x="2178" y="756"/>
                </a:lnTo>
              </a:path>
            </a:pathLst>
          </a:custGeom>
          <a:solidFill>
            <a:srgbClr val="00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827584" y="328960"/>
            <a:ext cx="419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8. </a:t>
            </a:r>
            <a:r>
              <a:rPr kumimoji="1" lang="en-US" altLang="zh-CN" sz="2800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计算正弦曲线</a:t>
            </a:r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30796"/>
              </p:ext>
            </p:extLst>
          </p:nvPr>
        </p:nvGraphicFramePr>
        <p:xfrm>
          <a:off x="3873500" y="357188"/>
          <a:ext cx="480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8" name="Equation" r:id="rId3" imgW="4800600" imgH="444240" progId="Equation.DSMT4">
                  <p:embed/>
                </p:oleObj>
              </mc:Choice>
              <mc:Fallback>
                <p:oleObj name="Equation" r:id="rId3" imgW="4800600" imgH="444240" progId="Equation.DSMT4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357188"/>
                        <a:ext cx="4800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539552" y="957155"/>
            <a:ext cx="192268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的面积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. </a:t>
            </a:r>
            <a:endParaRPr kumimoji="1" lang="en-US" altLang="zh-CN" sz="2400" b="1" dirty="0">
              <a:solidFill>
                <a:schemeClr val="accent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870694" y="4072607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267025"/>
              </p:ext>
            </p:extLst>
          </p:nvPr>
        </p:nvGraphicFramePr>
        <p:xfrm>
          <a:off x="1677144" y="3984947"/>
          <a:ext cx="2019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9" name="Equation" r:id="rId5" imgW="2019240" imgH="736560" progId="Equation.DSMT4">
                  <p:embed/>
                </p:oleObj>
              </mc:Choice>
              <mc:Fallback>
                <p:oleObj name="Equation" r:id="rId5" imgW="2019240" imgH="736560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144" y="3984947"/>
                        <a:ext cx="20193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852232"/>
              </p:ext>
            </p:extLst>
          </p:nvPr>
        </p:nvGraphicFramePr>
        <p:xfrm>
          <a:off x="2121644" y="4933032"/>
          <a:ext cx="1435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0" name="Equation" r:id="rId7" imgW="1434960" imgH="583920" progId="Equation.DSMT4">
                  <p:embed/>
                </p:oleObj>
              </mc:Choice>
              <mc:Fallback>
                <p:oleObj name="Equation" r:id="rId7" imgW="1434960" imgH="58392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644" y="4933032"/>
                        <a:ext cx="14351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471225"/>
              </p:ext>
            </p:extLst>
          </p:nvPr>
        </p:nvGraphicFramePr>
        <p:xfrm>
          <a:off x="3766294" y="5051747"/>
          <a:ext cx="97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1" name="Equation" r:id="rId9" imgW="977760" imgH="393480" progId="Equation.DSMT4">
                  <p:embed/>
                </p:oleObj>
              </mc:Choice>
              <mc:Fallback>
                <p:oleObj name="Equation" r:id="rId9" imgW="977760" imgH="39348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294" y="5051747"/>
                        <a:ext cx="977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438515"/>
              </p:ext>
            </p:extLst>
          </p:nvPr>
        </p:nvGraphicFramePr>
        <p:xfrm>
          <a:off x="4769594" y="505651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2" name="Equation" r:id="rId11" imgW="520560" imgH="393480" progId="Equation.DSMT4">
                  <p:embed/>
                </p:oleObj>
              </mc:Choice>
              <mc:Fallback>
                <p:oleObj name="Equation" r:id="rId11" imgW="520560" imgH="39348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9594" y="5056510"/>
                        <a:ext cx="520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764619"/>
              </p:ext>
            </p:extLst>
          </p:nvPr>
        </p:nvGraphicFramePr>
        <p:xfrm>
          <a:off x="5360144" y="5013647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3" name="Equation" r:id="rId13" imgW="507960" imgH="393480" progId="Equation.DSMT4">
                  <p:embed/>
                </p:oleObj>
              </mc:Choice>
              <mc:Fallback>
                <p:oleObj name="Equation" r:id="rId13" imgW="507960" imgH="39348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0144" y="5013647"/>
                        <a:ext cx="508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31"/>
          <p:cNvGrpSpPr>
            <a:grpSpLocks/>
          </p:cNvGrpSpPr>
          <p:nvPr/>
        </p:nvGrpSpPr>
        <p:grpSpPr bwMode="auto">
          <a:xfrm>
            <a:off x="2496145" y="1842071"/>
            <a:ext cx="3295650" cy="1658937"/>
            <a:chOff x="3492" y="2617"/>
            <a:chExt cx="2076" cy="1045"/>
          </a:xfrm>
        </p:grpSpPr>
        <p:grpSp>
          <p:nvGrpSpPr>
            <p:cNvPr id="15" name="Group 32"/>
            <p:cNvGrpSpPr>
              <a:grpSpLocks/>
            </p:cNvGrpSpPr>
            <p:nvPr/>
          </p:nvGrpSpPr>
          <p:grpSpPr bwMode="auto">
            <a:xfrm>
              <a:off x="3492" y="2617"/>
              <a:ext cx="2076" cy="1045"/>
              <a:chOff x="3300" y="2496"/>
              <a:chExt cx="2076" cy="1045"/>
            </a:xfrm>
          </p:grpSpPr>
          <p:sp>
            <p:nvSpPr>
              <p:cNvPr id="20" name="Line 33"/>
              <p:cNvSpPr>
                <a:spLocks noChangeShapeType="1"/>
              </p:cNvSpPr>
              <p:nvPr/>
            </p:nvSpPr>
            <p:spPr bwMode="auto">
              <a:xfrm>
                <a:off x="3504" y="3312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34"/>
              <p:cNvSpPr>
                <a:spLocks noChangeShapeType="1"/>
              </p:cNvSpPr>
              <p:nvPr/>
            </p:nvSpPr>
            <p:spPr bwMode="auto">
              <a:xfrm flipV="1">
                <a:off x="3504" y="2496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" name="Object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6833706"/>
                  </p:ext>
                </p:extLst>
              </p:nvPr>
            </p:nvGraphicFramePr>
            <p:xfrm>
              <a:off x="3300" y="2500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74" name="Equation" r:id="rId15" imgW="253800" imgH="304560" progId="Equation.DSMT4">
                      <p:embed/>
                    </p:oleObj>
                  </mc:Choice>
                  <mc:Fallback>
                    <p:oleObj name="Equation" r:id="rId15" imgW="253800" imgH="304560" progId="Equation.DSMT4">
                      <p:embed/>
                      <p:pic>
                        <p:nvPicPr>
                          <p:cNvPr id="0" name="Picture 1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0" y="2500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3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75029637"/>
                  </p:ext>
                </p:extLst>
              </p:nvPr>
            </p:nvGraphicFramePr>
            <p:xfrm>
              <a:off x="3457" y="3341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75" name="Equation" r:id="rId17" imgW="291960" imgH="317160" progId="Equation.DSMT4">
                      <p:embed/>
                    </p:oleObj>
                  </mc:Choice>
                  <mc:Fallback>
                    <p:oleObj name="Equation" r:id="rId17" imgW="291960" imgH="317160" progId="Equation.DSMT4">
                      <p:embed/>
                      <p:pic>
                        <p:nvPicPr>
                          <p:cNvPr id="0" name="Picture 1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7" y="3341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3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6014530"/>
                  </p:ext>
                </p:extLst>
              </p:nvPr>
            </p:nvGraphicFramePr>
            <p:xfrm>
              <a:off x="5232" y="3340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76" name="Equation" r:id="rId19" imgW="228600" imgH="304560" progId="Equation.DSMT4">
                      <p:embed/>
                    </p:oleObj>
                  </mc:Choice>
                  <mc:Fallback>
                    <p:oleObj name="Equation" r:id="rId19" imgW="228600" imgH="304560" progId="Equation.DSMT4">
                      <p:embed/>
                      <p:pic>
                        <p:nvPicPr>
                          <p:cNvPr id="0" name="Picture 1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3340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" name="Group 38"/>
            <p:cNvGrpSpPr>
              <a:grpSpLocks/>
            </p:cNvGrpSpPr>
            <p:nvPr/>
          </p:nvGrpSpPr>
          <p:grpSpPr bwMode="auto">
            <a:xfrm>
              <a:off x="3711" y="2642"/>
              <a:ext cx="1594" cy="1002"/>
              <a:chOff x="3519" y="2521"/>
              <a:chExt cx="1594" cy="1002"/>
            </a:xfrm>
          </p:grpSpPr>
          <p:graphicFrame>
            <p:nvGraphicFramePr>
              <p:cNvPr id="17" name="Object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4428623"/>
                  </p:ext>
                </p:extLst>
              </p:nvPr>
            </p:nvGraphicFramePr>
            <p:xfrm>
              <a:off x="3696" y="2521"/>
              <a:ext cx="78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77" name="Equation" r:id="rId21" imgW="1244520" imgH="393480" progId="Equation.DSMT4">
                      <p:embed/>
                    </p:oleObj>
                  </mc:Choice>
                  <mc:Fallback>
                    <p:oleObj name="Equation" r:id="rId21" imgW="1244520" imgH="393480" progId="Equation.DSMT4">
                      <p:embed/>
                      <p:pic>
                        <p:nvPicPr>
                          <p:cNvPr id="0" name="Picture 1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521"/>
                            <a:ext cx="784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3599421"/>
                  </p:ext>
                </p:extLst>
              </p:nvPr>
            </p:nvGraphicFramePr>
            <p:xfrm>
              <a:off x="4969" y="3379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78" name="Equation" r:id="rId23" imgW="228600" imgH="228600" progId="Equation.DSMT4">
                      <p:embed/>
                    </p:oleObj>
                  </mc:Choice>
                  <mc:Fallback>
                    <p:oleObj name="Equation" r:id="rId23" imgW="228600" imgH="228600" progId="Equation.DSMT4">
                      <p:embed/>
                      <p:pic>
                        <p:nvPicPr>
                          <p:cNvPr id="0" name="Picture 1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69" y="3379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Freeform 41"/>
              <p:cNvSpPr>
                <a:spLocks/>
              </p:cNvSpPr>
              <p:nvPr/>
            </p:nvSpPr>
            <p:spPr bwMode="auto">
              <a:xfrm>
                <a:off x="3519" y="2784"/>
                <a:ext cx="1569" cy="542"/>
              </a:xfrm>
              <a:custGeom>
                <a:avLst/>
                <a:gdLst>
                  <a:gd name="T0" fmla="*/ 0 w 2178"/>
                  <a:gd name="T1" fmla="*/ 720 h 756"/>
                  <a:gd name="T2" fmla="*/ 66 w 2178"/>
                  <a:gd name="T3" fmla="*/ 648 h 756"/>
                  <a:gd name="T4" fmla="*/ 138 w 2178"/>
                  <a:gd name="T5" fmla="*/ 576 h 756"/>
                  <a:gd name="T6" fmla="*/ 204 w 2178"/>
                  <a:gd name="T7" fmla="*/ 510 h 756"/>
                  <a:gd name="T8" fmla="*/ 270 w 2178"/>
                  <a:gd name="T9" fmla="*/ 438 h 756"/>
                  <a:gd name="T10" fmla="*/ 342 w 2178"/>
                  <a:gd name="T11" fmla="*/ 372 h 756"/>
                  <a:gd name="T12" fmla="*/ 408 w 2178"/>
                  <a:gd name="T13" fmla="*/ 312 h 756"/>
                  <a:gd name="T14" fmla="*/ 474 w 2178"/>
                  <a:gd name="T15" fmla="*/ 258 h 756"/>
                  <a:gd name="T16" fmla="*/ 546 w 2178"/>
                  <a:gd name="T17" fmla="*/ 204 h 756"/>
                  <a:gd name="T18" fmla="*/ 612 w 2178"/>
                  <a:gd name="T19" fmla="*/ 156 h 756"/>
                  <a:gd name="T20" fmla="*/ 678 w 2178"/>
                  <a:gd name="T21" fmla="*/ 114 h 756"/>
                  <a:gd name="T22" fmla="*/ 750 w 2178"/>
                  <a:gd name="T23" fmla="*/ 78 h 756"/>
                  <a:gd name="T24" fmla="*/ 816 w 2178"/>
                  <a:gd name="T25" fmla="*/ 48 h 756"/>
                  <a:gd name="T26" fmla="*/ 882 w 2178"/>
                  <a:gd name="T27" fmla="*/ 24 h 756"/>
                  <a:gd name="T28" fmla="*/ 954 w 2178"/>
                  <a:gd name="T29" fmla="*/ 12 h 756"/>
                  <a:gd name="T30" fmla="*/ 1020 w 2178"/>
                  <a:gd name="T31" fmla="*/ 0 h 756"/>
                  <a:gd name="T32" fmla="*/ 1092 w 2178"/>
                  <a:gd name="T33" fmla="*/ 0 h 756"/>
                  <a:gd name="T34" fmla="*/ 1158 w 2178"/>
                  <a:gd name="T35" fmla="*/ 6 h 756"/>
                  <a:gd name="T36" fmla="*/ 1224 w 2178"/>
                  <a:gd name="T37" fmla="*/ 18 h 756"/>
                  <a:gd name="T38" fmla="*/ 1296 w 2178"/>
                  <a:gd name="T39" fmla="*/ 36 h 756"/>
                  <a:gd name="T40" fmla="*/ 1362 w 2178"/>
                  <a:gd name="T41" fmla="*/ 66 h 756"/>
                  <a:gd name="T42" fmla="*/ 1428 w 2178"/>
                  <a:gd name="T43" fmla="*/ 96 h 756"/>
                  <a:gd name="T44" fmla="*/ 1500 w 2178"/>
                  <a:gd name="T45" fmla="*/ 138 h 756"/>
                  <a:gd name="T46" fmla="*/ 1566 w 2178"/>
                  <a:gd name="T47" fmla="*/ 186 h 756"/>
                  <a:gd name="T48" fmla="*/ 1632 w 2178"/>
                  <a:gd name="T49" fmla="*/ 234 h 756"/>
                  <a:gd name="T50" fmla="*/ 1704 w 2178"/>
                  <a:gd name="T51" fmla="*/ 288 h 756"/>
                  <a:gd name="T52" fmla="*/ 1770 w 2178"/>
                  <a:gd name="T53" fmla="*/ 348 h 756"/>
                  <a:gd name="T54" fmla="*/ 1836 w 2178"/>
                  <a:gd name="T55" fmla="*/ 414 h 756"/>
                  <a:gd name="T56" fmla="*/ 1908 w 2178"/>
                  <a:gd name="T57" fmla="*/ 480 h 756"/>
                  <a:gd name="T58" fmla="*/ 1974 w 2178"/>
                  <a:gd name="T59" fmla="*/ 546 h 756"/>
                  <a:gd name="T60" fmla="*/ 2040 w 2178"/>
                  <a:gd name="T61" fmla="*/ 618 h 756"/>
                  <a:gd name="T62" fmla="*/ 2112 w 2178"/>
                  <a:gd name="T63" fmla="*/ 690 h 756"/>
                  <a:gd name="T64" fmla="*/ 2178 w 2178"/>
                  <a:gd name="T65" fmla="*/ 756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78" h="756">
                    <a:moveTo>
                      <a:pt x="0" y="720"/>
                    </a:moveTo>
                    <a:lnTo>
                      <a:pt x="66" y="648"/>
                    </a:lnTo>
                    <a:lnTo>
                      <a:pt x="138" y="576"/>
                    </a:lnTo>
                    <a:lnTo>
                      <a:pt x="204" y="510"/>
                    </a:lnTo>
                    <a:lnTo>
                      <a:pt x="270" y="438"/>
                    </a:lnTo>
                    <a:lnTo>
                      <a:pt x="342" y="372"/>
                    </a:lnTo>
                    <a:lnTo>
                      <a:pt x="408" y="312"/>
                    </a:lnTo>
                    <a:lnTo>
                      <a:pt x="474" y="258"/>
                    </a:lnTo>
                    <a:lnTo>
                      <a:pt x="546" y="204"/>
                    </a:lnTo>
                    <a:lnTo>
                      <a:pt x="612" y="156"/>
                    </a:lnTo>
                    <a:lnTo>
                      <a:pt x="678" y="114"/>
                    </a:lnTo>
                    <a:lnTo>
                      <a:pt x="750" y="78"/>
                    </a:lnTo>
                    <a:lnTo>
                      <a:pt x="816" y="48"/>
                    </a:lnTo>
                    <a:lnTo>
                      <a:pt x="882" y="24"/>
                    </a:lnTo>
                    <a:lnTo>
                      <a:pt x="954" y="12"/>
                    </a:lnTo>
                    <a:lnTo>
                      <a:pt x="1020" y="0"/>
                    </a:lnTo>
                    <a:lnTo>
                      <a:pt x="1092" y="0"/>
                    </a:lnTo>
                    <a:lnTo>
                      <a:pt x="1158" y="6"/>
                    </a:lnTo>
                    <a:lnTo>
                      <a:pt x="1224" y="18"/>
                    </a:lnTo>
                    <a:lnTo>
                      <a:pt x="1296" y="36"/>
                    </a:lnTo>
                    <a:lnTo>
                      <a:pt x="1362" y="66"/>
                    </a:lnTo>
                    <a:lnTo>
                      <a:pt x="1428" y="96"/>
                    </a:lnTo>
                    <a:lnTo>
                      <a:pt x="1500" y="138"/>
                    </a:lnTo>
                    <a:lnTo>
                      <a:pt x="1566" y="186"/>
                    </a:lnTo>
                    <a:lnTo>
                      <a:pt x="1632" y="234"/>
                    </a:lnTo>
                    <a:lnTo>
                      <a:pt x="1704" y="288"/>
                    </a:lnTo>
                    <a:lnTo>
                      <a:pt x="1770" y="348"/>
                    </a:lnTo>
                    <a:lnTo>
                      <a:pt x="1836" y="414"/>
                    </a:lnTo>
                    <a:lnTo>
                      <a:pt x="1908" y="480"/>
                    </a:lnTo>
                    <a:lnTo>
                      <a:pt x="1974" y="546"/>
                    </a:lnTo>
                    <a:lnTo>
                      <a:pt x="2040" y="618"/>
                    </a:lnTo>
                    <a:lnTo>
                      <a:pt x="2112" y="690"/>
                    </a:lnTo>
                    <a:lnTo>
                      <a:pt x="2178" y="756"/>
                    </a:lnTo>
                  </a:path>
                </a:pathLst>
              </a:custGeom>
              <a:noFill/>
              <a:ln w="1270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57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67034" y="211138"/>
            <a:ext cx="19812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9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pitchFamily="49" charset="-122"/>
              </a:rPr>
              <a:t>.</a:t>
            </a:r>
            <a:r>
              <a:rPr lang="en-US" altLang="zh-CN" sz="2800" dirty="0" smtClean="0">
                <a:solidFill>
                  <a:srgbClr val="7030A0"/>
                </a:solidFill>
                <a:ea typeface="楷体_GB2312" pitchFamily="49" charset="-122"/>
              </a:rPr>
              <a:t> </a:t>
            </a:r>
            <a:r>
              <a:rPr lang="zh-CN" altLang="en-US" sz="2800" b="1" dirty="0" smtClean="0">
                <a:ea typeface="楷体_GB2312" pitchFamily="49" charset="-122"/>
              </a:rPr>
              <a:t>计算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654149"/>
              </p:ext>
            </p:extLst>
          </p:nvPr>
        </p:nvGraphicFramePr>
        <p:xfrm>
          <a:off x="1115616" y="704801"/>
          <a:ext cx="218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7" name="Equation" r:id="rId3" imgW="2184120" imgH="838080" progId="Equation.DSMT4">
                  <p:embed/>
                </p:oleObj>
              </mc:Choice>
              <mc:Fallback>
                <p:oleObj name="Equation" r:id="rId3" imgW="2184120" imgH="83808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704801"/>
                        <a:ext cx="2184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3866" y="2189782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049683"/>
              </p:ext>
            </p:extLst>
          </p:nvPr>
        </p:nvGraphicFramePr>
        <p:xfrm>
          <a:off x="1179430" y="2056482"/>
          <a:ext cx="326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8" name="Equation" r:id="rId5" imgW="3263760" imgH="838080" progId="Equation.DSMT4">
                  <p:embed/>
                </p:oleObj>
              </mc:Choice>
              <mc:Fallback>
                <p:oleObj name="Equation" r:id="rId5" imgW="3263760" imgH="83808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430" y="2056482"/>
                        <a:ext cx="3263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426314" y="203023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284061"/>
              </p:ext>
            </p:extLst>
          </p:nvPr>
        </p:nvGraphicFramePr>
        <p:xfrm>
          <a:off x="4426314" y="1928638"/>
          <a:ext cx="457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" name="Equation" r:id="rId7" imgW="457200" imgH="1041120" progId="Equation.DSMT4">
                  <p:embed/>
                </p:oleObj>
              </mc:Choice>
              <mc:Fallback>
                <p:oleObj name="Equation" r:id="rId7" imgW="457200" imgH="104112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6314" y="1928638"/>
                        <a:ext cx="4572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040817"/>
              </p:ext>
            </p:extLst>
          </p:nvPr>
        </p:nvGraphicFramePr>
        <p:xfrm>
          <a:off x="4995780" y="2229520"/>
          <a:ext cx="3429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0" name="Equation" r:id="rId9" imgW="3429000" imgH="495000" progId="Equation.DSMT4">
                  <p:embed/>
                </p:oleObj>
              </mc:Choice>
              <mc:Fallback>
                <p:oleObj name="Equation" r:id="rId9" imgW="3429000" imgH="49500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780" y="2229520"/>
                        <a:ext cx="3429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03647"/>
              </p:ext>
            </p:extLst>
          </p:nvPr>
        </p:nvGraphicFramePr>
        <p:xfrm>
          <a:off x="2830430" y="2937545"/>
          <a:ext cx="55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1" name="Equation" r:id="rId11" imgW="558720" imgH="838080" progId="Equation.DSMT4">
                  <p:embed/>
                </p:oleObj>
              </mc:Choice>
              <mc:Fallback>
                <p:oleObj name="Equation" r:id="rId11" imgW="558720" imgH="83808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430" y="2937545"/>
                        <a:ext cx="558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606051"/>
              </p:ext>
            </p:extLst>
          </p:nvPr>
        </p:nvGraphicFramePr>
        <p:xfrm>
          <a:off x="4589380" y="2943895"/>
          <a:ext cx="914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" name="Equation" r:id="rId13" imgW="914400" imgH="825480" progId="Equation.DSMT4">
                  <p:embed/>
                </p:oleObj>
              </mc:Choice>
              <mc:Fallback>
                <p:oleObj name="Equation" r:id="rId13" imgW="914400" imgH="82548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380" y="2943895"/>
                        <a:ext cx="914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217147"/>
              </p:ext>
            </p:extLst>
          </p:nvPr>
        </p:nvGraphicFramePr>
        <p:xfrm>
          <a:off x="3471780" y="2943895"/>
          <a:ext cx="977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3" name="Equation" r:id="rId15" imgW="977760" imgH="825480" progId="Equation.DSMT4">
                  <p:embed/>
                </p:oleObj>
              </mc:Choice>
              <mc:Fallback>
                <p:oleObj name="Equation" r:id="rId15" imgW="977760" imgH="82548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780" y="2943895"/>
                        <a:ext cx="9779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326890"/>
              </p:ext>
            </p:extLst>
          </p:nvPr>
        </p:nvGraphicFramePr>
        <p:xfrm>
          <a:off x="4406187" y="692696"/>
          <a:ext cx="4394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4" name="Equation" r:id="rId17" imgW="4394160" imgH="761760" progId="Equation.DSMT4">
                  <p:embed/>
                </p:oleObj>
              </mc:Choice>
              <mc:Fallback>
                <p:oleObj name="Equation" r:id="rId17" imgW="4394160" imgH="76176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187" y="692696"/>
                        <a:ext cx="43942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471002"/>
              </p:ext>
            </p:extLst>
          </p:nvPr>
        </p:nvGraphicFramePr>
        <p:xfrm>
          <a:off x="1274145" y="3847005"/>
          <a:ext cx="4114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5" name="Equation" r:id="rId19" imgW="4114800" imgH="761760" progId="Equation.DSMT4">
                  <p:embed/>
                </p:oleObj>
              </mc:Choice>
              <mc:Fallback>
                <p:oleObj name="Equation" r:id="rId19" imgW="4114800" imgH="76176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45" y="3847005"/>
                        <a:ext cx="41148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307872"/>
              </p:ext>
            </p:extLst>
          </p:nvPr>
        </p:nvGraphicFramePr>
        <p:xfrm>
          <a:off x="1905495" y="4738861"/>
          <a:ext cx="3035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6" name="Equation" r:id="rId21" imgW="3035160" imgH="609480" progId="Equation.DSMT4">
                  <p:embed/>
                </p:oleObj>
              </mc:Choice>
              <mc:Fallback>
                <p:oleObj name="Equation" r:id="rId21" imgW="3035160" imgH="60948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495" y="4738861"/>
                        <a:ext cx="30353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79501"/>
              </p:ext>
            </p:extLst>
          </p:nvPr>
        </p:nvGraphicFramePr>
        <p:xfrm>
          <a:off x="5110658" y="4653136"/>
          <a:ext cx="111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7" name="Equation" r:id="rId23" imgW="1117440" imgH="825480" progId="Equation.DSMT4">
                  <p:embed/>
                </p:oleObj>
              </mc:Choice>
              <mc:Fallback>
                <p:oleObj name="Equation" r:id="rId23" imgW="1117440" imgH="82548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658" y="4653136"/>
                        <a:ext cx="11176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216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1560" y="513314"/>
            <a:ext cx="77019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5.2.1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变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上限积分及其导数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404" y="1593433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itchFamily="2" charset="-122"/>
                <a:ea typeface="华文琥珀" pitchFamily="2" charset="-122"/>
              </a:rPr>
              <a:t>本小节内容提要：</a:t>
            </a:r>
            <a:endParaRPr lang="zh-CN" altLang="en-US" sz="36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4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804404" y="2528169"/>
            <a:ext cx="44957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一．原函数存在定理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04404" y="3348281"/>
            <a:ext cx="47838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二．变限积分的导数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5.2.2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）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59632"/>
            <a:ext cx="6345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用牛顿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莱布尼茨公式计算定积分的值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123438"/>
              </p:ext>
            </p:extLst>
          </p:nvPr>
        </p:nvGraphicFramePr>
        <p:xfrm>
          <a:off x="683568" y="1821458"/>
          <a:ext cx="31115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4" name="Equation" r:id="rId3" imgW="3111480" imgH="685800" progId="Equation.DSMT4">
                  <p:embed/>
                </p:oleObj>
              </mc:Choice>
              <mc:Fallback>
                <p:oleObj name="Equation" r:id="rId3" imgW="3111480" imgH="6858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821458"/>
                        <a:ext cx="31115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316016"/>
              </p:ext>
            </p:extLst>
          </p:nvPr>
        </p:nvGraphicFramePr>
        <p:xfrm>
          <a:off x="4644008" y="1700808"/>
          <a:ext cx="29495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5" name="Equation" r:id="rId5" imgW="2958840" imgH="939600" progId="Equation.DSMT4">
                  <p:embed/>
                </p:oleObj>
              </mc:Choice>
              <mc:Fallback>
                <p:oleObj name="Equation" r:id="rId5" imgW="2958840" imgH="9396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700808"/>
                        <a:ext cx="294957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225794"/>
              </p:ext>
            </p:extLst>
          </p:nvPr>
        </p:nvGraphicFramePr>
        <p:xfrm>
          <a:off x="683568" y="2708920"/>
          <a:ext cx="21875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6" name="Equation" r:id="rId7" imgW="2197080" imgH="812520" progId="Equation.DSMT4">
                  <p:embed/>
                </p:oleObj>
              </mc:Choice>
              <mc:Fallback>
                <p:oleObj name="Equation" r:id="rId7" imgW="2197080" imgH="81252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708920"/>
                        <a:ext cx="2187575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66328"/>
              </p:ext>
            </p:extLst>
          </p:nvPr>
        </p:nvGraphicFramePr>
        <p:xfrm>
          <a:off x="4644008" y="2708920"/>
          <a:ext cx="25542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7" name="Equation" r:id="rId9" imgW="2565360" imgH="812520" progId="Equation.DSMT4">
                  <p:embed/>
                </p:oleObj>
              </mc:Choice>
              <mc:Fallback>
                <p:oleObj name="Equation" r:id="rId9" imgW="2565360" imgH="81252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708920"/>
                        <a:ext cx="2554288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9552" y="397480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544634"/>
              </p:ext>
            </p:extLst>
          </p:nvPr>
        </p:nvGraphicFramePr>
        <p:xfrm>
          <a:off x="2247138" y="3819699"/>
          <a:ext cx="9906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8" name="Equation" r:id="rId11" imgW="990360" imgH="825480" progId="Equation.DSMT4">
                  <p:embed/>
                </p:oleObj>
              </mc:Choice>
              <mc:Fallback>
                <p:oleObj name="Equation" r:id="rId11" imgW="990360" imgH="82548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138" y="3819699"/>
                        <a:ext cx="990600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597937"/>
              </p:ext>
            </p:extLst>
          </p:nvPr>
        </p:nvGraphicFramePr>
        <p:xfrm>
          <a:off x="3678631" y="3819698"/>
          <a:ext cx="10541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9" name="Equation" r:id="rId13" imgW="1054080" imgH="825480" progId="Equation.DSMT4">
                  <p:embed/>
                </p:oleObj>
              </mc:Choice>
              <mc:Fallback>
                <p:oleObj name="Equation" r:id="rId13" imgW="1054080" imgH="82548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631" y="3819698"/>
                        <a:ext cx="1054100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877694"/>
              </p:ext>
            </p:extLst>
          </p:nvPr>
        </p:nvGraphicFramePr>
        <p:xfrm>
          <a:off x="5173624" y="3992736"/>
          <a:ext cx="9017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0" name="Equation" r:id="rId15" imgW="901440" imgH="482400" progId="Equation.DSMT4">
                  <p:embed/>
                </p:oleObj>
              </mc:Choice>
              <mc:Fallback>
                <p:oleObj name="Equation" r:id="rId15" imgW="901440" imgH="4824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24" y="3992736"/>
                        <a:ext cx="90170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029613"/>
              </p:ext>
            </p:extLst>
          </p:nvPr>
        </p:nvGraphicFramePr>
        <p:xfrm>
          <a:off x="6516216" y="3992736"/>
          <a:ext cx="9271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1" name="Equation" r:id="rId17" imgW="927000" imgH="482400" progId="Equation.DSMT4">
                  <p:embed/>
                </p:oleObj>
              </mc:Choice>
              <mc:Fallback>
                <p:oleObj name="Equation" r:id="rId17" imgW="927000" imgH="4824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3992736"/>
                        <a:ext cx="92710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75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11560" y="199482"/>
            <a:ext cx="7800710" cy="1016000"/>
            <a:chOff x="576" y="1603"/>
            <a:chExt cx="4800" cy="640"/>
          </a:xfrm>
        </p:grpSpPr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576" y="1728"/>
              <a:ext cx="48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7030A0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 b="1" dirty="0" smtClean="0">
                  <a:solidFill>
                    <a:srgbClr val="7030A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10</a:t>
              </a:r>
              <a:r>
                <a:rPr lang="en-US" altLang="zh-CN" sz="2800" b="1" dirty="0" smtClean="0">
                  <a:solidFill>
                    <a:srgbClr val="7030A0"/>
                  </a:solidFill>
                  <a:latin typeface="黑体" pitchFamily="2" charset="-122"/>
                  <a:ea typeface="黑体" pitchFamily="2" charset="-122"/>
                </a:rPr>
                <a:t>. </a:t>
              </a:r>
              <a:r>
                <a:rPr lang="zh-CN" altLang="en-US" sz="2800" b="1" dirty="0" smtClean="0">
                  <a:latin typeface="宋体" charset="-122"/>
                </a:rPr>
                <a:t>设</a:t>
              </a:r>
              <a:r>
                <a:rPr lang="zh-CN" altLang="en-US" sz="2800" b="1" dirty="0" smtClean="0"/>
                <a:t>                                         </a:t>
              </a:r>
              <a:r>
                <a:rPr lang="en-US" altLang="zh-CN" sz="2800" b="1" dirty="0" smtClean="0"/>
                <a:t>  </a:t>
              </a:r>
              <a:r>
                <a:rPr lang="zh-CN" altLang="en-US" sz="2800" b="1" dirty="0" smtClean="0"/>
                <a:t>求                         </a:t>
              </a:r>
              <a:r>
                <a:rPr lang="en-US" altLang="zh-CN" sz="2800" b="1" dirty="0" smtClean="0"/>
                <a:t>    </a:t>
              </a:r>
              <a:endParaRPr lang="en-US" altLang="zh-CN" sz="2800" b="1" dirty="0"/>
            </a:p>
          </p:txBody>
        </p:sp>
        <p:graphicFrame>
          <p:nvGraphicFramePr>
            <p:cNvPr id="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7725921"/>
                </p:ext>
              </p:extLst>
            </p:nvPr>
          </p:nvGraphicFramePr>
          <p:xfrm>
            <a:off x="1521" y="1603"/>
            <a:ext cx="2072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31" name="Equation" r:id="rId3" imgW="3288960" imgH="1015920" progId="Equation.DSMT4">
                    <p:embed/>
                  </p:oleObj>
                </mc:Choice>
                <mc:Fallback>
                  <p:oleObj name="Equation" r:id="rId3" imgW="3288960" imgH="1015920" progId="Equation.DSMT4">
                    <p:embed/>
                    <p:pic>
                      <p:nvPicPr>
                        <p:cNvPr id="0" name="Picture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1" y="1603"/>
                          <a:ext cx="2072" cy="6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8076161"/>
                </p:ext>
              </p:extLst>
            </p:nvPr>
          </p:nvGraphicFramePr>
          <p:xfrm>
            <a:off x="4084" y="1654"/>
            <a:ext cx="976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32" name="Equation" r:id="rId5" imgW="1549080" imgH="723600" progId="Equation.DSMT4">
                    <p:embed/>
                  </p:oleObj>
                </mc:Choice>
                <mc:Fallback>
                  <p:oleObj name="Equation" r:id="rId5" imgW="1549080" imgH="723600" progId="Equation.DSMT4">
                    <p:embed/>
                    <p:pic>
                      <p:nvPicPr>
                        <p:cNvPr id="0" name="Picture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4" y="1654"/>
                          <a:ext cx="976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792270" y="1464719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2" charset="-122"/>
              </a:rPr>
              <a:t>解</a:t>
            </a:r>
            <a:r>
              <a:rPr lang="en-US" altLang="zh-CN" sz="2800" b="1" dirty="0" smtClean="0">
                <a:solidFill>
                  <a:srgbClr val="7030A0"/>
                </a:solidFill>
                <a:ea typeface="黑体" pitchFamily="2" charset="-122"/>
              </a:rPr>
              <a:t>:</a:t>
            </a:r>
            <a:endParaRPr lang="zh-CN" altLang="en-US" sz="2800" b="1" dirty="0">
              <a:solidFill>
                <a:srgbClr val="7030A0"/>
              </a:solidFill>
              <a:ea typeface="黑体" pitchFamily="2" charset="-122"/>
            </a:endParaRPr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218675"/>
              </p:ext>
            </p:extLst>
          </p:nvPr>
        </p:nvGraphicFramePr>
        <p:xfrm>
          <a:off x="1475656" y="1464719"/>
          <a:ext cx="1790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3" name="Equation" r:id="rId7" imgW="1790640" imgH="723600" progId="Equation.DSMT4">
                  <p:embed/>
                </p:oleObj>
              </mc:Choice>
              <mc:Fallback>
                <p:oleObj name="Equation" r:id="rId7" imgW="1790640" imgH="72360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464719"/>
                        <a:ext cx="17907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77939"/>
              </p:ext>
            </p:extLst>
          </p:nvPr>
        </p:nvGraphicFramePr>
        <p:xfrm>
          <a:off x="1090613" y="2492375"/>
          <a:ext cx="3784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4" name="Equation" r:id="rId9" imgW="3784320" imgH="685800" progId="Equation.DSMT4">
                  <p:embed/>
                </p:oleObj>
              </mc:Choice>
              <mc:Fallback>
                <p:oleObj name="Equation" r:id="rId9" imgW="3784320" imgH="68580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2492375"/>
                        <a:ext cx="3784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689165"/>
              </p:ext>
            </p:extLst>
          </p:nvPr>
        </p:nvGraphicFramePr>
        <p:xfrm>
          <a:off x="4932040" y="2690997"/>
          <a:ext cx="60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5" name="公式" r:id="rId11" imgW="609600" imgH="330200" progId="Equation.3">
                  <p:embed/>
                </p:oleObj>
              </mc:Choice>
              <mc:Fallback>
                <p:oleObj name="公式" r:id="rId11" imgW="609600" imgH="330200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690997"/>
                        <a:ext cx="609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850170" y="939257"/>
            <a:ext cx="1714500" cy="2735262"/>
            <a:chOff x="4392" y="2069"/>
            <a:chExt cx="1080" cy="1723"/>
          </a:xfrm>
        </p:grpSpPr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4416" y="3641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V="1">
              <a:off x="4512" y="2069"/>
              <a:ext cx="1" cy="16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H="1" flipV="1">
              <a:off x="5103" y="2251"/>
              <a:ext cx="3" cy="13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 flipV="1">
              <a:off x="4512" y="3161"/>
              <a:ext cx="278" cy="4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>
              <a:off x="4794" y="2251"/>
              <a:ext cx="3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" name="Object 26"/>
            <p:cNvGraphicFramePr>
              <a:graphicFrameLocks noChangeAspect="1"/>
            </p:cNvGraphicFramePr>
            <p:nvPr/>
          </p:nvGraphicFramePr>
          <p:xfrm>
            <a:off x="5357" y="3683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36" name="公式" r:id="rId13" imgW="253890" imgH="241195" progId="Equation.3">
                    <p:embed/>
                  </p:oleObj>
                </mc:Choice>
                <mc:Fallback>
                  <p:oleObj name="公式" r:id="rId13" imgW="253890" imgH="241195" progId="Equation.3">
                    <p:embed/>
                    <p:pic>
                      <p:nvPicPr>
                        <p:cNvPr id="0" name="Picture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" y="3683"/>
                          <a:ext cx="115" cy="1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7"/>
            <p:cNvGraphicFramePr>
              <a:graphicFrameLocks noChangeAspect="1"/>
            </p:cNvGraphicFramePr>
            <p:nvPr/>
          </p:nvGraphicFramePr>
          <p:xfrm>
            <a:off x="4541" y="2069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37" name="公式" r:id="rId15" imgW="253780" imgH="317225" progId="Equation.3">
                    <p:embed/>
                  </p:oleObj>
                </mc:Choice>
                <mc:Fallback>
                  <p:oleObj name="公式" r:id="rId15" imgW="253780" imgH="317225" progId="Equation.3">
                    <p:embed/>
                    <p:pic>
                      <p:nvPicPr>
                        <p:cNvPr id="0" name="Picture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1" y="2069"/>
                          <a:ext cx="115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8"/>
            <p:cNvGraphicFramePr>
              <a:graphicFrameLocks noChangeAspect="1"/>
            </p:cNvGraphicFramePr>
            <p:nvPr/>
          </p:nvGraphicFramePr>
          <p:xfrm>
            <a:off x="4392" y="3663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38" name="公式" r:id="rId17" imgW="215713" imgH="241091" progId="Equation.3">
                    <p:embed/>
                  </p:oleObj>
                </mc:Choice>
                <mc:Fallback>
                  <p:oleObj name="公式" r:id="rId17" imgW="215713" imgH="241091" progId="Equation.3">
                    <p:embed/>
                    <p:pic>
                      <p:nvPicPr>
                        <p:cNvPr id="0" name="Picture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" y="3663"/>
                          <a:ext cx="98" cy="1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29"/>
            <p:cNvSpPr>
              <a:spLocks noChangeShapeType="1"/>
            </p:cNvSpPr>
            <p:nvPr/>
          </p:nvSpPr>
          <p:spPr bwMode="auto">
            <a:xfrm flipH="1" flipV="1">
              <a:off x="4785" y="2251"/>
              <a:ext cx="15" cy="1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" name="Object 30"/>
            <p:cNvGraphicFramePr>
              <a:graphicFrameLocks noChangeAspect="1"/>
            </p:cNvGraphicFramePr>
            <p:nvPr/>
          </p:nvGraphicFramePr>
          <p:xfrm>
            <a:off x="4775" y="3662"/>
            <a:ext cx="59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39" name="公式" r:id="rId19" imgW="177569" imgH="304404" progId="Equation.3">
                    <p:embed/>
                  </p:oleObj>
                </mc:Choice>
                <mc:Fallback>
                  <p:oleObj name="公式" r:id="rId19" imgW="177569" imgH="304404" progId="Equation.3">
                    <p:embed/>
                    <p:pic>
                      <p:nvPicPr>
                        <p:cNvPr id="0" name="Picture 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5" y="3662"/>
                          <a:ext cx="59" cy="1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31"/>
            <p:cNvGraphicFramePr>
              <a:graphicFrameLocks noChangeAspect="1"/>
            </p:cNvGraphicFramePr>
            <p:nvPr/>
          </p:nvGraphicFramePr>
          <p:xfrm>
            <a:off x="5074" y="3665"/>
            <a:ext cx="72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0" name="公式" r:id="rId21" imgW="215713" imgH="304536" progId="Equation.3">
                    <p:embed/>
                  </p:oleObj>
                </mc:Choice>
                <mc:Fallback>
                  <p:oleObj name="公式" r:id="rId21" imgW="215713" imgH="304536" progId="Equation.3">
                    <p:embed/>
                    <p:pic>
                      <p:nvPicPr>
                        <p:cNvPr id="0" name="Picture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4" y="3665"/>
                          <a:ext cx="72" cy="1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Box 23"/>
          <p:cNvSpPr txBox="1"/>
          <p:nvPr/>
        </p:nvSpPr>
        <p:spPr>
          <a:xfrm>
            <a:off x="651640" y="4252366"/>
            <a:ext cx="6683240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(1)  = 2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矛盾吗？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247" y="3582723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思考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503610"/>
              </p:ext>
            </p:extLst>
          </p:nvPr>
        </p:nvGraphicFramePr>
        <p:xfrm>
          <a:off x="5004048" y="1464719"/>
          <a:ext cx="1498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" name="Equation" r:id="rId23" imgW="1498320" imgH="723600" progId="Equation.DSMT4">
                  <p:embed/>
                </p:oleObj>
              </mc:Choice>
              <mc:Fallback>
                <p:oleObj name="Equation" r:id="rId23" imgW="1498320" imgH="72360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464719"/>
                        <a:ext cx="14986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309750"/>
              </p:ext>
            </p:extLst>
          </p:nvPr>
        </p:nvGraphicFramePr>
        <p:xfrm>
          <a:off x="2627784" y="2679452"/>
          <a:ext cx="406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" name="Equation" r:id="rId25" imgW="406080" imgH="317160" progId="Equation.DSMT4">
                  <p:embed/>
                </p:oleObj>
              </mc:Choice>
              <mc:Fallback>
                <p:oleObj name="Equation" r:id="rId25" imgW="406080" imgH="31716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679452"/>
                        <a:ext cx="4064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783075"/>
              </p:ext>
            </p:extLst>
          </p:nvPr>
        </p:nvGraphicFramePr>
        <p:xfrm>
          <a:off x="4224208" y="2705585"/>
          <a:ext cx="190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" name="Equation" r:id="rId27" imgW="190440" imgH="304560" progId="Equation.DSMT4">
                  <p:embed/>
                </p:oleObj>
              </mc:Choice>
              <mc:Fallback>
                <p:oleObj name="Equation" r:id="rId27" imgW="190440" imgH="304560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208" y="2705585"/>
                        <a:ext cx="1905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028495"/>
              </p:ext>
            </p:extLst>
          </p:nvPr>
        </p:nvGraphicFramePr>
        <p:xfrm>
          <a:off x="3203848" y="1464719"/>
          <a:ext cx="1752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" name="Equation" r:id="rId29" imgW="1752480" imgH="723600" progId="Equation.DSMT4">
                  <p:embed/>
                </p:oleObj>
              </mc:Choice>
              <mc:Fallback>
                <p:oleObj name="Equation" r:id="rId29" imgW="1752480" imgH="72360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464719"/>
                        <a:ext cx="17526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34742"/>
              </p:ext>
            </p:extLst>
          </p:nvPr>
        </p:nvGraphicFramePr>
        <p:xfrm>
          <a:off x="771333" y="4152026"/>
          <a:ext cx="2768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5" name="Equation" r:id="rId31" imgW="2768400" imgH="723600" progId="Equation.DSMT4">
                  <p:embed/>
                </p:oleObj>
              </mc:Choice>
              <mc:Fallback>
                <p:oleObj name="Equation" r:id="rId31" imgW="2768400" imgH="72360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333" y="4152026"/>
                        <a:ext cx="2768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476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02 -0.33958 L 1.38889E-6 4.75133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10" y="169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83 -0.28151 L 1.11111E-6 -3.74508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140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83568" y="404664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11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 b="1" dirty="0" smtClean="0">
                <a:latin typeface="宋体" charset="-122"/>
              </a:rPr>
              <a:t>求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    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238397"/>
              </p:ext>
            </p:extLst>
          </p:nvPr>
        </p:nvGraphicFramePr>
        <p:xfrm>
          <a:off x="2565400" y="296863"/>
          <a:ext cx="2527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2" name="Equation" r:id="rId3" imgW="2527200" imgH="723600" progId="Equation.DSMT4">
                  <p:embed/>
                </p:oleObj>
              </mc:Choice>
              <mc:Fallback>
                <p:oleObj name="Equation" r:id="rId3" imgW="2527200" imgH="72360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96863"/>
                        <a:ext cx="25273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3568" y="1242864"/>
            <a:ext cx="1119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2" charset="-122"/>
              </a:rPr>
              <a:t>解：</a:t>
            </a:r>
            <a:endParaRPr lang="zh-CN" altLang="en-US" sz="2800" b="1" dirty="0">
              <a:solidFill>
                <a:srgbClr val="7030A0"/>
              </a:solidFill>
              <a:ea typeface="黑体" pitchFamily="2" charset="-122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521768" y="1228576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由图形可知</a:t>
            </a:r>
          </a:p>
        </p:txBody>
      </p:sp>
      <p:graphicFrame>
        <p:nvGraphicFramePr>
          <p:cNvPr id="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751"/>
              </p:ext>
            </p:extLst>
          </p:nvPr>
        </p:nvGraphicFramePr>
        <p:xfrm>
          <a:off x="1447800" y="1857375"/>
          <a:ext cx="26162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3" name="Equation" r:id="rId5" imgW="2616120" imgH="457200" progId="Equation.DSMT4">
                  <p:embed/>
                </p:oleObj>
              </mc:Choice>
              <mc:Fallback>
                <p:oleObj name="Equation" r:id="rId5" imgW="2616120" imgH="45720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57375"/>
                        <a:ext cx="261620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072985"/>
              </p:ext>
            </p:extLst>
          </p:nvPr>
        </p:nvGraphicFramePr>
        <p:xfrm>
          <a:off x="1331640" y="2755086"/>
          <a:ext cx="27813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4" name="Equation" r:id="rId7" imgW="2781000" imgH="1549080" progId="Equation.DSMT4">
                  <p:embed/>
                </p:oleObj>
              </mc:Choice>
              <mc:Fallback>
                <p:oleObj name="Equation" r:id="rId7" imgW="2781000" imgH="154908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755086"/>
                        <a:ext cx="27813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851458"/>
              </p:ext>
            </p:extLst>
          </p:nvPr>
        </p:nvGraphicFramePr>
        <p:xfrm>
          <a:off x="830263" y="4652963"/>
          <a:ext cx="2540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5" name="Equation" r:id="rId9" imgW="2539800" imgH="685800" progId="Equation.DSMT4">
                  <p:embed/>
                </p:oleObj>
              </mc:Choice>
              <mc:Fallback>
                <p:oleObj name="Equation" r:id="rId9" imgW="2539800" imgH="68580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4652963"/>
                        <a:ext cx="2540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895355"/>
              </p:ext>
            </p:extLst>
          </p:nvPr>
        </p:nvGraphicFramePr>
        <p:xfrm>
          <a:off x="5940152" y="4647993"/>
          <a:ext cx="720080" cy="79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6" name="Equation" r:id="rId11" imgW="355320" imgH="393480" progId="Equation.DSMT4">
                  <p:embed/>
                </p:oleObj>
              </mc:Choice>
              <mc:Fallback>
                <p:oleObj name="Equation" r:id="rId11" imgW="355320" imgH="39348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4647993"/>
                        <a:ext cx="720080" cy="797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12"/>
          <p:cNvSpPr>
            <a:spLocks noChangeShapeType="1"/>
          </p:cNvSpPr>
          <p:nvPr/>
        </p:nvSpPr>
        <p:spPr bwMode="auto">
          <a:xfrm rot="20787881" flipV="1">
            <a:off x="5584957" y="2125481"/>
            <a:ext cx="2281238" cy="1376475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rc 32"/>
          <p:cNvSpPr>
            <a:spLocks/>
          </p:cNvSpPr>
          <p:nvPr/>
        </p:nvSpPr>
        <p:spPr bwMode="auto">
          <a:xfrm>
            <a:off x="5554018" y="1154224"/>
            <a:ext cx="1711325" cy="1935225"/>
          </a:xfrm>
          <a:custGeom>
            <a:avLst/>
            <a:gdLst>
              <a:gd name="G0" fmla="+- 21485 0 0"/>
              <a:gd name="G1" fmla="+- 0 0 0"/>
              <a:gd name="G2" fmla="+- 21600 0 0"/>
              <a:gd name="T0" fmla="*/ 42987 w 42987"/>
              <a:gd name="T1" fmla="*/ 2052 h 21600"/>
              <a:gd name="T2" fmla="*/ 0 w 42987"/>
              <a:gd name="T3" fmla="*/ 2228 h 21600"/>
              <a:gd name="T4" fmla="*/ 21485 w 42987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987" h="21600" fill="none" extrusionOk="0">
                <a:moveTo>
                  <a:pt x="42987" y="2052"/>
                </a:moveTo>
                <a:cubicBezTo>
                  <a:pt x="41929" y="13136"/>
                  <a:pt x="32619" y="21599"/>
                  <a:pt x="21485" y="21600"/>
                </a:cubicBezTo>
                <a:cubicBezTo>
                  <a:pt x="10418" y="21600"/>
                  <a:pt x="1141" y="13235"/>
                  <a:pt x="0" y="2227"/>
                </a:cubicBezTo>
              </a:path>
              <a:path w="42987" h="21600" stroke="0" extrusionOk="0">
                <a:moveTo>
                  <a:pt x="42987" y="2052"/>
                </a:moveTo>
                <a:cubicBezTo>
                  <a:pt x="41929" y="13136"/>
                  <a:pt x="32619" y="21599"/>
                  <a:pt x="21485" y="21600"/>
                </a:cubicBezTo>
                <a:cubicBezTo>
                  <a:pt x="10418" y="21600"/>
                  <a:pt x="1141" y="13235"/>
                  <a:pt x="0" y="2227"/>
                </a:cubicBezTo>
                <a:lnTo>
                  <a:pt x="21485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5366693" y="1076176"/>
            <a:ext cx="2628900" cy="2901950"/>
            <a:chOff x="5366693" y="1076176"/>
            <a:chExt cx="2628900" cy="2901950"/>
          </a:xfrm>
        </p:grpSpPr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5461943" y="3087674"/>
              <a:ext cx="25336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6409681" y="1076176"/>
              <a:ext cx="0" cy="29019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1459544"/>
                </p:ext>
              </p:extLst>
            </p:nvPr>
          </p:nvGraphicFramePr>
          <p:xfrm>
            <a:off x="7797156" y="3199424"/>
            <a:ext cx="166688" cy="161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87" name="公式" r:id="rId13" imgW="266469" imgH="253780" progId="Equation.3">
                    <p:embed/>
                  </p:oleObj>
                </mc:Choice>
                <mc:Fallback>
                  <p:oleObj name="公式" r:id="rId13" imgW="266469" imgH="253780" progId="Equation.3">
                    <p:embed/>
                    <p:pic>
                      <p:nvPicPr>
                        <p:cNvPr id="0" name="Picture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7156" y="3199424"/>
                          <a:ext cx="166688" cy="1614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8625098"/>
                </p:ext>
              </p:extLst>
            </p:nvPr>
          </p:nvGraphicFramePr>
          <p:xfrm>
            <a:off x="6206481" y="1182604"/>
            <a:ext cx="165100" cy="209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88" name="公式" r:id="rId15" imgW="266584" imgH="330057" progId="Equation.3">
                    <p:embed/>
                  </p:oleObj>
                </mc:Choice>
                <mc:Fallback>
                  <p:oleObj name="公式" r:id="rId15" imgW="266584" imgH="330057" progId="Equation.3">
                    <p:embed/>
                    <p:pic>
                      <p:nvPicPr>
                        <p:cNvPr id="0" name="Picture 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6481" y="1182604"/>
                          <a:ext cx="165100" cy="209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4292184"/>
                </p:ext>
              </p:extLst>
            </p:nvPr>
          </p:nvGraphicFramePr>
          <p:xfrm>
            <a:off x="6443018" y="3165722"/>
            <a:ext cx="157163" cy="175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89" name="公式" r:id="rId17" imgW="228501" imgH="253890" progId="Equation.3">
                    <p:embed/>
                  </p:oleObj>
                </mc:Choice>
                <mc:Fallback>
                  <p:oleObj name="公式" r:id="rId17" imgW="228501" imgH="253890" progId="Equation.3">
                    <p:embed/>
                    <p:pic>
                      <p:nvPicPr>
                        <p:cNvPr id="0" name="Picture 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3018" y="3165722"/>
                          <a:ext cx="157163" cy="1756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3995329"/>
                </p:ext>
              </p:extLst>
            </p:nvPr>
          </p:nvGraphicFramePr>
          <p:xfrm>
            <a:off x="5684193" y="1571068"/>
            <a:ext cx="677863" cy="368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0" name="公式" r:id="rId19" imgW="1188360" imgH="571320" progId="Equation.3">
                    <p:embed/>
                  </p:oleObj>
                </mc:Choice>
                <mc:Fallback>
                  <p:oleObj name="公式" r:id="rId19" imgW="1188360" imgH="571320" progId="Equation.3">
                    <p:embed/>
                    <p:pic>
                      <p:nvPicPr>
                        <p:cNvPr id="0" name="Picture 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4193" y="1571068"/>
                          <a:ext cx="677863" cy="368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686277"/>
                </p:ext>
              </p:extLst>
            </p:nvPr>
          </p:nvGraphicFramePr>
          <p:xfrm>
            <a:off x="7330431" y="2207866"/>
            <a:ext cx="592138" cy="246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1" name="公式" r:id="rId21" imgW="1031400" imgH="380880" progId="Equation.3">
                    <p:embed/>
                  </p:oleObj>
                </mc:Choice>
                <mc:Fallback>
                  <p:oleObj name="公式" r:id="rId21" imgW="1031400" imgH="380880" progId="Equation.3">
                    <p:embed/>
                    <p:pic>
                      <p:nvPicPr>
                        <p:cNvPr id="0" name="Picture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0431" y="2207866"/>
                          <a:ext cx="592138" cy="2465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7044681" y="2420723"/>
              <a:ext cx="0" cy="668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4882974"/>
                </p:ext>
              </p:extLst>
            </p:nvPr>
          </p:nvGraphicFramePr>
          <p:xfrm>
            <a:off x="6998643" y="3185234"/>
            <a:ext cx="93663" cy="1738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2" name="公式" r:id="rId23" imgW="190335" imgH="317225" progId="Equation.3">
                    <p:embed/>
                  </p:oleObj>
                </mc:Choice>
                <mc:Fallback>
                  <p:oleObj name="公式" r:id="rId23" imgW="190335" imgH="317225" progId="Equation.3">
                    <p:embed/>
                    <p:pic>
                      <p:nvPicPr>
                        <p:cNvPr id="0" name="Picture 2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8643" y="3185234"/>
                          <a:ext cx="93663" cy="1738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836457"/>
                </p:ext>
              </p:extLst>
            </p:nvPr>
          </p:nvGraphicFramePr>
          <p:xfrm>
            <a:off x="7478068" y="3174591"/>
            <a:ext cx="106363" cy="166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3" name="公式" r:id="rId25" imgW="215713" imgH="304536" progId="Equation.3">
                    <p:embed/>
                  </p:oleObj>
                </mc:Choice>
                <mc:Fallback>
                  <p:oleObj name="公式" r:id="rId25" imgW="215713" imgH="304536" progId="Equation.3">
                    <p:embed/>
                    <p:pic>
                      <p:nvPicPr>
                        <p:cNvPr id="0" name="Picture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78068" y="3174591"/>
                          <a:ext cx="106363" cy="1667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4173985"/>
                </p:ext>
              </p:extLst>
            </p:nvPr>
          </p:nvGraphicFramePr>
          <p:xfrm>
            <a:off x="5366693" y="3146210"/>
            <a:ext cx="236538" cy="166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4" name="公式" r:id="rId27" imgW="482391" imgH="304668" progId="Equation.3">
                    <p:embed/>
                  </p:oleObj>
                </mc:Choice>
                <mc:Fallback>
                  <p:oleObj name="公式" r:id="rId27" imgW="482391" imgH="304668" progId="Equation.3">
                    <p:embed/>
                    <p:pic>
                      <p:nvPicPr>
                        <p:cNvPr id="0" name="Picture 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6693" y="3146210"/>
                          <a:ext cx="236538" cy="1667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065082"/>
              </p:ext>
            </p:extLst>
          </p:nvPr>
        </p:nvGraphicFramePr>
        <p:xfrm>
          <a:off x="3347864" y="4653136"/>
          <a:ext cx="1054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5" name="Equation" r:id="rId29" imgW="1054080" imgH="685800" progId="Equation.DSMT4">
                  <p:embed/>
                </p:oleObj>
              </mc:Choice>
              <mc:Fallback>
                <p:oleObj name="Equation" r:id="rId29" imgW="1054080" imgH="68580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653136"/>
                        <a:ext cx="10541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138944"/>
              </p:ext>
            </p:extLst>
          </p:nvPr>
        </p:nvGraphicFramePr>
        <p:xfrm>
          <a:off x="4552305" y="4653136"/>
          <a:ext cx="1282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6" name="Equation" r:id="rId31" imgW="1282680" imgH="685800" progId="Equation.DSMT4">
                  <p:embed/>
                </p:oleObj>
              </mc:Choice>
              <mc:Fallback>
                <p:oleObj name="Equation" r:id="rId31" imgW="1282680" imgH="68580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305" y="4653136"/>
                        <a:ext cx="1282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804821"/>
              </p:ext>
            </p:extLst>
          </p:nvPr>
        </p:nvGraphicFramePr>
        <p:xfrm>
          <a:off x="1842220" y="2767214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7" name="Equation" r:id="rId33" imgW="330120" imgH="380880" progId="Equation.DSMT4">
                  <p:embed/>
                </p:oleObj>
              </mc:Choice>
              <mc:Fallback>
                <p:oleObj name="Equation" r:id="rId33" imgW="330120" imgH="38088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220" y="2767214"/>
                        <a:ext cx="330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826802"/>
              </p:ext>
            </p:extLst>
          </p:nvPr>
        </p:nvGraphicFramePr>
        <p:xfrm>
          <a:off x="1882818" y="3853487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8" name="Equation" r:id="rId35" imgW="330120" imgH="380880" progId="Equation.DSMT4">
                  <p:embed/>
                </p:oleObj>
              </mc:Choice>
              <mc:Fallback>
                <p:oleObj name="Equation" r:id="rId35" imgW="330120" imgH="38088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818" y="3853487"/>
                        <a:ext cx="330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212737"/>
              </p:ext>
            </p:extLst>
          </p:nvPr>
        </p:nvGraphicFramePr>
        <p:xfrm>
          <a:off x="1845345" y="3422853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9" name="Equation" r:id="rId36" imgW="215640" imgH="228600" progId="Equation.DSMT4">
                  <p:embed/>
                </p:oleObj>
              </mc:Choice>
              <mc:Fallback>
                <p:oleObj name="Equation" r:id="rId36" imgW="215640" imgH="228600" progId="Equation.DSMT4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345" y="3422853"/>
                        <a:ext cx="215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077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17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71360" y="332656"/>
            <a:ext cx="19812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pitchFamily="49" charset="-122"/>
              </a:rPr>
              <a:t>12.</a:t>
            </a:r>
            <a:r>
              <a:rPr lang="en-US" altLang="zh-CN" sz="2800" dirty="0" smtClean="0">
                <a:solidFill>
                  <a:srgbClr val="7030A0"/>
                </a:solidFill>
                <a:ea typeface="楷体_GB2312" pitchFamily="49" charset="-122"/>
              </a:rPr>
              <a:t>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已知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974677"/>
              </p:ext>
            </p:extLst>
          </p:nvPr>
        </p:nvGraphicFramePr>
        <p:xfrm>
          <a:off x="2339752" y="138113"/>
          <a:ext cx="39449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0" name="Equation" r:id="rId3" imgW="3936960" imgH="838080" progId="Equation.DSMT4">
                  <p:embed/>
                </p:oleObj>
              </mc:Choice>
              <mc:Fallback>
                <p:oleObj name="Equation" r:id="rId3" imgW="3936960" imgH="83808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38113"/>
                        <a:ext cx="394493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72200" y="332656"/>
            <a:ext cx="1354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5576" y="1146712"/>
            <a:ext cx="1119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2" charset="-122"/>
              </a:rPr>
              <a:t>解：</a:t>
            </a:r>
            <a:endParaRPr lang="zh-CN" altLang="en-US" sz="2800" b="1" dirty="0">
              <a:solidFill>
                <a:srgbClr val="7030A0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61960" y="1018455"/>
                <a:ext cx="2477922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latin typeface="Times New Roman" pitchFamily="18" charset="0"/>
                    <a:cs typeface="Times New Roman" pitchFamily="18" charset="0"/>
                  </a:rPr>
                  <a:t>注意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800" b="1" i="1" smtClean="0">
                            <a:latin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1" i="1" smtClean="0">
                            <a:latin typeface="Cambria Math"/>
                            <a:cs typeface="Times New Roman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p>
                      <m:e>
                        <m:r>
                          <a:rPr lang="en-US" altLang="zh-CN" sz="2800" b="1" i="1" smtClean="0">
                            <a:latin typeface="Cambria Math"/>
                            <a:cs typeface="Times New Roman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800" b="1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/>
                                <a:cs typeface="Times New Roman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0" smtClean="0">
                            <a:latin typeface="Cambria Math"/>
                            <a:cs typeface="Times New Roman" pitchFamily="18" charset="0"/>
                          </a:rPr>
                          <m:t>𝐝</m:t>
                        </m:r>
                        <m:r>
                          <a:rPr lang="en-US" altLang="zh-CN" sz="2800" b="1" i="1" smtClean="0">
                            <a:latin typeface="Cambria Math"/>
                            <a:cs typeface="Times New Roman" pitchFamily="18" charset="0"/>
                          </a:rPr>
                          <m:t>𝒙</m:t>
                        </m:r>
                      </m:e>
                    </m:nary>
                  </m:oMath>
                </a14:m>
                <a:endParaRPr lang="zh-CN" altLang="en-US" sz="2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960" y="1018455"/>
                <a:ext cx="2477922" cy="687881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4914" b="-10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039882" y="1124744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是一个常数，设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425503"/>
              </p:ext>
            </p:extLst>
          </p:nvPr>
        </p:nvGraphicFramePr>
        <p:xfrm>
          <a:off x="6749278" y="1040279"/>
          <a:ext cx="20066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1" name="Equation" r:id="rId6" imgW="2006280" imgH="685800" progId="Equation.DSMT4">
                  <p:embed/>
                </p:oleObj>
              </mc:Choice>
              <mc:Fallback>
                <p:oleObj name="Equation" r:id="rId6" imgW="2006280" imgH="6858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9278" y="1040279"/>
                        <a:ext cx="20066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7544" y="1844824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在上面的积分式两边积分，得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02696"/>
              </p:ext>
            </p:extLst>
          </p:nvPr>
        </p:nvGraphicFramePr>
        <p:xfrm>
          <a:off x="1315169" y="2487368"/>
          <a:ext cx="601186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2" name="Equation" r:id="rId8" imgW="6019560" imgH="838080" progId="Equation.DSMT4">
                  <p:embed/>
                </p:oleObj>
              </mc:Choice>
              <mc:Fallback>
                <p:oleObj name="Equation" r:id="rId8" imgW="6019560" imgH="83808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169" y="2487368"/>
                        <a:ext cx="6011863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55576" y="356274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即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741555"/>
              </p:ext>
            </p:extLst>
          </p:nvPr>
        </p:nvGraphicFramePr>
        <p:xfrm>
          <a:off x="3695700" y="3839089"/>
          <a:ext cx="17526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3" name="Equation" r:id="rId10" imgW="1752480" imgH="838080" progId="Equation.DSMT4">
                  <p:embed/>
                </p:oleObj>
              </mc:Choice>
              <mc:Fallback>
                <p:oleObj name="Equation" r:id="rId10" imgW="1752480" imgH="83808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3839089"/>
                        <a:ext cx="17526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11431" y="491951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047400"/>
              </p:ext>
            </p:extLst>
          </p:nvPr>
        </p:nvGraphicFramePr>
        <p:xfrm>
          <a:off x="1535318" y="4765202"/>
          <a:ext cx="1163638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4" name="Equation" r:id="rId12" imgW="1155600" imgH="838080" progId="Equation.DSMT4">
                  <p:embed/>
                </p:oleObj>
              </mc:Choice>
              <mc:Fallback>
                <p:oleObj name="Equation" r:id="rId12" imgW="1155600" imgH="83808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318" y="4765202"/>
                        <a:ext cx="1163638" cy="831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733964"/>
              </p:ext>
            </p:extLst>
          </p:nvPr>
        </p:nvGraphicFramePr>
        <p:xfrm>
          <a:off x="3114675" y="4735834"/>
          <a:ext cx="291465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5" name="Equation" r:id="rId14" imgW="2946240" imgH="876240" progId="Equation.DSMT4">
                  <p:embed/>
                </p:oleObj>
              </mc:Choice>
              <mc:Fallback>
                <p:oleObj name="Equation" r:id="rId14" imgW="2946240" imgH="87624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4735834"/>
                        <a:ext cx="2914650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450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nimBg="1"/>
      <p:bldP spid="9" grpId="0"/>
      <p:bldP spid="12" grpId="0"/>
      <p:bldP spid="15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71360" y="332656"/>
            <a:ext cx="112032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13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pitchFamily="49" charset="-122"/>
              </a:rPr>
              <a:t>.</a:t>
            </a:r>
            <a:r>
              <a:rPr lang="en-US" altLang="zh-CN" sz="2800" dirty="0" smtClean="0">
                <a:solidFill>
                  <a:srgbClr val="7030A0"/>
                </a:solidFill>
                <a:ea typeface="楷体_GB2312" pitchFamily="49" charset="-122"/>
              </a:rPr>
              <a:t>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332656"/>
            <a:ext cx="6118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连续，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且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(0) = 0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7923" y="1903468"/>
            <a:ext cx="1119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itchFamily="2" charset="-122"/>
              </a:rPr>
              <a:t>证：</a:t>
            </a:r>
            <a:endParaRPr lang="zh-CN" altLang="en-US" sz="2800" b="1" dirty="0">
              <a:solidFill>
                <a:srgbClr val="7030A0"/>
              </a:solidFill>
              <a:ea typeface="黑体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400165"/>
              </p:ext>
            </p:extLst>
          </p:nvPr>
        </p:nvGraphicFramePr>
        <p:xfrm>
          <a:off x="225555" y="1170652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0" name="Equation" r:id="rId3" imgW="2412720" imgH="609480" progId="Equation.DSMT4">
                  <p:embed/>
                </p:oleObj>
              </mc:Choice>
              <mc:Fallback>
                <p:oleObj name="Equation" r:id="rId3" imgW="2412720" imgH="60948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55" y="1170652"/>
                        <a:ext cx="2413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72570" y="118974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试证：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841009"/>
              </p:ext>
            </p:extLst>
          </p:nvPr>
        </p:nvGraphicFramePr>
        <p:xfrm>
          <a:off x="3939263" y="1027168"/>
          <a:ext cx="25193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1" name="Equation" r:id="rId5" imgW="2527200" imgH="876240" progId="Equation.DSMT4">
                  <p:embed/>
                </p:oleObj>
              </mc:Choice>
              <mc:Fallback>
                <p:oleObj name="Equation" r:id="rId5" imgW="2527200" imgH="87624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9263" y="1027168"/>
                        <a:ext cx="2519363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3901" y="1903468"/>
            <a:ext cx="7350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任意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(0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，由拉格朗日中值定理，存在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974904"/>
              </p:ext>
            </p:extLst>
          </p:nvPr>
        </p:nvGraphicFramePr>
        <p:xfrm>
          <a:off x="457776" y="2551540"/>
          <a:ext cx="14430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2" name="Equation" r:id="rId7" imgW="1434960" imgH="482400" progId="Equation.DSMT4">
                  <p:embed/>
                </p:oleObj>
              </mc:Choice>
              <mc:Fallback>
                <p:oleObj name="Equation" r:id="rId7" imgW="1434960" imgH="48240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776" y="2551540"/>
                        <a:ext cx="14430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51720" y="255154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使得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954478"/>
              </p:ext>
            </p:extLst>
          </p:nvPr>
        </p:nvGraphicFramePr>
        <p:xfrm>
          <a:off x="3059832" y="2613124"/>
          <a:ext cx="3848100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" name="Equation" r:id="rId9" imgW="3848040" imgH="406080" progId="Equation.DSMT4">
                  <p:embed/>
                </p:oleObj>
              </mc:Choice>
              <mc:Fallback>
                <p:oleObj name="Equation" r:id="rId9" imgW="3848040" imgH="40608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613124"/>
                        <a:ext cx="3848100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07266" y="324408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487331"/>
              </p:ext>
            </p:extLst>
          </p:nvPr>
        </p:nvGraphicFramePr>
        <p:xfrm>
          <a:off x="1131520" y="3305669"/>
          <a:ext cx="21161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" name="Equation" r:id="rId11" imgW="2108160" imgH="406080" progId="Equation.DSMT4">
                  <p:embed/>
                </p:oleObj>
              </mc:Choice>
              <mc:Fallback>
                <p:oleObj name="Equation" r:id="rId11" imgW="2108160" imgH="40608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520" y="3305669"/>
                        <a:ext cx="211613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391946" y="3244084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于是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980173"/>
              </p:ext>
            </p:extLst>
          </p:nvPr>
        </p:nvGraphicFramePr>
        <p:xfrm>
          <a:off x="4387731" y="3261219"/>
          <a:ext cx="17065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" name="Equation" r:id="rId13" imgW="1714320" imgH="482400" progId="Equation.DSMT4">
                  <p:embed/>
                </p:oleObj>
              </mc:Choice>
              <mc:Fallback>
                <p:oleObj name="Equation" r:id="rId13" imgW="1714320" imgH="48240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731" y="3261219"/>
                        <a:ext cx="17065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461331"/>
              </p:ext>
            </p:extLst>
          </p:nvPr>
        </p:nvGraphicFramePr>
        <p:xfrm>
          <a:off x="1811052" y="4605305"/>
          <a:ext cx="1397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6" name="Equation" r:id="rId15" imgW="1396800" imgH="787320" progId="Equation.DSMT4">
                  <p:embed/>
                </p:oleObj>
              </mc:Choice>
              <mc:Fallback>
                <p:oleObj name="Equation" r:id="rId15" imgW="1396800" imgH="78732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052" y="4605305"/>
                        <a:ext cx="13970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07266" y="401086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从而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114869"/>
              </p:ext>
            </p:extLst>
          </p:nvPr>
        </p:nvGraphicFramePr>
        <p:xfrm>
          <a:off x="3225346" y="4639772"/>
          <a:ext cx="1701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7" name="Equation" r:id="rId17" imgW="1701720" imgH="685800" progId="Equation.DSMT4">
                  <p:embed/>
                </p:oleObj>
              </mc:Choice>
              <mc:Fallback>
                <p:oleObj name="Equation" r:id="rId17" imgW="1701720" imgH="68580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346" y="4639772"/>
                        <a:ext cx="1701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80338"/>
              </p:ext>
            </p:extLst>
          </p:nvPr>
        </p:nvGraphicFramePr>
        <p:xfrm>
          <a:off x="4953538" y="4639772"/>
          <a:ext cx="1346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8" name="Equation" r:id="rId19" imgW="1346040" imgH="685800" progId="Equation.DSMT4">
                  <p:embed/>
                </p:oleObj>
              </mc:Choice>
              <mc:Fallback>
                <p:oleObj name="Equation" r:id="rId19" imgW="1346040" imgH="68580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538" y="4639772"/>
                        <a:ext cx="1346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738509"/>
              </p:ext>
            </p:extLst>
          </p:nvPr>
        </p:nvGraphicFramePr>
        <p:xfrm>
          <a:off x="6280851" y="4522178"/>
          <a:ext cx="1092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9" name="Equation" r:id="rId21" imgW="1091880" imgH="876240" progId="Equation.DSMT4">
                  <p:embed/>
                </p:oleObj>
              </mc:Choice>
              <mc:Fallback>
                <p:oleObj name="Equation" r:id="rId21" imgW="1091880" imgH="87624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851" y="4522178"/>
                        <a:ext cx="10922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07266" y="5530290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4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3" grpId="0"/>
      <p:bldP spid="16" grpId="0"/>
      <p:bldP spid="19" grpId="0"/>
      <p:bldP spid="24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115616" y="188640"/>
            <a:ext cx="55759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二．变上限积分的分段表达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976992"/>
            <a:ext cx="6641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是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的分段连续函数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，则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740565"/>
              </p:ext>
            </p:extLst>
          </p:nvPr>
        </p:nvGraphicFramePr>
        <p:xfrm>
          <a:off x="412766" y="1581886"/>
          <a:ext cx="234156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7" name="Equation" r:id="rId3" imgW="2349360" imgH="685800" progId="Equation.DSMT4">
                  <p:embed/>
                </p:oleObj>
              </mc:Choice>
              <mc:Fallback>
                <p:oleObj name="Equation" r:id="rId3" imgW="2349360" imgH="68580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66" y="1581886"/>
                        <a:ext cx="2341562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0F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69570" y="1708701"/>
            <a:ext cx="447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一定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上的连续函数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4798" y="976992"/>
            <a:ext cx="1297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命题：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5602" y="2461482"/>
            <a:ext cx="2436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因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有界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51846"/>
              </p:ext>
            </p:extLst>
          </p:nvPr>
        </p:nvGraphicFramePr>
        <p:xfrm>
          <a:off x="3275856" y="2478617"/>
          <a:ext cx="1625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8" name="Equation" r:id="rId5" imgW="1625400" imgH="482400" progId="Equation.DSMT4">
                  <p:embed/>
                </p:oleObj>
              </mc:Choice>
              <mc:Fallback>
                <p:oleObj name="Equation" r:id="rId5" imgW="1625400" imgH="4824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478617"/>
                        <a:ext cx="16256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86562" y="246148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159161"/>
              </p:ext>
            </p:extLst>
          </p:nvPr>
        </p:nvGraphicFramePr>
        <p:xfrm>
          <a:off x="467545" y="3133725"/>
          <a:ext cx="835292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9" name="Equation" r:id="rId7" imgW="8750160" imgH="787320" progId="Equation.DSMT4">
                  <p:embed/>
                </p:oleObj>
              </mc:Choice>
              <mc:Fallback>
                <p:oleObj name="Equation" r:id="rId7" imgW="8750160" imgH="78732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5" y="3133725"/>
                        <a:ext cx="8352927" cy="78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5536" y="246148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010093"/>
              </p:ext>
            </p:extLst>
          </p:nvPr>
        </p:nvGraphicFramePr>
        <p:xfrm>
          <a:off x="5475288" y="2492375"/>
          <a:ext cx="160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0" name="Equation" r:id="rId9" imgW="1600200" imgH="482400" progId="Equation.DSMT4">
                  <p:embed/>
                </p:oleObj>
              </mc:Choice>
              <mc:Fallback>
                <p:oleObj name="Equation" r:id="rId9" imgW="1600200" imgH="48240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2492375"/>
                        <a:ext cx="1600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28086" y="4654953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证毕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2255" y="5229200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经验：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581" y="5745711"/>
            <a:ext cx="8930650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这个结果有助于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写出分段连续函数 的变限积分表达式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79914"/>
              </p:ext>
            </p:extLst>
          </p:nvPr>
        </p:nvGraphicFramePr>
        <p:xfrm>
          <a:off x="467545" y="4076700"/>
          <a:ext cx="835292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1" name="Equation" r:id="rId11" imgW="8699400" imgH="787320" progId="Equation.DSMT4">
                  <p:embed/>
                </p:oleObj>
              </mc:Choice>
              <mc:Fallback>
                <p:oleObj name="Equation" r:id="rId11" imgW="8699400" imgH="78732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5" y="4076700"/>
                        <a:ext cx="8352927" cy="78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49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  <p:bldP spid="12" grpId="0"/>
      <p:bldP spid="15" grpId="0"/>
      <p:bldP spid="17" grpId="0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49" name="Picture 7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7" y="1961799"/>
            <a:ext cx="8409983" cy="201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723018" y="281315"/>
            <a:ext cx="1120320" cy="5232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14.</a:t>
            </a:r>
            <a:r>
              <a:rPr lang="en-US" altLang="zh-CN" sz="2800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7541" y="288211"/>
            <a:ext cx="315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在区间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2920" y="877921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上的图形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如右图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所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示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881593"/>
              </p:ext>
            </p:extLst>
          </p:nvPr>
        </p:nvGraphicFramePr>
        <p:xfrm>
          <a:off x="4613629" y="316701"/>
          <a:ext cx="876300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7" name="Equation" r:id="rId4" imgW="876240" imgH="482400" progId="Equation.DSMT4">
                  <p:embed/>
                </p:oleObj>
              </mc:Choice>
              <mc:Fallback>
                <p:oleObj name="Equation" r:id="rId4" imgW="876240" imgH="4824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629" y="316701"/>
                        <a:ext cx="876300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6340334" y="110737"/>
            <a:ext cx="2556009" cy="2184772"/>
            <a:chOff x="2339975" y="1315338"/>
            <a:chExt cx="1691690" cy="1403380"/>
          </a:xfrm>
        </p:grpSpPr>
        <p:grpSp>
          <p:nvGrpSpPr>
            <p:cNvPr id="11" name="Group 2"/>
            <p:cNvGrpSpPr>
              <a:grpSpLocks/>
            </p:cNvGrpSpPr>
            <p:nvPr/>
          </p:nvGrpSpPr>
          <p:grpSpPr bwMode="auto">
            <a:xfrm>
              <a:off x="2440991" y="1340768"/>
              <a:ext cx="1446212" cy="1377950"/>
              <a:chOff x="2854" y="6419"/>
              <a:chExt cx="2457" cy="2170"/>
            </a:xfrm>
          </p:grpSpPr>
          <p:sp>
            <p:nvSpPr>
              <p:cNvPr id="22" name="Line 3"/>
              <p:cNvSpPr>
                <a:spLocks noChangeShapeType="1"/>
              </p:cNvSpPr>
              <p:nvPr/>
            </p:nvSpPr>
            <p:spPr bwMode="auto">
              <a:xfrm flipV="1">
                <a:off x="2854" y="7897"/>
                <a:ext cx="245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4"/>
              <p:cNvSpPr>
                <a:spLocks noChangeShapeType="1"/>
              </p:cNvSpPr>
              <p:nvPr/>
            </p:nvSpPr>
            <p:spPr bwMode="auto">
              <a:xfrm flipV="1">
                <a:off x="3345" y="6419"/>
                <a:ext cx="1" cy="21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5"/>
              <p:cNvSpPr>
                <a:spLocks noChangeShapeType="1"/>
              </p:cNvSpPr>
              <p:nvPr/>
            </p:nvSpPr>
            <p:spPr bwMode="auto">
              <a:xfrm>
                <a:off x="2854" y="7404"/>
                <a:ext cx="49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>
                <a:off x="2854" y="7404"/>
                <a:ext cx="0" cy="4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>
                <a:off x="4328" y="7897"/>
                <a:ext cx="4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 flipV="1">
                <a:off x="3345" y="7897"/>
                <a:ext cx="492" cy="4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9"/>
              <p:cNvSpPr>
                <a:spLocks noChangeShapeType="1"/>
              </p:cNvSpPr>
              <p:nvPr/>
            </p:nvSpPr>
            <p:spPr bwMode="auto">
              <a:xfrm flipV="1">
                <a:off x="3837" y="6912"/>
                <a:ext cx="491" cy="98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 flipV="1">
                <a:off x="4328" y="6912"/>
                <a:ext cx="0" cy="9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177637" y="1443783"/>
              <a:ext cx="61911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y=f</a:t>
              </a: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2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774353" y="1315338"/>
              <a:ext cx="290512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y</a:t>
              </a:r>
              <a:endParaRPr lang="zh-CN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759869" y="1628076"/>
              <a:ext cx="1905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zh-CN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339975" y="2276475"/>
              <a:ext cx="285169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  <a:sym typeface="Symbol"/>
                </a:rPr>
                <a:t></a:t>
              </a: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987675" y="2276475"/>
              <a:ext cx="20955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276600" y="2276475"/>
              <a:ext cx="18415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lang="zh-CN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742740" y="2257154"/>
              <a:ext cx="28892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553826" y="2282373"/>
              <a:ext cx="18891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759869" y="1920205"/>
              <a:ext cx="19050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830297" y="1546464"/>
            <a:ext cx="288925" cy="4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554855"/>
              </p:ext>
            </p:extLst>
          </p:nvPr>
        </p:nvGraphicFramePr>
        <p:xfrm>
          <a:off x="485467" y="1440827"/>
          <a:ext cx="24685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8" name="Equation" r:id="rId6" imgW="2476440" imgH="685800" progId="Equation.DSMT4">
                  <p:embed/>
                </p:oleObj>
              </mc:Choice>
              <mc:Fallback>
                <p:oleObj name="Equation" r:id="rId6" imgW="2476440" imgH="6858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67" y="1440827"/>
                        <a:ext cx="2468563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970480" y="1501285"/>
            <a:ext cx="285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图形最像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  ?   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90776" y="877921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函数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687" y="394614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8719" y="5318541"/>
            <a:ext cx="576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当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[1,0]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)=1 &gt;0,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73481" y="5318541"/>
            <a:ext cx="377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递增，排除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(A).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4826" y="5959044"/>
            <a:ext cx="3568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综上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 D 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最有可能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96361" y="3946142"/>
            <a:ext cx="3939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(0)=0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，故排除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(C).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6887" y="4644049"/>
            <a:ext cx="561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应该连续，故排除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(B).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851920" y="2982126"/>
            <a:ext cx="504056" cy="57606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92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34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755576" y="404664"/>
            <a:ext cx="112032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15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pitchFamily="49" charset="-122"/>
              </a:rPr>
              <a:t>.</a:t>
            </a:r>
            <a:r>
              <a:rPr lang="en-US" altLang="zh-CN" sz="2800" dirty="0" smtClean="0">
                <a:solidFill>
                  <a:srgbClr val="7030A0"/>
                </a:solidFill>
                <a:ea typeface="楷体_GB2312" pitchFamily="49" charset="-122"/>
              </a:rPr>
              <a:t> 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3225" y="42874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20414"/>
              </p:ext>
            </p:extLst>
          </p:nvPr>
        </p:nvGraphicFramePr>
        <p:xfrm>
          <a:off x="2051720" y="342010"/>
          <a:ext cx="239236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7" name="Equation" r:id="rId3" imgW="2400120" imgH="685800" progId="Equation.DSMT4">
                  <p:embed/>
                </p:oleObj>
              </mc:Choice>
              <mc:Fallback>
                <p:oleObj name="Equation" r:id="rId3" imgW="2400120" imgH="68580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42010"/>
                        <a:ext cx="2392362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255052"/>
              </p:ext>
            </p:extLst>
          </p:nvPr>
        </p:nvGraphicFramePr>
        <p:xfrm>
          <a:off x="5292080" y="27633"/>
          <a:ext cx="36004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8" name="Equation" r:id="rId5" imgW="3733560" imgH="1447560" progId="Equation.DSMT4">
                  <p:embed/>
                </p:oleObj>
              </mc:Choice>
              <mc:Fallback>
                <p:oleObj name="Equation" r:id="rId5" imgW="3733560" imgH="144756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7633"/>
                        <a:ext cx="3600400" cy="1439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499992" y="48595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其中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059" y="144283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62344" y="1471728"/>
            <a:ext cx="794640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注意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在积分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过程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是定值，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只有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是积分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变量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5386" y="2119898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当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&lt; 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200439"/>
              </p:ext>
            </p:extLst>
          </p:nvPr>
        </p:nvGraphicFramePr>
        <p:xfrm>
          <a:off x="2039961" y="2066984"/>
          <a:ext cx="237966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9" name="Equation" r:id="rId7" imgW="2387520" imgH="685800" progId="Equation.DSMT4">
                  <p:embed/>
                </p:oleObj>
              </mc:Choice>
              <mc:Fallback>
                <p:oleObj name="Equation" r:id="rId7" imgW="2387520" imgH="68580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61" y="2066984"/>
                        <a:ext cx="2379662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37502" y="2856649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当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586234"/>
              </p:ext>
            </p:extLst>
          </p:nvPr>
        </p:nvGraphicFramePr>
        <p:xfrm>
          <a:off x="754088" y="2963828"/>
          <a:ext cx="12763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0" name="Equation" r:id="rId9" imgW="1282680" imgH="317160" progId="Equation.DSMT4">
                  <p:embed/>
                </p:oleObj>
              </mc:Choice>
              <mc:Fallback>
                <p:oleObj name="Equation" r:id="rId9" imgW="1282680" imgH="31716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88" y="2963828"/>
                        <a:ext cx="12763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010033" y="286414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348103"/>
              </p:ext>
            </p:extLst>
          </p:nvPr>
        </p:nvGraphicFramePr>
        <p:xfrm>
          <a:off x="2892021" y="2716178"/>
          <a:ext cx="25479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1" name="Equation" r:id="rId11" imgW="2552400" imgH="825480" progId="Equation.DSMT4">
                  <p:embed/>
                </p:oleObj>
              </mc:Choice>
              <mc:Fallback>
                <p:oleObj name="Equation" r:id="rId11" imgW="2552400" imgH="82548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021" y="2716178"/>
                        <a:ext cx="2547938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616392"/>
              </p:ext>
            </p:extLst>
          </p:nvPr>
        </p:nvGraphicFramePr>
        <p:xfrm>
          <a:off x="5486132" y="2740290"/>
          <a:ext cx="2019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2" name="Equation" r:id="rId13" imgW="2019240" imgH="825480" progId="Equation.DSMT4">
                  <p:embed/>
                </p:oleObj>
              </mc:Choice>
              <mc:Fallback>
                <p:oleObj name="Equation" r:id="rId13" imgW="2019240" imgH="82548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132" y="2740290"/>
                        <a:ext cx="20193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Line 38"/>
          <p:cNvSpPr>
            <a:spLocks noChangeShapeType="1"/>
          </p:cNvSpPr>
          <p:nvPr/>
        </p:nvSpPr>
        <p:spPr bwMode="auto">
          <a:xfrm flipV="1">
            <a:off x="7085722" y="2704272"/>
            <a:ext cx="1590733" cy="23812"/>
          </a:xfrm>
          <a:prstGeom prst="line">
            <a:avLst/>
          </a:prstGeom>
          <a:noFill/>
          <a:ln w="12700">
            <a:solidFill>
              <a:srgbClr val="FFFF00"/>
            </a:solidFill>
            <a:prstDash val="lgDash"/>
            <a:round/>
            <a:headE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6787480" y="1837143"/>
            <a:ext cx="2105000" cy="931667"/>
            <a:chOff x="6787480" y="1837143"/>
            <a:chExt cx="2105000" cy="931667"/>
          </a:xfrm>
        </p:grpSpPr>
        <p:sp>
          <p:nvSpPr>
            <p:cNvPr id="40" name="Line 35"/>
            <p:cNvSpPr>
              <a:spLocks noChangeShapeType="1"/>
            </p:cNvSpPr>
            <p:nvPr/>
          </p:nvSpPr>
          <p:spPr bwMode="auto">
            <a:xfrm flipV="1">
              <a:off x="7093867" y="1837143"/>
              <a:ext cx="0" cy="9255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 flipV="1">
              <a:off x="6787480" y="2604316"/>
              <a:ext cx="2105000" cy="83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7092280" y="2348881"/>
              <a:ext cx="1152128" cy="266148"/>
            </a:xfrm>
            <a:custGeom>
              <a:avLst/>
              <a:gdLst>
                <a:gd name="T0" fmla="*/ 0 w 1284"/>
                <a:gd name="T1" fmla="*/ 352 h 352"/>
                <a:gd name="T2" fmla="*/ 618 w 1284"/>
                <a:gd name="T3" fmla="*/ 4 h 352"/>
                <a:gd name="T4" fmla="*/ 1284 w 1284"/>
                <a:gd name="T5" fmla="*/ 32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4" h="352">
                  <a:moveTo>
                    <a:pt x="0" y="352"/>
                  </a:moveTo>
                  <a:cubicBezTo>
                    <a:pt x="202" y="180"/>
                    <a:pt x="404" y="8"/>
                    <a:pt x="618" y="4"/>
                  </a:cubicBezTo>
                  <a:cubicBezTo>
                    <a:pt x="832" y="0"/>
                    <a:pt x="1058" y="164"/>
                    <a:pt x="1284" y="32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44" name="直接连接符 43"/>
            <p:cNvCxnSpPr>
              <a:endCxn id="41" idx="0"/>
            </p:cNvCxnSpPr>
            <p:nvPr/>
          </p:nvCxnSpPr>
          <p:spPr>
            <a:xfrm flipH="1" flipV="1">
              <a:off x="6787480" y="2612630"/>
              <a:ext cx="304800" cy="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1" idx="1"/>
            </p:cNvCxnSpPr>
            <p:nvPr/>
          </p:nvCxnSpPr>
          <p:spPr>
            <a:xfrm flipH="1">
              <a:off x="8244222" y="2604316"/>
              <a:ext cx="648258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 Box 40"/>
            <p:cNvSpPr txBox="1">
              <a:spLocks noChangeArrowheads="1"/>
            </p:cNvSpPr>
            <p:nvPr/>
          </p:nvSpPr>
          <p:spPr bwMode="auto">
            <a:xfrm>
              <a:off x="7092280" y="2608473"/>
              <a:ext cx="211137" cy="1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O</a:t>
              </a:r>
              <a:endPara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2" name="Text Box 41"/>
            <p:cNvSpPr txBox="1">
              <a:spLocks noChangeArrowheads="1"/>
            </p:cNvSpPr>
            <p:nvPr/>
          </p:nvSpPr>
          <p:spPr bwMode="auto">
            <a:xfrm>
              <a:off x="8169274" y="2590351"/>
              <a:ext cx="141287" cy="150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π</a:t>
              </a:r>
              <a:endPara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55386" y="3763493"/>
            <a:ext cx="2207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当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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643354"/>
              </p:ext>
            </p:extLst>
          </p:nvPr>
        </p:nvGraphicFramePr>
        <p:xfrm>
          <a:off x="2265873" y="3685378"/>
          <a:ext cx="2207409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3" name="Equation" r:id="rId15" imgW="2361960" imgH="685800" progId="Equation.DSMT4">
                  <p:embed/>
                </p:oleObj>
              </mc:Choice>
              <mc:Fallback>
                <p:oleObj name="Equation" r:id="rId15" imgW="2361960" imgH="68580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873" y="3685378"/>
                        <a:ext cx="2207409" cy="679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450225"/>
              </p:ext>
            </p:extLst>
          </p:nvPr>
        </p:nvGraphicFramePr>
        <p:xfrm>
          <a:off x="4396667" y="3682203"/>
          <a:ext cx="147147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4" name="Equation" r:id="rId17" imgW="1498320" imgH="685800" progId="Equation.DSMT4">
                  <p:embed/>
                </p:oleObj>
              </mc:Choice>
              <mc:Fallback>
                <p:oleObj name="Equation" r:id="rId17" imgW="1498320" imgH="68580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667" y="3682203"/>
                        <a:ext cx="1471477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396703"/>
              </p:ext>
            </p:extLst>
          </p:nvPr>
        </p:nvGraphicFramePr>
        <p:xfrm>
          <a:off x="5868144" y="3612353"/>
          <a:ext cx="17144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5" name="Equation" r:id="rId19" imgW="1765080" imgH="825480" progId="Equation.DSMT4">
                  <p:embed/>
                </p:oleObj>
              </mc:Choice>
              <mc:Fallback>
                <p:oleObj name="Equation" r:id="rId19" imgW="1765080" imgH="82548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3612353"/>
                        <a:ext cx="1714425" cy="82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235889"/>
              </p:ext>
            </p:extLst>
          </p:nvPr>
        </p:nvGraphicFramePr>
        <p:xfrm>
          <a:off x="7514251" y="3682203"/>
          <a:ext cx="1054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6" name="Equation" r:id="rId21" imgW="1054080" imgH="685800" progId="Equation.DSMT4">
                  <p:embed/>
                </p:oleObj>
              </mc:Choice>
              <mc:Fallback>
                <p:oleObj name="Equation" r:id="rId21" imgW="1054080" imgH="68580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4251" y="3682203"/>
                        <a:ext cx="10541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947167"/>
              </p:ext>
            </p:extLst>
          </p:nvPr>
        </p:nvGraphicFramePr>
        <p:xfrm>
          <a:off x="8568351" y="3866353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7" name="Equation" r:id="rId23" imgW="520560" imgH="317160" progId="Equation.DSMT4">
                  <p:embed/>
                </p:oleObj>
              </mc:Choice>
              <mc:Fallback>
                <p:oleObj name="Equation" r:id="rId23" imgW="520560" imgH="31716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8351" y="3866353"/>
                        <a:ext cx="520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458967" y="508518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综上得，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01774"/>
              </p:ext>
            </p:extLst>
          </p:nvPr>
        </p:nvGraphicFramePr>
        <p:xfrm>
          <a:off x="1875896" y="4423901"/>
          <a:ext cx="4729163" cy="1845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8" name="Equation" r:id="rId25" imgW="4736880" imgH="2006280" progId="Equation.DSMT4">
                  <p:embed/>
                </p:oleObj>
              </mc:Choice>
              <mc:Fallback>
                <p:oleObj name="Equation" r:id="rId25" imgW="4736880" imgH="200628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896" y="4423901"/>
                        <a:ext cx="4729163" cy="18457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41"/>
          <p:cNvSpPr txBox="1">
            <a:spLocks noChangeArrowheads="1"/>
          </p:cNvSpPr>
          <p:nvPr/>
        </p:nvSpPr>
        <p:spPr bwMode="auto">
          <a:xfrm>
            <a:off x="8568351" y="2589523"/>
            <a:ext cx="148784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x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18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/>
      <p:bldP spid="33" grpId="0"/>
      <p:bldP spid="36" grpId="0"/>
      <p:bldP spid="49" grpId="0" animBg="1"/>
      <p:bldP spid="49" grpId="1" animBg="1"/>
      <p:bldP spid="55" grpId="0"/>
      <p:bldP spid="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611560" y="188640"/>
            <a:ext cx="65840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三．关于含参变量的定积分的注记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0872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注意以下各对式子的区别：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3699" y="1556792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88686"/>
              </p:ext>
            </p:extLst>
          </p:nvPr>
        </p:nvGraphicFramePr>
        <p:xfrm>
          <a:off x="1547664" y="1402477"/>
          <a:ext cx="20780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5" name="Equation" r:id="rId3" imgW="2070000" imgH="838080" progId="Equation.DSMT4">
                  <p:embed/>
                </p:oleObj>
              </mc:Choice>
              <mc:Fallback>
                <p:oleObj name="Equation" r:id="rId3" imgW="2070000" imgH="83808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402477"/>
                        <a:ext cx="2078037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29553" y="155679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586746"/>
              </p:ext>
            </p:extLst>
          </p:nvPr>
        </p:nvGraphicFramePr>
        <p:xfrm>
          <a:off x="4334663" y="1403271"/>
          <a:ext cx="217805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6" name="Equation" r:id="rId5" imgW="2171520" imgH="838080" progId="Equation.DSMT4">
                  <p:embed/>
                </p:oleObj>
              </mc:Choice>
              <mc:Fallback>
                <p:oleObj name="Equation" r:id="rId5" imgW="2171520" imgH="83808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4663" y="1403271"/>
                        <a:ext cx="2178050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下箭头 9"/>
          <p:cNvSpPr/>
          <p:nvPr/>
        </p:nvSpPr>
        <p:spPr>
          <a:xfrm>
            <a:off x="1907704" y="2204864"/>
            <a:ext cx="168155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89253" y="2618884"/>
            <a:ext cx="936104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91980" y="2603009"/>
            <a:ext cx="936104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691877" y="2221116"/>
            <a:ext cx="168155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3699" y="3212976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537031"/>
              </p:ext>
            </p:extLst>
          </p:nvPr>
        </p:nvGraphicFramePr>
        <p:xfrm>
          <a:off x="1547664" y="3128511"/>
          <a:ext cx="13779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7" name="Equation" r:id="rId7" imgW="1371600" imgH="685800" progId="Equation.DSMT4">
                  <p:embed/>
                </p:oleObj>
              </mc:Choice>
              <mc:Fallback>
                <p:oleObj name="Equation" r:id="rId7" imgW="1371600" imgH="6858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128511"/>
                        <a:ext cx="137795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629553" y="313181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640436"/>
              </p:ext>
            </p:extLst>
          </p:nvPr>
        </p:nvGraphicFramePr>
        <p:xfrm>
          <a:off x="4334663" y="3128511"/>
          <a:ext cx="14271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8" name="Equation" r:id="rId9" imgW="1434960" imgH="685800" progId="Equation.DSMT4">
                  <p:embed/>
                </p:oleObj>
              </mc:Choice>
              <mc:Fallback>
                <p:oleObj name="Equation" r:id="rId9" imgW="1434960" imgH="6858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4663" y="3128511"/>
                        <a:ext cx="1427163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552600"/>
              </p:ext>
            </p:extLst>
          </p:nvPr>
        </p:nvGraphicFramePr>
        <p:xfrm>
          <a:off x="4860032" y="3736196"/>
          <a:ext cx="38052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9" name="Equation" r:id="rId11" imgW="3809880" imgH="685800" progId="Equation.DSMT4">
                  <p:embed/>
                </p:oleObj>
              </mc:Choice>
              <mc:Fallback>
                <p:oleObj name="Equation" r:id="rId11" imgW="3809880" imgH="6858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736196"/>
                        <a:ext cx="3805238" cy="6921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03699" y="4581128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69948"/>
              </p:ext>
            </p:extLst>
          </p:nvPr>
        </p:nvGraphicFramePr>
        <p:xfrm>
          <a:off x="1547664" y="4497388"/>
          <a:ext cx="16319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0" name="Equation" r:id="rId13" imgW="1625400" imgH="685800" progId="Equation.DSMT4">
                  <p:embed/>
                </p:oleObj>
              </mc:Choice>
              <mc:Fallback>
                <p:oleObj name="Equation" r:id="rId13" imgW="1625400" imgH="6858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497388"/>
                        <a:ext cx="163195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629553" y="458112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971347"/>
              </p:ext>
            </p:extLst>
          </p:nvPr>
        </p:nvGraphicFramePr>
        <p:xfrm>
          <a:off x="4334663" y="4496663"/>
          <a:ext cx="1676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1" name="Equation" r:id="rId15" imgW="1676160" imgH="685800" progId="Equation.DSMT4">
                  <p:embed/>
                </p:oleObj>
              </mc:Choice>
              <mc:Fallback>
                <p:oleObj name="Equation" r:id="rId15" imgW="1676160" imgH="6858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4663" y="4496663"/>
                        <a:ext cx="16764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71600" y="5373216"/>
            <a:ext cx="1446230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的函数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64894" y="5373216"/>
            <a:ext cx="1386918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的函数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7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animBg="1"/>
      <p:bldP spid="11" grpId="0" animBg="1"/>
      <p:bldP spid="12" grpId="0" animBg="1"/>
      <p:bldP spid="13" grpId="0" animBg="1"/>
      <p:bldP spid="14" grpId="0"/>
      <p:bldP spid="17" grpId="0"/>
      <p:bldP spid="22" grpId="0"/>
      <p:bldP spid="25" grpId="0"/>
      <p:bldP spid="28" grpId="0" animBg="1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92770" y="319723"/>
            <a:ext cx="112032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16.</a:t>
            </a:r>
            <a:r>
              <a:rPr lang="en-US" altLang="zh-CN" sz="2800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3090" y="31972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898801"/>
              </p:ext>
            </p:extLst>
          </p:nvPr>
        </p:nvGraphicFramePr>
        <p:xfrm>
          <a:off x="2332732" y="235734"/>
          <a:ext cx="25273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8" name="Equation" r:id="rId3" imgW="2527200" imgH="685800" progId="Equation.DSMT4">
                  <p:embed/>
                </p:oleObj>
              </mc:Choice>
              <mc:Fallback>
                <p:oleObj name="Equation" r:id="rId3" imgW="2527200" imgH="68580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732" y="235734"/>
                        <a:ext cx="25273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41242" y="319723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试用分段函数表示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469" y="107161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486" y="1071618"/>
            <a:ext cx="7233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当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&lt; 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由于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[0,1]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，总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，于是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131444"/>
              </p:ext>
            </p:extLst>
          </p:nvPr>
        </p:nvGraphicFramePr>
        <p:xfrm>
          <a:off x="1074359" y="1877988"/>
          <a:ext cx="1790701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9" name="Equation" r:id="rId5" imgW="1790640" imgH="482400" progId="Equation.DSMT4">
                  <p:embed/>
                </p:oleObj>
              </mc:Choice>
              <mc:Fallback>
                <p:oleObj name="Equation" r:id="rId5" imgW="1790640" imgH="48240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359" y="1877988"/>
                        <a:ext cx="1790701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566475"/>
              </p:ext>
            </p:extLst>
          </p:nvPr>
        </p:nvGraphicFramePr>
        <p:xfrm>
          <a:off x="571005" y="2629024"/>
          <a:ext cx="32385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0" name="Equation" r:id="rId7" imgW="3238200" imgH="685800" progId="Equation.DSMT4">
                  <p:embed/>
                </p:oleObj>
              </mc:Choice>
              <mc:Fallback>
                <p:oleObj name="Equation" r:id="rId7" imgW="3238200" imgH="68580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05" y="2629024"/>
                        <a:ext cx="3238500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537580"/>
              </p:ext>
            </p:extLst>
          </p:nvPr>
        </p:nvGraphicFramePr>
        <p:xfrm>
          <a:off x="3861485" y="2485008"/>
          <a:ext cx="1892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1" name="Equation" r:id="rId9" imgW="1892160" imgH="1015920" progId="Equation.DSMT4">
                  <p:embed/>
                </p:oleObj>
              </mc:Choice>
              <mc:Fallback>
                <p:oleObj name="Equation" r:id="rId9" imgW="1892160" imgH="101592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1485" y="2485008"/>
                        <a:ext cx="18923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056280"/>
              </p:ext>
            </p:extLst>
          </p:nvPr>
        </p:nvGraphicFramePr>
        <p:xfrm>
          <a:off x="5883622" y="2557016"/>
          <a:ext cx="1041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2" name="Equation" r:id="rId11" imgW="1041120" imgH="825480" progId="Equation.DSMT4">
                  <p:embed/>
                </p:oleObj>
              </mc:Choice>
              <mc:Fallback>
                <p:oleObj name="Equation" r:id="rId11" imgW="1041120" imgH="82548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622" y="2557016"/>
                        <a:ext cx="1041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41847" y="3501008"/>
            <a:ext cx="8202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当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考虑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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两种情形，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909214"/>
              </p:ext>
            </p:extLst>
          </p:nvPr>
        </p:nvGraphicFramePr>
        <p:xfrm>
          <a:off x="581192" y="4293096"/>
          <a:ext cx="13843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3" name="Equation" r:id="rId13" imgW="1384200" imgH="685800" progId="Equation.DSMT4">
                  <p:embed/>
                </p:oleObj>
              </mc:Choice>
              <mc:Fallback>
                <p:oleObj name="Equation" r:id="rId13" imgW="1384200" imgH="68580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92" y="4293096"/>
                        <a:ext cx="13843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764165"/>
              </p:ext>
            </p:extLst>
          </p:nvPr>
        </p:nvGraphicFramePr>
        <p:xfrm>
          <a:off x="5297108" y="4293096"/>
          <a:ext cx="2120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4" name="Equation" r:id="rId15" imgW="2120760" imgH="685800" progId="Equation.DSMT4">
                  <p:embed/>
                </p:oleObj>
              </mc:Choice>
              <mc:Fallback>
                <p:oleObj name="Equation" r:id="rId15" imgW="2120760" imgH="685800" progId="Equation.DSMT4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108" y="4293096"/>
                        <a:ext cx="21209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303798"/>
              </p:ext>
            </p:extLst>
          </p:nvPr>
        </p:nvGraphicFramePr>
        <p:xfrm>
          <a:off x="1983286" y="4293096"/>
          <a:ext cx="3314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5" name="Equation" r:id="rId17" imgW="3314520" imgH="685800" progId="Equation.DSMT4">
                  <p:embed/>
                </p:oleObj>
              </mc:Choice>
              <mc:Fallback>
                <p:oleObj name="Equation" r:id="rId17" imgW="3314520" imgH="685800" progId="Equation.DSMT4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3286" y="4293096"/>
                        <a:ext cx="3314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225028"/>
              </p:ext>
            </p:extLst>
          </p:nvPr>
        </p:nvGraphicFramePr>
        <p:xfrm>
          <a:off x="7384239" y="4293096"/>
          <a:ext cx="1536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6" name="Equation" r:id="rId19" imgW="1536480" imgH="685800" progId="Equation.DSMT4">
                  <p:embed/>
                </p:oleObj>
              </mc:Choice>
              <mc:Fallback>
                <p:oleObj name="Equation" r:id="rId19" imgW="1536480" imgH="68580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4239" y="4293096"/>
                        <a:ext cx="1536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756608"/>
              </p:ext>
            </p:extLst>
          </p:nvPr>
        </p:nvGraphicFramePr>
        <p:xfrm>
          <a:off x="3977679" y="5084639"/>
          <a:ext cx="1854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7" name="Equation" r:id="rId21" imgW="1854000" imgH="1015920" progId="Equation.DSMT4">
                  <p:embed/>
                </p:oleObj>
              </mc:Choice>
              <mc:Fallback>
                <p:oleObj name="Equation" r:id="rId21" imgW="1854000" imgH="101592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679" y="5084639"/>
                        <a:ext cx="18542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895807"/>
              </p:ext>
            </p:extLst>
          </p:nvPr>
        </p:nvGraphicFramePr>
        <p:xfrm>
          <a:off x="2049546" y="5157192"/>
          <a:ext cx="1892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8" name="Equation" r:id="rId23" imgW="1892160" imgH="1015920" progId="Equation.DSMT4">
                  <p:embed/>
                </p:oleObj>
              </mc:Choice>
              <mc:Fallback>
                <p:oleObj name="Equation" r:id="rId23" imgW="1892160" imgH="101592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546" y="5157192"/>
                        <a:ext cx="18923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062295"/>
              </p:ext>
            </p:extLst>
          </p:nvPr>
        </p:nvGraphicFramePr>
        <p:xfrm>
          <a:off x="5897803" y="5157192"/>
          <a:ext cx="1714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9" name="Equation" r:id="rId25" imgW="1714320" imgH="825480" progId="Equation.DSMT4">
                  <p:embed/>
                </p:oleObj>
              </mc:Choice>
              <mc:Fallback>
                <p:oleObj name="Equation" r:id="rId25" imgW="1714320" imgH="82548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803" y="5157192"/>
                        <a:ext cx="17145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4860032" y="1423735"/>
            <a:ext cx="4176464" cy="819457"/>
            <a:chOff x="4860032" y="1423735"/>
            <a:chExt cx="4176464" cy="819457"/>
          </a:xfrm>
        </p:grpSpPr>
        <p:grpSp>
          <p:nvGrpSpPr>
            <p:cNvPr id="40" name="组合 39"/>
            <p:cNvGrpSpPr/>
            <p:nvPr/>
          </p:nvGrpSpPr>
          <p:grpSpPr>
            <a:xfrm>
              <a:off x="4860032" y="1719972"/>
              <a:ext cx="4176464" cy="523220"/>
              <a:chOff x="4860032" y="1719972"/>
              <a:chExt cx="4176464" cy="523220"/>
            </a:xfrm>
          </p:grpSpPr>
          <p:cxnSp>
            <p:nvCxnSpPr>
              <p:cNvPr id="25" name="直接箭头连接符 24"/>
              <p:cNvCxnSpPr/>
              <p:nvPr/>
            </p:nvCxnSpPr>
            <p:spPr>
              <a:xfrm>
                <a:off x="4860032" y="1844824"/>
                <a:ext cx="41764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6012160" y="1844824"/>
                <a:ext cx="1368152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220072" y="1719972"/>
                <a:ext cx="35958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    0     </a:t>
                </a:r>
                <a:r>
                  <a:rPr lang="en-US" altLang="zh-CN" sz="2800" b="1" i="1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       1        </a:t>
                </a:r>
                <a:r>
                  <a:rPr lang="en-US" altLang="zh-CN" sz="2800" b="1" i="1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>
                <a:off x="5436096" y="1844824"/>
                <a:ext cx="57606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7380312" y="1844824"/>
                <a:ext cx="864096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5436096" y="1719972"/>
                <a:ext cx="0" cy="12485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5996780" y="1719972"/>
                <a:ext cx="0" cy="12485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6588224" y="1723576"/>
                <a:ext cx="0" cy="12485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7362551" y="1719972"/>
                <a:ext cx="0" cy="12485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8236048" y="1723576"/>
                <a:ext cx="0" cy="12485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6601922" y="1423735"/>
              <a:ext cx="2840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sz="28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77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085259"/>
              </p:ext>
            </p:extLst>
          </p:nvPr>
        </p:nvGraphicFramePr>
        <p:xfrm>
          <a:off x="2267744" y="2276872"/>
          <a:ext cx="1498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3" imgW="1498320" imgH="723600" progId="Equation.DSMT4">
                  <p:embed/>
                </p:oleObj>
              </mc:Choice>
              <mc:Fallback>
                <p:oleObj name="Equation" r:id="rId3" imgW="1498320" imgH="7236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276872"/>
                        <a:ext cx="14986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86437"/>
              </p:ext>
            </p:extLst>
          </p:nvPr>
        </p:nvGraphicFramePr>
        <p:xfrm>
          <a:off x="3843338" y="2282825"/>
          <a:ext cx="1663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5" imgW="1663560" imgH="723600" progId="Equation.DSMT4">
                  <p:embed/>
                </p:oleObj>
              </mc:Choice>
              <mc:Fallback>
                <p:oleObj name="Equation" r:id="rId5" imgW="1663560" imgH="7236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2282825"/>
                        <a:ext cx="16637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479141"/>
              </p:ext>
            </p:extLst>
          </p:nvPr>
        </p:nvGraphicFramePr>
        <p:xfrm>
          <a:off x="2278063" y="5118100"/>
          <a:ext cx="2603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7" imgW="2603160" imgH="723600" progId="Equation.DSMT4">
                  <p:embed/>
                </p:oleObj>
              </mc:Choice>
              <mc:Fallback>
                <p:oleObj name="Equation" r:id="rId7" imgW="2603160" imgH="7236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5118100"/>
                        <a:ext cx="2603500" cy="723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292080" y="5229200"/>
            <a:ext cx="331236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称为积分上限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itchFamily="2" charset="-122"/>
              </a:rPr>
              <a:t>函数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itchFamily="2" charset="-122"/>
              </a:rPr>
              <a:t>.</a:t>
            </a:r>
            <a:endParaRPr lang="zh-CN" altLang="en-US" sz="2800" b="1" dirty="0">
              <a:solidFill>
                <a:schemeClr val="accent2"/>
              </a:solidFill>
              <a:ea typeface="黑体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11560" y="260648"/>
            <a:ext cx="44957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一．原函数存在定理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3704" y="981441"/>
            <a:ext cx="7361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设函数</a:t>
            </a:r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在区间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上连续，并且设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1628203"/>
            <a:ext cx="4660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上的一点，考察定积分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134883"/>
            <a:ext cx="8265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如果上限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在区间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上任意变动，则对于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每一个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3787883"/>
            <a:ext cx="8175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取定的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值，定积分有一个对应值，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所以它在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4440883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上定义了一个函数，记为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7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702278"/>
            <a:ext cx="7143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当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&gt; 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由于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[0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 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，总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，于是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985573"/>
              </p:ext>
            </p:extLst>
          </p:nvPr>
        </p:nvGraphicFramePr>
        <p:xfrm>
          <a:off x="1480839" y="1412776"/>
          <a:ext cx="17907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9" name="Equation" r:id="rId3" imgW="1790640" imgH="482400" progId="Equation.DSMT4">
                  <p:embed/>
                </p:oleObj>
              </mc:Choice>
              <mc:Fallback>
                <p:oleObj name="Equation" r:id="rId3" imgW="1790640" imgH="4824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839" y="1412776"/>
                        <a:ext cx="17907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42128"/>
              </p:ext>
            </p:extLst>
          </p:nvPr>
        </p:nvGraphicFramePr>
        <p:xfrm>
          <a:off x="848392" y="2132856"/>
          <a:ext cx="32385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0" name="Equation" r:id="rId5" imgW="3238200" imgH="685800" progId="Equation.DSMT4">
                  <p:embed/>
                </p:oleObj>
              </mc:Choice>
              <mc:Fallback>
                <p:oleObj name="Equation" r:id="rId5" imgW="3238200" imgH="6858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392" y="2132856"/>
                        <a:ext cx="3238500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611494"/>
              </p:ext>
            </p:extLst>
          </p:nvPr>
        </p:nvGraphicFramePr>
        <p:xfrm>
          <a:off x="4243647" y="1988840"/>
          <a:ext cx="1892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1" name="Equation" r:id="rId7" imgW="1892160" imgH="1015920" progId="Equation.DSMT4">
                  <p:embed/>
                </p:oleObj>
              </mc:Choice>
              <mc:Fallback>
                <p:oleObj name="Equation" r:id="rId7" imgW="1892160" imgH="101592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647" y="1988840"/>
                        <a:ext cx="18923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196376"/>
              </p:ext>
            </p:extLst>
          </p:nvPr>
        </p:nvGraphicFramePr>
        <p:xfrm>
          <a:off x="6275881" y="2060823"/>
          <a:ext cx="1130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2" name="Equation" r:id="rId9" imgW="1130040" imgH="825480" progId="Equation.DSMT4">
                  <p:embed/>
                </p:oleObj>
              </mc:Choice>
              <mc:Fallback>
                <p:oleObj name="Equation" r:id="rId9" imgW="1130040" imgH="82548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881" y="2060823"/>
                        <a:ext cx="11303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9592" y="411138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综上，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684366"/>
              </p:ext>
            </p:extLst>
          </p:nvPr>
        </p:nvGraphicFramePr>
        <p:xfrm>
          <a:off x="1979712" y="3004840"/>
          <a:ext cx="4394200" cy="282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3" name="Equation" r:id="rId11" imgW="4394160" imgH="2819160" progId="Equation.DSMT4">
                  <p:embed/>
                </p:oleObj>
              </mc:Choice>
              <mc:Fallback>
                <p:oleObj name="Equation" r:id="rId11" imgW="4394160" imgH="281916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004840"/>
                        <a:ext cx="4394200" cy="2827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/>
          <p:cNvCxnSpPr/>
          <p:nvPr/>
        </p:nvCxnSpPr>
        <p:spPr>
          <a:xfrm>
            <a:off x="-2272" y="702278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407443" y="-78860"/>
            <a:ext cx="4176464" cy="843564"/>
            <a:chOff x="2407443" y="-78860"/>
            <a:chExt cx="4176464" cy="843564"/>
          </a:xfrm>
        </p:grpSpPr>
        <p:grpSp>
          <p:nvGrpSpPr>
            <p:cNvPr id="12" name="组合 11"/>
            <p:cNvGrpSpPr/>
            <p:nvPr/>
          </p:nvGrpSpPr>
          <p:grpSpPr>
            <a:xfrm>
              <a:off x="2407443" y="241484"/>
              <a:ext cx="4176464" cy="523220"/>
              <a:chOff x="4860032" y="1719972"/>
              <a:chExt cx="4176464" cy="523220"/>
            </a:xfrm>
          </p:grpSpPr>
          <p:cxnSp>
            <p:nvCxnSpPr>
              <p:cNvPr id="13" name="直接箭头连接符 12"/>
              <p:cNvCxnSpPr/>
              <p:nvPr/>
            </p:nvCxnSpPr>
            <p:spPr>
              <a:xfrm>
                <a:off x="4860032" y="1844824"/>
                <a:ext cx="41764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6012160" y="1844824"/>
                <a:ext cx="1368152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220072" y="1719972"/>
                <a:ext cx="35958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    0     </a:t>
                </a:r>
                <a:r>
                  <a:rPr lang="en-US" altLang="zh-CN" sz="2800" b="1" i="1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       1        </a:t>
                </a:r>
                <a:r>
                  <a:rPr lang="en-US" altLang="zh-CN" sz="2800" b="1" i="1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endParaRPr lang="zh-CN" altLang="en-US" sz="2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5436096" y="1844824"/>
                <a:ext cx="57606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380312" y="1844824"/>
                <a:ext cx="864096" cy="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5436096" y="1719972"/>
                <a:ext cx="0" cy="12485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5996780" y="1719972"/>
                <a:ext cx="0" cy="12485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6588224" y="1723576"/>
                <a:ext cx="0" cy="12485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7362551" y="1719972"/>
                <a:ext cx="0" cy="12485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8236048" y="1723576"/>
                <a:ext cx="0" cy="12485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4101621" y="-78860"/>
              <a:ext cx="2840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sz="28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32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5.2.2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（</a:t>
            </a:r>
            <a:r>
              <a:rPr lang="en-US" altLang="zh-CN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b="1" dirty="0" smtClean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）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6250" y="908720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填空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346322"/>
              </p:ext>
            </p:extLst>
          </p:nvPr>
        </p:nvGraphicFramePr>
        <p:xfrm>
          <a:off x="1694088" y="1352237"/>
          <a:ext cx="35496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3" name="Equation" r:id="rId3" imgW="3543120" imgH="838080" progId="Equation.DSMT4">
                  <p:embed/>
                </p:oleObj>
              </mc:Choice>
              <mc:Fallback>
                <p:oleObj name="Equation" r:id="rId3" imgW="3543120" imgH="83808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4088" y="1352237"/>
                        <a:ext cx="35496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998247"/>
              </p:ext>
            </p:extLst>
          </p:nvPr>
        </p:nvGraphicFramePr>
        <p:xfrm>
          <a:off x="1694088" y="2170246"/>
          <a:ext cx="33623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4" name="Equation" r:id="rId5" imgW="3365280" imgH="685800" progId="Equation.DSMT4">
                  <p:embed/>
                </p:oleObj>
              </mc:Choice>
              <mc:Fallback>
                <p:oleObj name="Equation" r:id="rId5" imgW="3365280" imgH="6858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4088" y="2170246"/>
                        <a:ext cx="3362325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8534" y="1477089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187" y="2170246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250" y="287935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473453"/>
              </p:ext>
            </p:extLst>
          </p:nvPr>
        </p:nvGraphicFramePr>
        <p:xfrm>
          <a:off x="1892732" y="2950468"/>
          <a:ext cx="873643" cy="493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5" name="Equation" r:id="rId7" imgW="672840" imgH="380880" progId="Equation.DSMT4">
                  <p:embed/>
                </p:oleObj>
              </mc:Choice>
              <mc:Fallback>
                <p:oleObj name="Equation" r:id="rId7" imgW="672840" imgH="38088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732" y="2950468"/>
                        <a:ext cx="873643" cy="493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554054"/>
              </p:ext>
            </p:extLst>
          </p:nvPr>
        </p:nvGraphicFramePr>
        <p:xfrm>
          <a:off x="3150295" y="2924944"/>
          <a:ext cx="2357809" cy="493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6" name="Equation" r:id="rId9" imgW="1815840" imgH="380880" progId="Equation.DSMT4">
                  <p:embed/>
                </p:oleObj>
              </mc:Choice>
              <mc:Fallback>
                <p:oleObj name="Equation" r:id="rId9" imgW="1815840" imgH="38088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0295" y="2924944"/>
                        <a:ext cx="2357809" cy="493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6250" y="4115971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已知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196147"/>
              </p:ext>
            </p:extLst>
          </p:nvPr>
        </p:nvGraphicFramePr>
        <p:xfrm>
          <a:off x="1554510" y="3673832"/>
          <a:ext cx="38274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7" name="Equation" r:id="rId11" imgW="3835080" imgH="1422360" progId="Equation.DSMT4">
                  <p:embed/>
                </p:oleObj>
              </mc:Choice>
              <mc:Fallback>
                <p:oleObj name="Equation" r:id="rId11" imgW="3835080" imgH="142236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510" y="3673832"/>
                        <a:ext cx="3827463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298926" y="412342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当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891295"/>
              </p:ext>
            </p:extLst>
          </p:nvPr>
        </p:nvGraphicFramePr>
        <p:xfrm>
          <a:off x="5730974" y="3972282"/>
          <a:ext cx="825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8" name="Equation" r:id="rId13" imgW="825480" imgH="825480" progId="Equation.DSMT4">
                  <p:embed/>
                </p:oleObj>
              </mc:Choice>
              <mc:Fallback>
                <p:oleObj name="Equation" r:id="rId13" imgW="825480" imgH="82548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974" y="3972282"/>
                        <a:ext cx="8255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451054" y="412342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时，求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199119"/>
              </p:ext>
            </p:extLst>
          </p:nvPr>
        </p:nvGraphicFramePr>
        <p:xfrm>
          <a:off x="7675190" y="4031506"/>
          <a:ext cx="13779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9" name="Equation" r:id="rId15" imgW="1371600" imgH="685800" progId="Equation.DSMT4">
                  <p:embed/>
                </p:oleObj>
              </mc:Choice>
              <mc:Fallback>
                <p:oleObj name="Equation" r:id="rId15" imgW="1371600" imgH="6858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190" y="4031506"/>
                        <a:ext cx="137795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6250" y="5309761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答案：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271714"/>
              </p:ext>
            </p:extLst>
          </p:nvPr>
        </p:nvGraphicFramePr>
        <p:xfrm>
          <a:off x="1932799" y="5192167"/>
          <a:ext cx="319087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0" name="Equation" r:id="rId17" imgW="3174840" imgH="965160" progId="Equation.DSMT4">
                  <p:embed/>
                </p:oleObj>
              </mc:Choice>
              <mc:Fallback>
                <p:oleObj name="Equation" r:id="rId17" imgW="3174840" imgH="96516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799" y="5192167"/>
                        <a:ext cx="3190875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268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402237"/>
              </p:ext>
            </p:extLst>
          </p:nvPr>
        </p:nvGraphicFramePr>
        <p:xfrm>
          <a:off x="6994209" y="993775"/>
          <a:ext cx="744537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" name="BMP 图象" r:id="rId3" imgW="781159" imgH="1448002" progId="PBrush">
                  <p:embed/>
                </p:oleObj>
              </mc:Choice>
              <mc:Fallback>
                <p:oleObj name="BMP 图象" r:id="rId3" imgW="781159" imgH="1448002" progId="PBrush">
                  <p:embed/>
                  <p:pic>
                    <p:nvPicPr>
                      <p:cNvPr id="0" name="Picture 4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209" y="993775"/>
                        <a:ext cx="744537" cy="1382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6475392" y="723617"/>
            <a:ext cx="2509468" cy="1962605"/>
            <a:chOff x="4007" y="468"/>
            <a:chExt cx="1658" cy="1294"/>
          </a:xfrm>
        </p:grpSpPr>
        <p:graphicFrame>
          <p:nvGraphicFramePr>
            <p:cNvPr id="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223138"/>
                </p:ext>
              </p:extLst>
            </p:nvPr>
          </p:nvGraphicFramePr>
          <p:xfrm>
            <a:off x="4359" y="468"/>
            <a:ext cx="8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5" name="Equation" r:id="rId5" imgW="1295280" imgH="393480" progId="Equation.DSMT4">
                    <p:embed/>
                  </p:oleObj>
                </mc:Choice>
                <mc:Fallback>
                  <p:oleObj name="Equation" r:id="rId5" imgW="1295280" imgH="393480" progId="Equation.DSMT4">
                    <p:embed/>
                    <p:pic>
                      <p:nvPicPr>
                        <p:cNvPr id="0" name="Picture 4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9" y="468"/>
                          <a:ext cx="81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007" y="624"/>
              <a:ext cx="1658" cy="1138"/>
              <a:chOff x="4007" y="624"/>
              <a:chExt cx="1658" cy="1138"/>
            </a:xfrm>
          </p:grpSpPr>
          <p:sp>
            <p:nvSpPr>
              <p:cNvPr id="6" name="Line 6"/>
              <p:cNvSpPr>
                <a:spLocks noChangeShapeType="1"/>
              </p:cNvSpPr>
              <p:nvPr/>
            </p:nvSpPr>
            <p:spPr bwMode="auto">
              <a:xfrm flipV="1">
                <a:off x="4224" y="624"/>
                <a:ext cx="0" cy="9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>
                <a:off x="5328" y="624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aphicFrame>
            <p:nvGraphicFramePr>
              <p:cNvPr id="8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5155641"/>
                  </p:ext>
                </p:extLst>
              </p:nvPr>
            </p:nvGraphicFramePr>
            <p:xfrm>
              <a:off x="5521" y="1569"/>
              <a:ext cx="1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46" name="Equation" r:id="rId7" imgW="228600" imgH="304560" progId="Equation.DSMT4">
                      <p:embed/>
                    </p:oleObj>
                  </mc:Choice>
                  <mc:Fallback>
                    <p:oleObj name="Equation" r:id="rId7" imgW="228600" imgH="304560" progId="Equation.DSMT4">
                      <p:embed/>
                      <p:pic>
                        <p:nvPicPr>
                          <p:cNvPr id="0" name="Picture 4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21" y="1569"/>
                            <a:ext cx="144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65260217"/>
                  </p:ext>
                </p:extLst>
              </p:nvPr>
            </p:nvGraphicFramePr>
            <p:xfrm>
              <a:off x="5290" y="1516"/>
              <a:ext cx="134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47" name="Equation" r:id="rId9" imgW="215640" imgH="393480" progId="Equation.DSMT4">
                      <p:embed/>
                    </p:oleObj>
                  </mc:Choice>
                  <mc:Fallback>
                    <p:oleObj name="Equation" r:id="rId9" imgW="215640" imgH="393480" progId="Equation.DSMT4">
                      <p:embed/>
                      <p:pic>
                        <p:nvPicPr>
                          <p:cNvPr id="0" name="Picture 4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0" y="1516"/>
                            <a:ext cx="134" cy="2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1736816"/>
                  </p:ext>
                </p:extLst>
              </p:nvPr>
            </p:nvGraphicFramePr>
            <p:xfrm>
              <a:off x="4311" y="1588"/>
              <a:ext cx="144" cy="1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48" name="Equation" r:id="rId11" imgW="228600" imgH="228600" progId="Equation.DSMT4">
                      <p:embed/>
                    </p:oleObj>
                  </mc:Choice>
                  <mc:Fallback>
                    <p:oleObj name="Equation" r:id="rId11" imgW="228600" imgH="228600" progId="Equation.DSMT4">
                      <p:embed/>
                      <p:pic>
                        <p:nvPicPr>
                          <p:cNvPr id="0" name="Picture 4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1" y="1588"/>
                            <a:ext cx="144" cy="14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33652992"/>
                  </p:ext>
                </p:extLst>
              </p:nvPr>
            </p:nvGraphicFramePr>
            <p:xfrm>
              <a:off x="4016" y="1449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49" name="Equation" r:id="rId13" imgW="291960" imgH="317160" progId="Equation.DSMT4">
                      <p:embed/>
                    </p:oleObj>
                  </mc:Choice>
                  <mc:Fallback>
                    <p:oleObj name="Equation" r:id="rId13" imgW="291960" imgH="317160" progId="Equation.DSMT4">
                      <p:embed/>
                      <p:pic>
                        <p:nvPicPr>
                          <p:cNvPr id="0" name="Picture 4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6" y="1449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8238001"/>
                  </p:ext>
                </p:extLst>
              </p:nvPr>
            </p:nvGraphicFramePr>
            <p:xfrm>
              <a:off x="4007" y="667"/>
              <a:ext cx="160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50" name="Equation" r:id="rId15" imgW="253800" imgH="304560" progId="Equation.DSMT4">
                      <p:embed/>
                    </p:oleObj>
                  </mc:Choice>
                  <mc:Fallback>
                    <p:oleObj name="Equation" r:id="rId15" imgW="253800" imgH="304560" progId="Equation.DSMT4">
                      <p:embed/>
                      <p:pic>
                        <p:nvPicPr>
                          <p:cNvPr id="0" name="Picture 4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7" y="667"/>
                            <a:ext cx="160" cy="19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4368" y="624"/>
                <a:ext cx="960" cy="336"/>
              </a:xfrm>
              <a:custGeom>
                <a:avLst/>
                <a:gdLst>
                  <a:gd name="T0" fmla="*/ 0 w 960"/>
                  <a:gd name="T1" fmla="*/ 336 h 336"/>
                  <a:gd name="T2" fmla="*/ 192 w 960"/>
                  <a:gd name="T3" fmla="*/ 48 h 336"/>
                  <a:gd name="T4" fmla="*/ 624 w 960"/>
                  <a:gd name="T5" fmla="*/ 240 h 336"/>
                  <a:gd name="T6" fmla="*/ 960 w 960"/>
                  <a:gd name="T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0" h="336">
                    <a:moveTo>
                      <a:pt x="0" y="336"/>
                    </a:moveTo>
                    <a:cubicBezTo>
                      <a:pt x="44" y="200"/>
                      <a:pt x="88" y="64"/>
                      <a:pt x="192" y="48"/>
                    </a:cubicBezTo>
                    <a:cubicBezTo>
                      <a:pt x="296" y="32"/>
                      <a:pt x="496" y="248"/>
                      <a:pt x="624" y="240"/>
                    </a:cubicBezTo>
                    <a:cubicBezTo>
                      <a:pt x="752" y="232"/>
                      <a:pt x="904" y="40"/>
                      <a:pt x="960" y="0"/>
                    </a:cubicBezTo>
                  </a:path>
                </a:pathLst>
              </a:custGeom>
              <a:noFill/>
              <a:ln w="19050" cmpd="sng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4224" y="1536"/>
                <a:ext cx="14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>
                <a:off x="4368" y="96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703821" y="1216025"/>
            <a:ext cx="0" cy="109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548497"/>
              </p:ext>
            </p:extLst>
          </p:nvPr>
        </p:nvGraphicFramePr>
        <p:xfrm>
          <a:off x="7022784" y="1520825"/>
          <a:ext cx="6540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1" name="Equation" r:id="rId17" imgW="897120" imgH="470520" progId="Equation.3">
                  <p:embed/>
                </p:oleObj>
              </mc:Choice>
              <mc:Fallback>
                <p:oleObj name="Equation" r:id="rId17" imgW="897120" imgH="470520" progId="Equation.3">
                  <p:embed/>
                  <p:pic>
                    <p:nvPicPr>
                      <p:cNvPr id="0" name="Picture 4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2784" y="1520825"/>
                        <a:ext cx="654050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285006"/>
              </p:ext>
            </p:extLst>
          </p:nvPr>
        </p:nvGraphicFramePr>
        <p:xfrm>
          <a:off x="7608888" y="2408238"/>
          <a:ext cx="206375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" name="Equation" r:id="rId19" imgW="215640" imgH="228600" progId="Equation.DSMT4">
                  <p:embed/>
                </p:oleObj>
              </mc:Choice>
              <mc:Fallback>
                <p:oleObj name="Equation" r:id="rId19" imgW="215640" imgH="228600" progId="Equation.DSMT4">
                  <p:embed/>
                  <p:pic>
                    <p:nvPicPr>
                      <p:cNvPr id="0" name="Picture 4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2408238"/>
                        <a:ext cx="206375" cy="220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942392"/>
              </p:ext>
            </p:extLst>
          </p:nvPr>
        </p:nvGraphicFramePr>
        <p:xfrm>
          <a:off x="7966075" y="2822575"/>
          <a:ext cx="70326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" name="Equation" r:id="rId21" imgW="736560" imgH="393480" progId="Equation.DSMT4">
                  <p:embed/>
                </p:oleObj>
              </mc:Choice>
              <mc:Fallback>
                <p:oleObj name="Equation" r:id="rId21" imgW="736560" imgH="393480" progId="Equation.DSMT4">
                  <p:embed/>
                  <p:pic>
                    <p:nvPicPr>
                      <p:cNvPr id="0" name="Picture 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6075" y="2822575"/>
                        <a:ext cx="703263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7934009" y="1306513"/>
            <a:ext cx="0" cy="1019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H="1" flipV="1">
            <a:off x="8002271" y="2411413"/>
            <a:ext cx="219075" cy="50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612593"/>
              </p:ext>
            </p:extLst>
          </p:nvPr>
        </p:nvGraphicFramePr>
        <p:xfrm>
          <a:off x="7737053" y="2413794"/>
          <a:ext cx="213170" cy="32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" name="Equation" r:id="rId23" imgW="126720" imgH="203040" progId="Equation.DSMT4">
                  <p:embed/>
                </p:oleObj>
              </mc:Choice>
              <mc:Fallback>
                <p:oleObj name="Equation" r:id="rId23" imgW="126720" imgH="203040" progId="Equation.DSMT4">
                  <p:embed/>
                  <p:pic>
                    <p:nvPicPr>
                      <p:cNvPr id="0" name="Picture 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7053" y="2413794"/>
                        <a:ext cx="213170" cy="3291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23"/>
          <p:cNvSpPr>
            <a:spLocks noChangeShapeType="1"/>
          </p:cNvSpPr>
          <p:nvPr/>
        </p:nvSpPr>
        <p:spPr bwMode="auto">
          <a:xfrm flipV="1">
            <a:off x="7821296" y="1301750"/>
            <a:ext cx="0" cy="1019175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954499" y="960222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则变上限函数</a:t>
            </a:r>
          </a:p>
        </p:txBody>
      </p:sp>
      <p:graphicFrame>
        <p:nvGraphicFramePr>
          <p:cNvPr id="2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282488"/>
              </p:ext>
            </p:extLst>
          </p:nvPr>
        </p:nvGraphicFramePr>
        <p:xfrm>
          <a:off x="4168870" y="874942"/>
          <a:ext cx="2008951" cy="680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" name="Equation" r:id="rId25" imgW="1066680" imgH="355320" progId="Equation.DSMT4">
                  <p:embed/>
                </p:oleObj>
              </mc:Choice>
              <mc:Fallback>
                <p:oleObj name="Equation" r:id="rId25" imgW="1066680" imgH="355320" progId="Equation.DSMT4">
                  <p:embed/>
                  <p:pic>
                    <p:nvPicPr>
                      <p:cNvPr id="0" name="Picture 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870" y="874942"/>
                        <a:ext cx="2008951" cy="6801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531496" y="2317750"/>
            <a:ext cx="984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605825"/>
              </p:ext>
            </p:extLst>
          </p:nvPr>
        </p:nvGraphicFramePr>
        <p:xfrm>
          <a:off x="1325563" y="2432050"/>
          <a:ext cx="259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" name="Equation" r:id="rId27" imgW="2590560" imgH="393480" progId="Equation.DSMT4">
                  <p:embed/>
                </p:oleObj>
              </mc:Choice>
              <mc:Fallback>
                <p:oleObj name="Equation" r:id="rId27" imgW="2590560" imgH="393480" progId="Equation.DSMT4">
                  <p:embed/>
                  <p:pic>
                    <p:nvPicPr>
                      <p:cNvPr id="0" name="Picture 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2432050"/>
                        <a:ext cx="2590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954146" y="233203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则有</a:t>
            </a:r>
          </a:p>
        </p:txBody>
      </p:sp>
      <p:graphicFrame>
        <p:nvGraphicFramePr>
          <p:cNvPr id="30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594655"/>
              </p:ext>
            </p:extLst>
          </p:nvPr>
        </p:nvGraphicFramePr>
        <p:xfrm>
          <a:off x="611560" y="2996952"/>
          <a:ext cx="2349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" name="Equation" r:id="rId29" imgW="2349360" imgH="838080" progId="Equation.DSMT4">
                  <p:embed/>
                </p:oleObj>
              </mc:Choice>
              <mc:Fallback>
                <p:oleObj name="Equation" r:id="rId29" imgW="2349360" imgH="838080" progId="Equation.DSMT4">
                  <p:embed/>
                  <p:pic>
                    <p:nvPicPr>
                      <p:cNvPr id="0" name="Picture 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996952"/>
                        <a:ext cx="2349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6290"/>
              </p:ext>
            </p:extLst>
          </p:nvPr>
        </p:nvGraphicFramePr>
        <p:xfrm>
          <a:off x="3021013" y="2951163"/>
          <a:ext cx="77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8" name="Equation" r:id="rId31" imgW="774360" imgH="838080" progId="Equation.DSMT4">
                  <p:embed/>
                </p:oleObj>
              </mc:Choice>
              <mc:Fallback>
                <p:oleObj name="Equation" r:id="rId31" imgW="774360" imgH="838080" progId="Equation.DSMT4">
                  <p:embed/>
                  <p:pic>
                    <p:nvPicPr>
                      <p:cNvPr id="0" name="Picture 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2951163"/>
                        <a:ext cx="774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225734"/>
              </p:ext>
            </p:extLst>
          </p:nvPr>
        </p:nvGraphicFramePr>
        <p:xfrm>
          <a:off x="3843338" y="3028950"/>
          <a:ext cx="35020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9" name="Equation" r:id="rId33" imgW="3504960" imgH="736560" progId="Equation.DSMT4">
                  <p:embed/>
                </p:oleObj>
              </mc:Choice>
              <mc:Fallback>
                <p:oleObj name="Equation" r:id="rId33" imgW="3504960" imgH="736560" progId="Equation.DSMT4">
                  <p:embed/>
                  <p:pic>
                    <p:nvPicPr>
                      <p:cNvPr id="0" name="Picture 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3028950"/>
                        <a:ext cx="35020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053387"/>
              </p:ext>
            </p:extLst>
          </p:nvPr>
        </p:nvGraphicFramePr>
        <p:xfrm>
          <a:off x="3084513" y="3924300"/>
          <a:ext cx="2120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0" name="Equation" r:id="rId35" imgW="2120760" imgH="838080" progId="Equation.DSMT4">
                  <p:embed/>
                </p:oleObj>
              </mc:Choice>
              <mc:Fallback>
                <p:oleObj name="Equation" r:id="rId35" imgW="2120760" imgH="838080" progId="Equation.DSMT4">
                  <p:embed/>
                  <p:pic>
                    <p:nvPicPr>
                      <p:cNvPr id="0" name="Picture 4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3924300"/>
                        <a:ext cx="2120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045709"/>
              </p:ext>
            </p:extLst>
          </p:nvPr>
        </p:nvGraphicFramePr>
        <p:xfrm>
          <a:off x="5267797" y="4191893"/>
          <a:ext cx="894038" cy="38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1" name="Equation" r:id="rId37" imgW="469800" imgH="203040" progId="Equation.DSMT4">
                  <p:embed/>
                </p:oleObj>
              </mc:Choice>
              <mc:Fallback>
                <p:oleObj name="Equation" r:id="rId37" imgW="469800" imgH="203040" progId="Equation.DSMT4">
                  <p:embed/>
                  <p:pic>
                    <p:nvPicPr>
                      <p:cNvPr id="0" name="Picture 4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797" y="4191893"/>
                        <a:ext cx="894038" cy="38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822423"/>
              </p:ext>
            </p:extLst>
          </p:nvPr>
        </p:nvGraphicFramePr>
        <p:xfrm>
          <a:off x="6600825" y="4189413"/>
          <a:ext cx="207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" name="Equation" r:id="rId39" imgW="2070000" imgH="393480" progId="Equation.DSMT4">
                  <p:embed/>
                </p:oleObj>
              </mc:Choice>
              <mc:Fallback>
                <p:oleObj name="Equation" r:id="rId39" imgW="2070000" imgH="393480" progId="Equation.DSMT4">
                  <p:embed/>
                  <p:pic>
                    <p:nvPicPr>
                      <p:cNvPr id="0" name="Picture 4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4189413"/>
                        <a:ext cx="2070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065432"/>
              </p:ext>
            </p:extLst>
          </p:nvPr>
        </p:nvGraphicFramePr>
        <p:xfrm>
          <a:off x="1875265" y="5301208"/>
          <a:ext cx="3136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" name="Equation" r:id="rId41" imgW="3136680" imgH="838080" progId="Equation.DSMT4">
                  <p:embed/>
                </p:oleObj>
              </mc:Choice>
              <mc:Fallback>
                <p:oleObj name="Equation" r:id="rId41" imgW="3136680" imgH="838080" progId="Equation.DSMT4">
                  <p:embed/>
                  <p:pic>
                    <p:nvPicPr>
                      <p:cNvPr id="0" name="Picture 4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265" y="5301208"/>
                        <a:ext cx="3136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232793"/>
              </p:ext>
            </p:extLst>
          </p:nvPr>
        </p:nvGraphicFramePr>
        <p:xfrm>
          <a:off x="5071773" y="5517232"/>
          <a:ext cx="1536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" name="Equation" r:id="rId43" imgW="1536480" imgH="545760" progId="Equation.DSMT4">
                  <p:embed/>
                </p:oleObj>
              </mc:Choice>
              <mc:Fallback>
                <p:oleObj name="Equation" r:id="rId43" imgW="1536480" imgH="545760" progId="Equation.DSMT4">
                  <p:embed/>
                  <p:pic>
                    <p:nvPicPr>
                      <p:cNvPr id="0" name="Picture 4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1773" y="5517232"/>
                        <a:ext cx="15367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335183"/>
              </p:ext>
            </p:extLst>
          </p:nvPr>
        </p:nvGraphicFramePr>
        <p:xfrm>
          <a:off x="6606692" y="5589240"/>
          <a:ext cx="106668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" name="Equation" r:id="rId45" imgW="1066680" imgH="393480" progId="Equation.DSMT4">
                  <p:embed/>
                </p:oleObj>
              </mc:Choice>
              <mc:Fallback>
                <p:oleObj name="Equation" r:id="rId45" imgW="1066680" imgH="393480" progId="Equation.DSMT4">
                  <p:embed/>
                  <p:pic>
                    <p:nvPicPr>
                      <p:cNvPr id="0" name="Picture 4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6692" y="5589240"/>
                        <a:ext cx="106668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668842"/>
              </p:ext>
            </p:extLst>
          </p:nvPr>
        </p:nvGraphicFramePr>
        <p:xfrm>
          <a:off x="760572" y="558924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" name="Equation" r:id="rId47" imgW="1028520" imgH="406080" progId="Equation.DSMT4">
                  <p:embed/>
                </p:oleObj>
              </mc:Choice>
              <mc:Fallback>
                <p:oleObj name="Equation" r:id="rId47" imgW="1028520" imgH="406080" progId="Equation.DSMT4">
                  <p:embed/>
                  <p:pic>
                    <p:nvPicPr>
                      <p:cNvPr id="0" name="Picture 4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572" y="5589240"/>
                        <a:ext cx="1028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95193"/>
              </p:ext>
            </p:extLst>
          </p:nvPr>
        </p:nvGraphicFramePr>
        <p:xfrm>
          <a:off x="683568" y="1684390"/>
          <a:ext cx="490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" name="Equation" r:id="rId49" imgW="4902120" imgH="444240" progId="Equation.DSMT4">
                  <p:embed/>
                </p:oleObj>
              </mc:Choice>
              <mc:Fallback>
                <p:oleObj name="Equation" r:id="rId49" imgW="4902120" imgH="444240" progId="Equation.DSMT4">
                  <p:embed/>
                  <p:pic>
                    <p:nvPicPr>
                      <p:cNvPr id="0" name="Picture 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684390"/>
                        <a:ext cx="4902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647421"/>
              </p:ext>
            </p:extLst>
          </p:nvPr>
        </p:nvGraphicFramePr>
        <p:xfrm>
          <a:off x="755576" y="4869160"/>
          <a:ext cx="19796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" name="Equation" r:id="rId51" imgW="1942920" imgH="444240" progId="Equation.DSMT4">
                  <p:embed/>
                </p:oleObj>
              </mc:Choice>
              <mc:Fallback>
                <p:oleObj name="Equation" r:id="rId51" imgW="1942920" imgH="444240" progId="Equation.DSMT4">
                  <p:embed/>
                  <p:pic>
                    <p:nvPicPr>
                      <p:cNvPr id="0" name="Picture 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869160"/>
                        <a:ext cx="1979612" cy="444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520381" y="316604"/>
            <a:ext cx="871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5.2.1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（原函数存在定理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zh-CN" alt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在区间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7544" y="95611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上连续，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7703821" y="5517232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证毕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7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1" grpId="0" animBg="1"/>
      <p:bldP spid="23" grpId="0" animBg="1"/>
      <p:bldP spid="25" grpId="0" build="p" autoUpdateAnimBg="0"/>
      <p:bldP spid="27" grpId="0" autoUpdateAnimBg="0"/>
      <p:bldP spid="29" grpId="0" autoUpdateAnimBg="0"/>
      <p:bldP spid="4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971600" y="454640"/>
            <a:ext cx="47838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二．变限积分的导数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49752" y="2043208"/>
            <a:ext cx="78443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(1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定理 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5.2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证明了连续函数的原函数是存在的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9752" y="3512836"/>
            <a:ext cx="84923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(2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定理 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5.2.1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为一类新的函数（变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限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积分函数）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的</a:t>
            </a:r>
            <a:endParaRPr kumimoji="1" lang="en-US" altLang="zh-CN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53342" y="2782536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同时为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409290" y="2786842"/>
            <a:ext cx="590465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通过原函数计算定积分开辟了道路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3342" y="4107048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求导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提供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了方法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752" y="1340768"/>
            <a:ext cx="4152099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原函数存在定理的意义：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797152"/>
            <a:ext cx="781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可以证明：原函数存在定理、积分中值定理、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342" y="5517232"/>
            <a:ext cx="7334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牛顿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莱布尼茨公式三者等价（思考题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5.2.1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48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9" grpId="0" autoUpdateAnimBg="0"/>
      <p:bldP spid="10" grpId="0" autoUpdateAnimBg="0"/>
      <p:bldP spid="14" grpId="0"/>
      <p:bldP spid="5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332656"/>
            <a:ext cx="6277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命题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5.2.1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区间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上连续，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679467"/>
              </p:ext>
            </p:extLst>
          </p:nvPr>
        </p:nvGraphicFramePr>
        <p:xfrm>
          <a:off x="7092280" y="400591"/>
          <a:ext cx="17684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" name="Equation" r:id="rId3" imgW="1752480" imgH="393480" progId="Equation.DSMT4">
                  <p:embed/>
                </p:oleObj>
              </mc:Choice>
              <mc:Fallback>
                <p:oleObj name="Equation" r:id="rId3" imgW="1752480" imgH="39348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400591"/>
                        <a:ext cx="176847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980728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内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可导，则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619284"/>
              </p:ext>
            </p:extLst>
          </p:nvPr>
        </p:nvGraphicFramePr>
        <p:xfrm>
          <a:off x="282123" y="1628800"/>
          <a:ext cx="3556001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" name="Equation" r:id="rId5" imgW="3555720" imgH="838080" progId="Equation.DSMT4">
                  <p:embed/>
                </p:oleObj>
              </mc:Choice>
              <mc:Fallback>
                <p:oleObj name="Equation" r:id="rId5" imgW="3555720" imgH="838080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23" y="1628800"/>
                        <a:ext cx="3556001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01084"/>
              </p:ext>
            </p:extLst>
          </p:nvPr>
        </p:nvGraphicFramePr>
        <p:xfrm>
          <a:off x="4392754" y="1628800"/>
          <a:ext cx="45148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" name="Equation" r:id="rId7" imgW="4508280" imgH="838080" progId="Equation.DSMT4">
                  <p:embed/>
                </p:oleObj>
              </mc:Choice>
              <mc:Fallback>
                <p:oleObj name="Equation" r:id="rId7" imgW="4508280" imgH="838080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754" y="1628800"/>
                        <a:ext cx="45148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671851"/>
              </p:ext>
            </p:extLst>
          </p:nvPr>
        </p:nvGraphicFramePr>
        <p:xfrm>
          <a:off x="282123" y="2799327"/>
          <a:ext cx="3813176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" name="Equation" r:id="rId9" imgW="3822480" imgH="838080" progId="Equation.DSMT4">
                  <p:embed/>
                </p:oleObj>
              </mc:Choice>
              <mc:Fallback>
                <p:oleObj name="Equation" r:id="rId9" imgW="3822480" imgH="838080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23" y="2799327"/>
                        <a:ext cx="3813176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550895"/>
              </p:ext>
            </p:extLst>
          </p:nvPr>
        </p:nvGraphicFramePr>
        <p:xfrm>
          <a:off x="4386263" y="2798533"/>
          <a:ext cx="47577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" name="Equation" r:id="rId11" imgW="4749480" imgH="838080" progId="Equation.DSMT4">
                  <p:embed/>
                </p:oleObj>
              </mc:Choice>
              <mc:Fallback>
                <p:oleObj name="Equation" r:id="rId11" imgW="4749480" imgH="838080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2798533"/>
                        <a:ext cx="4757737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476173"/>
              </p:ext>
            </p:extLst>
          </p:nvPr>
        </p:nvGraphicFramePr>
        <p:xfrm>
          <a:off x="251520" y="4005064"/>
          <a:ext cx="27813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" name="Equation" r:id="rId13" imgW="2781000" imgH="838080" progId="Equation.DSMT4">
                  <p:embed/>
                </p:oleObj>
              </mc:Choice>
              <mc:Fallback>
                <p:oleObj name="Equation" r:id="rId13" imgW="2781000" imgH="83808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005064"/>
                        <a:ext cx="27813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288716"/>
              </p:ext>
            </p:extLst>
          </p:nvPr>
        </p:nvGraphicFramePr>
        <p:xfrm>
          <a:off x="1452563" y="5106988"/>
          <a:ext cx="4779962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" name="Equation" r:id="rId15" imgW="4775040" imgH="1015920" progId="Equation.DSMT4">
                  <p:embed/>
                </p:oleObj>
              </mc:Choice>
              <mc:Fallback>
                <p:oleObj name="Equation" r:id="rId15" imgW="4775040" imgH="101592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5106988"/>
                        <a:ext cx="4779962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355548"/>
              </p:ext>
            </p:extLst>
          </p:nvPr>
        </p:nvGraphicFramePr>
        <p:xfrm>
          <a:off x="3059832" y="4221088"/>
          <a:ext cx="487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" name="Equation" r:id="rId17" imgW="4876560" imgH="406080" progId="Equation.DSMT4">
                  <p:embed/>
                </p:oleObj>
              </mc:Choice>
              <mc:Fallback>
                <p:oleObj name="Equation" r:id="rId17" imgW="4876560" imgH="40608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221088"/>
                        <a:ext cx="4876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下箭头 17"/>
          <p:cNvSpPr/>
          <p:nvPr/>
        </p:nvSpPr>
        <p:spPr>
          <a:xfrm>
            <a:off x="1458398" y="4865689"/>
            <a:ext cx="233281" cy="468052"/>
          </a:xfrm>
          <a:prstGeom prst="down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箭头 18"/>
          <p:cNvSpPr/>
          <p:nvPr/>
        </p:nvSpPr>
        <p:spPr>
          <a:xfrm>
            <a:off x="3059832" y="4617132"/>
            <a:ext cx="288032" cy="504056"/>
          </a:xfrm>
          <a:prstGeom prst="up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55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769836"/>
              </p:ext>
            </p:extLst>
          </p:nvPr>
        </p:nvGraphicFramePr>
        <p:xfrm>
          <a:off x="3769145" y="2841382"/>
          <a:ext cx="2171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7" name="Equation" r:id="rId3" imgW="2171520" imgH="507960" progId="Equation.DSMT4">
                  <p:embed/>
                </p:oleObj>
              </mc:Choice>
              <mc:Fallback>
                <p:oleObj name="Equation" r:id="rId3" imgW="2171520" imgH="50796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9145" y="2841382"/>
                        <a:ext cx="21717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19373" y="838324"/>
            <a:ext cx="16002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1.  </a:t>
            </a:r>
            <a:r>
              <a:rPr lang="zh-CN" altLang="en-US" sz="2800" b="1" dirty="0" smtClean="0">
                <a:ea typeface="楷体_GB2312" pitchFamily="49" charset="-122"/>
              </a:rPr>
              <a:t>求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944418"/>
              </p:ext>
            </p:extLst>
          </p:nvPr>
        </p:nvGraphicFramePr>
        <p:xfrm>
          <a:off x="2004343" y="923627"/>
          <a:ext cx="520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8" name="Equation" r:id="rId5" imgW="520560" imgH="545760" progId="Equation.DSMT4">
                  <p:embed/>
                </p:oleObj>
              </mc:Choice>
              <mc:Fallback>
                <p:oleObj name="Equation" r:id="rId5" imgW="520560" imgH="54576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43" y="923627"/>
                        <a:ext cx="5207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2619623" y="457324"/>
            <a:ext cx="2362200" cy="1206500"/>
            <a:chOff x="1600" y="144"/>
            <a:chExt cx="1488" cy="76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2564641"/>
                </p:ext>
              </p:extLst>
            </p:nvPr>
          </p:nvGraphicFramePr>
          <p:xfrm>
            <a:off x="1800" y="144"/>
            <a:ext cx="920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9" name="Equation" r:id="rId7" imgW="1460160" imgH="736560" progId="Equation.DSMT4">
                    <p:embed/>
                  </p:oleObj>
                </mc:Choice>
                <mc:Fallback>
                  <p:oleObj name="Equation" r:id="rId7" imgW="1460160" imgH="736560" progId="Equation.DSMT4">
                    <p:embed/>
                    <p:pic>
                      <p:nvPicPr>
                        <p:cNvPr id="0" name="Picture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0" y="144"/>
                          <a:ext cx="920" cy="4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1600" y="592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5821411"/>
                </p:ext>
              </p:extLst>
            </p:nvPr>
          </p:nvGraphicFramePr>
          <p:xfrm>
            <a:off x="2124" y="616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0" name="Equation" r:id="rId9" imgW="380880" imgH="457200" progId="Equation.DSMT4">
                    <p:embed/>
                  </p:oleObj>
                </mc:Choice>
                <mc:Fallback>
                  <p:oleObj name="Equation" r:id="rId9" imgW="380880" imgH="457200" progId="Equation.DSMT4">
                    <p:embed/>
                    <p:pic>
                      <p:nvPicPr>
                        <p:cNvPr id="0" name="Picture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" y="616"/>
                          <a:ext cx="24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19373" y="2136899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527423" y="2136899"/>
            <a:ext cx="2900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用洛必达法则，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181849"/>
              </p:ext>
            </p:extLst>
          </p:nvPr>
        </p:nvGraphicFramePr>
        <p:xfrm>
          <a:off x="2600745" y="3130307"/>
          <a:ext cx="1028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" name="Equation" r:id="rId11" imgW="1028520" imgH="545760" progId="Equation.DSMT4">
                  <p:embed/>
                </p:oleObj>
              </mc:Choice>
              <mc:Fallback>
                <p:oleObj name="Equation" r:id="rId11" imgW="1028520" imgH="54576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745" y="3130307"/>
                        <a:ext cx="10287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3679575" y="3365679"/>
            <a:ext cx="2343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914325"/>
              </p:ext>
            </p:extLst>
          </p:nvPr>
        </p:nvGraphicFramePr>
        <p:xfrm>
          <a:off x="7419305" y="418802"/>
          <a:ext cx="6286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2" name="Equation" r:id="rId13" imgW="215640" imgH="431640" progId="Equation.DSMT4">
                  <p:embed/>
                </p:oleObj>
              </mc:Choice>
              <mc:Fallback>
                <p:oleObj name="Equation" r:id="rId13" imgW="215640" imgH="43164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9305" y="418802"/>
                        <a:ext cx="628650" cy="12731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732898"/>
              </p:ext>
            </p:extLst>
          </p:nvPr>
        </p:nvGraphicFramePr>
        <p:xfrm>
          <a:off x="4593975" y="3429179"/>
          <a:ext cx="40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" name="Equation" r:id="rId15" imgW="406080" imgH="393480" progId="Equation.DSMT4">
                  <p:embed/>
                </p:oleObj>
              </mc:Choice>
              <mc:Fallback>
                <p:oleObj name="Equation" r:id="rId15" imgW="406080" imgH="39348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3975" y="3429179"/>
                        <a:ext cx="406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820954"/>
              </p:ext>
            </p:extLst>
          </p:nvPr>
        </p:nvGraphicFramePr>
        <p:xfrm>
          <a:off x="2565400" y="4005263"/>
          <a:ext cx="825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" name="Equation" r:id="rId17" imgW="825480" imgH="914400" progId="Equation.DSMT4">
                  <p:embed/>
                </p:oleObj>
              </mc:Choice>
              <mc:Fallback>
                <p:oleObj name="Equation" r:id="rId17" imgW="825480" imgH="91440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4005263"/>
                        <a:ext cx="825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603623" y="3095382"/>
            <a:ext cx="27481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原式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3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autoUpdateAnimBg="0"/>
      <p:bldP spid="12" grpId="0" animBg="1"/>
      <p:bldP spid="1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5"/>
          <p:cNvSpPr>
            <a:spLocks noChangeArrowheads="1"/>
          </p:cNvSpPr>
          <p:nvPr/>
        </p:nvSpPr>
        <p:spPr bwMode="auto">
          <a:xfrm>
            <a:off x="611188" y="476250"/>
            <a:ext cx="11525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2800" b="1" dirty="0" smtClean="0">
                <a:solidFill>
                  <a:srgbClr val="7030A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pitchFamily="49" charset="-122"/>
              </a:rPr>
              <a:t>2.  </a:t>
            </a:r>
            <a:endParaRPr lang="zh-CN" altLang="en-US" sz="2800" b="1" dirty="0">
              <a:solidFill>
                <a:srgbClr val="7030A0"/>
              </a:solidFill>
              <a:ea typeface="楷体_GB2312" pitchFamily="49" charset="-122"/>
            </a:endParaRPr>
          </a:p>
        </p:txBody>
      </p:sp>
      <p:graphicFrame>
        <p:nvGraphicFramePr>
          <p:cNvPr id="3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079408"/>
              </p:ext>
            </p:extLst>
          </p:nvPr>
        </p:nvGraphicFramePr>
        <p:xfrm>
          <a:off x="1718663" y="1268760"/>
          <a:ext cx="189216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7" name="Equation" r:id="rId3" imgW="1892160" imgH="914400" progId="Equation.DSMT4">
                  <p:embed/>
                </p:oleObj>
              </mc:Choice>
              <mc:Fallback>
                <p:oleObj name="Equation" r:id="rId3" imgW="1892160" imgH="914400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663" y="1268760"/>
                        <a:ext cx="189216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941412"/>
              </p:ext>
            </p:extLst>
          </p:nvPr>
        </p:nvGraphicFramePr>
        <p:xfrm>
          <a:off x="2283743" y="387350"/>
          <a:ext cx="1435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8" name="Equation" r:id="rId5" imgW="1434960" imgH="787320" progId="Equation.DSMT4">
                  <p:embed/>
                </p:oleObj>
              </mc:Choice>
              <mc:Fallback>
                <p:oleObj name="Equation" r:id="rId5" imgW="1434960" imgH="78732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3743" y="387350"/>
                        <a:ext cx="14351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5543" y="47625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函数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3943" y="476250"/>
            <a:ext cx="5222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当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 0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时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是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的几阶无穷小？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68338" y="1412776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416744"/>
              </p:ext>
            </p:extLst>
          </p:nvPr>
        </p:nvGraphicFramePr>
        <p:xfrm>
          <a:off x="3675063" y="1474788"/>
          <a:ext cx="322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9" name="Equation" r:id="rId7" imgW="3225600" imgH="393480" progId="Equation.DSMT4">
                  <p:embed/>
                </p:oleObj>
              </mc:Choice>
              <mc:Fallback>
                <p:oleObj name="Equation" r:id="rId7" imgW="3225600" imgH="39348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1474788"/>
                        <a:ext cx="3225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0097" y="285642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故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972514"/>
              </p:ext>
            </p:extLst>
          </p:nvPr>
        </p:nvGraphicFramePr>
        <p:xfrm>
          <a:off x="1382197" y="2371530"/>
          <a:ext cx="1955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0" name="Equation" r:id="rId9" imgW="1955520" imgH="1180800" progId="Equation.DSMT4">
                  <p:embed/>
                </p:oleObj>
              </mc:Choice>
              <mc:Fallback>
                <p:oleObj name="Equation" r:id="rId9" imgW="1955520" imgH="118080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197" y="2371530"/>
                        <a:ext cx="195580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036734"/>
              </p:ext>
            </p:extLst>
          </p:nvPr>
        </p:nvGraphicFramePr>
        <p:xfrm>
          <a:off x="2360097" y="3139574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1" name="Equation" r:id="rId11" imgW="330120" imgH="380880" progId="Equation.DSMT4">
                  <p:embed/>
                </p:oleObj>
              </mc:Choice>
              <mc:Fallback>
                <p:oleObj name="Equation" r:id="rId11" imgW="330120" imgH="38088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097" y="3139574"/>
                        <a:ext cx="330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038718"/>
              </p:ext>
            </p:extLst>
          </p:nvPr>
        </p:nvGraphicFramePr>
        <p:xfrm>
          <a:off x="3500417" y="2204864"/>
          <a:ext cx="3263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2" name="Equation" r:id="rId13" imgW="3263760" imgH="1346040" progId="Equation.DSMT4">
                  <p:embed/>
                </p:oleObj>
              </mc:Choice>
              <mc:Fallback>
                <p:oleObj name="Equation" r:id="rId13" imgW="3263760" imgH="134604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17" y="2204864"/>
                        <a:ext cx="32639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715060"/>
              </p:ext>
            </p:extLst>
          </p:nvPr>
        </p:nvGraphicFramePr>
        <p:xfrm>
          <a:off x="4508529" y="2225174"/>
          <a:ext cx="1892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3" name="Equation" r:id="rId15" imgW="2220120" imgH="1064160" progId="Equation.DSMT4">
                  <p:embed/>
                </p:oleObj>
              </mc:Choice>
              <mc:Fallback>
                <p:oleObj name="Equation" r:id="rId15" imgW="2220120" imgH="106416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29" y="2225174"/>
                        <a:ext cx="1892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279139"/>
              </p:ext>
            </p:extLst>
          </p:nvPr>
        </p:nvGraphicFramePr>
        <p:xfrm>
          <a:off x="5067900" y="3236321"/>
          <a:ext cx="50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4" name="Equation" r:id="rId17" imgW="507960" imgH="380880" progId="Equation.DSMT4">
                  <p:embed/>
                </p:oleObj>
              </mc:Choice>
              <mc:Fallback>
                <p:oleObj name="Equation" r:id="rId17" imgW="507960" imgH="38088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900" y="3236321"/>
                        <a:ext cx="508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984647"/>
              </p:ext>
            </p:extLst>
          </p:nvPr>
        </p:nvGraphicFramePr>
        <p:xfrm>
          <a:off x="3572425" y="3955706"/>
          <a:ext cx="3352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5" name="Equation" r:id="rId19" imgW="3352680" imgH="825480" progId="Equation.DSMT4">
                  <p:embed/>
                </p:oleObj>
              </mc:Choice>
              <mc:Fallback>
                <p:oleObj name="Equation" r:id="rId19" imgW="3352680" imgH="82548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2425" y="3955706"/>
                        <a:ext cx="33528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272090"/>
              </p:ext>
            </p:extLst>
          </p:nvPr>
        </p:nvGraphicFramePr>
        <p:xfrm>
          <a:off x="4364513" y="3955706"/>
          <a:ext cx="287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6" name="Equation" r:id="rId21" imgW="2869920" imgH="380880" progId="Equation.DSMT4">
                  <p:embed/>
                </p:oleObj>
              </mc:Choice>
              <mc:Fallback>
                <p:oleObj name="Equation" r:id="rId21" imgW="2869920" imgH="38088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513" y="3955706"/>
                        <a:ext cx="2870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636944"/>
              </p:ext>
            </p:extLst>
          </p:nvPr>
        </p:nvGraphicFramePr>
        <p:xfrm>
          <a:off x="5084593" y="4459762"/>
          <a:ext cx="50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7" name="Equation" r:id="rId23" imgW="583200" imgH="436680" progId="Equation.DSMT4">
                  <p:embed/>
                </p:oleObj>
              </mc:Choice>
              <mc:Fallback>
                <p:oleObj name="Equation" r:id="rId23" imgW="583200" imgH="43668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593" y="4459762"/>
                        <a:ext cx="508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846133"/>
              </p:ext>
            </p:extLst>
          </p:nvPr>
        </p:nvGraphicFramePr>
        <p:xfrm>
          <a:off x="7316841" y="3955706"/>
          <a:ext cx="546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8" name="Equation" r:id="rId25" imgW="545760" imgH="825480" progId="Equation.DSMT4">
                  <p:embed/>
                </p:oleObj>
              </mc:Choice>
              <mc:Fallback>
                <p:oleObj name="Equation" r:id="rId25" imgW="545760" imgH="82548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841" y="3955706"/>
                        <a:ext cx="5461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68338" y="5013176"/>
            <a:ext cx="3788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所以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阶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无穷小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9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357268" y="1892300"/>
            <a:ext cx="1609725" cy="1155700"/>
          </a:xfrm>
          <a:prstGeom prst="rect">
            <a:avLst/>
          </a:prstGeom>
          <a:solidFill>
            <a:srgbClr val="00B0F0"/>
          </a:solidFill>
          <a:ln w="9525">
            <a:solidFill>
              <a:schemeClr val="accent2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390411"/>
              </p:ext>
            </p:extLst>
          </p:nvPr>
        </p:nvGraphicFramePr>
        <p:xfrm>
          <a:off x="1312863" y="4292600"/>
          <a:ext cx="3340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9" name="Equation" r:id="rId3" imgW="3340080" imgH="825480" progId="Equation.DSMT4">
                  <p:embed/>
                </p:oleObj>
              </mc:Choice>
              <mc:Fallback>
                <p:oleObj name="Equation" r:id="rId3" imgW="3340080" imgH="825480" progId="Equation.DSMT4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4292600"/>
                        <a:ext cx="33401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564026"/>
              </p:ext>
            </p:extLst>
          </p:nvPr>
        </p:nvGraphicFramePr>
        <p:xfrm>
          <a:off x="4914224" y="2451100"/>
          <a:ext cx="2324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0" name="Equation" r:id="rId5" imgW="2323800" imgH="736560" progId="Equation.DSMT4">
                  <p:embed/>
                </p:oleObj>
              </mc:Choice>
              <mc:Fallback>
                <p:oleObj name="Equation" r:id="rId5" imgW="2323800" imgH="736560" progId="Equation.DSMT4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224" y="2451100"/>
                        <a:ext cx="23241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18231" y="275449"/>
            <a:ext cx="1066800" cy="5005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3. </a:t>
            </a:r>
            <a:endParaRPr lang="en-US" altLang="zh-CN" sz="2800" b="1" dirty="0">
              <a:solidFill>
                <a:srgbClr val="7030A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660011"/>
              </p:ext>
            </p:extLst>
          </p:nvPr>
        </p:nvGraphicFramePr>
        <p:xfrm>
          <a:off x="1471613" y="312755"/>
          <a:ext cx="548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1" name="Equation" r:id="rId7" imgW="5486400" imgH="444240" progId="Equation.DSMT4">
                  <p:embed/>
                </p:oleObj>
              </mc:Choice>
              <mc:Fallback>
                <p:oleObj name="Equation" r:id="rId7" imgW="5486400" imgH="444240" progId="Equation.DSMT4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312755"/>
                        <a:ext cx="5486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147836" y="275449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证明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1241"/>
              </p:ext>
            </p:extLst>
          </p:nvPr>
        </p:nvGraphicFramePr>
        <p:xfrm>
          <a:off x="1124851" y="1374999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2" name="Equation" r:id="rId9" imgW="1028520" imgH="393480" progId="Equation.DSMT4">
                  <p:embed/>
                </p:oleObj>
              </mc:Choice>
              <mc:Fallback>
                <p:oleObj name="Equation" r:id="rId9" imgW="1028520" imgH="393480" progId="Equation.DSMT4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851" y="1374999"/>
                        <a:ext cx="1028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656100"/>
              </p:ext>
            </p:extLst>
          </p:nvPr>
        </p:nvGraphicFramePr>
        <p:xfrm>
          <a:off x="2166252" y="816147"/>
          <a:ext cx="14732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3" name="Equation" r:id="rId11" imgW="1473120" imgH="1473120" progId="Equation.DSMT4">
                  <p:embed/>
                </p:oleObj>
              </mc:Choice>
              <mc:Fallback>
                <p:oleObj name="Equation" r:id="rId11" imgW="1473120" imgH="1473120" progId="Equation.DSMT4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252" y="816147"/>
                        <a:ext cx="14732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813409" y="1309911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在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146556"/>
              </p:ext>
            </p:extLst>
          </p:nvPr>
        </p:nvGraphicFramePr>
        <p:xfrm>
          <a:off x="4296686" y="1401986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4" name="Equation" r:id="rId13" imgW="1130040" imgH="393480" progId="Equation.DSMT4">
                  <p:embed/>
                </p:oleObj>
              </mc:Choice>
              <mc:Fallback>
                <p:oleObj name="Equation" r:id="rId13" imgW="1130040" imgH="393480" progId="Equation.DSMT4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6686" y="1401986"/>
                        <a:ext cx="1130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413609" y="1282923"/>
            <a:ext cx="342809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内为单调递增函数 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. </a:t>
            </a:r>
            <a:endParaRPr kumimoji="1" lang="en-US" altLang="zh-CN" sz="2400" b="1" dirty="0">
              <a:solidFill>
                <a:schemeClr val="accent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76497" y="280193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303968"/>
              </p:ext>
            </p:extLst>
          </p:nvPr>
        </p:nvGraphicFramePr>
        <p:xfrm>
          <a:off x="1288374" y="2933700"/>
          <a:ext cx="110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5" name="Equation" r:id="rId15" imgW="1104840" imgH="406080" progId="Equation.DSMT4">
                  <p:embed/>
                </p:oleObj>
              </mc:Choice>
              <mc:Fallback>
                <p:oleObj name="Equation" r:id="rId15" imgW="1104840" imgH="406080" progId="Equation.DSMT4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374" y="2933700"/>
                        <a:ext cx="1104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75147" y="313055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486324"/>
              </p:ext>
            </p:extLst>
          </p:nvPr>
        </p:nvGraphicFramePr>
        <p:xfrm>
          <a:off x="3733124" y="3136900"/>
          <a:ext cx="1905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6" name="Equation" r:id="rId17" imgW="1904760" imgH="736560" progId="Equation.DSMT4">
                  <p:embed/>
                </p:oleObj>
              </mc:Choice>
              <mc:Fallback>
                <p:oleObj name="Equation" r:id="rId17" imgW="1904760" imgH="736560" progId="Equation.DSMT4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124" y="3136900"/>
                        <a:ext cx="1905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734439"/>
              </p:ext>
            </p:extLst>
          </p:nvPr>
        </p:nvGraphicFramePr>
        <p:xfrm>
          <a:off x="2571074" y="2451100"/>
          <a:ext cx="2247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7" name="Equation" r:id="rId19" imgW="2247840" imgH="736560" progId="Equation.DSMT4">
                  <p:embed/>
                </p:oleObj>
              </mc:Choice>
              <mc:Fallback>
                <p:oleObj name="Equation" r:id="rId19" imgW="2247840" imgH="736560" progId="Equation.DSMT4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074" y="2451100"/>
                        <a:ext cx="2247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433454"/>
              </p:ext>
            </p:extLst>
          </p:nvPr>
        </p:nvGraphicFramePr>
        <p:xfrm>
          <a:off x="1966913" y="4718050"/>
          <a:ext cx="199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8" name="Equation" r:id="rId21" imgW="1993680" imgH="736560" progId="Equation.DSMT4">
                  <p:embed/>
                </p:oleObj>
              </mc:Choice>
              <mc:Fallback>
                <p:oleObj name="Equation" r:id="rId21" imgW="1993680" imgH="736560" progId="Equation.DSMT4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4718050"/>
                        <a:ext cx="1993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347213"/>
              </p:ext>
            </p:extLst>
          </p:nvPr>
        </p:nvGraphicFramePr>
        <p:xfrm>
          <a:off x="1617663" y="3956050"/>
          <a:ext cx="2933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9" name="Equation" r:id="rId23" imgW="2933640" imgH="736560" progId="Equation.DSMT4">
                  <p:embed/>
                </p:oleObj>
              </mc:Choice>
              <mc:Fallback>
                <p:oleObj name="Equation" r:id="rId23" imgW="2933640" imgH="736560" progId="Equation.DSMT4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3956050"/>
                        <a:ext cx="29337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207193"/>
              </p:ext>
            </p:extLst>
          </p:nvPr>
        </p:nvGraphicFramePr>
        <p:xfrm>
          <a:off x="2627784" y="4077072"/>
          <a:ext cx="953243" cy="476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0" name="Equation" r:id="rId25" imgW="406080" imgH="203040" progId="Equation.DSMT4">
                  <p:embed/>
                </p:oleObj>
              </mc:Choice>
              <mc:Fallback>
                <p:oleObj name="Equation" r:id="rId25" imgW="406080" imgH="203040" progId="Equation.DSMT4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077072"/>
                        <a:ext cx="953243" cy="4766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47470"/>
              </p:ext>
            </p:extLst>
          </p:nvPr>
        </p:nvGraphicFramePr>
        <p:xfrm>
          <a:off x="8202310" y="4440200"/>
          <a:ext cx="571945" cy="42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1" name="Equation" r:id="rId27" imgW="241200" imgH="177480" progId="Equation.DSMT4">
                  <p:embed/>
                </p:oleObj>
              </mc:Choice>
              <mc:Fallback>
                <p:oleObj name="Equation" r:id="rId27" imgW="241200" imgH="177480" progId="Equation.DSMT4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2310" y="4440200"/>
                        <a:ext cx="571945" cy="428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718330"/>
              </p:ext>
            </p:extLst>
          </p:nvPr>
        </p:nvGraphicFramePr>
        <p:xfrm>
          <a:off x="755576" y="5805264"/>
          <a:ext cx="551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2" name="Equation" r:id="rId29" imgW="5511600" imgH="444240" progId="Equation.DSMT4">
                  <p:embed/>
                </p:oleObj>
              </mc:Choice>
              <mc:Fallback>
                <p:oleObj name="Equation" r:id="rId29" imgW="5511600" imgH="444240" progId="Equation.DSMT4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805264"/>
                        <a:ext cx="5511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7450931" y="1931988"/>
            <a:ext cx="1506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只要证</a:t>
            </a: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232673"/>
              </p:ext>
            </p:extLst>
          </p:nvPr>
        </p:nvGraphicFramePr>
        <p:xfrm>
          <a:off x="7509668" y="2593144"/>
          <a:ext cx="134604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3" name="Equation" r:id="rId31" imgW="1346040" imgH="406080" progId="Equation.DSMT4">
                  <p:embed/>
                </p:oleObj>
              </mc:Choice>
              <mc:Fallback>
                <p:oleObj name="Equation" r:id="rId31" imgW="1346040" imgH="406080" progId="Equation.DSMT4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9668" y="2593144"/>
                        <a:ext cx="1346040" cy="406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34"/>
          <p:cNvGrpSpPr>
            <a:grpSpLocks/>
          </p:cNvGrpSpPr>
          <p:nvPr/>
        </p:nvGrpSpPr>
        <p:grpSpPr bwMode="auto">
          <a:xfrm>
            <a:off x="2432285" y="2349500"/>
            <a:ext cx="1454150" cy="668338"/>
            <a:chOff x="1509" y="1428"/>
            <a:chExt cx="916" cy="421"/>
          </a:xfrm>
        </p:grpSpPr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1509" y="1609"/>
              <a:ext cx="240" cy="240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Freeform 36"/>
            <p:cNvSpPr>
              <a:spLocks/>
            </p:cNvSpPr>
            <p:nvPr/>
          </p:nvSpPr>
          <p:spPr bwMode="auto">
            <a:xfrm>
              <a:off x="1632" y="1428"/>
              <a:ext cx="793" cy="192"/>
            </a:xfrm>
            <a:custGeom>
              <a:avLst/>
              <a:gdLst>
                <a:gd name="T0" fmla="*/ 0 w 816"/>
                <a:gd name="T1" fmla="*/ 192 h 192"/>
                <a:gd name="T2" fmla="*/ 0 w 816"/>
                <a:gd name="T3" fmla="*/ 0 h 192"/>
                <a:gd name="T4" fmla="*/ 816 w 816"/>
                <a:gd name="T5" fmla="*/ 0 h 192"/>
                <a:gd name="T6" fmla="*/ 816 w 81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6" h="192">
                  <a:moveTo>
                    <a:pt x="0" y="192"/>
                  </a:moveTo>
                  <a:lnTo>
                    <a:pt x="0" y="0"/>
                  </a:lnTo>
                  <a:lnTo>
                    <a:pt x="816" y="0"/>
                  </a:lnTo>
                  <a:lnTo>
                    <a:pt x="816" y="192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aphicFrame>
        <p:nvGraphicFramePr>
          <p:cNvPr id="30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263004"/>
              </p:ext>
            </p:extLst>
          </p:nvPr>
        </p:nvGraphicFramePr>
        <p:xfrm>
          <a:off x="4811713" y="4279900"/>
          <a:ext cx="3340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4" name="Equation" r:id="rId33" imgW="3340080" imgH="825480" progId="Equation.DSMT4">
                  <p:embed/>
                </p:oleObj>
              </mc:Choice>
              <mc:Fallback>
                <p:oleObj name="Equation" r:id="rId33" imgW="3340080" imgH="825480" progId="Equation.DSMT4">
                  <p:embed/>
                  <p:pic>
                    <p:nvPicPr>
                      <p:cNvPr id="0" name="Picture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3" y="4279900"/>
                        <a:ext cx="33401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440870"/>
              </p:ext>
            </p:extLst>
          </p:nvPr>
        </p:nvGraphicFramePr>
        <p:xfrm>
          <a:off x="5738813" y="4705350"/>
          <a:ext cx="199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5" name="Equation" r:id="rId35" imgW="1993680" imgH="736560" progId="Equation.DSMT4">
                  <p:embed/>
                </p:oleObj>
              </mc:Choice>
              <mc:Fallback>
                <p:oleObj name="Equation" r:id="rId35" imgW="1993680" imgH="736560" progId="Equation.DSMT4">
                  <p:embed/>
                  <p:pic>
                    <p:nvPicPr>
                      <p:cNvPr id="0" name="Picture 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813" y="4705350"/>
                        <a:ext cx="1993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755943"/>
              </p:ext>
            </p:extLst>
          </p:nvPr>
        </p:nvGraphicFramePr>
        <p:xfrm>
          <a:off x="6084168" y="4176515"/>
          <a:ext cx="1980145" cy="476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6" name="Equation" r:id="rId37" imgW="850680" imgH="203040" progId="Equation.DSMT4">
                  <p:embed/>
                </p:oleObj>
              </mc:Choice>
              <mc:Fallback>
                <p:oleObj name="Equation" r:id="rId37" imgW="850680" imgH="203040" progId="Equation.DSMT4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176515"/>
                        <a:ext cx="1980145" cy="4766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931243"/>
              </p:ext>
            </p:extLst>
          </p:nvPr>
        </p:nvGraphicFramePr>
        <p:xfrm>
          <a:off x="5211763" y="4248150"/>
          <a:ext cx="85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7" name="Equation" r:id="rId39" imgW="850680" imgH="393480" progId="Equation.DSMT4">
                  <p:embed/>
                </p:oleObj>
              </mc:Choice>
              <mc:Fallback>
                <p:oleObj name="Equation" r:id="rId39" imgW="850680" imgH="393480" progId="Equation.DSMT4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763" y="4248150"/>
                        <a:ext cx="850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851585"/>
              </p:ext>
            </p:extLst>
          </p:nvPr>
        </p:nvGraphicFramePr>
        <p:xfrm>
          <a:off x="7330634" y="5445224"/>
          <a:ext cx="157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8" name="Equation" r:id="rId41" imgW="1574640" imgH="393480" progId="Equation.DSMT4">
                  <p:embed/>
                </p:oleObj>
              </mc:Choice>
              <mc:Fallback>
                <p:oleObj name="Equation" r:id="rId41" imgW="1574640" imgH="393480" progId="Equation.DSMT4">
                  <p:embed/>
                  <p:pic>
                    <p:nvPicPr>
                      <p:cNvPr id="0" name="Picture 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0634" y="5445224"/>
                        <a:ext cx="1574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6237362" y="5733256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证毕</a:t>
            </a:r>
            <a:r>
              <a:rPr kumimoji="1" lang="en-US" altLang="zh-CN" sz="28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</a:t>
            </a:r>
            <a:endParaRPr kumimoji="1" lang="zh-CN" altLang="en-US" sz="2800" b="1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82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4" grpId="0" autoUpdateAnimBg="0"/>
      <p:bldP spid="16" grpId="0" animBg="1"/>
      <p:bldP spid="24" grpId="0" autoUpdateAnimBg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966</TotalTime>
  <Words>1243</Words>
  <Application>Microsoft Office PowerPoint</Application>
  <PresentationFormat>全屏显示(4:3)</PresentationFormat>
  <Paragraphs>225</Paragraphs>
  <Slides>31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严4</vt:lpstr>
      <vt:lpstr>MathType 5.0 Equation</vt:lpstr>
      <vt:lpstr>BMP 图象</vt:lpstr>
      <vt:lpstr>Equation</vt:lpstr>
      <vt:lpstr>Document</vt:lpstr>
      <vt:lpstr>文档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</cp:lastModifiedBy>
  <cp:revision>78</cp:revision>
  <dcterms:created xsi:type="dcterms:W3CDTF">2019-06-06T15:05:35Z</dcterms:created>
  <dcterms:modified xsi:type="dcterms:W3CDTF">2019-08-23T16:05:07Z</dcterms:modified>
</cp:coreProperties>
</file>