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74" r:id="rId7"/>
    <p:sldId id="285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6" r:id="rId17"/>
    <p:sldId id="287" r:id="rId18"/>
    <p:sldId id="288" r:id="rId19"/>
    <p:sldId id="289" r:id="rId20"/>
    <p:sldId id="290" r:id="rId21"/>
    <p:sldId id="291" r:id="rId22"/>
    <p:sldId id="262" r:id="rId23"/>
    <p:sldId id="263" r:id="rId24"/>
    <p:sldId id="264" r:id="rId25"/>
    <p:sldId id="265" r:id="rId26"/>
    <p:sldId id="293" r:id="rId27"/>
    <p:sldId id="294" r:id="rId28"/>
    <p:sldId id="295" r:id="rId29"/>
    <p:sldId id="266" r:id="rId30"/>
    <p:sldId id="270" r:id="rId31"/>
    <p:sldId id="271" r:id="rId32"/>
    <p:sldId id="272" r:id="rId33"/>
    <p:sldId id="273" r:id="rId34"/>
    <p:sldId id="267" r:id="rId35"/>
    <p:sldId id="26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46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70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Relationship Id="rId14" Type="http://schemas.openxmlformats.org/officeDocument/2006/relationships/image" Target="../media/image1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83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9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9.e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12" Type="http://schemas.openxmlformats.org/officeDocument/2006/relationships/image" Target="../media/image238.e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5" Type="http://schemas.openxmlformats.org/officeDocument/2006/relationships/image" Target="../media/image23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image" Target="../media/image252.emf"/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12" Type="http://schemas.openxmlformats.org/officeDocument/2006/relationships/image" Target="../media/image251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11" Type="http://schemas.openxmlformats.org/officeDocument/2006/relationships/image" Target="../media/image250.wmf"/><Relationship Id="rId5" Type="http://schemas.openxmlformats.org/officeDocument/2006/relationships/image" Target="../media/image244.wmf"/><Relationship Id="rId10" Type="http://schemas.openxmlformats.org/officeDocument/2006/relationships/image" Target="../media/image249.wmf"/><Relationship Id="rId4" Type="http://schemas.openxmlformats.org/officeDocument/2006/relationships/image" Target="../media/image243.wmf"/><Relationship Id="rId9" Type="http://schemas.openxmlformats.org/officeDocument/2006/relationships/image" Target="../media/image24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10" Type="http://schemas.openxmlformats.org/officeDocument/2006/relationships/image" Target="../media/image272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4" Type="http://schemas.openxmlformats.org/officeDocument/2006/relationships/image" Target="../media/image27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image" Target="../media/image289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12" Type="http://schemas.openxmlformats.org/officeDocument/2006/relationships/image" Target="../media/image288.wmf"/><Relationship Id="rId17" Type="http://schemas.openxmlformats.org/officeDocument/2006/relationships/image" Target="../media/image293.wmf"/><Relationship Id="rId2" Type="http://schemas.openxmlformats.org/officeDocument/2006/relationships/image" Target="../media/image278.wmf"/><Relationship Id="rId16" Type="http://schemas.openxmlformats.org/officeDocument/2006/relationships/image" Target="../media/image292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5" Type="http://schemas.openxmlformats.org/officeDocument/2006/relationships/image" Target="../media/image281.wmf"/><Relationship Id="rId15" Type="http://schemas.openxmlformats.org/officeDocument/2006/relationships/image" Target="../media/image291.wmf"/><Relationship Id="rId10" Type="http://schemas.openxmlformats.org/officeDocument/2006/relationships/image" Target="../media/image286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Relationship Id="rId14" Type="http://schemas.openxmlformats.org/officeDocument/2006/relationships/image" Target="../media/image29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wmf"/><Relationship Id="rId18" Type="http://schemas.openxmlformats.org/officeDocument/2006/relationships/image" Target="../media/image312.wmf"/><Relationship Id="rId26" Type="http://schemas.openxmlformats.org/officeDocument/2006/relationships/image" Target="../media/image320.emf"/><Relationship Id="rId3" Type="http://schemas.openxmlformats.org/officeDocument/2006/relationships/image" Target="../media/image297.wmf"/><Relationship Id="rId21" Type="http://schemas.openxmlformats.org/officeDocument/2006/relationships/image" Target="../media/image315.emf"/><Relationship Id="rId7" Type="http://schemas.openxmlformats.org/officeDocument/2006/relationships/image" Target="../media/image301.wmf"/><Relationship Id="rId12" Type="http://schemas.openxmlformats.org/officeDocument/2006/relationships/image" Target="../media/image306.wmf"/><Relationship Id="rId17" Type="http://schemas.openxmlformats.org/officeDocument/2006/relationships/image" Target="../media/image311.wmf"/><Relationship Id="rId25" Type="http://schemas.openxmlformats.org/officeDocument/2006/relationships/image" Target="../media/image319.emf"/><Relationship Id="rId2" Type="http://schemas.openxmlformats.org/officeDocument/2006/relationships/image" Target="../media/image296.wmf"/><Relationship Id="rId16" Type="http://schemas.openxmlformats.org/officeDocument/2006/relationships/image" Target="../media/image310.wmf"/><Relationship Id="rId20" Type="http://schemas.openxmlformats.org/officeDocument/2006/relationships/image" Target="../media/image314.e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11" Type="http://schemas.openxmlformats.org/officeDocument/2006/relationships/image" Target="../media/image305.wmf"/><Relationship Id="rId24" Type="http://schemas.openxmlformats.org/officeDocument/2006/relationships/image" Target="../media/image318.emf"/><Relationship Id="rId5" Type="http://schemas.openxmlformats.org/officeDocument/2006/relationships/image" Target="../media/image299.wmf"/><Relationship Id="rId15" Type="http://schemas.openxmlformats.org/officeDocument/2006/relationships/image" Target="../media/image309.wmf"/><Relationship Id="rId23" Type="http://schemas.openxmlformats.org/officeDocument/2006/relationships/image" Target="../media/image317.wmf"/><Relationship Id="rId10" Type="http://schemas.openxmlformats.org/officeDocument/2006/relationships/image" Target="../media/image304.wmf"/><Relationship Id="rId19" Type="http://schemas.openxmlformats.org/officeDocument/2006/relationships/image" Target="../media/image313.e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Relationship Id="rId14" Type="http://schemas.openxmlformats.org/officeDocument/2006/relationships/image" Target="../media/image308.wmf"/><Relationship Id="rId22" Type="http://schemas.openxmlformats.org/officeDocument/2006/relationships/image" Target="../media/image316.emf"/><Relationship Id="rId27" Type="http://schemas.openxmlformats.org/officeDocument/2006/relationships/image" Target="../media/image321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12" Type="http://schemas.openxmlformats.org/officeDocument/2006/relationships/image" Target="../media/image333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11" Type="http://schemas.openxmlformats.org/officeDocument/2006/relationships/image" Target="../media/image332.wmf"/><Relationship Id="rId5" Type="http://schemas.openxmlformats.org/officeDocument/2006/relationships/image" Target="../media/image326.wmf"/><Relationship Id="rId10" Type="http://schemas.openxmlformats.org/officeDocument/2006/relationships/image" Target="../media/image331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e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10" Type="http://schemas.openxmlformats.org/officeDocument/2006/relationships/image" Target="../media/image350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image" Target="../media/image363.wmf"/><Relationship Id="rId3" Type="http://schemas.openxmlformats.org/officeDocument/2006/relationships/image" Target="../media/image353.wmf"/><Relationship Id="rId7" Type="http://schemas.openxmlformats.org/officeDocument/2006/relationships/image" Target="../media/image357.wmf"/><Relationship Id="rId12" Type="http://schemas.openxmlformats.org/officeDocument/2006/relationships/image" Target="../media/image362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6" Type="http://schemas.openxmlformats.org/officeDocument/2006/relationships/image" Target="../media/image356.wmf"/><Relationship Id="rId11" Type="http://schemas.openxmlformats.org/officeDocument/2006/relationships/image" Target="../media/image361.wmf"/><Relationship Id="rId5" Type="http://schemas.openxmlformats.org/officeDocument/2006/relationships/image" Target="../media/image355.wmf"/><Relationship Id="rId10" Type="http://schemas.openxmlformats.org/officeDocument/2006/relationships/image" Target="../media/image360.wmf"/><Relationship Id="rId4" Type="http://schemas.openxmlformats.org/officeDocument/2006/relationships/image" Target="../media/image354.wmf"/><Relationship Id="rId9" Type="http://schemas.openxmlformats.org/officeDocument/2006/relationships/image" Target="../media/image35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wmf"/><Relationship Id="rId1" Type="http://schemas.openxmlformats.org/officeDocument/2006/relationships/image" Target="../media/image36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wmf"/><Relationship Id="rId7" Type="http://schemas.openxmlformats.org/officeDocument/2006/relationships/image" Target="../media/image58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e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6" Type="http://schemas.openxmlformats.org/officeDocument/2006/relationships/image" Target="../media/image95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5" Type="http://schemas.openxmlformats.org/officeDocument/2006/relationships/image" Target="../media/image9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9. &#24187;&#28783;&#29255; 9" TargetMode="External"/><Relationship Id="rId4" Type="http://schemas.openxmlformats.org/officeDocument/2006/relationships/slide" Target="slide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21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1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35.wmf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2.wmf"/><Relationship Id="rId26" Type="http://schemas.openxmlformats.org/officeDocument/2006/relationships/image" Target="../media/image156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5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57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Relationship Id="rId27" Type="http://schemas.openxmlformats.org/officeDocument/2006/relationships/oleObject" Target="../embeddings/oleObject16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5.wmf"/><Relationship Id="rId26" Type="http://schemas.openxmlformats.org/officeDocument/2006/relationships/image" Target="../media/image169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29" Type="http://schemas.openxmlformats.org/officeDocument/2006/relationships/oleObject" Target="../embeddings/oleObject17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68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70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7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98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18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22.wmf"/><Relationship Id="rId19" Type="http://schemas.openxmlformats.org/officeDocument/2006/relationships/image" Target="../media/image227.png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image" Target="../media/image2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4.wmf"/><Relationship Id="rId26" Type="http://schemas.openxmlformats.org/officeDocument/2006/relationships/image" Target="../media/image238.e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37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39.emf"/><Relationship Id="rId10" Type="http://schemas.openxmlformats.org/officeDocument/2006/relationships/image" Target="../media/image230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2.wmf"/><Relationship Id="rId22" Type="http://schemas.openxmlformats.org/officeDocument/2006/relationships/image" Target="../media/image236.wmf"/><Relationship Id="rId27" Type="http://schemas.openxmlformats.org/officeDocument/2006/relationships/oleObject" Target="../embeddings/oleObject24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47.wmf"/><Relationship Id="rId26" Type="http://schemas.openxmlformats.org/officeDocument/2006/relationships/image" Target="../media/image251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4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6.wmf"/><Relationship Id="rId20" Type="http://schemas.openxmlformats.org/officeDocument/2006/relationships/image" Target="../media/image24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50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52.emf"/><Relationship Id="rId10" Type="http://schemas.openxmlformats.org/officeDocument/2006/relationships/image" Target="../media/image243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45.wmf"/><Relationship Id="rId22" Type="http://schemas.openxmlformats.org/officeDocument/2006/relationships/image" Target="../media/image249.wmf"/><Relationship Id="rId27" Type="http://schemas.openxmlformats.org/officeDocument/2006/relationships/oleObject" Target="../embeddings/oleObject25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70.wmf"/><Relationship Id="rId3" Type="http://schemas.openxmlformats.org/officeDocument/2006/relationships/oleObject" Target="../embeddings/oleObject268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9.wmf"/><Relationship Id="rId20" Type="http://schemas.openxmlformats.org/officeDocument/2006/relationships/image" Target="../media/image27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66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68.wmf"/><Relationship Id="rId22" Type="http://schemas.openxmlformats.org/officeDocument/2006/relationships/image" Target="../media/image27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76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8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13" Type="http://schemas.openxmlformats.org/officeDocument/2006/relationships/image" Target="../media/image281.wmf"/><Relationship Id="rId18" Type="http://schemas.openxmlformats.org/officeDocument/2006/relationships/oleObject" Target="../embeddings/oleObject289.bin"/><Relationship Id="rId26" Type="http://schemas.openxmlformats.org/officeDocument/2006/relationships/oleObject" Target="../embeddings/oleObject293.bin"/><Relationship Id="rId3" Type="http://schemas.openxmlformats.org/officeDocument/2006/relationships/image" Target="../media/image294.png"/><Relationship Id="rId21" Type="http://schemas.openxmlformats.org/officeDocument/2006/relationships/image" Target="../media/image285.wmf"/><Relationship Id="rId34" Type="http://schemas.openxmlformats.org/officeDocument/2006/relationships/oleObject" Target="../embeddings/oleObject297.bin"/><Relationship Id="rId7" Type="http://schemas.openxmlformats.org/officeDocument/2006/relationships/image" Target="../media/image278.wmf"/><Relationship Id="rId12" Type="http://schemas.openxmlformats.org/officeDocument/2006/relationships/oleObject" Target="../embeddings/oleObject286.bin"/><Relationship Id="rId17" Type="http://schemas.openxmlformats.org/officeDocument/2006/relationships/image" Target="../media/image283.wmf"/><Relationship Id="rId25" Type="http://schemas.openxmlformats.org/officeDocument/2006/relationships/image" Target="../media/image287.wmf"/><Relationship Id="rId33" Type="http://schemas.openxmlformats.org/officeDocument/2006/relationships/image" Target="../media/image2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8.bin"/><Relationship Id="rId20" Type="http://schemas.openxmlformats.org/officeDocument/2006/relationships/oleObject" Target="../embeddings/oleObject290.bin"/><Relationship Id="rId29" Type="http://schemas.openxmlformats.org/officeDocument/2006/relationships/image" Target="../media/image289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80.wmf"/><Relationship Id="rId24" Type="http://schemas.openxmlformats.org/officeDocument/2006/relationships/oleObject" Target="../embeddings/oleObject292.bin"/><Relationship Id="rId32" Type="http://schemas.openxmlformats.org/officeDocument/2006/relationships/oleObject" Target="../embeddings/oleObject296.bin"/><Relationship Id="rId37" Type="http://schemas.openxmlformats.org/officeDocument/2006/relationships/image" Target="../media/image293.wmf"/><Relationship Id="rId5" Type="http://schemas.openxmlformats.org/officeDocument/2006/relationships/image" Target="../media/image277.wmf"/><Relationship Id="rId15" Type="http://schemas.openxmlformats.org/officeDocument/2006/relationships/image" Target="../media/image282.wmf"/><Relationship Id="rId23" Type="http://schemas.openxmlformats.org/officeDocument/2006/relationships/image" Target="../media/image286.wmf"/><Relationship Id="rId28" Type="http://schemas.openxmlformats.org/officeDocument/2006/relationships/oleObject" Target="../embeddings/oleObject294.bin"/><Relationship Id="rId36" Type="http://schemas.openxmlformats.org/officeDocument/2006/relationships/oleObject" Target="../embeddings/oleObject298.bin"/><Relationship Id="rId10" Type="http://schemas.openxmlformats.org/officeDocument/2006/relationships/oleObject" Target="../embeddings/oleObject285.bin"/><Relationship Id="rId19" Type="http://schemas.openxmlformats.org/officeDocument/2006/relationships/image" Target="../media/image284.wmf"/><Relationship Id="rId31" Type="http://schemas.openxmlformats.org/officeDocument/2006/relationships/image" Target="../media/image290.wmf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79.wmf"/><Relationship Id="rId14" Type="http://schemas.openxmlformats.org/officeDocument/2006/relationships/oleObject" Target="../embeddings/oleObject287.bin"/><Relationship Id="rId22" Type="http://schemas.openxmlformats.org/officeDocument/2006/relationships/oleObject" Target="../embeddings/oleObject291.bin"/><Relationship Id="rId27" Type="http://schemas.openxmlformats.org/officeDocument/2006/relationships/image" Target="../media/image288.wmf"/><Relationship Id="rId30" Type="http://schemas.openxmlformats.org/officeDocument/2006/relationships/oleObject" Target="../embeddings/oleObject295.bin"/><Relationship Id="rId35" Type="http://schemas.openxmlformats.org/officeDocument/2006/relationships/image" Target="../media/image29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302.wmf"/><Relationship Id="rId26" Type="http://schemas.openxmlformats.org/officeDocument/2006/relationships/image" Target="../media/image306.wmf"/><Relationship Id="rId39" Type="http://schemas.openxmlformats.org/officeDocument/2006/relationships/oleObject" Target="../embeddings/oleObject317.bin"/><Relationship Id="rId21" Type="http://schemas.openxmlformats.org/officeDocument/2006/relationships/oleObject" Target="../embeddings/oleObject308.bin"/><Relationship Id="rId34" Type="http://schemas.openxmlformats.org/officeDocument/2006/relationships/image" Target="../media/image310.wmf"/><Relationship Id="rId42" Type="http://schemas.openxmlformats.org/officeDocument/2006/relationships/image" Target="../media/image314.emf"/><Relationship Id="rId47" Type="http://schemas.openxmlformats.org/officeDocument/2006/relationships/oleObject" Target="../embeddings/oleObject321.bin"/><Relationship Id="rId50" Type="http://schemas.openxmlformats.org/officeDocument/2006/relationships/image" Target="../media/image318.emf"/><Relationship Id="rId55" Type="http://schemas.openxmlformats.org/officeDocument/2006/relationships/oleObject" Target="../embeddings/oleObject325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306.bin"/><Relationship Id="rId25" Type="http://schemas.openxmlformats.org/officeDocument/2006/relationships/oleObject" Target="../embeddings/oleObject310.bin"/><Relationship Id="rId33" Type="http://schemas.openxmlformats.org/officeDocument/2006/relationships/oleObject" Target="../embeddings/oleObject314.bin"/><Relationship Id="rId38" Type="http://schemas.openxmlformats.org/officeDocument/2006/relationships/image" Target="../media/image312.wmf"/><Relationship Id="rId46" Type="http://schemas.openxmlformats.org/officeDocument/2006/relationships/image" Target="../media/image31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1.wmf"/><Relationship Id="rId20" Type="http://schemas.openxmlformats.org/officeDocument/2006/relationships/image" Target="../media/image303.wmf"/><Relationship Id="rId29" Type="http://schemas.openxmlformats.org/officeDocument/2006/relationships/oleObject" Target="../embeddings/oleObject312.bin"/><Relationship Id="rId41" Type="http://schemas.openxmlformats.org/officeDocument/2006/relationships/oleObject" Target="../embeddings/oleObject318.bin"/><Relationship Id="rId54" Type="http://schemas.openxmlformats.org/officeDocument/2006/relationships/image" Target="../media/image320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305.wmf"/><Relationship Id="rId32" Type="http://schemas.openxmlformats.org/officeDocument/2006/relationships/image" Target="../media/image309.wmf"/><Relationship Id="rId37" Type="http://schemas.openxmlformats.org/officeDocument/2006/relationships/oleObject" Target="../embeddings/oleObject316.bin"/><Relationship Id="rId40" Type="http://schemas.openxmlformats.org/officeDocument/2006/relationships/image" Target="../media/image313.emf"/><Relationship Id="rId45" Type="http://schemas.openxmlformats.org/officeDocument/2006/relationships/oleObject" Target="../embeddings/oleObject320.bin"/><Relationship Id="rId53" Type="http://schemas.openxmlformats.org/officeDocument/2006/relationships/oleObject" Target="../embeddings/oleObject324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307.wmf"/><Relationship Id="rId36" Type="http://schemas.openxmlformats.org/officeDocument/2006/relationships/image" Target="../media/image311.wmf"/><Relationship Id="rId49" Type="http://schemas.openxmlformats.org/officeDocument/2006/relationships/oleObject" Target="../embeddings/oleObject322.bin"/><Relationship Id="rId10" Type="http://schemas.openxmlformats.org/officeDocument/2006/relationships/image" Target="../media/image298.wmf"/><Relationship Id="rId19" Type="http://schemas.openxmlformats.org/officeDocument/2006/relationships/oleObject" Target="../embeddings/oleObject307.bin"/><Relationship Id="rId31" Type="http://schemas.openxmlformats.org/officeDocument/2006/relationships/oleObject" Target="../embeddings/oleObject313.bin"/><Relationship Id="rId44" Type="http://schemas.openxmlformats.org/officeDocument/2006/relationships/image" Target="../media/image315.emf"/><Relationship Id="rId52" Type="http://schemas.openxmlformats.org/officeDocument/2006/relationships/image" Target="../media/image319.e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00.wmf"/><Relationship Id="rId22" Type="http://schemas.openxmlformats.org/officeDocument/2006/relationships/image" Target="../media/image304.wmf"/><Relationship Id="rId27" Type="http://schemas.openxmlformats.org/officeDocument/2006/relationships/oleObject" Target="../embeddings/oleObject311.bin"/><Relationship Id="rId30" Type="http://schemas.openxmlformats.org/officeDocument/2006/relationships/image" Target="../media/image308.wmf"/><Relationship Id="rId35" Type="http://schemas.openxmlformats.org/officeDocument/2006/relationships/oleObject" Target="../embeddings/oleObject315.bin"/><Relationship Id="rId43" Type="http://schemas.openxmlformats.org/officeDocument/2006/relationships/oleObject" Target="../embeddings/oleObject319.bin"/><Relationship Id="rId48" Type="http://schemas.openxmlformats.org/officeDocument/2006/relationships/image" Target="../media/image317.wmf"/><Relationship Id="rId56" Type="http://schemas.openxmlformats.org/officeDocument/2006/relationships/image" Target="../media/image321.emf"/><Relationship Id="rId8" Type="http://schemas.openxmlformats.org/officeDocument/2006/relationships/image" Target="../media/image297.wmf"/><Relationship Id="rId51" Type="http://schemas.openxmlformats.org/officeDocument/2006/relationships/oleObject" Target="../embeddings/oleObject323.bin"/><Relationship Id="rId3" Type="http://schemas.openxmlformats.org/officeDocument/2006/relationships/oleObject" Target="../embeddings/oleObject29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oleObject" Target="../embeddings/oleObject331.bin"/><Relationship Id="rId18" Type="http://schemas.openxmlformats.org/officeDocument/2006/relationships/image" Target="../media/image329.wmf"/><Relationship Id="rId26" Type="http://schemas.openxmlformats.org/officeDocument/2006/relationships/image" Target="../media/image333.wmf"/><Relationship Id="rId3" Type="http://schemas.openxmlformats.org/officeDocument/2006/relationships/oleObject" Target="../embeddings/oleObject326.bin"/><Relationship Id="rId21" Type="http://schemas.openxmlformats.org/officeDocument/2006/relationships/oleObject" Target="../embeddings/oleObject335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326.wmf"/><Relationship Id="rId17" Type="http://schemas.openxmlformats.org/officeDocument/2006/relationships/oleObject" Target="../embeddings/oleObject333.bin"/><Relationship Id="rId25" Type="http://schemas.openxmlformats.org/officeDocument/2006/relationships/oleObject" Target="../embeddings/oleObject3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8.wmf"/><Relationship Id="rId20" Type="http://schemas.openxmlformats.org/officeDocument/2006/relationships/image" Target="../media/image33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30.bin"/><Relationship Id="rId24" Type="http://schemas.openxmlformats.org/officeDocument/2006/relationships/image" Target="../media/image332.wmf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23" Type="http://schemas.openxmlformats.org/officeDocument/2006/relationships/oleObject" Target="../embeddings/oleObject336.bin"/><Relationship Id="rId10" Type="http://schemas.openxmlformats.org/officeDocument/2006/relationships/image" Target="../media/image325.wmf"/><Relationship Id="rId19" Type="http://schemas.openxmlformats.org/officeDocument/2006/relationships/oleObject" Target="../embeddings/oleObject334.bin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327.wmf"/><Relationship Id="rId22" Type="http://schemas.openxmlformats.org/officeDocument/2006/relationships/image" Target="../media/image3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43.bin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337.wmf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3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48.wmf"/><Relationship Id="rId3" Type="http://schemas.openxmlformats.org/officeDocument/2006/relationships/oleObject" Target="../embeddings/oleObject345.bin"/><Relationship Id="rId21" Type="http://schemas.openxmlformats.org/officeDocument/2006/relationships/oleObject" Target="../embeddings/oleObject354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45.wmf"/><Relationship Id="rId17" Type="http://schemas.openxmlformats.org/officeDocument/2006/relationships/oleObject" Target="../embeddings/oleObject3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7.wmf"/><Relationship Id="rId20" Type="http://schemas.openxmlformats.org/officeDocument/2006/relationships/image" Target="../media/image34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10" Type="http://schemas.openxmlformats.org/officeDocument/2006/relationships/image" Target="../media/image344.wmf"/><Relationship Id="rId19" Type="http://schemas.openxmlformats.org/officeDocument/2006/relationships/oleObject" Target="../embeddings/oleObject353.bin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46.wmf"/><Relationship Id="rId22" Type="http://schemas.openxmlformats.org/officeDocument/2006/relationships/image" Target="../media/image35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58.wmf"/><Relationship Id="rId26" Type="http://schemas.openxmlformats.org/officeDocument/2006/relationships/image" Target="../media/image362.wmf"/><Relationship Id="rId3" Type="http://schemas.openxmlformats.org/officeDocument/2006/relationships/oleObject" Target="../embeddings/oleObject355.bin"/><Relationship Id="rId21" Type="http://schemas.openxmlformats.org/officeDocument/2006/relationships/oleObject" Target="../embeddings/oleObject364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55.wmf"/><Relationship Id="rId17" Type="http://schemas.openxmlformats.org/officeDocument/2006/relationships/oleObject" Target="../embeddings/oleObject362.bin"/><Relationship Id="rId25" Type="http://schemas.openxmlformats.org/officeDocument/2006/relationships/oleObject" Target="../embeddings/oleObject3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7.wmf"/><Relationship Id="rId20" Type="http://schemas.openxmlformats.org/officeDocument/2006/relationships/image" Target="../media/image35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359.bin"/><Relationship Id="rId24" Type="http://schemas.openxmlformats.org/officeDocument/2006/relationships/image" Target="../media/image361.wmf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23" Type="http://schemas.openxmlformats.org/officeDocument/2006/relationships/oleObject" Target="../embeddings/oleObject365.bin"/><Relationship Id="rId28" Type="http://schemas.openxmlformats.org/officeDocument/2006/relationships/image" Target="../media/image363.wmf"/><Relationship Id="rId10" Type="http://schemas.openxmlformats.org/officeDocument/2006/relationships/image" Target="../media/image354.wmf"/><Relationship Id="rId19" Type="http://schemas.openxmlformats.org/officeDocument/2006/relationships/oleObject" Target="../embeddings/oleObject363.bin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56.wmf"/><Relationship Id="rId22" Type="http://schemas.openxmlformats.org/officeDocument/2006/relationships/image" Target="../media/image360.wmf"/><Relationship Id="rId27" Type="http://schemas.openxmlformats.org/officeDocument/2006/relationships/oleObject" Target="../embeddings/oleObject36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65.wmf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6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35.bin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31" Type="http://schemas.openxmlformats.org/officeDocument/2006/relationships/image" Target="../media/image1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8.wmf"/><Relationship Id="rId30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50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7.wmf"/><Relationship Id="rId36" Type="http://schemas.openxmlformats.org/officeDocument/2006/relationships/image" Target="../media/image51.e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5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95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0.wmf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2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9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057" y="260648"/>
            <a:ext cx="8388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§5.3 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定积分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的换元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法和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分部积分法</a:t>
            </a:r>
          </a:p>
        </p:txBody>
      </p:sp>
      <p:sp>
        <p:nvSpPr>
          <p:cNvPr id="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1007" y="2324199"/>
            <a:ext cx="77019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5.3.1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定积分的换元积分法</a:t>
            </a:r>
          </a:p>
        </p:txBody>
      </p:sp>
      <p:sp>
        <p:nvSpPr>
          <p:cNvPr id="9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3451647"/>
            <a:ext cx="75579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5.3.2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定积分的分部积分法</a:t>
            </a:r>
          </a:p>
        </p:txBody>
      </p:sp>
      <p:sp>
        <p:nvSpPr>
          <p:cNvPr id="10" name="圆角矩形 9">
            <a:hlinkClick r:id="rId5" action="ppaction://hlinkpres?slideindex=9&amp;slidetitle=幻灯片 9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67224" y="515938"/>
            <a:ext cx="130052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2"/>
                </a:solidFill>
                <a:ea typeface="黑体" pitchFamily="49" charset="-122"/>
              </a:rPr>
              <a:t>注意</a:t>
            </a:r>
            <a:r>
              <a:rPr lang="en-US" altLang="zh-CN" sz="3200" b="1" dirty="0" smtClean="0">
                <a:solidFill>
                  <a:schemeClr val="accent2"/>
                </a:solidFill>
                <a:ea typeface="黑体" pitchFamily="49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370102"/>
              </p:ext>
            </p:extLst>
          </p:nvPr>
        </p:nvGraphicFramePr>
        <p:xfrm>
          <a:off x="755576" y="2032328"/>
          <a:ext cx="40528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3" imgW="4063680" imgH="838080" progId="Equation.DSMT4">
                  <p:embed/>
                </p:oleObj>
              </mc:Choice>
              <mc:Fallback>
                <p:oleObj name="Equation" r:id="rId3" imgW="406368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32328"/>
                        <a:ext cx="4052887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364088" y="2145041"/>
            <a:ext cx="1981200" cy="6096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不可以！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835696" y="1268760"/>
            <a:ext cx="4689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连续且可导的条件必须满足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19958"/>
              </p:ext>
            </p:extLst>
          </p:nvPr>
        </p:nvGraphicFramePr>
        <p:xfrm>
          <a:off x="1226460" y="1329413"/>
          <a:ext cx="6778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5" imgW="685800" imgH="393480" progId="Equation.DSMT4">
                  <p:embed/>
                </p:oleObj>
              </mc:Choice>
              <mc:Fallback>
                <p:oleObj name="Equation" r:id="rId5" imgW="68580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460" y="1329413"/>
                        <a:ext cx="6778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313779"/>
              </p:ext>
            </p:extLst>
          </p:nvPr>
        </p:nvGraphicFramePr>
        <p:xfrm>
          <a:off x="683568" y="3114342"/>
          <a:ext cx="8093076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7" imgW="8115120" imgH="1307880" progId="Equation.DSMT4">
                  <p:embed/>
                </p:oleObj>
              </mc:Choice>
              <mc:Fallback>
                <p:oleObj name="Equation" r:id="rId7" imgW="8115120" imgH="1307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14342"/>
                        <a:ext cx="8093076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755576" y="462651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这导致错误的结果：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094573"/>
              </p:ext>
            </p:extLst>
          </p:nvPr>
        </p:nvGraphicFramePr>
        <p:xfrm>
          <a:off x="3995936" y="4470607"/>
          <a:ext cx="2203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9" imgW="2209680" imgH="838080" progId="Equation.DSMT4">
                  <p:embed/>
                </p:oleObj>
              </mc:Choice>
              <mc:Fallback>
                <p:oleObj name="Equation" r:id="rId9" imgW="2209680" imgH="838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470607"/>
                        <a:ext cx="22034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6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4391" y="61310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800" b="1" dirty="0" smtClean="0">
                <a:latin typeface="宋体" pitchFamily="2" charset="-122"/>
              </a:rPr>
              <a:t>计算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99358"/>
              </p:ext>
            </p:extLst>
          </p:nvPr>
        </p:nvGraphicFramePr>
        <p:xfrm>
          <a:off x="2089535" y="525789"/>
          <a:ext cx="2463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3" imgW="2463480" imgH="685800" progId="Equation.DSMT4">
                  <p:embed/>
                </p:oleObj>
              </mc:Choice>
              <mc:Fallback>
                <p:oleObj name="Equation" r:id="rId3" imgW="2463480" imgH="6858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535" y="525789"/>
                        <a:ext cx="24638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61452"/>
              </p:ext>
            </p:extLst>
          </p:nvPr>
        </p:nvGraphicFramePr>
        <p:xfrm>
          <a:off x="5364088" y="215266"/>
          <a:ext cx="330835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5" imgW="3314520" imgH="1473120" progId="Equation.DSMT4">
                  <p:embed/>
                </p:oleObj>
              </mc:Choice>
              <mc:Fallback>
                <p:oleObj name="Equation" r:id="rId5" imgW="3314520" imgH="14731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15266"/>
                        <a:ext cx="3308350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499992" y="64090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其中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25301" y="1916683"/>
            <a:ext cx="97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157455"/>
              </p:ext>
            </p:extLst>
          </p:nvPr>
        </p:nvGraphicFramePr>
        <p:xfrm>
          <a:off x="1136948" y="1969070"/>
          <a:ext cx="157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7" imgW="1574640" imgH="406080" progId="Equation.DSMT4">
                  <p:embed/>
                </p:oleObj>
              </mc:Choice>
              <mc:Fallback>
                <p:oleObj name="Equation" r:id="rId7" imgW="1574640" imgH="4060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948" y="1969070"/>
                        <a:ext cx="15748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84343"/>
              </p:ext>
            </p:extLst>
          </p:nvPr>
        </p:nvGraphicFramePr>
        <p:xfrm>
          <a:off x="2858517" y="1964308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9" imgW="1650960" imgH="431640" progId="Equation.DSMT4">
                  <p:embed/>
                </p:oleObj>
              </mc:Choice>
              <mc:Fallback>
                <p:oleObj name="Equation" r:id="rId9" imgW="1650960" imgH="43164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517" y="1964308"/>
                        <a:ext cx="16414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69405"/>
              </p:ext>
            </p:extLst>
          </p:nvPr>
        </p:nvGraphicFramePr>
        <p:xfrm>
          <a:off x="4585039" y="1963514"/>
          <a:ext cx="28305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11" imgW="2844720" imgH="431640" progId="Equation.DSMT4">
                  <p:embed/>
                </p:oleObj>
              </mc:Choice>
              <mc:Fallback>
                <p:oleObj name="Equation" r:id="rId11" imgW="2844720" imgH="43164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039" y="1963514"/>
                        <a:ext cx="28305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028808"/>
              </p:ext>
            </p:extLst>
          </p:nvPr>
        </p:nvGraphicFramePr>
        <p:xfrm>
          <a:off x="1992751" y="2636912"/>
          <a:ext cx="185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13" imgW="1854000" imgH="685800" progId="Equation.DSMT4">
                  <p:embed/>
                </p:oleObj>
              </mc:Choice>
              <mc:Fallback>
                <p:oleObj name="Equation" r:id="rId13" imgW="1854000" imgH="6858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751" y="2636912"/>
                        <a:ext cx="18542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3949"/>
              </p:ext>
            </p:extLst>
          </p:nvPr>
        </p:nvGraphicFramePr>
        <p:xfrm>
          <a:off x="2280783" y="3429000"/>
          <a:ext cx="148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15" imgW="1485720" imgH="685800" progId="Equation.DSMT4">
                  <p:embed/>
                </p:oleObj>
              </mc:Choice>
              <mc:Fallback>
                <p:oleObj name="Equation" r:id="rId15" imgW="1485720" imgH="6858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783" y="3429000"/>
                        <a:ext cx="1485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10200"/>
              </p:ext>
            </p:extLst>
          </p:nvPr>
        </p:nvGraphicFramePr>
        <p:xfrm>
          <a:off x="3829265" y="3429000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Equation" r:id="rId17" imgW="1079280" imgH="838080" progId="Equation.DSMT4">
                  <p:embed/>
                </p:oleObj>
              </mc:Choice>
              <mc:Fallback>
                <p:oleObj name="Equation" r:id="rId17" imgW="1079280" imgH="8380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265" y="3429000"/>
                        <a:ext cx="1079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13641"/>
              </p:ext>
            </p:extLst>
          </p:nvPr>
        </p:nvGraphicFramePr>
        <p:xfrm>
          <a:off x="2352791" y="4365104"/>
          <a:ext cx="161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Equation" r:id="rId19" imgW="1612800" imgH="838080" progId="Equation.DSMT4">
                  <p:embed/>
                </p:oleObj>
              </mc:Choice>
              <mc:Fallback>
                <p:oleObj name="Equation" r:id="rId19" imgW="1612800" imgH="8380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91" y="4365104"/>
                        <a:ext cx="1612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4617" y="260648"/>
            <a:ext cx="91907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6.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63688" y="260648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可导，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(0) = 0,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 1.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97773"/>
              </p:ext>
            </p:extLst>
          </p:nvPr>
        </p:nvGraphicFramePr>
        <p:xfrm>
          <a:off x="399389" y="980728"/>
          <a:ext cx="37004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Equation" r:id="rId3" imgW="3708360" imgH="685800" progId="Equation.DSMT4">
                  <p:embed/>
                </p:oleObj>
              </mc:Choice>
              <mc:Fallback>
                <p:oleObj name="Equation" r:id="rId3" imgW="3708360" imgH="6858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89" y="980728"/>
                        <a:ext cx="37004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186247" y="105273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求极限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42359"/>
              </p:ext>
            </p:extLst>
          </p:nvPr>
        </p:nvGraphicFramePr>
        <p:xfrm>
          <a:off x="5452940" y="898421"/>
          <a:ext cx="13906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Equation" r:id="rId5" imgW="1384200" imgH="838080" progId="Equation.DSMT4">
                  <p:embed/>
                </p:oleObj>
              </mc:Choice>
              <mc:Fallback>
                <p:oleObj name="Equation" r:id="rId5" imgW="1384200" imgH="8380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940" y="898421"/>
                        <a:ext cx="13906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8286" y="1846729"/>
            <a:ext cx="97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73279"/>
              </p:ext>
            </p:extLst>
          </p:nvPr>
        </p:nvGraphicFramePr>
        <p:xfrm>
          <a:off x="1475656" y="1881654"/>
          <a:ext cx="19907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" name="Equation" r:id="rId7" imgW="1981080" imgH="457200" progId="Equation.DSMT4">
                  <p:embed/>
                </p:oleObj>
              </mc:Choice>
              <mc:Fallback>
                <p:oleObj name="Equation" r:id="rId7" imgW="1981080" imgH="4572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81654"/>
                        <a:ext cx="19907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2939"/>
              </p:ext>
            </p:extLst>
          </p:nvPr>
        </p:nvGraphicFramePr>
        <p:xfrm>
          <a:off x="1619672" y="2780928"/>
          <a:ext cx="438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" name="Equation" r:id="rId9" imgW="4381200" imgH="838080" progId="Equation.DSMT4">
                  <p:embed/>
                </p:oleObj>
              </mc:Choice>
              <mc:Fallback>
                <p:oleObj name="Equation" r:id="rId9" imgW="4381200" imgH="8380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80928"/>
                        <a:ext cx="4381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9996"/>
              </p:ext>
            </p:extLst>
          </p:nvPr>
        </p:nvGraphicFramePr>
        <p:xfrm>
          <a:off x="5975499" y="2467000"/>
          <a:ext cx="2641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Equation" r:id="rId11" imgW="2641320" imgH="1143000" progId="Equation.DSMT4">
                  <p:embed/>
                </p:oleObj>
              </mc:Choice>
              <mc:Fallback>
                <p:oleObj name="Equation" r:id="rId11" imgW="2641320" imgH="11430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499" y="2467000"/>
                        <a:ext cx="2641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3635896" y="184467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0932"/>
              </p:ext>
            </p:extLst>
          </p:nvPr>
        </p:nvGraphicFramePr>
        <p:xfrm>
          <a:off x="3887267" y="24670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" name="Equation" r:id="rId13" imgW="2286000" imgH="736560" progId="Equation.DSMT4">
                  <p:embed/>
                </p:oleObj>
              </mc:Choice>
              <mc:Fallback>
                <p:oleObj name="Equation" r:id="rId13" imgW="2286000" imgH="73656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267" y="24670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3294"/>
              </p:ext>
            </p:extLst>
          </p:nvPr>
        </p:nvGraphicFramePr>
        <p:xfrm>
          <a:off x="3987985" y="289904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15" imgW="228600" imgH="279360" progId="Equation.DSMT4">
                  <p:embed/>
                </p:oleObj>
              </mc:Choice>
              <mc:Fallback>
                <p:oleObj name="Equation" r:id="rId15" imgW="228600" imgH="27936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985" y="2899048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5354"/>
              </p:ext>
            </p:extLst>
          </p:nvPr>
        </p:nvGraphicFramePr>
        <p:xfrm>
          <a:off x="4016797" y="2450728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Equation" r:id="rId17" imgW="139680" imgH="215640" progId="Equation.DSMT4">
                  <p:embed/>
                </p:oleObj>
              </mc:Choice>
              <mc:Fallback>
                <p:oleObj name="Equation" r:id="rId17" imgW="139680" imgH="21564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797" y="2450728"/>
                        <a:ext cx="1397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7799"/>
              </p:ext>
            </p:extLst>
          </p:nvPr>
        </p:nvGraphicFramePr>
        <p:xfrm>
          <a:off x="2775250" y="3835152"/>
          <a:ext cx="2713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Equation" r:id="rId19" imgW="2705040" imgH="990360" progId="Equation.DSMT4">
                  <p:embed/>
                </p:oleObj>
              </mc:Choice>
              <mc:Fallback>
                <p:oleObj name="Equation" r:id="rId19" imgW="2705040" imgH="99036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250" y="3835152"/>
                        <a:ext cx="27130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79023"/>
              </p:ext>
            </p:extLst>
          </p:nvPr>
        </p:nvGraphicFramePr>
        <p:xfrm>
          <a:off x="2903389" y="5059288"/>
          <a:ext cx="3263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Equation" r:id="rId21" imgW="3263760" imgH="990360" progId="Equation.DSMT4">
                  <p:embed/>
                </p:oleObj>
              </mc:Choice>
              <mc:Fallback>
                <p:oleObj name="Equation" r:id="rId21" imgW="3263760" imgH="99036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389" y="5059288"/>
                        <a:ext cx="3263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79945"/>
              </p:ext>
            </p:extLst>
          </p:nvPr>
        </p:nvGraphicFramePr>
        <p:xfrm>
          <a:off x="6215757" y="5203304"/>
          <a:ext cx="1657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Equation" r:id="rId23" imgW="1650960" imgH="838080" progId="Equation.DSMT4">
                  <p:embed/>
                </p:oleObj>
              </mc:Choice>
              <mc:Fallback>
                <p:oleObj name="Equation" r:id="rId23" imgW="1650960" imgH="83808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757" y="5203304"/>
                        <a:ext cx="16573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41252"/>
              </p:ext>
            </p:extLst>
          </p:nvPr>
        </p:nvGraphicFramePr>
        <p:xfrm>
          <a:off x="4764387" y="2611016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Equation" r:id="rId25" imgW="723600" imgH="393480" progId="Equation.DSMT4">
                  <p:embed/>
                </p:oleObj>
              </mc:Choice>
              <mc:Fallback>
                <p:oleObj name="Equation" r:id="rId25" imgW="723600" imgH="3934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387" y="2611016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4768"/>
              </p:ext>
            </p:extLst>
          </p:nvPr>
        </p:nvGraphicFramePr>
        <p:xfrm>
          <a:off x="4283968" y="2363787"/>
          <a:ext cx="166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Equation" r:id="rId27" imgW="1663560" imgH="838080" progId="Equation.DSMT4">
                  <p:embed/>
                </p:oleObj>
              </mc:Choice>
              <mc:Fallback>
                <p:oleObj name="Equation" r:id="rId27" imgW="1663560" imgH="8380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363787"/>
                        <a:ext cx="166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99028"/>
              </p:ext>
            </p:extLst>
          </p:nvPr>
        </p:nvGraphicFramePr>
        <p:xfrm>
          <a:off x="4202214" y="1912610"/>
          <a:ext cx="1952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Equation" r:id="rId29" imgW="1942920" imgH="393480" progId="Equation.DSMT4">
                  <p:embed/>
                </p:oleObj>
              </mc:Choice>
              <mc:Fallback>
                <p:oleObj name="Equation" r:id="rId29" imgW="194292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214" y="1912610"/>
                        <a:ext cx="1952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27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50027" y="0"/>
            <a:ext cx="6728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二．用被积函数的特性计算定积分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2717" y="624460"/>
            <a:ext cx="1221057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7.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57366"/>
              </p:ext>
            </p:extLst>
          </p:nvPr>
        </p:nvGraphicFramePr>
        <p:xfrm>
          <a:off x="1568494" y="724368"/>
          <a:ext cx="473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5" name="Equation" r:id="rId3" imgW="4736880" imgH="444240" progId="Equation.DSMT4">
                  <p:embed/>
                </p:oleObj>
              </mc:Choice>
              <mc:Fallback>
                <p:oleObj name="Equation" r:id="rId3" imgW="4736880" imgH="44424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94" y="724368"/>
                        <a:ext cx="473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5834" y="4037356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9137" y="2030101"/>
            <a:ext cx="1441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特别地，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5636"/>
              </p:ext>
            </p:extLst>
          </p:nvPr>
        </p:nvGraphicFramePr>
        <p:xfrm>
          <a:off x="1369009" y="3949476"/>
          <a:ext cx="181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" name="Equation" r:id="rId5" imgW="1815840" imgH="736560" progId="Equation.DSMT4">
                  <p:embed/>
                </p:oleObj>
              </mc:Choice>
              <mc:Fallback>
                <p:oleObj name="Equation" r:id="rId5" imgW="1815840" imgH="73656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009" y="3949476"/>
                        <a:ext cx="1816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14584"/>
              </p:ext>
            </p:extLst>
          </p:nvPr>
        </p:nvGraphicFramePr>
        <p:xfrm>
          <a:off x="3331159" y="3949476"/>
          <a:ext cx="1536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" name="Equation" r:id="rId7" imgW="1536480" imgH="736560" progId="Equation.DSMT4">
                  <p:embed/>
                </p:oleObj>
              </mc:Choice>
              <mc:Fallback>
                <p:oleObj name="Equation" r:id="rId7" imgW="1536480" imgH="73656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159" y="3949476"/>
                        <a:ext cx="1536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89058"/>
              </p:ext>
            </p:extLst>
          </p:nvPr>
        </p:nvGraphicFramePr>
        <p:xfrm>
          <a:off x="5045659" y="3949476"/>
          <a:ext cx="170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" name="Equation" r:id="rId9" imgW="1701720" imgH="736560" progId="Equation.DSMT4">
                  <p:embed/>
                </p:oleObj>
              </mc:Choice>
              <mc:Fallback>
                <p:oleObj name="Equation" r:id="rId9" imgW="1701720" imgH="73656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659" y="3949476"/>
                        <a:ext cx="1701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4"/>
          <p:cNvSpPr>
            <a:spLocks noChangeShapeType="1"/>
          </p:cNvSpPr>
          <p:nvPr/>
        </p:nvSpPr>
        <p:spPr bwMode="auto">
          <a:xfrm rot="13375064" flipV="1">
            <a:off x="5065284" y="4337393"/>
            <a:ext cx="1676400" cy="990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328079"/>
              </p:ext>
            </p:extLst>
          </p:nvPr>
        </p:nvGraphicFramePr>
        <p:xfrm>
          <a:off x="1990540" y="4708549"/>
          <a:ext cx="184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" name="Equation" r:id="rId11" imgW="1841400" imgH="736560" progId="Equation.DSMT4">
                  <p:embed/>
                </p:oleObj>
              </mc:Choice>
              <mc:Fallback>
                <p:oleObj name="Equation" r:id="rId11" imgW="1841400" imgH="73656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540" y="4708549"/>
                        <a:ext cx="1841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30643"/>
              </p:ext>
            </p:extLst>
          </p:nvPr>
        </p:nvGraphicFramePr>
        <p:xfrm>
          <a:off x="3982853" y="4708549"/>
          <a:ext cx="170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" name="Equation" r:id="rId13" imgW="1701720" imgH="736560" progId="Equation.DSMT4">
                  <p:embed/>
                </p:oleObj>
              </mc:Choice>
              <mc:Fallback>
                <p:oleObj name="Equation" r:id="rId13" imgW="1701720" imgH="73656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853" y="4708549"/>
                        <a:ext cx="1701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93035"/>
              </p:ext>
            </p:extLst>
          </p:nvPr>
        </p:nvGraphicFramePr>
        <p:xfrm>
          <a:off x="2045386" y="5504578"/>
          <a:ext cx="327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" name="Equation" r:id="rId15" imgW="3276360" imgH="736560" progId="Equation.DSMT4">
                  <p:embed/>
                </p:oleObj>
              </mc:Choice>
              <mc:Fallback>
                <p:oleObj name="Equation" r:id="rId15" imgW="3276360" imgH="73656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386" y="5504578"/>
                        <a:ext cx="3276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8"/>
          <p:cNvSpPr>
            <a:spLocks/>
          </p:cNvSpPr>
          <p:nvPr/>
        </p:nvSpPr>
        <p:spPr bwMode="auto">
          <a:xfrm>
            <a:off x="2591685" y="2610731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65808"/>
              </p:ext>
            </p:extLst>
          </p:nvPr>
        </p:nvGraphicFramePr>
        <p:xfrm>
          <a:off x="2849872" y="2540314"/>
          <a:ext cx="182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" name="Equation" r:id="rId17" imgW="1828800" imgH="736560" progId="Equation.DSMT4">
                  <p:embed/>
                </p:oleObj>
              </mc:Choice>
              <mc:Fallback>
                <p:oleObj name="Equation" r:id="rId17" imgW="1828800" imgH="73656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72" y="2540314"/>
                        <a:ext cx="1828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22491"/>
              </p:ext>
            </p:extLst>
          </p:nvPr>
        </p:nvGraphicFramePr>
        <p:xfrm>
          <a:off x="4714228" y="2661531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" name="Equation" r:id="rId19" imgW="2336760" imgH="431640" progId="Equation.DSMT4">
                  <p:embed/>
                </p:oleObj>
              </mc:Choice>
              <mc:Fallback>
                <p:oleObj name="Equation" r:id="rId19" imgW="2336760" imgH="43164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228" y="2661531"/>
                        <a:ext cx="233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01423"/>
              </p:ext>
            </p:extLst>
          </p:nvPr>
        </p:nvGraphicFramePr>
        <p:xfrm>
          <a:off x="4751183" y="3340466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" name="Equation" r:id="rId21" imgW="2552400" imgH="431640" progId="Equation.DSMT4">
                  <p:embed/>
                </p:oleObj>
              </mc:Choice>
              <mc:Fallback>
                <p:oleObj name="Equation" r:id="rId21" imgW="2552400" imgH="43164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183" y="3340466"/>
                        <a:ext cx="255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549978"/>
              </p:ext>
            </p:extLst>
          </p:nvPr>
        </p:nvGraphicFramePr>
        <p:xfrm>
          <a:off x="3021897" y="3360031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5" name="Equation" r:id="rId23" imgW="380880" imgH="393480" progId="Equation.DSMT4">
                  <p:embed/>
                </p:oleObj>
              </mc:Choice>
              <mc:Fallback>
                <p:oleObj name="Equation" r:id="rId23" imgW="380880" imgH="39348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897" y="3360031"/>
                        <a:ext cx="38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300192" y="2077331"/>
            <a:ext cx="1982788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偶倍奇零</a:t>
            </a: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3388884" y="4642193"/>
            <a:ext cx="152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6078"/>
              </p:ext>
            </p:extLst>
          </p:nvPr>
        </p:nvGraphicFramePr>
        <p:xfrm>
          <a:off x="6918909" y="4882926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" name="Equation" r:id="rId25" imgW="1282680" imgH="444240" progId="Equation.DSMT4">
                  <p:embed/>
                </p:oleObj>
              </mc:Choice>
              <mc:Fallback>
                <p:oleObj name="Equation" r:id="rId25" imgW="1282680" imgH="44424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909" y="4882926"/>
                        <a:ext cx="12827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59849"/>
              </p:ext>
            </p:extLst>
          </p:nvPr>
        </p:nvGraphicFramePr>
        <p:xfrm>
          <a:off x="2520442" y="1264052"/>
          <a:ext cx="4679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Equation" r:id="rId27" imgW="4673520" imgH="685800" progId="Equation.DSMT4">
                  <p:embed/>
                </p:oleObj>
              </mc:Choice>
              <mc:Fallback>
                <p:oleObj name="Equation" r:id="rId27" imgW="4673520" imgH="6858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442" y="1264052"/>
                        <a:ext cx="4679950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7224600" y="5603023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4090" y="4786551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换字母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536884" y="5021038"/>
            <a:ext cx="1906515" cy="71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44971"/>
              </p:ext>
            </p:extLst>
          </p:nvPr>
        </p:nvGraphicFramePr>
        <p:xfrm>
          <a:off x="749035" y="2824594"/>
          <a:ext cx="181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Equation" r:id="rId29" imgW="1816100" imgH="736600" progId="Equation.DSMT4">
                  <p:embed/>
                </p:oleObj>
              </mc:Choice>
              <mc:Fallback>
                <p:oleObj name="Equation" r:id="rId29" imgW="1816100" imgH="73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35" y="2824594"/>
                        <a:ext cx="1816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6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5" grpId="0" animBg="1"/>
      <p:bldP spid="24" grpId="0" animBg="1" autoUpdateAnimBg="0"/>
      <p:bldP spid="25" grpId="0" animBg="1"/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8921" y="224936"/>
            <a:ext cx="1221057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96015"/>
              </p:ext>
            </p:extLst>
          </p:nvPr>
        </p:nvGraphicFramePr>
        <p:xfrm>
          <a:off x="1907704" y="744277"/>
          <a:ext cx="419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3" imgW="4190760" imgH="685800" progId="Equation.DSMT4">
                  <p:embed/>
                </p:oleObj>
              </mc:Choice>
              <mc:Fallback>
                <p:oleObj name="Equation" r:id="rId3" imgW="4190760" imgH="6858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44277"/>
                        <a:ext cx="41910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03914"/>
              </p:ext>
            </p:extLst>
          </p:nvPr>
        </p:nvGraphicFramePr>
        <p:xfrm>
          <a:off x="1698787" y="259372"/>
          <a:ext cx="478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5" imgW="4787640" imgH="444240" progId="Equation.DSMT4">
                  <p:embed/>
                </p:oleObj>
              </mc:Choice>
              <mc:Fallback>
                <p:oleObj name="Equation" r:id="rId5" imgW="4787640" imgH="44424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787" y="259372"/>
                        <a:ext cx="478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4006" y="2575576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4484"/>
              </p:ext>
            </p:extLst>
          </p:nvPr>
        </p:nvGraphicFramePr>
        <p:xfrm>
          <a:off x="1979712" y="2479514"/>
          <a:ext cx="70278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7" imgW="7035480" imgH="685800" progId="Equation.DSMT4">
                  <p:embed/>
                </p:oleObj>
              </mc:Choice>
              <mc:Fallback>
                <p:oleObj name="Equation" r:id="rId7" imgW="7035480" imgH="6858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479514"/>
                        <a:ext cx="70278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471350" y="310070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其中，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26232"/>
              </p:ext>
            </p:extLst>
          </p:nvPr>
        </p:nvGraphicFramePr>
        <p:xfrm>
          <a:off x="603215" y="3780551"/>
          <a:ext cx="1663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9" imgW="1663560" imgH="685800" progId="Equation.DSMT4">
                  <p:embed/>
                </p:oleObj>
              </mc:Choice>
              <mc:Fallback>
                <p:oleObj name="Equation" r:id="rId9" imgW="1663560" imgH="6858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15" y="3780551"/>
                        <a:ext cx="16637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583933"/>
              </p:ext>
            </p:extLst>
          </p:nvPr>
        </p:nvGraphicFramePr>
        <p:xfrm>
          <a:off x="2331407" y="3898026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11" imgW="1231560" imgH="457200" progId="Equation.DSMT4">
                  <p:embed/>
                </p:oleObj>
              </mc:Choice>
              <mc:Fallback>
                <p:oleObj name="Equation" r:id="rId11" imgW="1231560" imgH="4572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407" y="3898026"/>
                        <a:ext cx="1231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482167"/>
              </p:ext>
            </p:extLst>
          </p:nvPr>
        </p:nvGraphicFramePr>
        <p:xfrm>
          <a:off x="3627551" y="3783726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13" imgW="1828800" imgH="685800" progId="Equation.DSMT4">
                  <p:embed/>
                </p:oleObj>
              </mc:Choice>
              <mc:Fallback>
                <p:oleObj name="Equation" r:id="rId13" imgW="1828800" imgH="6858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551" y="3783726"/>
                        <a:ext cx="182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024121"/>
              </p:ext>
            </p:extLst>
          </p:nvPr>
        </p:nvGraphicFramePr>
        <p:xfrm>
          <a:off x="5571767" y="3783726"/>
          <a:ext cx="1562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15" imgW="1562040" imgH="685800" progId="Equation.DSMT4">
                  <p:embed/>
                </p:oleObj>
              </mc:Choice>
              <mc:Fallback>
                <p:oleObj name="Equation" r:id="rId15" imgW="1562040" imgH="6858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767" y="3783726"/>
                        <a:ext cx="1562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571591"/>
              </p:ext>
            </p:extLst>
          </p:nvPr>
        </p:nvGraphicFramePr>
        <p:xfrm>
          <a:off x="7121556" y="3783726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17" imgW="1676160" imgH="685800" progId="Equation.DSMT4">
                  <p:embed/>
                </p:oleObj>
              </mc:Choice>
              <mc:Fallback>
                <p:oleObj name="Equation" r:id="rId17" imgW="1676160" imgH="6858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56" y="3783726"/>
                        <a:ext cx="1676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5002753" y="5710348"/>
            <a:ext cx="3788217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换字母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非常重要！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004048" y="5104348"/>
            <a:ext cx="1266693" cy="523220"/>
          </a:xfrm>
          <a:prstGeom prst="rect">
            <a:avLst/>
          </a:prstGeom>
          <a:solidFill>
            <a:srgbClr val="00B0F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064982" y="4359946"/>
            <a:ext cx="1512168" cy="136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654007" y="5132720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5592"/>
              </p:ext>
            </p:extLst>
          </p:nvPr>
        </p:nvGraphicFramePr>
        <p:xfrm>
          <a:off x="1885871" y="1614580"/>
          <a:ext cx="455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19" imgW="4559040" imgH="685800" progId="Equation.DSMT4">
                  <p:embed/>
                </p:oleObj>
              </mc:Choice>
              <mc:Fallback>
                <p:oleObj name="Equation" r:id="rId19" imgW="4559040" imgH="6858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871" y="1614580"/>
                        <a:ext cx="45593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1001373" y="2575576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939449" y="4581128"/>
            <a:ext cx="315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）由（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）立得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/>
      <p:bldP spid="16" grpId="0" animBg="1"/>
      <p:bldP spid="18" grpId="0" animBg="1"/>
      <p:bldP spid="21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10059" y="188640"/>
            <a:ext cx="23357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16160"/>
              </p:ext>
            </p:extLst>
          </p:nvPr>
        </p:nvGraphicFramePr>
        <p:xfrm>
          <a:off x="1693812" y="855965"/>
          <a:ext cx="458460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7" name="Equation" r:id="rId3" imgW="4584600" imgH="812520" progId="Equation.DSMT4">
                  <p:embed/>
                </p:oleObj>
              </mc:Choice>
              <mc:Fallback>
                <p:oleObj name="Equation" r:id="rId3" imgW="4584600" imgH="81252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12" y="855965"/>
                        <a:ext cx="4584600" cy="8125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75509"/>
              </p:ext>
            </p:extLst>
          </p:nvPr>
        </p:nvGraphicFramePr>
        <p:xfrm>
          <a:off x="1690282" y="309290"/>
          <a:ext cx="346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8" name="Equation" r:id="rId5" imgW="3466800" imgH="444240" progId="Equation.DSMT4">
                  <p:embed/>
                </p:oleObj>
              </mc:Choice>
              <mc:Fallback>
                <p:oleObj name="Equation" r:id="rId5" imgW="3466800" imgH="4442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282" y="309290"/>
                        <a:ext cx="346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1713"/>
              </p:ext>
            </p:extLst>
          </p:nvPr>
        </p:nvGraphicFramePr>
        <p:xfrm>
          <a:off x="1665568" y="1792069"/>
          <a:ext cx="500364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9" name="Equation" r:id="rId7" imgW="5003640" imgH="825480" progId="Equation.DSMT4">
                  <p:embed/>
                </p:oleObj>
              </mc:Choice>
              <mc:Fallback>
                <p:oleObj name="Equation" r:id="rId7" imgW="5003640" imgH="8254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568" y="1792069"/>
                        <a:ext cx="5003640" cy="8254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7901" y="280352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证：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80526" y="280352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）设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833403"/>
              </p:ext>
            </p:extLst>
          </p:nvPr>
        </p:nvGraphicFramePr>
        <p:xfrm>
          <a:off x="2634963" y="2650332"/>
          <a:ext cx="125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Equation" r:id="rId9" imgW="1257120" imgH="825480" progId="Equation.DSMT4">
                  <p:embed/>
                </p:oleObj>
              </mc:Choice>
              <mc:Fallback>
                <p:oleObj name="Equation" r:id="rId9" imgW="1257120" imgH="8254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963" y="2650332"/>
                        <a:ext cx="1257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0630"/>
              </p:ext>
            </p:extLst>
          </p:nvPr>
        </p:nvGraphicFramePr>
        <p:xfrm>
          <a:off x="4272505" y="2866232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name="Equation" r:id="rId11" imgW="1739880" imgH="393480" progId="Equation.DSMT4">
                  <p:embed/>
                </p:oleObj>
              </mc:Choice>
              <mc:Fallback>
                <p:oleObj name="Equation" r:id="rId11" imgW="1739880" imgH="3934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505" y="2866232"/>
                        <a:ext cx="173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860781"/>
              </p:ext>
            </p:extLst>
          </p:nvPr>
        </p:nvGraphicFramePr>
        <p:xfrm>
          <a:off x="1702698" y="36449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2" name="Equation" r:id="rId13" imgW="761760" imgH="393480" progId="Equation.DSMT4">
                  <p:embed/>
                </p:oleObj>
              </mc:Choice>
              <mc:Fallback>
                <p:oleObj name="Equation" r:id="rId13" imgW="761760" imgH="3934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698" y="3644900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71848"/>
              </p:ext>
            </p:extLst>
          </p:nvPr>
        </p:nvGraphicFramePr>
        <p:xfrm>
          <a:off x="2567028" y="3429000"/>
          <a:ext cx="128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3" name="Equation" r:id="rId15" imgW="1282680" imgH="825480" progId="Equation.DSMT4">
                  <p:embed/>
                </p:oleObj>
              </mc:Choice>
              <mc:Fallback>
                <p:oleObj name="Equation" r:id="rId15" imgW="1282680" imgH="82548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028" y="3429000"/>
                        <a:ext cx="1282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88482"/>
              </p:ext>
            </p:extLst>
          </p:nvPr>
        </p:nvGraphicFramePr>
        <p:xfrm>
          <a:off x="4403036" y="3429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4" name="Equation" r:id="rId17" imgW="825480" imgH="825480" progId="Equation.DSMT4">
                  <p:embed/>
                </p:oleObj>
              </mc:Choice>
              <mc:Fallback>
                <p:oleObj name="Equation" r:id="rId17" imgW="825480" imgH="8254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036" y="3429000"/>
                        <a:ext cx="825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57595"/>
              </p:ext>
            </p:extLst>
          </p:nvPr>
        </p:nvGraphicFramePr>
        <p:xfrm>
          <a:off x="5367378" y="36449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5" name="Equation" r:id="rId19" imgW="1193760" imgH="393480" progId="Equation.DSMT4">
                  <p:embed/>
                </p:oleObj>
              </mc:Choice>
              <mc:Fallback>
                <p:oleObj name="Equation" r:id="rId19" imgW="1193760" imgH="39348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78" y="3644900"/>
                        <a:ext cx="1193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7473"/>
              </p:ext>
            </p:extLst>
          </p:nvPr>
        </p:nvGraphicFramePr>
        <p:xfrm>
          <a:off x="1519238" y="4364732"/>
          <a:ext cx="18684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6" name="Equation" r:id="rId21" imgW="1866600" imgH="711000" progId="Equation.DSMT4">
                  <p:embed/>
                </p:oleObj>
              </mc:Choice>
              <mc:Fallback>
                <p:oleObj name="Equation" r:id="rId21" imgW="1866600" imgH="7110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4364732"/>
                        <a:ext cx="18684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1068"/>
              </p:ext>
            </p:extLst>
          </p:nvPr>
        </p:nvGraphicFramePr>
        <p:xfrm>
          <a:off x="3502025" y="4282182"/>
          <a:ext cx="3263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7" name="Equation" r:id="rId23" imgW="3263760" imgH="990360" progId="Equation.DSMT4">
                  <p:embed/>
                </p:oleObj>
              </mc:Choice>
              <mc:Fallback>
                <p:oleObj name="Equation" r:id="rId23" imgW="3263760" imgH="99036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282182"/>
                        <a:ext cx="3263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27770"/>
              </p:ext>
            </p:extLst>
          </p:nvPr>
        </p:nvGraphicFramePr>
        <p:xfrm>
          <a:off x="3563888" y="5517232"/>
          <a:ext cx="20701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8" name="Equation" r:id="rId25" imgW="2070000" imgH="711000" progId="Equation.DSMT4">
                  <p:embed/>
                </p:oleObj>
              </mc:Choice>
              <mc:Fallback>
                <p:oleObj name="Equation" r:id="rId25" imgW="2070000" imgH="7110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17232"/>
                        <a:ext cx="20701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51942"/>
              </p:ext>
            </p:extLst>
          </p:nvPr>
        </p:nvGraphicFramePr>
        <p:xfrm>
          <a:off x="5652120" y="5517232"/>
          <a:ext cx="22733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9" name="Equation" r:id="rId27" imgW="2273040" imgH="711000" progId="Equation.DSMT4">
                  <p:embed/>
                </p:oleObj>
              </mc:Choice>
              <mc:Fallback>
                <p:oleObj name="Equation" r:id="rId27" imgW="2273040" imgH="7110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517232"/>
                        <a:ext cx="22733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7308304" y="4524941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换字母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308304" y="5048161"/>
            <a:ext cx="0" cy="61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4524" y="38464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）设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40761"/>
              </p:ext>
            </p:extLst>
          </p:nvPr>
        </p:nvGraphicFramePr>
        <p:xfrm>
          <a:off x="2309813" y="541338"/>
          <a:ext cx="1193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3" imgW="1193760" imgH="266400" progId="Equation.DSMT4">
                  <p:embed/>
                </p:oleObj>
              </mc:Choice>
              <mc:Fallback>
                <p:oleObj name="Equation" r:id="rId3" imgW="1193760" imgH="2664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41338"/>
                        <a:ext cx="1193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725401"/>
              </p:ext>
            </p:extLst>
          </p:nvPr>
        </p:nvGraphicFramePr>
        <p:xfrm>
          <a:off x="3840163" y="519113"/>
          <a:ext cx="1739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Equation" r:id="rId5" imgW="1739880" imgH="393480" progId="Equation.DSMT4">
                  <p:embed/>
                </p:oleObj>
              </mc:Choice>
              <mc:Fallback>
                <p:oleObj name="Equation" r:id="rId5" imgW="1739880" imgH="3934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19113"/>
                        <a:ext cx="1739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90080"/>
              </p:ext>
            </p:extLst>
          </p:nvPr>
        </p:nvGraphicFramePr>
        <p:xfrm>
          <a:off x="1749425" y="1139031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3" name="Equation" r:id="rId7" imgW="761760" imgH="393480" progId="Equation.DSMT4">
                  <p:embed/>
                </p:oleObj>
              </mc:Choice>
              <mc:Fallback>
                <p:oleObj name="Equation" r:id="rId7" imgW="761760" imgH="3934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139031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02244"/>
              </p:ext>
            </p:extLst>
          </p:nvPr>
        </p:nvGraphicFramePr>
        <p:xfrm>
          <a:off x="2709863" y="1177131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4" name="Equation" r:id="rId9" imgW="1206360" imgH="317160" progId="Equation.DSMT4">
                  <p:embed/>
                </p:oleObj>
              </mc:Choice>
              <mc:Fallback>
                <p:oleObj name="Equation" r:id="rId9" imgW="1206360" imgH="31716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177131"/>
                        <a:ext cx="1206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798707"/>
              </p:ext>
            </p:extLst>
          </p:nvPr>
        </p:nvGraphicFramePr>
        <p:xfrm>
          <a:off x="4938713" y="1221581"/>
          <a:ext cx="762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5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1221581"/>
                        <a:ext cx="762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707542"/>
              </p:ext>
            </p:extLst>
          </p:nvPr>
        </p:nvGraphicFramePr>
        <p:xfrm>
          <a:off x="5927725" y="1139825"/>
          <a:ext cx="1193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6" name="Equation" r:id="rId13" imgW="1193760" imgH="393480" progId="Equation.DSMT4">
                  <p:embed/>
                </p:oleObj>
              </mc:Choice>
              <mc:Fallback>
                <p:oleObj name="Equation" r:id="rId13" imgW="1193760" imgH="3934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1139825"/>
                        <a:ext cx="1193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457907"/>
              </p:ext>
            </p:extLst>
          </p:nvPr>
        </p:nvGraphicFramePr>
        <p:xfrm>
          <a:off x="1453290" y="1755353"/>
          <a:ext cx="196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7" name="Equation" r:id="rId15" imgW="1968480" imgH="685800" progId="Equation.DSMT4">
                  <p:embed/>
                </p:oleObj>
              </mc:Choice>
              <mc:Fallback>
                <p:oleObj name="Equation" r:id="rId15" imgW="1968480" imgH="6858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290" y="1755353"/>
                        <a:ext cx="196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073583"/>
              </p:ext>
            </p:extLst>
          </p:nvPr>
        </p:nvGraphicFramePr>
        <p:xfrm>
          <a:off x="3750402" y="1772816"/>
          <a:ext cx="375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8" name="Equation" r:id="rId17" imgW="3759120" imgH="685800" progId="Equation.DSMT4">
                  <p:embed/>
                </p:oleObj>
              </mc:Choice>
              <mc:Fallback>
                <p:oleObj name="Equation" r:id="rId17" imgW="3759120" imgH="6858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402" y="1772816"/>
                        <a:ext cx="375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9109"/>
              </p:ext>
            </p:extLst>
          </p:nvPr>
        </p:nvGraphicFramePr>
        <p:xfrm>
          <a:off x="1668463" y="2600325"/>
          <a:ext cx="298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9" name="Equation" r:id="rId19" imgW="2984400" imgH="685800" progId="Equation.DSMT4">
                  <p:embed/>
                </p:oleObj>
              </mc:Choice>
              <mc:Fallback>
                <p:oleObj name="Equation" r:id="rId19" imgW="2984400" imgH="6858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600325"/>
                        <a:ext cx="298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49573"/>
              </p:ext>
            </p:extLst>
          </p:nvPr>
        </p:nvGraphicFramePr>
        <p:xfrm>
          <a:off x="1668463" y="3363913"/>
          <a:ext cx="222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0" name="Equation" r:id="rId21" imgW="2222280" imgH="685800" progId="Equation.DSMT4">
                  <p:embed/>
                </p:oleObj>
              </mc:Choice>
              <mc:Fallback>
                <p:oleObj name="Equation" r:id="rId21" imgW="2222280" imgH="6858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363913"/>
                        <a:ext cx="222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02870"/>
              </p:ext>
            </p:extLst>
          </p:nvPr>
        </p:nvGraphicFramePr>
        <p:xfrm>
          <a:off x="4067944" y="3356992"/>
          <a:ext cx="196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1" name="Equation" r:id="rId23" imgW="1968480" imgH="685800" progId="Equation.DSMT4">
                  <p:embed/>
                </p:oleObj>
              </mc:Choice>
              <mc:Fallback>
                <p:oleObj name="Equation" r:id="rId23" imgW="1968480" imgH="6858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356992"/>
                        <a:ext cx="196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74557"/>
              </p:ext>
            </p:extLst>
          </p:nvPr>
        </p:nvGraphicFramePr>
        <p:xfrm>
          <a:off x="1744663" y="4156075"/>
          <a:ext cx="234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2" name="Equation" r:id="rId25" imgW="2349360" imgH="685800" progId="Equation.DSMT4">
                  <p:embed/>
                </p:oleObj>
              </mc:Choice>
              <mc:Fallback>
                <p:oleObj name="Equation" r:id="rId25" imgW="2349360" imgH="6858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4156075"/>
                        <a:ext cx="2349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54599"/>
              </p:ext>
            </p:extLst>
          </p:nvPr>
        </p:nvGraphicFramePr>
        <p:xfrm>
          <a:off x="4211960" y="4149080"/>
          <a:ext cx="226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3" name="Equation" r:id="rId27" imgW="2260440" imgH="685800" progId="Equation.DSMT4">
                  <p:embed/>
                </p:oleObj>
              </mc:Choice>
              <mc:Fallback>
                <p:oleObj name="Equation" r:id="rId27" imgW="2260440" imgH="6858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149080"/>
                        <a:ext cx="226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444634"/>
              </p:ext>
            </p:extLst>
          </p:nvPr>
        </p:nvGraphicFramePr>
        <p:xfrm>
          <a:off x="1243013" y="4948238"/>
          <a:ext cx="604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4" name="Equation" r:id="rId29" imgW="6045120" imgH="825480" progId="Equation.DSMT4">
                  <p:embed/>
                </p:oleObj>
              </mc:Choice>
              <mc:Fallback>
                <p:oleObj name="Equation" r:id="rId29" imgW="6045120" imgH="8254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948238"/>
                        <a:ext cx="6045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615877" y="5589240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876256" y="3212976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换字母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868144" y="3736196"/>
            <a:ext cx="1008112" cy="628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178878" y="4302397"/>
            <a:ext cx="2286000" cy="762000"/>
          </a:xfrm>
          <a:prstGeom prst="rect">
            <a:avLst/>
          </a:prstGeom>
          <a:solidFill>
            <a:srgbClr val="93FFD3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972200" y="1383506"/>
            <a:ext cx="1752600" cy="1066800"/>
          </a:xfrm>
          <a:prstGeom prst="rect">
            <a:avLst/>
          </a:prstGeom>
          <a:solidFill>
            <a:srgbClr val="FFE7E7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200800" y="2450306"/>
            <a:ext cx="1295400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奇函数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24200" y="1383506"/>
            <a:ext cx="1752600" cy="1066800"/>
          </a:xfrm>
          <a:prstGeom prst="rect">
            <a:avLst/>
          </a:prstGeom>
          <a:solidFill>
            <a:srgbClr val="97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36600" y="392906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38200" y="1626394"/>
            <a:ext cx="96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05544"/>
              </p:ext>
            </p:extLst>
          </p:nvPr>
        </p:nvGraphicFramePr>
        <p:xfrm>
          <a:off x="2428900" y="165566"/>
          <a:ext cx="2743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3" imgW="2743200" imgH="977760" progId="Equation.DSMT4">
                  <p:embed/>
                </p:oleObj>
              </mc:Choice>
              <mc:Fallback>
                <p:oleObj name="Equation" r:id="rId3" imgW="2743200" imgH="9777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900" y="165566"/>
                        <a:ext cx="2743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324000" y="161210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95864"/>
              </p:ext>
            </p:extLst>
          </p:nvPr>
        </p:nvGraphicFramePr>
        <p:xfrm>
          <a:off x="2305050" y="1395413"/>
          <a:ext cx="267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Equation" r:id="rId5" imgW="2679480" imgH="977760" progId="Equation.DSMT4">
                  <p:embed/>
                </p:oleObj>
              </mc:Choice>
              <mc:Fallback>
                <p:oleObj name="Equation" r:id="rId5" imgW="2679480" imgH="97776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95413"/>
                        <a:ext cx="2679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14266"/>
              </p:ext>
            </p:extLst>
          </p:nvPr>
        </p:nvGraphicFramePr>
        <p:xfrm>
          <a:off x="5387975" y="1433513"/>
          <a:ext cx="261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Equation" r:id="rId7" imgW="2616120" imgH="927000" progId="Equation.DSMT4">
                  <p:embed/>
                </p:oleObj>
              </mc:Choice>
              <mc:Fallback>
                <p:oleObj name="Equation" r:id="rId7" imgW="2616120" imgH="9270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433513"/>
                        <a:ext cx="2616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381400" y="2450306"/>
            <a:ext cx="1295400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偶函数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19556"/>
              </p:ext>
            </p:extLst>
          </p:nvPr>
        </p:nvGraphicFramePr>
        <p:xfrm>
          <a:off x="1193173" y="3005621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Equation" r:id="rId9" imgW="2781000" imgH="977760" progId="Equation.DSMT4">
                  <p:embed/>
                </p:oleObj>
              </mc:Choice>
              <mc:Fallback>
                <p:oleObj name="Equation" r:id="rId9" imgW="2781000" imgH="97776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173" y="3005621"/>
                        <a:ext cx="2781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916731"/>
              </p:ext>
            </p:extLst>
          </p:nvPr>
        </p:nvGraphicFramePr>
        <p:xfrm>
          <a:off x="4088798" y="3066256"/>
          <a:ext cx="3352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Equation" r:id="rId11" imgW="3352680" imgH="1028520" progId="Equation.DSMT4">
                  <p:embed/>
                </p:oleObj>
              </mc:Choice>
              <mc:Fallback>
                <p:oleObj name="Equation" r:id="rId11" imgW="3352680" imgH="10285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798" y="3066256"/>
                        <a:ext cx="3352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37679"/>
              </p:ext>
            </p:extLst>
          </p:nvPr>
        </p:nvGraphicFramePr>
        <p:xfrm>
          <a:off x="1210103" y="4358754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Equation" r:id="rId13" imgW="2933640" imgH="685800" progId="Equation.DSMT4">
                  <p:embed/>
                </p:oleObj>
              </mc:Choice>
              <mc:Fallback>
                <p:oleObj name="Equation" r:id="rId13" imgW="2933640" imgH="6858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03" y="4358754"/>
                        <a:ext cx="2933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58824"/>
              </p:ext>
            </p:extLst>
          </p:nvPr>
        </p:nvGraphicFramePr>
        <p:xfrm>
          <a:off x="4531153" y="4365104"/>
          <a:ext cx="2730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15" imgW="2730240" imgH="685800" progId="Equation.DSMT4">
                  <p:embed/>
                </p:oleObj>
              </mc:Choice>
              <mc:Fallback>
                <p:oleObj name="Equation" r:id="rId15" imgW="2730240" imgH="6858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153" y="4365104"/>
                        <a:ext cx="2730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33678"/>
              </p:ext>
            </p:extLst>
          </p:nvPr>
        </p:nvGraphicFramePr>
        <p:xfrm>
          <a:off x="1108503" y="5381104"/>
          <a:ext cx="1054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17" imgW="1054080" imgH="317160" progId="Equation.DSMT4">
                  <p:embed/>
                </p:oleObj>
              </mc:Choice>
              <mc:Fallback>
                <p:oleObj name="Equation" r:id="rId17" imgW="1054080" imgH="3171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503" y="5381104"/>
                        <a:ext cx="1054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214134" y="5064397"/>
            <a:ext cx="2952328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单位圆的面积</a:t>
            </a:r>
          </a:p>
        </p:txBody>
      </p:sp>
    </p:spTree>
    <p:extLst>
      <p:ext uri="{BB962C8B-B14F-4D97-AF65-F5344CB8AC3E}">
        <p14:creationId xmlns:p14="http://schemas.microsoft.com/office/powerpoint/2010/main" val="3637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 autoUpdateAnimBg="0"/>
      <p:bldP spid="11" grpId="0" animBg="1"/>
      <p:bldP spid="13" grpId="0" autoUpdateAnimBg="0"/>
      <p:bldP spid="15" grpId="0" autoUpdateAnimBg="0"/>
      <p:bldP spid="18" grpId="0" animBg="1" autoUpdateAnimBg="0"/>
      <p:bldP spid="2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4035" y="16414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11. </a:t>
            </a:r>
            <a:r>
              <a:rPr lang="zh-CN" altLang="en-US" sz="2800" b="1" dirty="0">
                <a:latin typeface="宋体" pitchFamily="2" charset="-122"/>
              </a:rPr>
              <a:t>计算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03381"/>
              </p:ext>
            </p:extLst>
          </p:nvPr>
        </p:nvGraphicFramePr>
        <p:xfrm>
          <a:off x="323528" y="764704"/>
          <a:ext cx="44910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3" imgW="4483080" imgH="736560" progId="Equation.DSMT4">
                  <p:embed/>
                </p:oleObj>
              </mc:Choice>
              <mc:Fallback>
                <p:oleObj name="Equation" r:id="rId3" imgW="4483080" imgH="73656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449103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39473"/>
              </p:ext>
            </p:extLst>
          </p:nvPr>
        </p:nvGraphicFramePr>
        <p:xfrm>
          <a:off x="5220072" y="687360"/>
          <a:ext cx="24653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5" imgW="2476440" imgH="685800" progId="Equation.DSMT4">
                  <p:embed/>
                </p:oleObj>
              </mc:Choice>
              <mc:Fallback>
                <p:oleObj name="Equation" r:id="rId5" imgW="2476440" imgH="6858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687360"/>
                        <a:ext cx="24653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558249"/>
              </p:ext>
            </p:extLst>
          </p:nvPr>
        </p:nvGraphicFramePr>
        <p:xfrm>
          <a:off x="323528" y="1683060"/>
          <a:ext cx="3073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7" imgW="3073320" imgH="685800" progId="Equation.DSMT4">
                  <p:embed/>
                </p:oleObj>
              </mc:Choice>
              <mc:Fallback>
                <p:oleObj name="Equation" r:id="rId7" imgW="3073320" imgH="6858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83060"/>
                        <a:ext cx="30734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35940"/>
              </p:ext>
            </p:extLst>
          </p:nvPr>
        </p:nvGraphicFramePr>
        <p:xfrm>
          <a:off x="323528" y="2582416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9" imgW="2743200" imgH="990360" progId="Equation.DSMT4">
                  <p:embed/>
                </p:oleObj>
              </mc:Choice>
              <mc:Fallback>
                <p:oleObj name="Equation" r:id="rId9" imgW="2743200" imgH="9903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82416"/>
                        <a:ext cx="2743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24316"/>
              </p:ext>
            </p:extLst>
          </p:nvPr>
        </p:nvGraphicFramePr>
        <p:xfrm>
          <a:off x="5286375" y="1700213"/>
          <a:ext cx="30765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11" imgW="3085920" imgH="838080" progId="Equation.DSMT4">
                  <p:embed/>
                </p:oleObj>
              </mc:Choice>
              <mc:Fallback>
                <p:oleObj name="Equation" r:id="rId11" imgW="3085920" imgH="8380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700213"/>
                        <a:ext cx="30765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074918"/>
              </p:ext>
            </p:extLst>
          </p:nvPr>
        </p:nvGraphicFramePr>
        <p:xfrm>
          <a:off x="5220072" y="2636912"/>
          <a:ext cx="2162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13" imgW="2171520" imgH="990360" progId="Equation.DSMT4">
                  <p:embed/>
                </p:oleObj>
              </mc:Choice>
              <mc:Fallback>
                <p:oleObj name="Equation" r:id="rId13" imgW="2171520" imgH="9903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636912"/>
                        <a:ext cx="21621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67544" y="3573016"/>
            <a:ext cx="96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36265"/>
              </p:ext>
            </p:extLst>
          </p:nvPr>
        </p:nvGraphicFramePr>
        <p:xfrm>
          <a:off x="2195736" y="3542013"/>
          <a:ext cx="21510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Equation" r:id="rId15" imgW="2158920" imgH="736560" progId="Equation.DSMT4">
                  <p:embed/>
                </p:oleObj>
              </mc:Choice>
              <mc:Fallback>
                <p:oleObj name="Equation" r:id="rId15" imgW="2158920" imgH="73656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42013"/>
                        <a:ext cx="215106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1535659" y="3573016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499992" y="3573016"/>
            <a:ext cx="3544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是奇函数，故原式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77250"/>
              </p:ext>
            </p:extLst>
          </p:nvPr>
        </p:nvGraphicFramePr>
        <p:xfrm>
          <a:off x="1620835" y="4365104"/>
          <a:ext cx="49672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Equation" r:id="rId17" imgW="4991040" imgH="685800" progId="Equation.DSMT4">
                  <p:embed/>
                </p:oleObj>
              </mc:Choice>
              <mc:Fallback>
                <p:oleObj name="Equation" r:id="rId17" imgW="4991040" imgH="6858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5" y="4365104"/>
                        <a:ext cx="49672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6876256" y="4096236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周期性</a:t>
            </a:r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4355976" y="4357846"/>
            <a:ext cx="2520280" cy="367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6876256" y="5142676"/>
            <a:ext cx="1266693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奇函数</a:t>
            </a:r>
          </a:p>
        </p:txBody>
      </p:sp>
      <p:cxnSp>
        <p:nvCxnSpPr>
          <p:cNvPr id="26" name="直接箭头连接符 25"/>
          <p:cNvCxnSpPr>
            <a:stCxn id="24" idx="1"/>
          </p:cNvCxnSpPr>
          <p:nvPr/>
        </p:nvCxnSpPr>
        <p:spPr>
          <a:xfrm flipH="1" flipV="1">
            <a:off x="6272272" y="4869160"/>
            <a:ext cx="603984" cy="53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8" grpId="0"/>
      <p:bldP spid="19" grpId="0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80120" y="476672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49139"/>
              </p:ext>
            </p:extLst>
          </p:nvPr>
        </p:nvGraphicFramePr>
        <p:xfrm>
          <a:off x="1616224" y="426174"/>
          <a:ext cx="2184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3" imgW="2311200" imgH="685800" progId="Equation.DSMT4">
                  <p:embed/>
                </p:oleObj>
              </mc:Choice>
              <mc:Fallback>
                <p:oleObj name="Equation" r:id="rId3" imgW="2311200" imgH="6858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224" y="426174"/>
                        <a:ext cx="21844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97469"/>
              </p:ext>
            </p:extLst>
          </p:nvPr>
        </p:nvGraphicFramePr>
        <p:xfrm>
          <a:off x="3776464" y="395382"/>
          <a:ext cx="267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Equation" r:id="rId5" imgW="2679480" imgH="685800" progId="Equation.DSMT4">
                  <p:embed/>
                </p:oleObj>
              </mc:Choice>
              <mc:Fallback>
                <p:oleObj name="Equation" r:id="rId5" imgW="2679480" imgH="6858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464" y="395382"/>
                        <a:ext cx="2679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601484"/>
              </p:ext>
            </p:extLst>
          </p:nvPr>
        </p:nvGraphicFramePr>
        <p:xfrm>
          <a:off x="1180480" y="1268760"/>
          <a:ext cx="297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" name="Equation" r:id="rId7" imgW="2971800" imgH="685800" progId="Equation.DSMT4">
                  <p:embed/>
                </p:oleObj>
              </mc:Choice>
              <mc:Fallback>
                <p:oleObj name="Equation" r:id="rId7" imgW="2971800" imgH="6858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480" y="1268760"/>
                        <a:ext cx="297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14841"/>
              </p:ext>
            </p:extLst>
          </p:nvPr>
        </p:nvGraphicFramePr>
        <p:xfrm>
          <a:off x="1112168" y="2132856"/>
          <a:ext cx="3178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Equation" r:id="rId9" imgW="3174840" imgH="812520" progId="Equation.DSMT4">
                  <p:embed/>
                </p:oleObj>
              </mc:Choice>
              <mc:Fallback>
                <p:oleObj name="Equation" r:id="rId9" imgW="3174840" imgH="81252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168" y="2132856"/>
                        <a:ext cx="31781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35531"/>
              </p:ext>
            </p:extLst>
          </p:nvPr>
        </p:nvGraphicFramePr>
        <p:xfrm>
          <a:off x="4352528" y="2276872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Equation" r:id="rId11" imgW="2882880" imgH="838080" progId="Equation.DSMT4">
                  <p:embed/>
                </p:oleObj>
              </mc:Choice>
              <mc:Fallback>
                <p:oleObj name="Equation" r:id="rId11" imgW="2882880" imgH="8380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28" y="2276872"/>
                        <a:ext cx="2882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89623"/>
              </p:ext>
            </p:extLst>
          </p:nvPr>
        </p:nvGraphicFramePr>
        <p:xfrm>
          <a:off x="7304856" y="234888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Equation" r:id="rId13" imgW="939600" imgH="444240" progId="Equation.DSMT4">
                  <p:embed/>
                </p:oleObj>
              </mc:Choice>
              <mc:Fallback>
                <p:oleObj name="Equation" r:id="rId13" imgW="939600" imgH="44424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856" y="2348880"/>
                        <a:ext cx="939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6292"/>
              </p:ext>
            </p:extLst>
          </p:nvPr>
        </p:nvGraphicFramePr>
        <p:xfrm>
          <a:off x="755824" y="3284984"/>
          <a:ext cx="30765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" name="Equation" r:id="rId15" imgW="3085920" imgH="838080" progId="Equation.DSMT4">
                  <p:embed/>
                </p:oleObj>
              </mc:Choice>
              <mc:Fallback>
                <p:oleObj name="Equation" r:id="rId15" imgW="3085920" imgH="8380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24" y="3284984"/>
                        <a:ext cx="30765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17521"/>
              </p:ext>
            </p:extLst>
          </p:nvPr>
        </p:nvGraphicFramePr>
        <p:xfrm>
          <a:off x="1331888" y="4365104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17" imgW="2273040" imgH="838080" progId="Equation.DSMT4">
                  <p:embed/>
                </p:oleObj>
              </mc:Choice>
              <mc:Fallback>
                <p:oleObj name="Equation" r:id="rId17" imgW="2273040" imgH="8380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888" y="4365104"/>
                        <a:ext cx="2273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30659"/>
              </p:ext>
            </p:extLst>
          </p:nvPr>
        </p:nvGraphicFramePr>
        <p:xfrm>
          <a:off x="3708152" y="4293096"/>
          <a:ext cx="279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19" imgW="2793960" imgH="1015920" progId="Equation.DSMT4">
                  <p:embed/>
                </p:oleObj>
              </mc:Choice>
              <mc:Fallback>
                <p:oleObj name="Equation" r:id="rId19" imgW="2793960" imgH="101592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152" y="4293096"/>
                        <a:ext cx="2794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83349"/>
              </p:ext>
            </p:extLst>
          </p:nvPr>
        </p:nvGraphicFramePr>
        <p:xfrm>
          <a:off x="6516464" y="4365104"/>
          <a:ext cx="71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21" imgW="711000" imgH="876240" progId="Equation.DSMT4">
                  <p:embed/>
                </p:oleObj>
              </mc:Choice>
              <mc:Fallback>
                <p:oleObj name="Equation" r:id="rId21" imgW="711000" imgH="8762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464" y="4365104"/>
                        <a:ext cx="711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797379"/>
              </p:ext>
            </p:extLst>
          </p:nvPr>
        </p:nvGraphicFramePr>
        <p:xfrm>
          <a:off x="3924176" y="3356992"/>
          <a:ext cx="265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Equation" r:id="rId23" imgW="2654280" imgH="838080" progId="Equation.DSMT4">
                  <p:embed/>
                </p:oleObj>
              </mc:Choice>
              <mc:Fallback>
                <p:oleObj name="Equation" r:id="rId23" imgW="2654280" imgH="8380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176" y="3356992"/>
                        <a:ext cx="2654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0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4404" y="118821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2064682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一．定积分的换元积分公式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2879591"/>
            <a:ext cx="6728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二．用被积函数的特性计算定积分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48678" y="188640"/>
            <a:ext cx="77019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5.3.1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的换元积分法</a:t>
            </a:r>
          </a:p>
        </p:txBody>
      </p:sp>
    </p:spTree>
    <p:extLst>
      <p:ext uri="{BB962C8B-B14F-4D97-AF65-F5344CB8AC3E}">
        <p14:creationId xmlns:p14="http://schemas.microsoft.com/office/powerpoint/2010/main" val="22492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81561"/>
              </p:ext>
            </p:extLst>
          </p:nvPr>
        </p:nvGraphicFramePr>
        <p:xfrm>
          <a:off x="1115616" y="332656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9" name="Equation" r:id="rId3" imgW="2743200" imgH="990360" progId="Equation.DSMT4">
                  <p:embed/>
                </p:oleObj>
              </mc:Choice>
              <mc:Fallback>
                <p:oleObj name="Equation" r:id="rId3" imgW="2743200" imgH="99036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2656"/>
                        <a:ext cx="2743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494057"/>
              </p:ext>
            </p:extLst>
          </p:nvPr>
        </p:nvGraphicFramePr>
        <p:xfrm>
          <a:off x="3995936" y="332656"/>
          <a:ext cx="398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5" imgW="3987720" imgH="965160" progId="Equation.DSMT4">
                  <p:embed/>
                </p:oleObj>
              </mc:Choice>
              <mc:Fallback>
                <p:oleObj name="Equation" r:id="rId5" imgW="3987720" imgH="96516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32656"/>
                        <a:ext cx="3987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49395"/>
              </p:ext>
            </p:extLst>
          </p:nvPr>
        </p:nvGraphicFramePr>
        <p:xfrm>
          <a:off x="1475656" y="1412776"/>
          <a:ext cx="2336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Equation" r:id="rId7" imgW="2336760" imgH="901440" progId="Equation.DSMT4">
                  <p:embed/>
                </p:oleObj>
              </mc:Choice>
              <mc:Fallback>
                <p:oleObj name="Equation" r:id="rId7" imgW="2336760" imgH="90144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12776"/>
                        <a:ext cx="2336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01773"/>
              </p:ext>
            </p:extLst>
          </p:nvPr>
        </p:nvGraphicFramePr>
        <p:xfrm>
          <a:off x="3923928" y="1457226"/>
          <a:ext cx="255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Equation" r:id="rId9" imgW="2552400" imgH="812520" progId="Equation.DSMT4">
                  <p:embed/>
                </p:oleObj>
              </mc:Choice>
              <mc:Fallback>
                <p:oleObj name="Equation" r:id="rId9" imgW="2552400" imgH="8125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457226"/>
                        <a:ext cx="2552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40038"/>
              </p:ext>
            </p:extLst>
          </p:nvPr>
        </p:nvGraphicFramePr>
        <p:xfrm>
          <a:off x="1115616" y="2734816"/>
          <a:ext cx="24780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Equation" r:id="rId11" imgW="2476440" imgH="990360" progId="Equation.DSMT4">
                  <p:embed/>
                </p:oleObj>
              </mc:Choice>
              <mc:Fallback>
                <p:oleObj name="Equation" r:id="rId11" imgW="2476440" imgH="9903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34816"/>
                        <a:ext cx="2478088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61520"/>
              </p:ext>
            </p:extLst>
          </p:nvPr>
        </p:nvGraphicFramePr>
        <p:xfrm>
          <a:off x="3635896" y="2734816"/>
          <a:ext cx="384804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Equation" r:id="rId13" imgW="3848040" imgH="1015920" progId="Equation.DSMT4">
                  <p:embed/>
                </p:oleObj>
              </mc:Choice>
              <mc:Fallback>
                <p:oleObj name="Equation" r:id="rId13" imgW="3848040" imgH="10159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34816"/>
                        <a:ext cx="384804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05502"/>
              </p:ext>
            </p:extLst>
          </p:nvPr>
        </p:nvGraphicFramePr>
        <p:xfrm>
          <a:off x="1104330" y="3789040"/>
          <a:ext cx="4102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Equation" r:id="rId15" imgW="4101840" imgH="1015920" progId="Equation.DSMT4">
                  <p:embed/>
                </p:oleObj>
              </mc:Choice>
              <mc:Fallback>
                <p:oleObj name="Equation" r:id="rId15" imgW="4101840" imgH="101592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330" y="3789040"/>
                        <a:ext cx="4102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1797"/>
              </p:ext>
            </p:extLst>
          </p:nvPr>
        </p:nvGraphicFramePr>
        <p:xfrm>
          <a:off x="1176338" y="5025876"/>
          <a:ext cx="180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Equation" r:id="rId17" imgW="1803240" imgH="812520" progId="Equation.DSMT4">
                  <p:embed/>
                </p:oleObj>
              </mc:Choice>
              <mc:Fallback>
                <p:oleObj name="Equation" r:id="rId17" imgW="1803240" imgH="81252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025876"/>
                        <a:ext cx="1803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755"/>
              </p:ext>
            </p:extLst>
          </p:nvPr>
        </p:nvGraphicFramePr>
        <p:xfrm>
          <a:off x="5640834" y="5013176"/>
          <a:ext cx="105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Equation" r:id="rId19" imgW="1054080" imgH="838080" progId="Equation.DSMT4">
                  <p:embed/>
                </p:oleObj>
              </mc:Choice>
              <mc:Fallback>
                <p:oleObj name="Equation" r:id="rId19" imgW="1054080" imgH="8380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834" y="5013176"/>
                        <a:ext cx="1054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485449"/>
              </p:ext>
            </p:extLst>
          </p:nvPr>
        </p:nvGraphicFramePr>
        <p:xfrm>
          <a:off x="3059832" y="4987776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Equation" r:id="rId21" imgW="2425680" imgH="888840" progId="Equation.DSMT4">
                  <p:embed/>
                </p:oleObj>
              </mc:Choice>
              <mc:Fallback>
                <p:oleObj name="Equation" r:id="rId21" imgW="2425680" imgH="8888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987776"/>
                        <a:ext cx="2425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3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4035" y="16414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620835" y="164140"/>
            <a:ext cx="6043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为连续函数，证明下列各题：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62524"/>
              </p:ext>
            </p:extLst>
          </p:nvPr>
        </p:nvGraphicFramePr>
        <p:xfrm>
          <a:off x="661213" y="864330"/>
          <a:ext cx="5295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Equation" r:id="rId3" imgW="5295600" imgH="812520" progId="Equation.DSMT4">
                  <p:embed/>
                </p:oleObj>
              </mc:Choice>
              <mc:Fallback>
                <p:oleObj name="Equation" r:id="rId3" imgW="5295600" imgH="81252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13" y="864330"/>
                        <a:ext cx="5295900" cy="812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93851"/>
              </p:ext>
            </p:extLst>
          </p:nvPr>
        </p:nvGraphicFramePr>
        <p:xfrm>
          <a:off x="661213" y="1772816"/>
          <a:ext cx="4889501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Equation" r:id="rId5" imgW="4889160" imgH="685800" progId="Equation.DSMT4">
                  <p:embed/>
                </p:oleObj>
              </mc:Choice>
              <mc:Fallback>
                <p:oleObj name="Equation" r:id="rId5" imgW="4889160" imgH="6858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13" y="1772816"/>
                        <a:ext cx="4889501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8758" y="2566995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证：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79025"/>
              </p:ext>
            </p:extLst>
          </p:nvPr>
        </p:nvGraphicFramePr>
        <p:xfrm>
          <a:off x="1998970" y="2582076"/>
          <a:ext cx="1333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7" imgW="1333440" imgH="482400" progId="Equation.DSMT4">
                  <p:embed/>
                </p:oleObj>
              </mc:Choice>
              <mc:Fallback>
                <p:oleObj name="Equation" r:id="rId7" imgW="1333440" imgH="482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970" y="2582076"/>
                        <a:ext cx="1333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362347" y="256494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50579" y="2564941"/>
            <a:ext cx="4322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的周期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，且为偶函数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18763"/>
              </p:ext>
            </p:extLst>
          </p:nvPr>
        </p:nvGraphicFramePr>
        <p:xfrm>
          <a:off x="1203983" y="3303381"/>
          <a:ext cx="2132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9" imgW="2133360" imgH="685800" progId="Equation.DSMT4">
                  <p:embed/>
                </p:oleObj>
              </mc:Choice>
              <mc:Fallback>
                <p:oleObj name="Equation" r:id="rId9" imgW="2133360" imgH="6858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983" y="3303381"/>
                        <a:ext cx="21320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47107"/>
              </p:ext>
            </p:extLst>
          </p:nvPr>
        </p:nvGraphicFramePr>
        <p:xfrm>
          <a:off x="3450579" y="3303381"/>
          <a:ext cx="248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11" imgW="2489040" imgH="685800" progId="Equation.DSMT4">
                  <p:embed/>
                </p:oleObj>
              </mc:Choice>
              <mc:Fallback>
                <p:oleObj name="Equation" r:id="rId11" imgW="2489040" imgH="6858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579" y="3303381"/>
                        <a:ext cx="2489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32555"/>
              </p:ext>
            </p:extLst>
          </p:nvPr>
        </p:nvGraphicFramePr>
        <p:xfrm>
          <a:off x="3450579" y="4002749"/>
          <a:ext cx="240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13" imgW="2400120" imgH="812520" progId="Equation.DSMT4">
                  <p:embed/>
                </p:oleObj>
              </mc:Choice>
              <mc:Fallback>
                <p:oleObj name="Equation" r:id="rId13" imgW="2400120" imgH="81252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579" y="4002749"/>
                        <a:ext cx="2400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30276"/>
              </p:ext>
            </p:extLst>
          </p:nvPr>
        </p:nvGraphicFramePr>
        <p:xfrm>
          <a:off x="5898851" y="3159365"/>
          <a:ext cx="2578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15" imgW="2577960" imgH="990360" progId="Equation.DSMT4">
                  <p:embed/>
                </p:oleObj>
              </mc:Choice>
              <mc:Fallback>
                <p:oleObj name="Equation" r:id="rId15" imgW="2577960" imgH="99036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851" y="3159365"/>
                        <a:ext cx="2578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545785" y="5027644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99889"/>
              </p:ext>
            </p:extLst>
          </p:nvPr>
        </p:nvGraphicFramePr>
        <p:xfrm>
          <a:off x="1232858" y="4936036"/>
          <a:ext cx="34385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17" imgW="3581280" imgH="698400" progId="Equation.DSMT4">
                  <p:embed/>
                </p:oleObj>
              </mc:Choice>
              <mc:Fallback>
                <p:oleObj name="Equation" r:id="rId17" imgW="3581280" imgH="6984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858" y="4936036"/>
                        <a:ext cx="3438525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94484"/>
              </p:ext>
            </p:extLst>
          </p:nvPr>
        </p:nvGraphicFramePr>
        <p:xfrm>
          <a:off x="4716016" y="4946354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19" imgW="2743200" imgH="685800" progId="Equation.DSMT4">
                  <p:embed/>
                </p:oleObj>
              </mc:Choice>
              <mc:Fallback>
                <p:oleObj name="Equation" r:id="rId19" imgW="2743200" imgH="6858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946354"/>
                        <a:ext cx="2743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76022"/>
              </p:ext>
            </p:extLst>
          </p:nvPr>
        </p:nvGraphicFramePr>
        <p:xfrm>
          <a:off x="1402461" y="5651966"/>
          <a:ext cx="255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21" imgW="2552400" imgH="685800" progId="Equation.DSMT4">
                  <p:embed/>
                </p:oleObj>
              </mc:Choice>
              <mc:Fallback>
                <p:oleObj name="Equation" r:id="rId21" imgW="2552400" imgH="6858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461" y="5651966"/>
                        <a:ext cx="2552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76954"/>
              </p:ext>
            </p:extLst>
          </p:nvPr>
        </p:nvGraphicFramePr>
        <p:xfrm>
          <a:off x="4014788" y="5651500"/>
          <a:ext cx="2730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23" imgW="2730240" imgH="685800" progId="Equation.DSMT4">
                  <p:embed/>
                </p:oleObj>
              </mc:Choice>
              <mc:Fallback>
                <p:oleObj name="Equation" r:id="rId23" imgW="2730240" imgH="6858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5651500"/>
                        <a:ext cx="2730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7664477" y="5733256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8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0536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5.3.1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43632" y="980728"/>
            <a:ext cx="2978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计算下列定积分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58909"/>
              </p:ext>
            </p:extLst>
          </p:nvPr>
        </p:nvGraphicFramePr>
        <p:xfrm>
          <a:off x="255716" y="1624385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3" imgW="2057400" imgH="990360" progId="Equation.DSMT4">
                  <p:embed/>
                </p:oleObj>
              </mc:Choice>
              <mc:Fallback>
                <p:oleObj name="Equation" r:id="rId3" imgW="2057400" imgH="99036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6" y="1624385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27038"/>
              </p:ext>
            </p:extLst>
          </p:nvPr>
        </p:nvGraphicFramePr>
        <p:xfrm>
          <a:off x="3190309" y="1772816"/>
          <a:ext cx="23717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5" imgW="2361960" imgH="685800" progId="Equation.DSMT4">
                  <p:embed/>
                </p:oleObj>
              </mc:Choice>
              <mc:Fallback>
                <p:oleObj name="Equation" r:id="rId5" imgW="2361960" imgH="6858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309" y="1772816"/>
                        <a:ext cx="2371725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6626"/>
              </p:ext>
            </p:extLst>
          </p:nvPr>
        </p:nvGraphicFramePr>
        <p:xfrm>
          <a:off x="6132690" y="1617677"/>
          <a:ext cx="3001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7" imgW="3009600" imgH="990360" progId="Equation.DSMT4">
                  <p:embed/>
                </p:oleObj>
              </mc:Choice>
              <mc:Fallback>
                <p:oleObj name="Equation" r:id="rId7" imgW="3009600" imgH="99036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690" y="1617677"/>
                        <a:ext cx="30019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19846"/>
              </p:ext>
            </p:extLst>
          </p:nvPr>
        </p:nvGraphicFramePr>
        <p:xfrm>
          <a:off x="255716" y="2821155"/>
          <a:ext cx="2868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9" imgW="2857320" imgH="990360" progId="Equation.DSMT4">
                  <p:embed/>
                </p:oleObj>
              </mc:Choice>
              <mc:Fallback>
                <p:oleObj name="Equation" r:id="rId9" imgW="2857320" imgH="99036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6" y="2821155"/>
                        <a:ext cx="28686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63871"/>
              </p:ext>
            </p:extLst>
          </p:nvPr>
        </p:nvGraphicFramePr>
        <p:xfrm>
          <a:off x="3208044" y="2871955"/>
          <a:ext cx="31035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11" imgW="3111480" imgH="888840" progId="Equation.DSMT4">
                  <p:embed/>
                </p:oleObj>
              </mc:Choice>
              <mc:Fallback>
                <p:oleObj name="Equation" r:id="rId11" imgW="3111480" imgH="8888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044" y="2871955"/>
                        <a:ext cx="31035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55191"/>
              </p:ext>
            </p:extLst>
          </p:nvPr>
        </p:nvGraphicFramePr>
        <p:xfrm>
          <a:off x="320376" y="3952075"/>
          <a:ext cx="4868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13" imgW="4876560" imgH="990360" progId="Equation.DSMT4">
                  <p:embed/>
                </p:oleObj>
              </mc:Choice>
              <mc:Fallback>
                <p:oleObj name="Equation" r:id="rId13" imgW="4876560" imgH="99036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76" y="3952075"/>
                        <a:ext cx="4868863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00592"/>
              </p:ext>
            </p:extLst>
          </p:nvPr>
        </p:nvGraphicFramePr>
        <p:xfrm>
          <a:off x="6382771" y="2970380"/>
          <a:ext cx="15398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15" imgW="1549080" imgH="685800" progId="Equation.DSMT4">
                  <p:embed/>
                </p:oleObj>
              </mc:Choice>
              <mc:Fallback>
                <p:oleObj name="Equation" r:id="rId15" imgW="1549080" imgH="6858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771" y="2970380"/>
                        <a:ext cx="15398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324009" y="539963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393977" y="5399638"/>
            <a:ext cx="2885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;    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02289" y="5399638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63440"/>
              </p:ext>
            </p:extLst>
          </p:nvPr>
        </p:nvGraphicFramePr>
        <p:xfrm>
          <a:off x="6302969" y="4098125"/>
          <a:ext cx="23098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17" imgW="2323800" imgH="685800" progId="Equation.DSMT4">
                  <p:embed/>
                </p:oleObj>
              </mc:Choice>
              <mc:Fallback>
                <p:oleObj name="Equation" r:id="rId17" imgW="2323800" imgH="6858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969" y="4098125"/>
                        <a:ext cx="230981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5916092" y="5399638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7370641" y="5303907"/>
                <a:ext cx="1242648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0641" y="5303907"/>
                <a:ext cx="1242648" cy="714683"/>
              </a:xfrm>
              <a:prstGeom prst="rect">
                <a:avLst/>
              </a:prstGeom>
              <a:blipFill rotWithShape="1">
                <a:blip r:embed="rId19"/>
                <a:stretch>
                  <a:fillRect l="-9804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552" y="188640"/>
            <a:ext cx="75579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5.3.2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定积分的分部积分法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404" y="1210638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2064682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一．定积分的分部积分公式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1804404" y="2966426"/>
                <a:ext cx="6728036" cy="865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二．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l-GR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l-GR" altLang="zh-CN" sz="3200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𝛑</m:t>
                            </m:r>
                          </m:num>
                          <m:den>
                            <m:r>
                              <a:rPr lang="el-GR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𝐬𝐢𝐧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的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计算公式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404" y="2966426"/>
                <a:ext cx="6728036" cy="865686"/>
              </a:xfrm>
              <a:prstGeom prst="rect">
                <a:avLst/>
              </a:prstGeom>
              <a:blipFill rotWithShape="1">
                <a:blip r:embed="rId4"/>
                <a:stretch>
                  <a:fillRect l="-2355" b="-10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4149080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三．分部积分法综合题杂例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2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31640" y="260648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一．定积分的分部积分公式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5576" y="878205"/>
            <a:ext cx="6408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5.3.2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（定积分的分部积分公式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8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800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11430"/>
              </p:ext>
            </p:extLst>
          </p:nvPr>
        </p:nvGraphicFramePr>
        <p:xfrm>
          <a:off x="561454" y="1484784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3" imgW="5638680" imgH="444240" progId="Equation.DSMT4">
                  <p:embed/>
                </p:oleObj>
              </mc:Choice>
              <mc:Fallback>
                <p:oleObj name="Equation" r:id="rId3" imgW="5638680" imgH="4442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54" y="1484784"/>
                        <a:ext cx="5638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70105"/>
              </p:ext>
            </p:extLst>
          </p:nvPr>
        </p:nvGraphicFramePr>
        <p:xfrm>
          <a:off x="1406344" y="2120156"/>
          <a:ext cx="3670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name="Equation" r:id="rId5" imgW="3670200" imgH="736560" progId="Equation.DSMT4">
                  <p:embed/>
                </p:oleObj>
              </mc:Choice>
              <mc:Fallback>
                <p:oleObj name="Equation" r:id="rId5" imgW="3670200" imgH="7365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344" y="2120156"/>
                        <a:ext cx="36703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3626"/>
              </p:ext>
            </p:extLst>
          </p:nvPr>
        </p:nvGraphicFramePr>
        <p:xfrm>
          <a:off x="4952435" y="2145556"/>
          <a:ext cx="40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7" imgW="406080" imgH="685800" progId="Equation.DSMT4">
                  <p:embed/>
                </p:oleObj>
              </mc:Choice>
              <mc:Fallback>
                <p:oleObj name="Equation" r:id="rId7" imgW="406080" imgH="6858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435" y="2145556"/>
                        <a:ext cx="4064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83898"/>
              </p:ext>
            </p:extLst>
          </p:nvPr>
        </p:nvGraphicFramePr>
        <p:xfrm>
          <a:off x="5366684" y="2120156"/>
          <a:ext cx="2298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Equation" r:id="rId9" imgW="2298600" imgH="736560" progId="Equation.DSMT4">
                  <p:embed/>
                </p:oleObj>
              </mc:Choice>
              <mc:Fallback>
                <p:oleObj name="Equation" r:id="rId9" imgW="2298600" imgH="73656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684" y="2120156"/>
                        <a:ext cx="22987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1454" y="310746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07105"/>
              </p:ext>
            </p:extLst>
          </p:nvPr>
        </p:nvGraphicFramePr>
        <p:xfrm>
          <a:off x="1386954" y="3190011"/>
          <a:ext cx="524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Equation" r:id="rId11" imgW="5244840" imgH="406080" progId="Equation.DSMT4">
                  <p:embed/>
                </p:oleObj>
              </mc:Choice>
              <mc:Fallback>
                <p:oleObj name="Equation" r:id="rId11" imgW="5244840" imgH="4060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954" y="3190011"/>
                        <a:ext cx="524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60104" y="362657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21488"/>
              </p:ext>
            </p:extLst>
          </p:nvPr>
        </p:nvGraphicFramePr>
        <p:xfrm>
          <a:off x="1450454" y="4712423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name="Equation" r:id="rId13" imgW="1295280" imgH="393480" progId="Equation.DSMT4">
                  <p:embed/>
                </p:oleObj>
              </mc:Choice>
              <mc:Fallback>
                <p:oleObj name="Equation" r:id="rId13" imgW="1295280" imgH="3934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454" y="4712423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345555"/>
              </p:ext>
            </p:extLst>
          </p:nvPr>
        </p:nvGraphicFramePr>
        <p:xfrm>
          <a:off x="3320529" y="4521923"/>
          <a:ext cx="4670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Equation" r:id="rId15" imgW="4673520" imgH="736560" progId="Equation.DSMT4">
                  <p:embed/>
                </p:oleObj>
              </mc:Choice>
              <mc:Fallback>
                <p:oleObj name="Equation" r:id="rId15" imgW="4673520" imgH="7365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529" y="4521923"/>
                        <a:ext cx="46704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46453"/>
              </p:ext>
            </p:extLst>
          </p:nvPr>
        </p:nvGraphicFramePr>
        <p:xfrm>
          <a:off x="788936" y="5262591"/>
          <a:ext cx="2628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Equation" r:id="rId17" imgW="2628720" imgH="736560" progId="Equation.DSMT4">
                  <p:embed/>
                </p:oleObj>
              </mc:Choice>
              <mc:Fallback>
                <p:oleObj name="Equation" r:id="rId17" imgW="2628720" imgH="7365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36" y="5262591"/>
                        <a:ext cx="2628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0859"/>
              </p:ext>
            </p:extLst>
          </p:nvPr>
        </p:nvGraphicFramePr>
        <p:xfrm>
          <a:off x="3576586" y="5453091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Equation" r:id="rId19" imgW="1549080" imgH="393480" progId="Equation.DSMT4">
                  <p:embed/>
                </p:oleObj>
              </mc:Choice>
              <mc:Fallback>
                <p:oleObj name="Equation" r:id="rId19" imgW="1549080" imgH="3934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586" y="5453091"/>
                        <a:ext cx="154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39614"/>
              </p:ext>
            </p:extLst>
          </p:nvPr>
        </p:nvGraphicFramePr>
        <p:xfrm>
          <a:off x="5556250" y="5207000"/>
          <a:ext cx="2324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Equation" r:id="rId21" imgW="2323800" imgH="736560" progId="Equation.DSMT4">
                  <p:embed/>
                </p:oleObj>
              </mc:Choice>
              <mc:Fallback>
                <p:oleObj name="Equation" r:id="rId21" imgW="2323800" imgH="7365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5207000"/>
                        <a:ext cx="2324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93709"/>
              </p:ext>
            </p:extLst>
          </p:nvPr>
        </p:nvGraphicFramePr>
        <p:xfrm>
          <a:off x="2650604" y="3861523"/>
          <a:ext cx="299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23" imgW="2997000" imgH="444240" progId="Equation.DSMT4">
                  <p:embed/>
                </p:oleObj>
              </mc:Choice>
              <mc:Fallback>
                <p:oleObj name="Equation" r:id="rId23" imgW="2997000" imgH="4442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04" y="3861523"/>
                        <a:ext cx="299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43498"/>
              </p:ext>
            </p:extLst>
          </p:nvPr>
        </p:nvGraphicFramePr>
        <p:xfrm>
          <a:off x="2649488" y="4558485"/>
          <a:ext cx="40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25" imgW="470880" imgH="795240" progId="Equation.DSMT4">
                  <p:embed/>
                </p:oleObj>
              </mc:Choice>
              <mc:Fallback>
                <p:oleObj name="Equation" r:id="rId25" imgW="470880" imgH="7952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488" y="4558485"/>
                        <a:ext cx="406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84028"/>
              </p:ext>
            </p:extLst>
          </p:nvPr>
        </p:nvGraphicFramePr>
        <p:xfrm>
          <a:off x="5064892" y="5278565"/>
          <a:ext cx="40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27" imgW="470880" imgH="795240" progId="Equation.DSMT4">
                  <p:embed/>
                </p:oleObj>
              </mc:Choice>
              <mc:Fallback>
                <p:oleObj name="Equation" r:id="rId27" imgW="470880" imgH="79524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892" y="5278565"/>
                        <a:ext cx="406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7956375" y="5301208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  <p:bldP spid="12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1026" y="362988"/>
            <a:ext cx="208756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计算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47148"/>
              </p:ext>
            </p:extLst>
          </p:nvPr>
        </p:nvGraphicFramePr>
        <p:xfrm>
          <a:off x="2591439" y="249902"/>
          <a:ext cx="1943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439" y="249902"/>
                        <a:ext cx="1943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137968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2189" y="1381789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原式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50083"/>
              </p:ext>
            </p:extLst>
          </p:nvPr>
        </p:nvGraphicFramePr>
        <p:xfrm>
          <a:off x="2210439" y="1472277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5" imgW="1396800" imgH="393480" progId="Equation.DSMT4">
                  <p:embed/>
                </p:oleObj>
              </mc:Choice>
              <mc:Fallback>
                <p:oleObj name="Equation" r:id="rId5" imgW="1396800" imgH="393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439" y="1472277"/>
                        <a:ext cx="139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04788"/>
              </p:ext>
            </p:extLst>
          </p:nvPr>
        </p:nvGraphicFramePr>
        <p:xfrm>
          <a:off x="3460769" y="1247645"/>
          <a:ext cx="39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7" imgW="393480" imgH="787320" progId="Equation.DSMT4">
                  <p:embed/>
                </p:oleObj>
              </mc:Choice>
              <mc:Fallback>
                <p:oleObj name="Equation" r:id="rId7" imgW="393480" imgH="78732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69" y="1247645"/>
                        <a:ext cx="393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9285"/>
              </p:ext>
            </p:extLst>
          </p:nvPr>
        </p:nvGraphicFramePr>
        <p:xfrm>
          <a:off x="4128139" y="1246852"/>
          <a:ext cx="7239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9" imgW="723600" imgH="761760" progId="Equation.DSMT4">
                  <p:embed/>
                </p:oleObj>
              </mc:Choice>
              <mc:Fallback>
                <p:oleObj name="Equation" r:id="rId9" imgW="723600" imgH="76176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139" y="1246852"/>
                        <a:ext cx="7239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82134"/>
              </p:ext>
            </p:extLst>
          </p:nvPr>
        </p:nvGraphicFramePr>
        <p:xfrm>
          <a:off x="4807589" y="1178589"/>
          <a:ext cx="151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Equation" r:id="rId11" imgW="1511280" imgH="927000" progId="Equation.DSMT4">
                  <p:embed/>
                </p:oleObj>
              </mc:Choice>
              <mc:Fallback>
                <p:oleObj name="Equation" r:id="rId11" imgW="1511280" imgH="9270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589" y="1178589"/>
                        <a:ext cx="1511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451767"/>
              </p:ext>
            </p:extLst>
          </p:nvPr>
        </p:nvGraphicFramePr>
        <p:xfrm>
          <a:off x="1880239" y="2270789"/>
          <a:ext cx="68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13" imgW="685800" imgH="825480" progId="Equation.DSMT4">
                  <p:embed/>
                </p:oleObj>
              </mc:Choice>
              <mc:Fallback>
                <p:oleObj name="Equation" r:id="rId13" imgW="685800" imgH="8254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39" y="2270789"/>
                        <a:ext cx="685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56208"/>
              </p:ext>
            </p:extLst>
          </p:nvPr>
        </p:nvGraphicFramePr>
        <p:xfrm>
          <a:off x="2750189" y="2288252"/>
          <a:ext cx="336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15" imgW="3365280" imgH="825480" progId="Equation.DSMT4">
                  <p:embed/>
                </p:oleObj>
              </mc:Choice>
              <mc:Fallback>
                <p:oleObj name="Equation" r:id="rId15" imgW="3365280" imgH="825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189" y="2288252"/>
                        <a:ext cx="3365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34496"/>
              </p:ext>
            </p:extLst>
          </p:nvPr>
        </p:nvGraphicFramePr>
        <p:xfrm>
          <a:off x="1872302" y="3247102"/>
          <a:ext cx="68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" name="Equation" r:id="rId17" imgW="685800" imgH="825480" progId="Equation.DSMT4">
                  <p:embed/>
                </p:oleObj>
              </mc:Choice>
              <mc:Fallback>
                <p:oleObj name="Equation" r:id="rId17" imgW="685800" imgH="825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302" y="3247102"/>
                        <a:ext cx="685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714557"/>
              </p:ext>
            </p:extLst>
          </p:nvPr>
        </p:nvGraphicFramePr>
        <p:xfrm>
          <a:off x="2615252" y="3304252"/>
          <a:ext cx="142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19" imgW="1422360" imgH="520560" progId="Equation.DSMT4">
                  <p:embed/>
                </p:oleObj>
              </mc:Choice>
              <mc:Fallback>
                <p:oleObj name="Equation" r:id="rId19" imgW="1422360" imgH="5205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252" y="3304252"/>
                        <a:ext cx="1422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185821"/>
              </p:ext>
            </p:extLst>
          </p:nvPr>
        </p:nvGraphicFramePr>
        <p:xfrm>
          <a:off x="1867539" y="4285327"/>
          <a:ext cx="68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21" imgW="685800" imgH="825480" progId="Equation.DSMT4">
                  <p:embed/>
                </p:oleObj>
              </mc:Choice>
              <mc:Fallback>
                <p:oleObj name="Equation" r:id="rId21" imgW="685800" imgH="825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539" y="4285327"/>
                        <a:ext cx="685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07578"/>
              </p:ext>
            </p:extLst>
          </p:nvPr>
        </p:nvGraphicFramePr>
        <p:xfrm>
          <a:off x="2623189" y="4239289"/>
          <a:ext cx="77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" name="Equation" r:id="rId23" imgW="774360" imgH="914400" progId="Equation.DSMT4">
                  <p:embed/>
                </p:oleObj>
              </mc:Choice>
              <mc:Fallback>
                <p:oleObj name="Equation" r:id="rId23" imgW="774360" imgH="9144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89" y="4239289"/>
                        <a:ext cx="774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53923"/>
              </p:ext>
            </p:extLst>
          </p:nvPr>
        </p:nvGraphicFramePr>
        <p:xfrm>
          <a:off x="3486789" y="4486939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Equation" r:id="rId25" imgW="393480" imgH="393480" progId="Equation.DSMT4">
                  <p:embed/>
                </p:oleObj>
              </mc:Choice>
              <mc:Fallback>
                <p:oleObj name="Equation" r:id="rId25" imgW="39348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789" y="4486939"/>
                        <a:ext cx="39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434777" y="1381789"/>
            <a:ext cx="2427287" cy="53816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边积边代限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59786"/>
              </p:ext>
            </p:extLst>
          </p:nvPr>
        </p:nvGraphicFramePr>
        <p:xfrm>
          <a:off x="3892817" y="3171224"/>
          <a:ext cx="39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27" imgW="448560" imgH="918360" progId="Equation.DSMT4">
                  <p:embed/>
                </p:oleObj>
              </mc:Choice>
              <mc:Fallback>
                <p:oleObj name="Equation" r:id="rId27" imgW="448560" imgH="91836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817" y="3171224"/>
                        <a:ext cx="393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3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2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576" y="395287"/>
            <a:ext cx="236862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4400" y="132397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58308"/>
              </p:ext>
            </p:extLst>
          </p:nvPr>
        </p:nvGraphicFramePr>
        <p:xfrm>
          <a:off x="2705100" y="192088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Equation" r:id="rId3" imgW="1803240" imgH="838080" progId="Equation.DSMT4">
                  <p:embed/>
                </p:oleObj>
              </mc:Choice>
              <mc:Fallback>
                <p:oleObj name="Equation" r:id="rId3" imgW="1803240" imgH="8380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92088"/>
                        <a:ext cx="180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78190"/>
              </p:ext>
            </p:extLst>
          </p:nvPr>
        </p:nvGraphicFramePr>
        <p:xfrm>
          <a:off x="1955800" y="1368425"/>
          <a:ext cx="3124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Equation" r:id="rId5" imgW="3124080" imgH="457200" progId="Equation.DSMT4">
                  <p:embed/>
                </p:oleObj>
              </mc:Choice>
              <mc:Fallback>
                <p:oleObj name="Equation" r:id="rId5" imgW="3124080" imgH="457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368425"/>
                        <a:ext cx="31242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914"/>
              </p:ext>
            </p:extLst>
          </p:nvPr>
        </p:nvGraphicFramePr>
        <p:xfrm>
          <a:off x="1771650" y="2071688"/>
          <a:ext cx="203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3" name="Equation" r:id="rId7" imgW="2031840" imgH="838080" progId="Equation.DSMT4">
                  <p:embed/>
                </p:oleObj>
              </mc:Choice>
              <mc:Fallback>
                <p:oleObj name="Equation" r:id="rId7" imgW="2031840" imgH="838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071688"/>
                        <a:ext cx="203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842"/>
              </p:ext>
            </p:extLst>
          </p:nvPr>
        </p:nvGraphicFramePr>
        <p:xfrm>
          <a:off x="3898900" y="2078038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Equation" r:id="rId9" imgW="1765080" imgH="838080" progId="Equation.DSMT4">
                  <p:embed/>
                </p:oleObj>
              </mc:Choice>
              <mc:Fallback>
                <p:oleObj name="Equation" r:id="rId9" imgW="1765080" imgH="8380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078038"/>
                        <a:ext cx="1765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97673"/>
              </p:ext>
            </p:extLst>
          </p:nvPr>
        </p:nvGraphicFramePr>
        <p:xfrm>
          <a:off x="5822950" y="2078038"/>
          <a:ext cx="209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Equation" r:id="rId11" imgW="2095200" imgH="825480" progId="Equation.DSMT4">
                  <p:embed/>
                </p:oleObj>
              </mc:Choice>
              <mc:Fallback>
                <p:oleObj name="Equation" r:id="rId11" imgW="2095200" imgH="825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2078038"/>
                        <a:ext cx="2095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57349"/>
              </p:ext>
            </p:extLst>
          </p:nvPr>
        </p:nvGraphicFramePr>
        <p:xfrm>
          <a:off x="1790700" y="3297238"/>
          <a:ext cx="186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Equation" r:id="rId13" imgW="1866600" imgH="825480" progId="Equation.DSMT4">
                  <p:embed/>
                </p:oleObj>
              </mc:Choice>
              <mc:Fallback>
                <p:oleObj name="Equation" r:id="rId13" imgW="1866600" imgH="825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297238"/>
                        <a:ext cx="1866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50868"/>
              </p:ext>
            </p:extLst>
          </p:nvPr>
        </p:nvGraphicFramePr>
        <p:xfrm>
          <a:off x="3859213" y="3297238"/>
          <a:ext cx="200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Equation" r:id="rId15" imgW="2006280" imgH="825480" progId="Equation.DSMT4">
                  <p:embed/>
                </p:oleObj>
              </mc:Choice>
              <mc:Fallback>
                <p:oleObj name="Equation" r:id="rId15" imgW="2006280" imgH="825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297238"/>
                        <a:ext cx="2006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86072"/>
              </p:ext>
            </p:extLst>
          </p:nvPr>
        </p:nvGraphicFramePr>
        <p:xfrm>
          <a:off x="1714620" y="4077072"/>
          <a:ext cx="28191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Equation" r:id="rId17" imgW="2819160" imgH="1104840" progId="Equation.DSMT4">
                  <p:embed/>
                </p:oleObj>
              </mc:Choice>
              <mc:Fallback>
                <p:oleObj name="Equation" r:id="rId17" imgW="2819160" imgH="11048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620" y="4077072"/>
                        <a:ext cx="2819160" cy="1104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15914"/>
              </p:ext>
            </p:extLst>
          </p:nvPr>
        </p:nvGraphicFramePr>
        <p:xfrm>
          <a:off x="4716016" y="4149080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Equation" r:id="rId19" imgW="558720" imgH="838080" progId="Equation.DSMT4">
                  <p:embed/>
                </p:oleObj>
              </mc:Choice>
              <mc:Fallback>
                <p:oleObj name="Equation" r:id="rId19" imgW="558720" imgH="838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149080"/>
                        <a:ext cx="55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99272"/>
              </p:ext>
            </p:extLst>
          </p:nvPr>
        </p:nvGraphicFramePr>
        <p:xfrm>
          <a:off x="5292080" y="4149080"/>
          <a:ext cx="92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Equation" r:id="rId21" imgW="927000" imgH="825480" progId="Equation.DSMT4">
                  <p:embed/>
                </p:oleObj>
              </mc:Choice>
              <mc:Fallback>
                <p:oleObj name="Equation" r:id="rId21" imgW="927000" imgH="8254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149080"/>
                        <a:ext cx="927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67100" y="3829472"/>
            <a:ext cx="2438400" cy="990600"/>
            <a:chOff x="2256" y="2688"/>
            <a:chExt cx="1584" cy="624"/>
          </a:xfrm>
        </p:grpSpPr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2256" y="2688"/>
              <a:ext cx="1104" cy="624"/>
            </a:xfrm>
            <a:prstGeom prst="rect">
              <a:avLst/>
            </a:prstGeom>
            <a:solidFill>
              <a:srgbClr val="9B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3360" y="3216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76300" y="476672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计算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6300" y="155776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208636"/>
              </p:ext>
            </p:extLst>
          </p:nvPr>
        </p:nvGraphicFramePr>
        <p:xfrm>
          <a:off x="2800350" y="279400"/>
          <a:ext cx="200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3" imgW="2006280" imgH="901440" progId="Equation.DSMT4">
                  <p:embed/>
                </p:oleObj>
              </mc:Choice>
              <mc:Fallback>
                <p:oleObj name="Equation" r:id="rId3" imgW="2006280" imgH="9014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79400"/>
                        <a:ext cx="2006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07012"/>
              </p:ext>
            </p:extLst>
          </p:nvPr>
        </p:nvGraphicFramePr>
        <p:xfrm>
          <a:off x="2139950" y="1422400"/>
          <a:ext cx="1955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Equation" r:id="rId5" imgW="1955520" imgH="901440" progId="Equation.DSMT4">
                  <p:embed/>
                </p:oleObj>
              </mc:Choice>
              <mc:Fallback>
                <p:oleObj name="Equation" r:id="rId5" imgW="1955520" imgH="9014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422400"/>
                        <a:ext cx="1955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2281"/>
              </p:ext>
            </p:extLst>
          </p:nvPr>
        </p:nvGraphicFramePr>
        <p:xfrm>
          <a:off x="4285235" y="1398216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Equation" r:id="rId7" imgW="2971800" imgH="838080" progId="Equation.DSMT4">
                  <p:embed/>
                </p:oleObj>
              </mc:Choice>
              <mc:Fallback>
                <p:oleObj name="Equation" r:id="rId7" imgW="2971800" imgH="838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35" y="1398216"/>
                        <a:ext cx="2971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69463"/>
              </p:ext>
            </p:extLst>
          </p:nvPr>
        </p:nvGraphicFramePr>
        <p:xfrm>
          <a:off x="1663700" y="2635250"/>
          <a:ext cx="220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0" name="Equation" r:id="rId9" imgW="2209680" imgH="1015920" progId="Equation.DSMT4">
                  <p:embed/>
                </p:oleObj>
              </mc:Choice>
              <mc:Fallback>
                <p:oleObj name="Equation" r:id="rId9" imgW="2209680" imgH="10159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635250"/>
                        <a:ext cx="2209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90505"/>
              </p:ext>
            </p:extLst>
          </p:nvPr>
        </p:nvGraphicFramePr>
        <p:xfrm>
          <a:off x="4108450" y="2711450"/>
          <a:ext cx="273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11" imgW="2730240" imgH="838080" progId="Equation.DSMT4">
                  <p:embed/>
                </p:oleObj>
              </mc:Choice>
              <mc:Fallback>
                <p:oleObj name="Equation" r:id="rId11" imgW="2730240" imgH="8380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711450"/>
                        <a:ext cx="2730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54415"/>
              </p:ext>
            </p:extLst>
          </p:nvPr>
        </p:nvGraphicFramePr>
        <p:xfrm>
          <a:off x="1606550" y="3930650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13" imgW="1117440" imgH="838080" progId="Equation.DSMT4">
                  <p:embed/>
                </p:oleObj>
              </mc:Choice>
              <mc:Fallback>
                <p:oleObj name="Equation" r:id="rId13" imgW="1117440" imgH="8380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930650"/>
                        <a:ext cx="1117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59083"/>
              </p:ext>
            </p:extLst>
          </p:nvPr>
        </p:nvGraphicFramePr>
        <p:xfrm>
          <a:off x="2992438" y="3930650"/>
          <a:ext cx="245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15" imgW="2450880" imgH="838080" progId="Equation.DSMT4">
                  <p:embed/>
                </p:oleObj>
              </mc:Choice>
              <mc:Fallback>
                <p:oleObj name="Equation" r:id="rId15" imgW="245088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3930650"/>
                        <a:ext cx="245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37526"/>
              </p:ext>
            </p:extLst>
          </p:nvPr>
        </p:nvGraphicFramePr>
        <p:xfrm>
          <a:off x="6207125" y="3987800"/>
          <a:ext cx="15160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17" imgW="1777680" imgH="838080" progId="Equation.DSMT4">
                  <p:embed/>
                </p:oleObj>
              </mc:Choice>
              <mc:Fallback>
                <p:oleObj name="Equation" r:id="rId17" imgW="1777680" imgH="838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3987800"/>
                        <a:ext cx="151606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43283"/>
              </p:ext>
            </p:extLst>
          </p:nvPr>
        </p:nvGraphicFramePr>
        <p:xfrm>
          <a:off x="1828800" y="4997450"/>
          <a:ext cx="445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name="Equation" r:id="rId19" imgW="4457520" imgH="838080" progId="Equation.DSMT4">
                  <p:embed/>
                </p:oleObj>
              </mc:Choice>
              <mc:Fallback>
                <p:oleObj name="Equation" r:id="rId19" imgW="4457520" imgH="838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97450"/>
                        <a:ext cx="4457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55447"/>
              </p:ext>
            </p:extLst>
          </p:nvPr>
        </p:nvGraphicFramePr>
        <p:xfrm>
          <a:off x="6372200" y="5013176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Equation" r:id="rId21" imgW="1942920" imgH="838080" progId="Equation.DSMT4">
                  <p:embed/>
                </p:oleObj>
              </mc:Choice>
              <mc:Fallback>
                <p:oleObj name="Equation" r:id="rId21" imgW="1942920" imgH="838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013176"/>
                        <a:ext cx="1943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7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5.3.2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1196752"/>
            <a:ext cx="2257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计算定积分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97546"/>
              </p:ext>
            </p:extLst>
          </p:nvPr>
        </p:nvGraphicFramePr>
        <p:xfrm>
          <a:off x="950713" y="1905149"/>
          <a:ext cx="19700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3" imgW="1981080" imgH="685800" progId="Equation.DSMT4">
                  <p:embed/>
                </p:oleObj>
              </mc:Choice>
              <mc:Fallback>
                <p:oleObj name="Equation" r:id="rId3" imgW="1981080" imgH="685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713" y="1905149"/>
                        <a:ext cx="19700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24738"/>
              </p:ext>
            </p:extLst>
          </p:nvPr>
        </p:nvGraphicFramePr>
        <p:xfrm>
          <a:off x="4335089" y="1844824"/>
          <a:ext cx="23764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5" imgW="2387520" imgH="812520" progId="Equation.DSMT4">
                  <p:embed/>
                </p:oleObj>
              </mc:Choice>
              <mc:Fallback>
                <p:oleObj name="Equation" r:id="rId5" imgW="2387520" imgH="8125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089" y="1844824"/>
                        <a:ext cx="237648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36313" y="292112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12960"/>
              </p:ext>
            </p:extLst>
          </p:nvPr>
        </p:nvGraphicFramePr>
        <p:xfrm>
          <a:off x="1823975" y="2759663"/>
          <a:ext cx="14017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7" imgW="1409400" imgH="838080" progId="Equation.DSMT4">
                  <p:embed/>
                </p:oleObj>
              </mc:Choice>
              <mc:Fallback>
                <p:oleObj name="Equation" r:id="rId7" imgW="1409400" imgH="8380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975" y="2759663"/>
                        <a:ext cx="1401763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71778"/>
              </p:ext>
            </p:extLst>
          </p:nvPr>
        </p:nvGraphicFramePr>
        <p:xfrm>
          <a:off x="4549526" y="2941432"/>
          <a:ext cx="9223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9" imgW="927000" imgH="482400" progId="Equation.DSMT4">
                  <p:embed/>
                </p:oleObj>
              </mc:Choice>
              <mc:Fallback>
                <p:oleObj name="Equation" r:id="rId9" imgW="927000" imgH="482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526" y="2941432"/>
                        <a:ext cx="9223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2"/>
              <p:cNvSpPr txBox="1">
                <a:spLocks noChangeArrowheads="1"/>
              </p:cNvSpPr>
              <p:nvPr/>
            </p:nvSpPr>
            <p:spPr bwMode="auto">
              <a:xfrm>
                <a:off x="1043608" y="7438"/>
                <a:ext cx="6728036" cy="865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二．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l-GR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l-GR" altLang="zh-CN" sz="3200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𝛑</m:t>
                            </m:r>
                          </m:num>
                          <m:den>
                            <m:r>
                              <a:rPr lang="el-GR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𝐬𝐢𝐧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的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计算公式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7438"/>
                <a:ext cx="6728036" cy="865686"/>
              </a:xfrm>
              <a:prstGeom prst="rect">
                <a:avLst/>
              </a:prstGeom>
              <a:blipFill rotWithShape="1">
                <a:blip r:embed="rId3"/>
                <a:stretch>
                  <a:fillRect l="-2264" b="-10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333960"/>
              </p:ext>
            </p:extLst>
          </p:nvPr>
        </p:nvGraphicFramePr>
        <p:xfrm>
          <a:off x="6696235" y="3134038"/>
          <a:ext cx="1800200" cy="81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name="Equation" r:id="rId4" imgW="812520" imgH="368280" progId="Equation.DSMT4">
                  <p:embed/>
                </p:oleObj>
              </mc:Choice>
              <mc:Fallback>
                <p:oleObj name="Equation" r:id="rId4" imgW="812520" imgH="3682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235" y="3134038"/>
                        <a:ext cx="1800200" cy="811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56359" y="3103484"/>
            <a:ext cx="2286000" cy="838200"/>
            <a:chOff x="3744" y="1920"/>
            <a:chExt cx="1440" cy="528"/>
          </a:xfrm>
          <a:solidFill>
            <a:srgbClr val="FFC000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744" y="1920"/>
              <a:ext cx="1440" cy="528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4140203"/>
                </p:ext>
              </p:extLst>
            </p:nvPr>
          </p:nvGraphicFramePr>
          <p:xfrm>
            <a:off x="3832" y="1948"/>
            <a:ext cx="122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7" name="Equation" r:id="rId6" imgW="1942920" imgH="761760" progId="Equation.DSMT4">
                    <p:embed/>
                  </p:oleObj>
                </mc:Choice>
                <mc:Fallback>
                  <p:oleObj name="Equation" r:id="rId6" imgW="1942920" imgH="76176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1948"/>
                          <a:ext cx="1224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95536" y="899227"/>
            <a:ext cx="231137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5.3.1. 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59594"/>
              </p:ext>
            </p:extLst>
          </p:nvPr>
        </p:nvGraphicFramePr>
        <p:xfrm>
          <a:off x="2379663" y="827088"/>
          <a:ext cx="2273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" name="Equation" r:id="rId8" imgW="2273040" imgH="761760" progId="Equation.DSMT4">
                  <p:embed/>
                </p:oleObj>
              </mc:Choice>
              <mc:Fallback>
                <p:oleObj name="Equation" r:id="rId8" imgW="2273040" imgH="76176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827088"/>
                        <a:ext cx="2273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0009" y="332819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87559"/>
              </p:ext>
            </p:extLst>
          </p:nvPr>
        </p:nvGraphicFramePr>
        <p:xfrm>
          <a:off x="4827588" y="827088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Equation" r:id="rId10" imgW="1904760" imgH="761760" progId="Equation.DSMT4">
                  <p:embed/>
                </p:oleObj>
              </mc:Choice>
              <mc:Fallback>
                <p:oleObj name="Equation" r:id="rId10" imgW="1904760" imgH="76176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827088"/>
                        <a:ext cx="1905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34302"/>
              </p:ext>
            </p:extLst>
          </p:nvPr>
        </p:nvGraphicFramePr>
        <p:xfrm>
          <a:off x="641350" y="22367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Equation" r:id="rId12" imgW="241200" imgH="279360" progId="Equation.DSMT4">
                  <p:embed/>
                </p:oleObj>
              </mc:Choice>
              <mc:Fallback>
                <p:oleObj name="Equation" r:id="rId12" imgW="241200" imgH="27936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236788"/>
                        <a:ext cx="2413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2413"/>
              </p:ext>
            </p:extLst>
          </p:nvPr>
        </p:nvGraphicFramePr>
        <p:xfrm>
          <a:off x="1327150" y="1690688"/>
          <a:ext cx="3279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" name="Equation" r:id="rId14" imgW="2616120" imgH="431640" progId="Equation.DSMT4">
                  <p:embed/>
                </p:oleObj>
              </mc:Choice>
              <mc:Fallback>
                <p:oleObj name="Equation" r:id="rId14" imgW="2616120" imgH="4316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690688"/>
                        <a:ext cx="3279775" cy="541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97546" y="1725611"/>
            <a:ext cx="2598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为正偶数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05143"/>
              </p:ext>
            </p:extLst>
          </p:nvPr>
        </p:nvGraphicFramePr>
        <p:xfrm>
          <a:off x="1311275" y="2452688"/>
          <a:ext cx="2838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" name="Equation" r:id="rId16" imgW="2273040" imgH="431640" progId="Equation.DSMT4">
                  <p:embed/>
                </p:oleObj>
              </mc:Choice>
              <mc:Fallback>
                <p:oleObj name="Equation" r:id="rId16" imgW="2273040" imgH="4316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452688"/>
                        <a:ext cx="2838450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997547" y="2411411"/>
            <a:ext cx="3925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为大于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的正奇数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78495"/>
              </p:ext>
            </p:extLst>
          </p:nvPr>
        </p:nvGraphicFramePr>
        <p:xfrm>
          <a:off x="1231393" y="3176686"/>
          <a:ext cx="1562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Equation" r:id="rId18" imgW="1562040" imgH="761760" progId="Equation.DSMT4">
                  <p:embed/>
                </p:oleObj>
              </mc:Choice>
              <mc:Fallback>
                <p:oleObj name="Equation" r:id="rId18" imgW="1562040" imgH="76176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93" y="3176686"/>
                        <a:ext cx="1562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5077"/>
              </p:ext>
            </p:extLst>
          </p:nvPr>
        </p:nvGraphicFramePr>
        <p:xfrm>
          <a:off x="2843808" y="3103484"/>
          <a:ext cx="367240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Equation" r:id="rId20" imgW="3873240" imgH="825480" progId="Equation.DSMT4">
                  <p:embed/>
                </p:oleObj>
              </mc:Choice>
              <mc:Fallback>
                <p:oleObj name="Equation" r:id="rId20" imgW="3873240" imgH="825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03484"/>
                        <a:ext cx="3672408" cy="825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9539" y="42474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48260"/>
              </p:ext>
            </p:extLst>
          </p:nvPr>
        </p:nvGraphicFramePr>
        <p:xfrm>
          <a:off x="831893" y="4278432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Equation" r:id="rId22" imgW="1676160" imgH="457200" progId="Equation.DSMT4">
                  <p:embed/>
                </p:oleObj>
              </mc:Choice>
              <mc:Fallback>
                <p:oleObj name="Equation" r:id="rId22" imgW="1676160" imgH="4572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93" y="4278432"/>
                        <a:ext cx="167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61452"/>
              </p:ext>
            </p:extLst>
          </p:nvPr>
        </p:nvGraphicFramePr>
        <p:xfrm>
          <a:off x="2660693" y="4303832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6" name="Equation" r:id="rId24" imgW="1384200" imgH="406080" progId="Equation.DSMT4">
                  <p:embed/>
                </p:oleObj>
              </mc:Choice>
              <mc:Fallback>
                <p:oleObj name="Equation" r:id="rId24" imgW="1384200" imgH="406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93" y="4303832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013339" y="424747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8267"/>
              </p:ext>
            </p:extLst>
          </p:nvPr>
        </p:nvGraphicFramePr>
        <p:xfrm>
          <a:off x="4635543" y="4278432"/>
          <a:ext cx="341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Equation" r:id="rId26" imgW="3416040" imgH="457200" progId="Equation.DSMT4">
                  <p:embed/>
                </p:oleObj>
              </mc:Choice>
              <mc:Fallback>
                <p:oleObj name="Equation" r:id="rId26" imgW="3416040" imgH="4572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43" y="4278432"/>
                        <a:ext cx="3416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52603"/>
              </p:ext>
            </p:extLst>
          </p:nvPr>
        </p:nvGraphicFramePr>
        <p:xfrm>
          <a:off x="841652" y="4945952"/>
          <a:ext cx="148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Equation" r:id="rId28" imgW="1485720" imgH="317160" progId="Equation.DSMT4">
                  <p:embed/>
                </p:oleObj>
              </mc:Choice>
              <mc:Fallback>
                <p:oleObj name="Equation" r:id="rId28" imgW="1485720" imgH="3171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52" y="4945952"/>
                        <a:ext cx="148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15289"/>
              </p:ext>
            </p:extLst>
          </p:nvPr>
        </p:nvGraphicFramePr>
        <p:xfrm>
          <a:off x="877026" y="5430380"/>
          <a:ext cx="353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Equation" r:id="rId30" imgW="3530520" imgH="469800" progId="Equation.DSMT4">
                  <p:embed/>
                </p:oleObj>
              </mc:Choice>
              <mc:Fallback>
                <p:oleObj name="Equation" r:id="rId30" imgW="3530520" imgH="4698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26" y="5430380"/>
                        <a:ext cx="3530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125342"/>
              </p:ext>
            </p:extLst>
          </p:nvPr>
        </p:nvGraphicFramePr>
        <p:xfrm>
          <a:off x="4185118" y="5309730"/>
          <a:ext cx="47158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Equation" r:id="rId32" imgW="380880" imgH="711000" progId="Equation.DSMT4">
                  <p:embed/>
                </p:oleObj>
              </mc:Choice>
              <mc:Fallback>
                <p:oleObj name="Equation" r:id="rId32" imgW="380880" imgH="7110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118" y="5309730"/>
                        <a:ext cx="47158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69073"/>
              </p:ext>
            </p:extLst>
          </p:nvPr>
        </p:nvGraphicFramePr>
        <p:xfrm>
          <a:off x="4609820" y="5284330"/>
          <a:ext cx="375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Equation" r:id="rId34" imgW="3759120" imgH="761760" progId="Equation.DSMT4">
                  <p:embed/>
                </p:oleObj>
              </mc:Choice>
              <mc:Fallback>
                <p:oleObj name="Equation" r:id="rId34" imgW="3759120" imgH="76176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820" y="5284330"/>
                        <a:ext cx="3759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659228" y="5911736"/>
            <a:ext cx="88900" cy="225425"/>
            <a:chOff x="1488" y="3744"/>
            <a:chExt cx="48" cy="144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488" y="37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69041"/>
              </p:ext>
            </p:extLst>
          </p:nvPr>
        </p:nvGraphicFramePr>
        <p:xfrm>
          <a:off x="3650770" y="6159504"/>
          <a:ext cx="193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name="Equation" r:id="rId36" imgW="215640" imgH="393480" progId="Equation.DSMT4">
                  <p:embed/>
                </p:oleObj>
              </mc:Choice>
              <mc:Fallback>
                <p:oleObj name="Equation" r:id="rId36" imgW="215640" imgH="3934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70" y="6159504"/>
                        <a:ext cx="1936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40"/>
          <p:cNvSpPr>
            <a:spLocks/>
          </p:cNvSpPr>
          <p:nvPr/>
        </p:nvSpPr>
        <p:spPr bwMode="auto">
          <a:xfrm>
            <a:off x="958947" y="1787524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1687758" y="5665330"/>
            <a:ext cx="2743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1502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3" grpId="0" autoUpdateAnimBg="0"/>
      <p:bldP spid="15" grpId="0" autoUpdateAnimBg="0"/>
      <p:bldP spid="20" grpId="0" autoUpdateAnimBg="0"/>
      <p:bldP spid="23" grpId="0" autoUpdateAnimBg="0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59632" y="104511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一．定积分的换元积分公式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88178" y="782686"/>
            <a:ext cx="40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5.3.1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（换元法）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设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08574"/>
              </p:ext>
            </p:extLst>
          </p:nvPr>
        </p:nvGraphicFramePr>
        <p:xfrm>
          <a:off x="4343400" y="881063"/>
          <a:ext cx="2132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" name="Equation" r:id="rId3" imgW="2158920" imgH="393480" progId="Equation.DSMT4">
                  <p:embed/>
                </p:oleObj>
              </mc:Choice>
              <mc:Fallback>
                <p:oleObj name="Equation" r:id="rId3" imgW="2158920" imgH="39348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881063"/>
                        <a:ext cx="21320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82465"/>
              </p:ext>
            </p:extLst>
          </p:nvPr>
        </p:nvGraphicFramePr>
        <p:xfrm>
          <a:off x="6656388" y="833438"/>
          <a:ext cx="1154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" name="Equation" r:id="rId5" imgW="1168200" imgH="393480" progId="Equation.DSMT4">
                  <p:embed/>
                </p:oleObj>
              </mc:Choice>
              <mc:Fallback>
                <p:oleObj name="Equation" r:id="rId5" imgW="1168200" imgH="39348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833438"/>
                        <a:ext cx="11541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785130" y="755650"/>
            <a:ext cx="105407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满足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6163" y="1289050"/>
            <a:ext cx="903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931428"/>
              </p:ext>
            </p:extLst>
          </p:nvPr>
        </p:nvGraphicFramePr>
        <p:xfrm>
          <a:off x="1435131" y="1363384"/>
          <a:ext cx="2684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" name="Equation" r:id="rId7" imgW="2717640" imgH="444240" progId="Equation.DSMT4">
                  <p:embed/>
                </p:oleObj>
              </mc:Choice>
              <mc:Fallback>
                <p:oleObj name="Equation" r:id="rId7" imgW="2717640" imgH="44424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31" y="1363384"/>
                        <a:ext cx="26844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5199" y="1893888"/>
            <a:ext cx="120465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33973"/>
              </p:ext>
            </p:extLst>
          </p:nvPr>
        </p:nvGraphicFramePr>
        <p:xfrm>
          <a:off x="2151063" y="1981200"/>
          <a:ext cx="8778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981200"/>
                        <a:ext cx="8778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58002" y="1878013"/>
            <a:ext cx="8281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上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26834"/>
              </p:ext>
            </p:extLst>
          </p:nvPr>
        </p:nvGraphicFramePr>
        <p:xfrm>
          <a:off x="3597275" y="1987550"/>
          <a:ext cx="1781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" name="Equation" r:id="rId11" imgW="1803240" imgH="393480" progId="Equation.DSMT4">
                  <p:embed/>
                </p:oleObj>
              </mc:Choice>
              <mc:Fallback>
                <p:oleObj name="Equation" r:id="rId11" imgW="1803240" imgH="39348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987550"/>
                        <a:ext cx="17811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06126"/>
              </p:ext>
            </p:extLst>
          </p:nvPr>
        </p:nvGraphicFramePr>
        <p:xfrm>
          <a:off x="4298950" y="1377950"/>
          <a:ext cx="2800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" name="Equation" r:id="rId13" imgW="2844720" imgH="393480" progId="Equation.DSMT4">
                  <p:embed/>
                </p:oleObj>
              </mc:Choice>
              <mc:Fallback>
                <p:oleObj name="Equation" r:id="rId13" imgW="2844720" imgH="39348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1377950"/>
                        <a:ext cx="28003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832969" y="2533650"/>
            <a:ext cx="4175496" cy="819150"/>
            <a:chOff x="1122" y="1596"/>
            <a:chExt cx="2662" cy="464"/>
          </a:xfrm>
          <a:solidFill>
            <a:srgbClr val="FFFF00"/>
          </a:solidFill>
        </p:grpSpPr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951671"/>
                </p:ext>
              </p:extLst>
            </p:nvPr>
          </p:nvGraphicFramePr>
          <p:xfrm>
            <a:off x="1122" y="1596"/>
            <a:ext cx="2662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1" name="Equation" r:id="rId15" imgW="4228920" imgH="736560" progId="Equation.DSMT4">
                    <p:embed/>
                  </p:oleObj>
                </mc:Choice>
                <mc:Fallback>
                  <p:oleObj name="Equation" r:id="rId15" imgW="4228920" imgH="736560" progId="Equation.DSMT4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1596"/>
                          <a:ext cx="2662" cy="46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2629" y="1661"/>
            <a:ext cx="44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" name="Equation" r:id="rId17" imgW="291960" imgH="203040" progId="Equation.DSMT4">
                    <p:embed/>
                  </p:oleObj>
                </mc:Choice>
                <mc:Fallback>
                  <p:oleObj name="Equation" r:id="rId17" imgW="291960" imgH="203040" progId="Equation.DSMT4">
                    <p:embed/>
                    <p:pic>
                      <p:nvPicPr>
                        <p:cNvPr id="0" name="Picture 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1661"/>
                          <a:ext cx="44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3089" y="1651"/>
            <a:ext cx="52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" name="Equation" r:id="rId19" imgW="330120" imgH="203040" progId="Equation.DSMT4">
                    <p:embed/>
                  </p:oleObj>
                </mc:Choice>
                <mc:Fallback>
                  <p:oleObj name="Equation" r:id="rId19" imgW="330120" imgH="203040" progId="Equation.DSMT4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1651"/>
                          <a:ext cx="524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06962" y="3422656"/>
            <a:ext cx="5565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所证等式两边被积函数都连续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978154" y="3422656"/>
            <a:ext cx="3165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因此原函数都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存在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011556"/>
              </p:ext>
            </p:extLst>
          </p:nvPr>
        </p:nvGraphicFramePr>
        <p:xfrm>
          <a:off x="321796" y="4186386"/>
          <a:ext cx="4403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" name="Equation" r:id="rId21" imgW="4457520" imgH="444240" progId="Equation.DSMT4">
                  <p:embed/>
                </p:oleObj>
              </mc:Choice>
              <mc:Fallback>
                <p:oleObj name="Equation" r:id="rId21" imgW="4457520" imgH="44424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96" y="4186386"/>
                        <a:ext cx="4403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19822" y="4149080"/>
            <a:ext cx="903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是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43207" y="4825212"/>
            <a:ext cx="203284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的原函数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914151" y="4825212"/>
            <a:ext cx="158110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因此有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742512" y="4149080"/>
            <a:ext cx="82819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717619"/>
              </p:ext>
            </p:extLst>
          </p:nvPr>
        </p:nvGraphicFramePr>
        <p:xfrm>
          <a:off x="3389580" y="4716468"/>
          <a:ext cx="14303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" name="Equation" r:id="rId23" imgW="1447560" imgH="736560" progId="Equation.DSMT4">
                  <p:embed/>
                </p:oleObj>
              </mc:Choice>
              <mc:Fallback>
                <p:oleObj name="Equation" r:id="rId23" imgW="1447560" imgH="73656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580" y="4716468"/>
                        <a:ext cx="14303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797122"/>
              </p:ext>
            </p:extLst>
          </p:nvPr>
        </p:nvGraphicFramePr>
        <p:xfrm>
          <a:off x="4900880" y="4932368"/>
          <a:ext cx="20208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" name="Equation" r:id="rId25" imgW="2044440" imgH="393480" progId="Equation.DSMT4">
                  <p:embed/>
                </p:oleObj>
              </mc:Choice>
              <mc:Fallback>
                <p:oleObj name="Equation" r:id="rId25" imgW="2044440" imgH="39348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880" y="4932368"/>
                        <a:ext cx="20208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31793"/>
              </p:ext>
            </p:extLst>
          </p:nvPr>
        </p:nvGraphicFramePr>
        <p:xfrm>
          <a:off x="941229" y="5759678"/>
          <a:ext cx="1492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" name="Equation" r:id="rId27" imgW="1511280" imgH="393480" progId="Equation.DSMT4">
                  <p:embed/>
                </p:oleObj>
              </mc:Choice>
              <mc:Fallback>
                <p:oleObj name="Equation" r:id="rId27" imgW="1511280" imgH="39348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229" y="5759678"/>
                        <a:ext cx="14922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13904"/>
              </p:ext>
            </p:extLst>
          </p:nvPr>
        </p:nvGraphicFramePr>
        <p:xfrm>
          <a:off x="2593816" y="5759678"/>
          <a:ext cx="1419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Equation" r:id="rId29" imgW="1434960" imgH="393480" progId="Equation.DSMT4">
                  <p:embed/>
                </p:oleObj>
              </mc:Choice>
              <mc:Fallback>
                <p:oleObj name="Equation" r:id="rId29" imgW="1434960" imgH="39348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816" y="5759678"/>
                        <a:ext cx="1419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4100070" y="5586873"/>
            <a:ext cx="2873595" cy="736600"/>
            <a:chOff x="1929" y="3543"/>
            <a:chExt cx="1832" cy="464"/>
          </a:xfrm>
        </p:grpSpPr>
        <p:graphicFrame>
          <p:nvGraphicFramePr>
            <p:cNvPr id="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018947"/>
                </p:ext>
              </p:extLst>
            </p:nvPr>
          </p:nvGraphicFramePr>
          <p:xfrm>
            <a:off x="1929" y="3543"/>
            <a:ext cx="1832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" name="Equation" r:id="rId31" imgW="2908080" imgH="736560" progId="Equation.DSMT4">
                    <p:embed/>
                  </p:oleObj>
                </mc:Choice>
                <mc:Fallback>
                  <p:oleObj name="Equation" r:id="rId31" imgW="2908080" imgH="736560" progId="Equation.DSMT4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3543"/>
                          <a:ext cx="1832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089139"/>
                </p:ext>
              </p:extLst>
            </p:nvPr>
          </p:nvGraphicFramePr>
          <p:xfrm>
            <a:off x="2605" y="3652"/>
            <a:ext cx="3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" name="Equation" r:id="rId33" imgW="291960" imgH="203040" progId="Equation.DSMT4">
                    <p:embed/>
                  </p:oleObj>
                </mc:Choice>
                <mc:Fallback>
                  <p:oleObj name="Equation" r:id="rId33" imgW="291960" imgH="203040" progId="Equation.DSMT4">
                    <p:embed/>
                    <p:pic>
                      <p:nvPicPr>
                        <p:cNvPr id="0" name="Picture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3652"/>
                          <a:ext cx="393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7266062"/>
                </p:ext>
              </p:extLst>
            </p:nvPr>
          </p:nvGraphicFramePr>
          <p:xfrm>
            <a:off x="3119" y="3652"/>
            <a:ext cx="44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1" name="Equation" r:id="rId35" imgW="330120" imgH="203040" progId="Equation.DSMT4">
                    <p:embed/>
                  </p:oleObj>
                </mc:Choice>
                <mc:Fallback>
                  <p:oleObj name="Equation" r:id="rId35" imgW="330120" imgH="203040" progId="Equation.DSMT4">
                    <p:embed/>
                    <p:pic>
                      <p:nvPicPr>
                        <p:cNvPr id="0" name="Picture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3652"/>
                          <a:ext cx="44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204259" y="4192736"/>
            <a:ext cx="1192103" cy="431800"/>
            <a:chOff x="360" y="2956"/>
            <a:chExt cx="760" cy="272"/>
          </a:xfrm>
        </p:grpSpPr>
        <p:graphicFrame>
          <p:nvGraphicFramePr>
            <p:cNvPr id="3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1074413"/>
                </p:ext>
              </p:extLst>
            </p:nvPr>
          </p:nvGraphicFramePr>
          <p:xfrm>
            <a:off x="360" y="2980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2" name="Equation" r:id="rId37" imgW="1206360" imgH="393480" progId="Equation.DSMT4">
                    <p:embed/>
                  </p:oleObj>
                </mc:Choice>
                <mc:Fallback>
                  <p:oleObj name="Equation" r:id="rId37" imgW="1206360" imgH="393480" progId="Equation.DSMT4">
                    <p:embed/>
                    <p:pic>
                      <p:nvPicPr>
                        <p:cNvPr id="0" name="Picture 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2980"/>
                          <a:ext cx="76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7"/>
            <p:cNvGraphicFramePr>
              <a:graphicFrameLocks noChangeAspect="1"/>
            </p:cNvGraphicFramePr>
            <p:nvPr/>
          </p:nvGraphicFramePr>
          <p:xfrm>
            <a:off x="619" y="2956"/>
            <a:ext cx="3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3" name="Equation" r:id="rId39" imgW="291960" imgH="203040" progId="Equation.DSMT4">
                    <p:embed/>
                  </p:oleObj>
                </mc:Choice>
                <mc:Fallback>
                  <p:oleObj name="Equation" r:id="rId39" imgW="291960" imgH="203040" progId="Equation.DSMT4">
                    <p:embed/>
                    <p:pic>
                      <p:nvPicPr>
                        <p:cNvPr id="0" name="Picture 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2956"/>
                          <a:ext cx="388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6907064" y="4191149"/>
            <a:ext cx="1897954" cy="434975"/>
            <a:chOff x="1520" y="2966"/>
            <a:chExt cx="1210" cy="274"/>
          </a:xfrm>
        </p:grpSpPr>
        <p:graphicFrame>
          <p:nvGraphicFramePr>
            <p:cNvPr id="3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315235"/>
                </p:ext>
              </p:extLst>
            </p:nvPr>
          </p:nvGraphicFramePr>
          <p:xfrm>
            <a:off x="1520" y="2980"/>
            <a:ext cx="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" name="Equation" r:id="rId41" imgW="1218960" imgH="393480" progId="Equation.DSMT4">
                    <p:embed/>
                  </p:oleObj>
                </mc:Choice>
                <mc:Fallback>
                  <p:oleObj name="Equation" r:id="rId41" imgW="1218960" imgH="393480" progId="Equation.DSMT4">
                    <p:embed/>
                    <p:pic>
                      <p:nvPicPr>
                        <p:cNvPr id="0" name="Picture 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2980"/>
                          <a:ext cx="76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0"/>
            <p:cNvGraphicFramePr>
              <a:graphicFrameLocks noChangeAspect="1"/>
            </p:cNvGraphicFramePr>
            <p:nvPr/>
          </p:nvGraphicFramePr>
          <p:xfrm>
            <a:off x="1792" y="2966"/>
            <a:ext cx="3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5" name="Equation" r:id="rId43" imgW="291960" imgH="203040" progId="Equation.DSMT4">
                    <p:embed/>
                  </p:oleObj>
                </mc:Choice>
                <mc:Fallback>
                  <p:oleObj name="Equation" r:id="rId43" imgW="291960" imgH="203040" progId="Equation.DSMT4">
                    <p:embed/>
                    <p:pic>
                      <p:nvPicPr>
                        <p:cNvPr id="0" name="Picture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966"/>
                          <a:ext cx="388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1"/>
            <p:cNvGraphicFramePr>
              <a:graphicFrameLocks noChangeAspect="1"/>
            </p:cNvGraphicFramePr>
            <p:nvPr/>
          </p:nvGraphicFramePr>
          <p:xfrm>
            <a:off x="2308" y="2968"/>
            <a:ext cx="42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" name="Equation" r:id="rId45" imgW="330120" imgH="203040" progId="Equation.DSMT4">
                    <p:embed/>
                  </p:oleObj>
                </mc:Choice>
                <mc:Fallback>
                  <p:oleObj name="Equation" r:id="rId45" imgW="330120" imgH="203040" progId="Equation.DSMT4">
                    <p:embed/>
                    <p:pic>
                      <p:nvPicPr>
                        <p:cNvPr id="0" name="Picture 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2968"/>
                          <a:ext cx="422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4299026" y="1752600"/>
            <a:ext cx="263517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3" name="Text Box 50"/>
          <p:cNvSpPr txBox="1">
            <a:spLocks noChangeArrowheads="1"/>
          </p:cNvSpPr>
          <p:nvPr/>
        </p:nvSpPr>
        <p:spPr bwMode="auto">
          <a:xfrm>
            <a:off x="546258" y="2635250"/>
            <a:ext cx="5388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7704588" y="5589240"/>
            <a:ext cx="1134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7" grpId="0" build="p" autoUpdateAnimBg="0" advAuto="0"/>
      <p:bldP spid="8" grpId="0" autoUpdateAnimBg="0"/>
      <p:bldP spid="10" grpId="0" autoUpdateAnimBg="0"/>
      <p:bldP spid="12" grpId="0" autoUpdateAnimBg="0"/>
      <p:bldP spid="19" grpId="0" autoUpdateAnimBg="0"/>
      <p:bldP spid="20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42" grpId="0" animBg="1"/>
      <p:bldP spid="43" grpId="0" build="p" autoUpdateAnimBg="0"/>
      <p:bldP spid="4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98682" y="4348452"/>
            <a:ext cx="762000" cy="533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22482" y="3357852"/>
            <a:ext cx="990600" cy="533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91879"/>
              </p:ext>
            </p:extLst>
          </p:nvPr>
        </p:nvGraphicFramePr>
        <p:xfrm>
          <a:off x="1498600" y="272678"/>
          <a:ext cx="3844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7" name="Equation" r:id="rId3" imgW="3848040" imgH="761760" progId="Equation.DSMT4">
                  <p:embed/>
                </p:oleObj>
              </mc:Choice>
              <mc:Fallback>
                <p:oleObj name="Equation" r:id="rId3" imgW="3848040" imgH="76176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72678"/>
                        <a:ext cx="38449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23003"/>
              </p:ext>
            </p:extLst>
          </p:nvPr>
        </p:nvGraphicFramePr>
        <p:xfrm>
          <a:off x="1498600" y="1025153"/>
          <a:ext cx="4452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8" name="Equation" r:id="rId5" imgW="4457520" imgH="761760" progId="Equation.DSMT4">
                  <p:embed/>
                </p:oleObj>
              </mc:Choice>
              <mc:Fallback>
                <p:oleObj name="Equation" r:id="rId5" imgW="4457520" imgH="76176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025153"/>
                        <a:ext cx="44529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60571"/>
              </p:ext>
            </p:extLst>
          </p:nvPr>
        </p:nvGraphicFramePr>
        <p:xfrm>
          <a:off x="1498600" y="1857028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7" imgW="1739880" imgH="431640" progId="Equation.DSMT4">
                  <p:embed/>
                </p:oleObj>
              </mc:Choice>
              <mc:Fallback>
                <p:oleObj name="Equation" r:id="rId7" imgW="1739880" imgH="4316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57028"/>
                        <a:ext cx="1739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354920"/>
              </p:ext>
            </p:extLst>
          </p:nvPr>
        </p:nvGraphicFramePr>
        <p:xfrm>
          <a:off x="3239293" y="1857028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9" imgW="1434960" imgH="431640" progId="Equation.DSMT4">
                  <p:embed/>
                </p:oleObj>
              </mc:Choice>
              <mc:Fallback>
                <p:oleObj name="Equation" r:id="rId9" imgW="1434960" imgH="43164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293" y="1857028"/>
                        <a:ext cx="143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7611" y="2408184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由此得递推公式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659714"/>
              </p:ext>
            </p:extLst>
          </p:nvPr>
        </p:nvGraphicFramePr>
        <p:xfrm>
          <a:off x="2955200" y="2382151"/>
          <a:ext cx="191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11" imgW="1917360" imgH="685800" progId="Equation.DSMT4">
                  <p:embed/>
                </p:oleObj>
              </mc:Choice>
              <mc:Fallback>
                <p:oleObj name="Equation" r:id="rId11" imgW="1917360" imgH="6858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200" y="2382151"/>
                        <a:ext cx="19177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64882" y="335785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于是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38575"/>
              </p:ext>
            </p:extLst>
          </p:nvPr>
        </p:nvGraphicFramePr>
        <p:xfrm>
          <a:off x="1903182" y="3427702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13" imgW="838080" imgH="431640" progId="Equation.DSMT4">
                  <p:embed/>
                </p:oleObj>
              </mc:Choice>
              <mc:Fallback>
                <p:oleObj name="Equation" r:id="rId13" imgW="838080" imgH="43164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182" y="3427702"/>
                        <a:ext cx="83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63632"/>
              </p:ext>
            </p:extLst>
          </p:nvPr>
        </p:nvGraphicFramePr>
        <p:xfrm>
          <a:off x="2810301" y="3300702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15" imgW="977760" imgH="685800" progId="Equation.DSMT4">
                  <p:embed/>
                </p:oleObj>
              </mc:Choice>
              <mc:Fallback>
                <p:oleObj name="Equation" r:id="rId15" imgW="977760" imgH="6858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301" y="3300702"/>
                        <a:ext cx="977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60276"/>
              </p:ext>
            </p:extLst>
          </p:nvPr>
        </p:nvGraphicFramePr>
        <p:xfrm>
          <a:off x="1763688" y="4342102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" name="Equation" r:id="rId17" imgW="1028520" imgH="431640" progId="Equation.DSMT4">
                  <p:embed/>
                </p:oleObj>
              </mc:Choice>
              <mc:Fallback>
                <p:oleObj name="Equation" r:id="rId17" imgW="1028520" imgH="4316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342102"/>
                        <a:ext cx="102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346257"/>
              </p:ext>
            </p:extLst>
          </p:nvPr>
        </p:nvGraphicFramePr>
        <p:xfrm>
          <a:off x="2784910" y="4196052"/>
          <a:ext cx="9777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5" name="Equation" r:id="rId19" imgW="977760" imgH="685800" progId="Equation.DSMT4">
                  <p:embed/>
                </p:oleObj>
              </mc:Choice>
              <mc:Fallback>
                <p:oleObj name="Equation" r:id="rId19" imgW="977760" imgH="6858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910" y="4196052"/>
                        <a:ext cx="97776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56769" y="527798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17074"/>
              </p:ext>
            </p:extLst>
          </p:nvPr>
        </p:nvGraphicFramePr>
        <p:xfrm>
          <a:off x="1131126" y="5321641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6" name="Equation" r:id="rId21" imgW="609480" imgH="431640" progId="Equation.DSMT4">
                  <p:embed/>
                </p:oleObj>
              </mc:Choice>
              <mc:Fallback>
                <p:oleObj name="Equation" r:id="rId21" imgW="609480" imgH="43164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26" y="5321641"/>
                        <a:ext cx="609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256664"/>
              </p:ext>
            </p:extLst>
          </p:nvPr>
        </p:nvGraphicFramePr>
        <p:xfrm>
          <a:off x="1751838" y="5156541"/>
          <a:ext cx="73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7" name="Equation" r:id="rId23" imgW="736560" imgH="761760" progId="Equation.DSMT4">
                  <p:embed/>
                </p:oleObj>
              </mc:Choice>
              <mc:Fallback>
                <p:oleObj name="Equation" r:id="rId23" imgW="736560" imgH="7617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838" y="5156541"/>
                        <a:ext cx="736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84098"/>
              </p:ext>
            </p:extLst>
          </p:nvPr>
        </p:nvGraphicFramePr>
        <p:xfrm>
          <a:off x="2545588" y="5156541"/>
          <a:ext cx="749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8" name="Equation" r:id="rId25" imgW="749160" imgH="761760" progId="Equation.DSMT4">
                  <p:embed/>
                </p:oleObj>
              </mc:Choice>
              <mc:Fallback>
                <p:oleObj name="Equation" r:id="rId25" imgW="749160" imgH="76176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588" y="5156541"/>
                        <a:ext cx="749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24193"/>
              </p:ext>
            </p:extLst>
          </p:nvPr>
        </p:nvGraphicFramePr>
        <p:xfrm>
          <a:off x="6588224" y="332656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9" name="Equation" r:id="rId27" imgW="2209680" imgH="761760" progId="Equation.DSMT4">
                  <p:embed/>
                </p:oleObj>
              </mc:Choice>
              <mc:Fallback>
                <p:oleObj name="Equation" r:id="rId27" imgW="2209680" imgH="76176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32656"/>
                        <a:ext cx="2209800" cy="762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174594"/>
              </p:ext>
            </p:extLst>
          </p:nvPr>
        </p:nvGraphicFramePr>
        <p:xfrm>
          <a:off x="3439120" y="5156541"/>
          <a:ext cx="2019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0" name="Equation" r:id="rId29" imgW="2019240" imgH="761760" progId="Equation.DSMT4">
                  <p:embed/>
                </p:oleObj>
              </mc:Choice>
              <mc:Fallback>
                <p:oleObj name="Equation" r:id="rId29" imgW="2019240" imgH="76176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120" y="5156541"/>
                        <a:ext cx="2019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162021"/>
              </p:ext>
            </p:extLst>
          </p:nvPr>
        </p:nvGraphicFramePr>
        <p:xfrm>
          <a:off x="5592532" y="5340691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" name="Equation" r:id="rId31" imgW="469800" imgH="393480" progId="Equation.DSMT4">
                  <p:embed/>
                </p:oleObj>
              </mc:Choice>
              <mc:Fallback>
                <p:oleObj name="Equation" r:id="rId31" imgW="469800" imgH="3934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532" y="5340691"/>
                        <a:ext cx="46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141442" y="5277985"/>
            <a:ext cx="30522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故所证结论成立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60124"/>
              </p:ext>
            </p:extLst>
          </p:nvPr>
        </p:nvGraphicFramePr>
        <p:xfrm>
          <a:off x="6386481" y="3375860"/>
          <a:ext cx="405675" cy="5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" name="Equation" r:id="rId33" imgW="152280" imgH="228600" progId="Equation.DSMT4">
                  <p:embed/>
                </p:oleObj>
              </mc:Choice>
              <mc:Fallback>
                <p:oleObj name="Equation" r:id="rId33" imgW="152280" imgH="2286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481" y="3375860"/>
                        <a:ext cx="405675" cy="591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96224"/>
              </p:ext>
            </p:extLst>
          </p:nvPr>
        </p:nvGraphicFramePr>
        <p:xfrm>
          <a:off x="6449981" y="4290259"/>
          <a:ext cx="372268" cy="59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3" name="Equation" r:id="rId35" imgW="139680" imgH="228600" progId="Equation.DSMT4">
                  <p:embed/>
                </p:oleObj>
              </mc:Choice>
              <mc:Fallback>
                <p:oleObj name="Equation" r:id="rId35" imgW="139680" imgH="2286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981" y="4290259"/>
                        <a:ext cx="372268" cy="591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314651"/>
              </p:ext>
            </p:extLst>
          </p:nvPr>
        </p:nvGraphicFramePr>
        <p:xfrm>
          <a:off x="3835964" y="3418524"/>
          <a:ext cx="873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4" name="Equation" r:id="rId37" imgW="876240" imgH="431640" progId="Equation.DSMT4">
                  <p:embed/>
                </p:oleObj>
              </mc:Choice>
              <mc:Fallback>
                <p:oleObj name="Equation" r:id="rId37" imgW="876240" imgH="4316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964" y="3418524"/>
                        <a:ext cx="8731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3"/>
          <p:cNvGrpSpPr>
            <a:grpSpLocks/>
          </p:cNvGrpSpPr>
          <p:nvPr/>
        </p:nvGrpSpPr>
        <p:grpSpPr bwMode="auto">
          <a:xfrm>
            <a:off x="3922482" y="3316577"/>
            <a:ext cx="1863725" cy="727075"/>
            <a:chOff x="4512" y="1798"/>
            <a:chExt cx="1174" cy="458"/>
          </a:xfrm>
          <a:solidFill>
            <a:srgbClr val="002060"/>
          </a:solidFill>
        </p:grpSpPr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4512" y="1824"/>
              <a:ext cx="816" cy="43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8" name="Object 35"/>
            <p:cNvGraphicFramePr>
              <a:graphicFrameLocks noChangeAspect="1"/>
            </p:cNvGraphicFramePr>
            <p:nvPr/>
          </p:nvGraphicFramePr>
          <p:xfrm>
            <a:off x="4512" y="1798"/>
            <a:ext cx="5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5" name="Equation" r:id="rId39" imgW="784800" imgH="604800" progId="Equation.DSMT4">
                    <p:embed/>
                  </p:oleObj>
                </mc:Choice>
                <mc:Fallback>
                  <p:oleObj name="Equation" r:id="rId39" imgW="784800" imgH="604800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98"/>
                          <a:ext cx="530" cy="41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6"/>
            <p:cNvGraphicFramePr>
              <a:graphicFrameLocks noChangeAspect="1"/>
            </p:cNvGraphicFramePr>
            <p:nvPr/>
          </p:nvGraphicFramePr>
          <p:xfrm>
            <a:off x="5088" y="1872"/>
            <a:ext cx="59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6" name="Equation" r:id="rId41" imgW="1109880" imgH="515160" progId="Equation.3">
                    <p:embed/>
                  </p:oleObj>
                </mc:Choice>
                <mc:Fallback>
                  <p:oleObj name="Equation" r:id="rId41" imgW="1109880" imgH="51516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872"/>
                          <a:ext cx="598" cy="27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4989282" y="3415002"/>
            <a:ext cx="762000" cy="457200"/>
            <a:chOff x="2880" y="2256"/>
            <a:chExt cx="480" cy="288"/>
          </a:xfrm>
          <a:solidFill>
            <a:srgbClr val="002060"/>
          </a:solidFill>
        </p:grpSpPr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2880" y="2256"/>
              <a:ext cx="480" cy="288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2" name="Object 39"/>
            <p:cNvGraphicFramePr>
              <a:graphicFrameLocks noChangeAspect="1"/>
            </p:cNvGraphicFramePr>
            <p:nvPr/>
          </p:nvGraphicFramePr>
          <p:xfrm>
            <a:off x="2913" y="2373"/>
            <a:ext cx="207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7" name="Equation" r:id="rId43" imgW="392400" imgH="123120" progId="Equation.3">
                    <p:embed/>
                  </p:oleObj>
                </mc:Choice>
                <mc:Fallback>
                  <p:oleObj name="Equation" r:id="rId43" imgW="392400" imgH="12312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2373"/>
                          <a:ext cx="207" cy="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145338"/>
              </p:ext>
            </p:extLst>
          </p:nvPr>
        </p:nvGraphicFramePr>
        <p:xfrm>
          <a:off x="5446482" y="3341977"/>
          <a:ext cx="968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8" name="Equation" r:id="rId45" imgW="897120" imgH="604800" progId="Equation.3">
                  <p:embed/>
                </p:oleObj>
              </mc:Choice>
              <mc:Fallback>
                <p:oleObj name="Equation" r:id="rId45" imgW="897120" imgH="6048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82" y="3341977"/>
                        <a:ext cx="968375" cy="6508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389904"/>
              </p:ext>
            </p:extLst>
          </p:nvPr>
        </p:nvGraphicFramePr>
        <p:xfrm>
          <a:off x="3877239" y="4369437"/>
          <a:ext cx="8366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9" name="Equation" r:id="rId47" imgW="838080" imgH="431640" progId="Equation.DSMT4">
                  <p:embed/>
                </p:oleObj>
              </mc:Choice>
              <mc:Fallback>
                <p:oleObj name="Equation" r:id="rId47" imgW="838080" imgH="4316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239" y="4369437"/>
                        <a:ext cx="83661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3922482" y="4157952"/>
            <a:ext cx="1849438" cy="800100"/>
            <a:chOff x="2208" y="2712"/>
            <a:chExt cx="1165" cy="504"/>
          </a:xfrm>
        </p:grpSpPr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2208" y="2712"/>
              <a:ext cx="829" cy="50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7" name="Object 44"/>
            <p:cNvGraphicFramePr>
              <a:graphicFrameLocks noChangeAspect="1"/>
            </p:cNvGraphicFramePr>
            <p:nvPr/>
          </p:nvGraphicFramePr>
          <p:xfrm>
            <a:off x="2221" y="2760"/>
            <a:ext cx="52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0" name="Equation" r:id="rId49" imgW="784800" imgH="604800" progId="Equation.3">
                    <p:embed/>
                  </p:oleObj>
                </mc:Choice>
                <mc:Fallback>
                  <p:oleObj name="Equation" r:id="rId49" imgW="784800" imgH="604800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760"/>
                          <a:ext cx="52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5"/>
            <p:cNvGraphicFramePr>
              <a:graphicFrameLocks noChangeAspect="1"/>
            </p:cNvGraphicFramePr>
            <p:nvPr/>
          </p:nvGraphicFramePr>
          <p:xfrm>
            <a:off x="2777" y="2838"/>
            <a:ext cx="59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1" name="Equation" r:id="rId51" imgW="1098720" imgH="515160" progId="Equation.3">
                    <p:embed/>
                  </p:oleObj>
                </mc:Choice>
                <mc:Fallback>
                  <p:oleObj name="Equation" r:id="rId51" imgW="1098720" imgH="515160" progId="Equation.3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2838"/>
                          <a:ext cx="59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4989282" y="4272252"/>
            <a:ext cx="838200" cy="609600"/>
            <a:chOff x="2880" y="2784"/>
            <a:chExt cx="528" cy="384"/>
          </a:xfrm>
          <a:solidFill>
            <a:srgbClr val="7030A0"/>
          </a:solidFill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880" y="2784"/>
              <a:ext cx="528" cy="384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1" name="Object 48"/>
            <p:cNvGraphicFramePr>
              <a:graphicFrameLocks noChangeAspect="1"/>
            </p:cNvGraphicFramePr>
            <p:nvPr/>
          </p:nvGraphicFramePr>
          <p:xfrm>
            <a:off x="2896" y="2935"/>
            <a:ext cx="22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2" name="Equation" r:id="rId53" imgW="392400" imgH="123120" progId="Equation.3">
                    <p:embed/>
                  </p:oleObj>
                </mc:Choice>
                <mc:Fallback>
                  <p:oleObj name="Equation" r:id="rId53" imgW="392400" imgH="123120" progId="Equation.3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935"/>
                          <a:ext cx="224" cy="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11804"/>
              </p:ext>
            </p:extLst>
          </p:nvPr>
        </p:nvGraphicFramePr>
        <p:xfrm>
          <a:off x="5446482" y="4272252"/>
          <a:ext cx="96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3" name="Equation" r:id="rId55" imgW="897120" imgH="582480" progId="Equation.3">
                  <p:embed/>
                </p:oleObj>
              </mc:Choice>
              <mc:Fallback>
                <p:oleObj name="Equation" r:id="rId55" imgW="897120" imgH="58248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82" y="4272252"/>
                        <a:ext cx="965200" cy="633413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 bwMode="auto">
          <a:xfrm>
            <a:off x="396925" y="5992506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utoUpdateAnimBg="0"/>
      <p:bldP spid="10" grpId="0" autoUpdateAnimBg="0"/>
      <p:bldP spid="15" grpId="0" autoUpdateAnimBg="0"/>
      <p:bldP spid="22" grpId="0" autoUpdateAnimBg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188640"/>
            <a:ext cx="1605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☆例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16.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2366" y="265074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051720" y="18864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填空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05640"/>
              </p:ext>
            </p:extLst>
          </p:nvPr>
        </p:nvGraphicFramePr>
        <p:xfrm>
          <a:off x="5594350" y="1484784"/>
          <a:ext cx="35496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8" name="Equation" r:id="rId3" imgW="3555720" imgH="812520" progId="Equation.DSMT4">
                  <p:embed/>
                </p:oleObj>
              </mc:Choice>
              <mc:Fallback>
                <p:oleObj name="Equation" r:id="rId3" imgW="3555720" imgH="81252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484784"/>
                        <a:ext cx="354965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50559"/>
              </p:ext>
            </p:extLst>
          </p:nvPr>
        </p:nvGraphicFramePr>
        <p:xfrm>
          <a:off x="395536" y="1635448"/>
          <a:ext cx="34988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Equation" r:id="rId5" imgW="3504960" imgH="812520" progId="Equation.DSMT4">
                  <p:embed/>
                </p:oleObj>
              </mc:Choice>
              <mc:Fallback>
                <p:oleObj name="Equation" r:id="rId5" imgW="3504960" imgH="81252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35448"/>
                        <a:ext cx="349885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61990"/>
              </p:ext>
            </p:extLst>
          </p:nvPr>
        </p:nvGraphicFramePr>
        <p:xfrm>
          <a:off x="5580112" y="620688"/>
          <a:ext cx="34988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0" name="Equation" r:id="rId7" imgW="3504960" imgH="812520" progId="Equation.DSMT4">
                  <p:embed/>
                </p:oleObj>
              </mc:Choice>
              <mc:Fallback>
                <p:oleObj name="Equation" r:id="rId7" imgW="3504960" imgH="8125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20688"/>
                        <a:ext cx="349885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044145"/>
              </p:ext>
            </p:extLst>
          </p:nvPr>
        </p:nvGraphicFramePr>
        <p:xfrm>
          <a:off x="395536" y="699344"/>
          <a:ext cx="52101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Equation" r:id="rId9" imgW="5219640" imgH="812520" progId="Equation.DSMT4">
                  <p:embed/>
                </p:oleObj>
              </mc:Choice>
              <mc:Fallback>
                <p:oleObj name="Equation" r:id="rId9" imgW="5219640" imgH="81252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99344"/>
                        <a:ext cx="521017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31067"/>
              </p:ext>
            </p:extLst>
          </p:nvPr>
        </p:nvGraphicFramePr>
        <p:xfrm>
          <a:off x="1325065" y="2466594"/>
          <a:ext cx="52736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11" imgW="5283000" imgH="888840" progId="Equation.DSMT4">
                  <p:embed/>
                </p:oleObj>
              </mc:Choice>
              <mc:Fallback>
                <p:oleObj name="Equation" r:id="rId11" imgW="5283000" imgH="8888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065" y="2466594"/>
                        <a:ext cx="5273675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6315"/>
              </p:ext>
            </p:extLst>
          </p:nvPr>
        </p:nvGraphicFramePr>
        <p:xfrm>
          <a:off x="1337742" y="3415779"/>
          <a:ext cx="26082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name="Equation" r:id="rId13" imgW="2616120" imgH="901440" progId="Equation.DSMT4">
                  <p:embed/>
                </p:oleObj>
              </mc:Choice>
              <mc:Fallback>
                <p:oleObj name="Equation" r:id="rId13" imgW="2616120" imgH="9014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742" y="3415779"/>
                        <a:ext cx="260826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3161"/>
              </p:ext>
            </p:extLst>
          </p:nvPr>
        </p:nvGraphicFramePr>
        <p:xfrm>
          <a:off x="1342504" y="4365104"/>
          <a:ext cx="43227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4" name="Equation" r:id="rId15" imgW="4330440" imgH="914400" progId="Equation.DSMT4">
                  <p:embed/>
                </p:oleObj>
              </mc:Choice>
              <mc:Fallback>
                <p:oleObj name="Equation" r:id="rId15" imgW="4330440" imgH="914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504" y="4365104"/>
                        <a:ext cx="432276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72286"/>
              </p:ext>
            </p:extLst>
          </p:nvPr>
        </p:nvGraphicFramePr>
        <p:xfrm>
          <a:off x="1348854" y="5327129"/>
          <a:ext cx="38925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5" name="Equation" r:id="rId17" imgW="3898800" imgH="914400" progId="Equation.DSMT4">
                  <p:embed/>
                </p:oleObj>
              </mc:Choice>
              <mc:Fallback>
                <p:oleObj name="Equation" r:id="rId17" imgW="3898800" imgH="914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54" y="5327129"/>
                        <a:ext cx="389255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511533"/>
              </p:ext>
            </p:extLst>
          </p:nvPr>
        </p:nvGraphicFramePr>
        <p:xfrm>
          <a:off x="4499992" y="454432"/>
          <a:ext cx="27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6" name="Equation" r:id="rId19" imgW="279360" imgH="825480" progId="Equation.DSMT4">
                  <p:embed/>
                </p:oleObj>
              </mc:Choice>
              <mc:Fallback>
                <p:oleObj name="Equation" r:id="rId19" imgW="279360" imgH="825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54432"/>
                        <a:ext cx="279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83136"/>
              </p:ext>
            </p:extLst>
          </p:nvPr>
        </p:nvGraphicFramePr>
        <p:xfrm>
          <a:off x="8172400" y="476385"/>
          <a:ext cx="26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7" name="Equation" r:id="rId21" imgW="266400" imgH="838080" progId="Equation.DSMT4">
                  <p:embed/>
                </p:oleObj>
              </mc:Choice>
              <mc:Fallback>
                <p:oleObj name="Equation" r:id="rId21" imgW="266400" imgH="8380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476385"/>
                        <a:ext cx="266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097411"/>
              </p:ext>
            </p:extLst>
          </p:nvPr>
        </p:nvGraphicFramePr>
        <p:xfrm>
          <a:off x="3016249" y="1563440"/>
          <a:ext cx="44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8" name="Equation" r:id="rId23" imgW="444240" imgH="838080" progId="Equation.DSMT4">
                  <p:embed/>
                </p:oleObj>
              </mc:Choice>
              <mc:Fallback>
                <p:oleObj name="Equation" r:id="rId23" imgW="444240" imgH="838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49" y="1563440"/>
                        <a:ext cx="44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42567"/>
              </p:ext>
            </p:extLst>
          </p:nvPr>
        </p:nvGraphicFramePr>
        <p:xfrm>
          <a:off x="8172400" y="1412776"/>
          <a:ext cx="40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9" name="Equation" r:id="rId25" imgW="406080" imgH="838080" progId="Equation.DSMT4">
                  <p:embed/>
                </p:oleObj>
              </mc:Choice>
              <mc:Fallback>
                <p:oleObj name="Equation" r:id="rId25" imgW="406080" imgH="8380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1412776"/>
                        <a:ext cx="406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1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04792" y="188640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了解一下：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17932"/>
              </p:ext>
            </p:extLst>
          </p:nvPr>
        </p:nvGraphicFramePr>
        <p:xfrm>
          <a:off x="904792" y="760529"/>
          <a:ext cx="2206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3" imgW="2197080" imgH="1002960" progId="Equation.DSMT4">
                  <p:embed/>
                </p:oleObj>
              </mc:Choice>
              <mc:Fallback>
                <p:oleObj name="Equation" r:id="rId3" imgW="2197080" imgH="10029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92" y="760529"/>
                        <a:ext cx="2206625" cy="996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8175"/>
              </p:ext>
            </p:extLst>
          </p:nvPr>
        </p:nvGraphicFramePr>
        <p:xfrm>
          <a:off x="4427984" y="717867"/>
          <a:ext cx="3644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5" imgW="3644640" imgH="1079280" progId="Equation.DSMT4">
                  <p:embed/>
                </p:oleObj>
              </mc:Choice>
              <mc:Fallback>
                <p:oleObj name="Equation" r:id="rId5" imgW="3644640" imgH="10792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717867"/>
                        <a:ext cx="3644900" cy="10795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43859"/>
              </p:ext>
            </p:extLst>
          </p:nvPr>
        </p:nvGraphicFramePr>
        <p:xfrm>
          <a:off x="3131840" y="1830214"/>
          <a:ext cx="38560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7" imgW="3848040" imgH="380880" progId="Equation.DSMT4">
                  <p:embed/>
                </p:oleObj>
              </mc:Choice>
              <mc:Fallback>
                <p:oleObj name="Equation" r:id="rId7" imgW="3848040" imgH="3808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30214"/>
                        <a:ext cx="38560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11560" y="183021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10709" y="183021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11560" y="235343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95809"/>
              </p:ext>
            </p:extLst>
          </p:nvPr>
        </p:nvGraphicFramePr>
        <p:xfrm>
          <a:off x="2183075" y="2315697"/>
          <a:ext cx="5981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9" imgW="5981400" imgH="761760" progId="Equation.DSMT4">
                  <p:embed/>
                </p:oleObj>
              </mc:Choice>
              <mc:Fallback>
                <p:oleObj name="Equation" r:id="rId9" imgW="5981400" imgH="7617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075" y="2315697"/>
                        <a:ext cx="5981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40339"/>
              </p:ext>
            </p:extLst>
          </p:nvPr>
        </p:nvGraphicFramePr>
        <p:xfrm>
          <a:off x="2716726" y="3140968"/>
          <a:ext cx="50974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11" imgW="5105160" imgH="901440" progId="Equation.DSMT4">
                  <p:embed/>
                </p:oleObj>
              </mc:Choice>
              <mc:Fallback>
                <p:oleObj name="Equation" r:id="rId11" imgW="5105160" imgH="9014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726" y="3140968"/>
                        <a:ext cx="50974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11560" y="336567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11560" y="42210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亦即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12259"/>
              </p:ext>
            </p:extLst>
          </p:nvPr>
        </p:nvGraphicFramePr>
        <p:xfrm>
          <a:off x="2892837" y="4077072"/>
          <a:ext cx="5003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13" imgW="5003640" imgH="1079280" progId="Equation.DSMT4">
                  <p:embed/>
                </p:oleObj>
              </mc:Choice>
              <mc:Fallback>
                <p:oleObj name="Equation" r:id="rId13" imgW="5003640" imgH="10792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837" y="4077072"/>
                        <a:ext cx="5003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575716" y="550954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由夹逼准则得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57581"/>
              </p:ext>
            </p:extLst>
          </p:nvPr>
        </p:nvGraphicFramePr>
        <p:xfrm>
          <a:off x="3084513" y="5211763"/>
          <a:ext cx="383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15" imgW="3835080" imgH="1079280" progId="Equation.DSMT4">
                  <p:embed/>
                </p:oleObj>
              </mc:Choice>
              <mc:Fallback>
                <p:oleObj name="Equation" r:id="rId15" imgW="3835080" imgH="10792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211763"/>
                        <a:ext cx="3835400" cy="10795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8245444" y="3627284"/>
            <a:ext cx="615553" cy="26642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沃利斯公式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876256" y="5771150"/>
            <a:ext cx="13691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659009" y="6165304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67940" y="828726"/>
            <a:ext cx="615553" cy="8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已证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851920" y="828726"/>
            <a:ext cx="615553" cy="8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现证</a:t>
            </a:r>
          </a:p>
        </p:txBody>
      </p:sp>
    </p:spTree>
    <p:extLst>
      <p:ext uri="{BB962C8B-B14F-4D97-AF65-F5344CB8AC3E}">
        <p14:creationId xmlns:p14="http://schemas.microsoft.com/office/powerpoint/2010/main" val="339690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3" grpId="0"/>
      <p:bldP spid="17" grpId="0"/>
      <p:bldP spid="18" grpId="0"/>
      <p:bldP spid="21" grpId="0"/>
      <p:bldP spid="24" grpId="0" animBg="1"/>
      <p:bldP spid="29" grpId="0"/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7624" y="260648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三．分部积分法综合题杂例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37483" y="1052046"/>
            <a:ext cx="1605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17.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835696" y="105204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67877"/>
              </p:ext>
            </p:extLst>
          </p:nvPr>
        </p:nvGraphicFramePr>
        <p:xfrm>
          <a:off x="2452688" y="898525"/>
          <a:ext cx="24685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3" imgW="2476440" imgH="838080" progId="Equation.DSMT4">
                  <p:embed/>
                </p:oleObj>
              </mc:Choice>
              <mc:Fallback>
                <p:oleObj name="Equation" r:id="rId3" imgW="2476440" imgH="8380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898525"/>
                        <a:ext cx="2468562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90792"/>
              </p:ext>
            </p:extLst>
          </p:nvPr>
        </p:nvGraphicFramePr>
        <p:xfrm>
          <a:off x="5059363" y="967581"/>
          <a:ext cx="18240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5" imgW="1815840" imgH="685800" progId="Equation.DSMT4">
                  <p:embed/>
                </p:oleObj>
              </mc:Choice>
              <mc:Fallback>
                <p:oleObj name="Equation" r:id="rId5" imgW="1815840" imgH="685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967581"/>
                        <a:ext cx="18240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4808" y="216490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351287"/>
              </p:ext>
            </p:extLst>
          </p:nvPr>
        </p:nvGraphicFramePr>
        <p:xfrm>
          <a:off x="1302126" y="2079179"/>
          <a:ext cx="14097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7" imgW="1409400" imgH="685800" progId="Equation.DSMT4">
                  <p:embed/>
                </p:oleObj>
              </mc:Choice>
              <mc:Fallback>
                <p:oleObj name="Equation" r:id="rId7" imgW="1409400" imgH="685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126" y="2079179"/>
                        <a:ext cx="1409700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587839"/>
              </p:ext>
            </p:extLst>
          </p:nvPr>
        </p:nvGraphicFramePr>
        <p:xfrm>
          <a:off x="2799064" y="1954560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9" imgW="2717640" imgH="939600" progId="Equation.DSMT4">
                  <p:embed/>
                </p:oleObj>
              </mc:Choice>
              <mc:Fallback>
                <p:oleObj name="Equation" r:id="rId9" imgW="2717640" imgH="939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064" y="1954560"/>
                        <a:ext cx="2717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238653"/>
              </p:ext>
            </p:extLst>
          </p:nvPr>
        </p:nvGraphicFramePr>
        <p:xfrm>
          <a:off x="2799064" y="3029000"/>
          <a:ext cx="246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1" imgW="2463480" imgH="1015920" progId="Equation.DSMT4">
                  <p:embed/>
                </p:oleObj>
              </mc:Choice>
              <mc:Fallback>
                <p:oleObj name="Equation" r:id="rId11" imgW="2463480" imgH="10159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064" y="3029000"/>
                        <a:ext cx="2463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2777"/>
              </p:ext>
            </p:extLst>
          </p:nvPr>
        </p:nvGraphicFramePr>
        <p:xfrm>
          <a:off x="5391352" y="3117900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3" imgW="2120760" imgH="838080" progId="Equation.DSMT4">
                  <p:embed/>
                </p:oleObj>
              </mc:Choice>
              <mc:Fallback>
                <p:oleObj name="Equation" r:id="rId13" imgW="2120760" imgH="838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352" y="3117900"/>
                        <a:ext cx="212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53044"/>
              </p:ext>
            </p:extLst>
          </p:nvPr>
        </p:nvGraphicFramePr>
        <p:xfrm>
          <a:off x="5175328" y="4181128"/>
          <a:ext cx="166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15" imgW="1663560" imgH="838080" progId="Equation.DSMT4">
                  <p:embed/>
                </p:oleObj>
              </mc:Choice>
              <mc:Fallback>
                <p:oleObj name="Equation" r:id="rId15" imgW="1663560" imgH="8380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328" y="4181128"/>
                        <a:ext cx="166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17529"/>
              </p:ext>
            </p:extLst>
          </p:nvPr>
        </p:nvGraphicFramePr>
        <p:xfrm>
          <a:off x="2799064" y="5117232"/>
          <a:ext cx="2997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17" imgW="2997000" imgH="901440" progId="Equation.DSMT4">
                  <p:embed/>
                </p:oleObj>
              </mc:Choice>
              <mc:Fallback>
                <p:oleObj name="Equation" r:id="rId17" imgW="2997000" imgH="9014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064" y="5117232"/>
                        <a:ext cx="2997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0607"/>
              </p:ext>
            </p:extLst>
          </p:nvPr>
        </p:nvGraphicFramePr>
        <p:xfrm>
          <a:off x="2799064" y="4181128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19" imgW="2209680" imgH="838080" progId="Equation.DSMT4">
                  <p:embed/>
                </p:oleObj>
              </mc:Choice>
              <mc:Fallback>
                <p:oleObj name="Equation" r:id="rId19" imgW="2209680" imgH="838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064" y="4181128"/>
                        <a:ext cx="2209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5198"/>
              </p:ext>
            </p:extLst>
          </p:nvPr>
        </p:nvGraphicFramePr>
        <p:xfrm>
          <a:off x="5823400" y="5225182"/>
          <a:ext cx="1816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21" imgW="1815840" imgH="685800" progId="Equation.DSMT4">
                  <p:embed/>
                </p:oleObj>
              </mc:Choice>
              <mc:Fallback>
                <p:oleObj name="Equation" r:id="rId21" imgW="1815840" imgH="685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400" y="5225182"/>
                        <a:ext cx="1816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01360" y="366713"/>
            <a:ext cx="1676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51322"/>
              </p:ext>
            </p:extLst>
          </p:nvPr>
        </p:nvGraphicFramePr>
        <p:xfrm>
          <a:off x="1505416" y="411293"/>
          <a:ext cx="286992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3" imgW="2869920" imgH="444240" progId="Equation.DSMT4">
                  <p:embed/>
                </p:oleObj>
              </mc:Choice>
              <mc:Fallback>
                <p:oleObj name="Equation" r:id="rId3" imgW="2869920" imgH="4442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416" y="411293"/>
                        <a:ext cx="2869920" cy="444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32879"/>
              </p:ext>
            </p:extLst>
          </p:nvPr>
        </p:nvGraphicFramePr>
        <p:xfrm>
          <a:off x="4423960" y="423863"/>
          <a:ext cx="302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5" imgW="3022560" imgH="419040" progId="Equation.DSMT4">
                  <p:embed/>
                </p:oleObj>
              </mc:Choice>
              <mc:Fallback>
                <p:oleObj name="Equation" r:id="rId5" imgW="3022560" imgH="41904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960" y="423863"/>
                        <a:ext cx="302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23467"/>
              </p:ext>
            </p:extLst>
          </p:nvPr>
        </p:nvGraphicFramePr>
        <p:xfrm>
          <a:off x="7510060" y="430213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7" imgW="1434960" imgH="406080" progId="Equation.DSMT4">
                  <p:embed/>
                </p:oleObj>
              </mc:Choice>
              <mc:Fallback>
                <p:oleObj name="Equation" r:id="rId7" imgW="1434960" imgH="406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060" y="430213"/>
                        <a:ext cx="143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2160" y="104616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39905"/>
              </p:ext>
            </p:extLst>
          </p:nvPr>
        </p:nvGraphicFramePr>
        <p:xfrm>
          <a:off x="677460" y="989013"/>
          <a:ext cx="2070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9" imgW="2070000" imgH="736560" progId="Equation.DSMT4">
                  <p:embed/>
                </p:oleObj>
              </mc:Choice>
              <mc:Fallback>
                <p:oleObj name="Equation" r:id="rId9" imgW="2070000" imgH="7365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60" y="989013"/>
                        <a:ext cx="2070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9510" y="183435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22658"/>
              </p:ext>
            </p:extLst>
          </p:nvPr>
        </p:nvGraphicFramePr>
        <p:xfrm>
          <a:off x="1515660" y="1725613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11" imgW="2209680" imgH="736560" progId="Equation.DSMT4">
                  <p:embed/>
                </p:oleObj>
              </mc:Choice>
              <mc:Fallback>
                <p:oleObj name="Equation" r:id="rId11" imgW="2209680" imgH="7365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660" y="1725613"/>
                        <a:ext cx="2209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02382"/>
              </p:ext>
            </p:extLst>
          </p:nvPr>
        </p:nvGraphicFramePr>
        <p:xfrm>
          <a:off x="3820710" y="1681163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Equation" r:id="rId13" imgW="2019240" imgH="825480" progId="Equation.DSMT4">
                  <p:embed/>
                </p:oleObj>
              </mc:Choice>
              <mc:Fallback>
                <p:oleObj name="Equation" r:id="rId13" imgW="2019240" imgH="825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710" y="1681163"/>
                        <a:ext cx="2019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54615"/>
              </p:ext>
            </p:extLst>
          </p:nvPr>
        </p:nvGraphicFramePr>
        <p:xfrm>
          <a:off x="1852210" y="2695576"/>
          <a:ext cx="2197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Equation" r:id="rId15" imgW="2197080" imgH="1091880" progId="Equation.DSMT4">
                  <p:embed/>
                </p:oleObj>
              </mc:Choice>
              <mc:Fallback>
                <p:oleObj name="Equation" r:id="rId15" imgW="2197080" imgH="10918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210" y="2695576"/>
                        <a:ext cx="21971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98576"/>
              </p:ext>
            </p:extLst>
          </p:nvPr>
        </p:nvGraphicFramePr>
        <p:xfrm>
          <a:off x="4106460" y="2906713"/>
          <a:ext cx="209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Equation" r:id="rId17" imgW="2095200" imgH="736560" progId="Equation.DSMT4">
                  <p:embed/>
                </p:oleObj>
              </mc:Choice>
              <mc:Fallback>
                <p:oleObj name="Equation" r:id="rId17" imgW="2095200" imgH="7365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460" y="2906713"/>
                        <a:ext cx="2095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528232"/>
              </p:ext>
            </p:extLst>
          </p:nvPr>
        </p:nvGraphicFramePr>
        <p:xfrm>
          <a:off x="1837922" y="4848647"/>
          <a:ext cx="81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Equation" r:id="rId19" imgW="812520" imgH="825480" progId="Equation.DSMT4">
                  <p:embed/>
                </p:oleObj>
              </mc:Choice>
              <mc:Fallback>
                <p:oleObj name="Equation" r:id="rId19" imgW="812520" imgH="8254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922" y="4848647"/>
                        <a:ext cx="81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389463"/>
              </p:ext>
            </p:extLst>
          </p:nvPr>
        </p:nvGraphicFramePr>
        <p:xfrm>
          <a:off x="2676122" y="4685135"/>
          <a:ext cx="148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Equation" r:id="rId21" imgW="1485720" imgH="1091880" progId="Equation.DSMT4">
                  <p:embed/>
                </p:oleObj>
              </mc:Choice>
              <mc:Fallback>
                <p:oleObj name="Equation" r:id="rId21" imgW="1485720" imgH="10918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122" y="4685135"/>
                        <a:ext cx="14859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5286"/>
              </p:ext>
            </p:extLst>
          </p:nvPr>
        </p:nvGraphicFramePr>
        <p:xfrm>
          <a:off x="4129395" y="5136679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Equation" r:id="rId23" imgW="507960" imgH="393480" progId="Equation.DSMT4">
                  <p:embed/>
                </p:oleObj>
              </mc:Choice>
              <mc:Fallback>
                <p:oleObj name="Equation" r:id="rId23" imgW="50796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395" y="5136679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735360" y="1832303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分部积分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087160" y="2492896"/>
            <a:ext cx="1447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33655" y="371803"/>
            <a:ext cx="1605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18.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66289"/>
              </p:ext>
            </p:extLst>
          </p:nvPr>
        </p:nvGraphicFramePr>
        <p:xfrm>
          <a:off x="1915710" y="3830638"/>
          <a:ext cx="204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25" imgW="2044440" imgH="825480" progId="Equation.DSMT4">
                  <p:embed/>
                </p:oleObj>
              </mc:Choice>
              <mc:Fallback>
                <p:oleObj name="Equation" r:id="rId25" imgW="2044440" imgH="825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10" y="3830638"/>
                        <a:ext cx="2044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46610"/>
              </p:ext>
            </p:extLst>
          </p:nvPr>
        </p:nvGraphicFramePr>
        <p:xfrm>
          <a:off x="4158848" y="3700463"/>
          <a:ext cx="182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1" name="Equation" r:id="rId27" imgW="1828800" imgH="1015920" progId="Equation.DSMT4">
                  <p:embed/>
                </p:oleObj>
              </mc:Choice>
              <mc:Fallback>
                <p:oleObj name="Equation" r:id="rId27" imgW="1828800" imgH="101592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848" y="3700463"/>
                        <a:ext cx="1828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7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6" grpId="0" autoUpdateAnimBg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5.3.2(2)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73683" y="2156830"/>
            <a:ext cx="3872731" cy="3072371"/>
            <a:chOff x="5420391" y="3251052"/>
            <a:chExt cx="2000378" cy="1517922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6148236" y="3618127"/>
              <a:ext cx="480290" cy="313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y=f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lang="zh-CN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5609388" y="4329237"/>
              <a:ext cx="14462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898313" y="3391024"/>
              <a:ext cx="0" cy="137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98313" y="3640261"/>
              <a:ext cx="990600" cy="635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6880975" y="3630737"/>
              <a:ext cx="1588" cy="695325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896725" y="3645024"/>
              <a:ext cx="985838" cy="509588"/>
            </a:xfrm>
            <a:custGeom>
              <a:avLst/>
              <a:gdLst>
                <a:gd name="T0" fmla="*/ 0 w 1552"/>
                <a:gd name="T1" fmla="*/ 804 h 804"/>
                <a:gd name="T2" fmla="*/ 368 w 1552"/>
                <a:gd name="T3" fmla="*/ 309 h 804"/>
                <a:gd name="T4" fmla="*/ 1552 w 1552"/>
                <a:gd name="T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2" h="804">
                  <a:moveTo>
                    <a:pt x="0" y="804"/>
                  </a:moveTo>
                  <a:cubicBezTo>
                    <a:pt x="54" y="623"/>
                    <a:pt x="109" y="443"/>
                    <a:pt x="368" y="309"/>
                  </a:cubicBezTo>
                  <a:cubicBezTo>
                    <a:pt x="627" y="175"/>
                    <a:pt x="1089" y="87"/>
                    <a:pt x="1552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5896725" y="3640262"/>
              <a:ext cx="990600" cy="5238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732588" y="4437063"/>
              <a:ext cx="649287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a,0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lang="zh-CN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752122" y="4106987"/>
              <a:ext cx="20955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919355" y="4329237"/>
              <a:ext cx="28892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420391" y="3530724"/>
              <a:ext cx="728556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(0</a:t>
              </a:r>
              <a:r>
                <a:rPr lang="en-US" altLang="zh-CN" sz="2800" i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f</a:t>
              </a:r>
              <a:r>
                <a:rPr lang="en-US" altLang="zh-CN" sz="28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))</a:t>
              </a:r>
              <a:endParaRPr lang="zh-CN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736557" y="3452664"/>
              <a:ext cx="6842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28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sz="2800" i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lang="en-US" altLang="zh-CN" sz="28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))</a:t>
              </a:r>
              <a:endParaRPr lang="zh-CN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046840" y="4186415"/>
              <a:ext cx="2889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919355" y="3251052"/>
              <a:ext cx="2889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179512" y="980728"/>
            <a:ext cx="84449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图，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曲线段的方程为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9512" y="1558136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上有连续的导数，则定积分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3813"/>
              </p:ext>
            </p:extLst>
          </p:nvPr>
        </p:nvGraphicFramePr>
        <p:xfrm>
          <a:off x="4692286" y="1419483"/>
          <a:ext cx="1663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663560" imgH="685800" progId="Equation.DSMT4">
                  <p:embed/>
                </p:oleObj>
              </mc:Choice>
              <mc:Fallback>
                <p:oleObj name="Equation" r:id="rId3" imgW="1663560" imgH="685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286" y="1419483"/>
                        <a:ext cx="16637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6450013" y="1556792"/>
            <a:ext cx="2347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等于（    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9512" y="2135544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面积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79512" y="2712952"/>
            <a:ext cx="37353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）曲边梯形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ABOD 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79512" y="3290360"/>
            <a:ext cx="2903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）梯形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ABOD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79512" y="3867768"/>
            <a:ext cx="3927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 曲边三角形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ACD 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79512" y="4445176"/>
            <a:ext cx="3116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）三角形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ACD.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598940" y="2957466"/>
            <a:ext cx="0" cy="138167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604826" y="4332718"/>
            <a:ext cx="1877064" cy="64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179512" y="502258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1881807" y="4941168"/>
            <a:ext cx="1225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(C)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endParaRPr lang="zh-CN" alt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00010"/>
              </p:ext>
            </p:extLst>
          </p:nvPr>
        </p:nvGraphicFramePr>
        <p:xfrm>
          <a:off x="1762259" y="5515530"/>
          <a:ext cx="47879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4787640" imgH="685800" progId="Equation.DSMT4">
                  <p:embed/>
                </p:oleObj>
              </mc:Choice>
              <mc:Fallback>
                <p:oleObj name="Equation" r:id="rId5" imgW="4787640" imgH="685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259" y="5515530"/>
                        <a:ext cx="47879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179512" y="559999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提示：</a:t>
            </a:r>
          </a:p>
        </p:txBody>
      </p:sp>
    </p:spTree>
    <p:extLst>
      <p:ext uri="{BB962C8B-B14F-4D97-AF65-F5344CB8AC3E}">
        <p14:creationId xmlns:p14="http://schemas.microsoft.com/office/powerpoint/2010/main" val="41662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1048544"/>
            <a:ext cx="13716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655798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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&lt;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即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区间换为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50464"/>
              </p:ext>
            </p:extLst>
          </p:nvPr>
        </p:nvGraphicFramePr>
        <p:xfrm>
          <a:off x="4447332" y="1717849"/>
          <a:ext cx="1497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332" y="1717849"/>
                        <a:ext cx="149701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37250" y="1659906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仍成立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2351123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必需注意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换元必换限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原函数中的变量不必代回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" y="3036923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(3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换元公式也可反过来使用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1221"/>
              </p:ext>
            </p:extLst>
          </p:nvPr>
        </p:nvGraphicFramePr>
        <p:xfrm>
          <a:off x="6356350" y="3861629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Equation" r:id="rId5" imgW="1815840" imgH="444240" progId="Equation.DSMT4">
                  <p:embed/>
                </p:oleObj>
              </mc:Choice>
              <mc:Fallback>
                <p:oleObj name="Equation" r:id="rId5" imgW="1815840" imgH="44424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3861629"/>
                        <a:ext cx="181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86001"/>
              </p:ext>
            </p:extLst>
          </p:nvPr>
        </p:nvGraphicFramePr>
        <p:xfrm>
          <a:off x="4216400" y="3728279"/>
          <a:ext cx="175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Equation" r:id="rId7" imgW="1752480" imgH="736560" progId="Equation.DSMT4">
                  <p:embed/>
                </p:oleObj>
              </mc:Choice>
              <mc:Fallback>
                <p:oleObj name="Equation" r:id="rId7" imgW="1752480" imgH="73656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728279"/>
                        <a:ext cx="1752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7350" y="471332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或配元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343403" y="4630773"/>
            <a:ext cx="2763839" cy="736600"/>
            <a:chOff x="2740" y="3125"/>
            <a:chExt cx="1741" cy="464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813547"/>
                </p:ext>
              </p:extLst>
            </p:nvPr>
          </p:nvGraphicFramePr>
          <p:xfrm>
            <a:off x="2740" y="3125"/>
            <a:ext cx="121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" name="Equation" r:id="rId9" imgW="1930320" imgH="736560" progId="Equation.DSMT4">
                    <p:embed/>
                  </p:oleObj>
                </mc:Choice>
                <mc:Fallback>
                  <p:oleObj name="Equation" r:id="rId9" imgW="1930320" imgH="736560" progId="Equation.DSMT4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125"/>
                          <a:ext cx="1216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3932" y="3210"/>
            <a:ext cx="54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" name="Equation" r:id="rId11" imgW="380880" imgH="203040" progId="Equation.DSMT4">
                    <p:embed/>
                  </p:oleObj>
                </mc:Choice>
                <mc:Fallback>
                  <p:oleObj name="Equation" r:id="rId11" imgW="380880" imgH="203040" progId="Equation.DSMT4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3210"/>
                          <a:ext cx="549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92080" y="5296072"/>
            <a:ext cx="1905000" cy="533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配元不换限</a:t>
            </a: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3194050" y="5304443"/>
            <a:ext cx="99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685800" y="1048544"/>
            <a:ext cx="7696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3369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96752"/>
              </p:ext>
            </p:extLst>
          </p:nvPr>
        </p:nvGraphicFramePr>
        <p:xfrm>
          <a:off x="1571377" y="3716338"/>
          <a:ext cx="2568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Equation" r:id="rId13" imgW="2603160" imgH="736560" progId="Equation.DSMT4">
                  <p:embed/>
                </p:oleObj>
              </mc:Choice>
              <mc:Fallback>
                <p:oleObj name="Equation" r:id="rId13" imgW="2603160" imgH="73656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377" y="3716338"/>
                        <a:ext cx="25685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0" name="Objec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5360"/>
              </p:ext>
            </p:extLst>
          </p:nvPr>
        </p:nvGraphicFramePr>
        <p:xfrm>
          <a:off x="2424113" y="3860800"/>
          <a:ext cx="6159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Equation" r:id="rId15" imgW="291960" imgH="203040" progId="Equation.DSMT4">
                  <p:embed/>
                </p:oleObj>
              </mc:Choice>
              <mc:Fallback>
                <p:oleObj name="Equation" r:id="rId15" imgW="291960" imgH="20304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860800"/>
                        <a:ext cx="61595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1" name="Object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31472"/>
              </p:ext>
            </p:extLst>
          </p:nvPr>
        </p:nvGraphicFramePr>
        <p:xfrm>
          <a:off x="3155950" y="3856038"/>
          <a:ext cx="700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Equation" r:id="rId17" imgW="330120" imgH="203040" progId="Equation.DSMT4">
                  <p:embed/>
                </p:oleObj>
              </mc:Choice>
              <mc:Fallback>
                <p:oleObj name="Equation" r:id="rId17" imgW="330120" imgH="20304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3856038"/>
                        <a:ext cx="7000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61972"/>
              </p:ext>
            </p:extLst>
          </p:nvPr>
        </p:nvGraphicFramePr>
        <p:xfrm>
          <a:off x="1619672" y="4636616"/>
          <a:ext cx="2568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Equation" r:id="rId19" imgW="2603160" imgH="736560" progId="Equation.DSMT4">
                  <p:embed/>
                </p:oleObj>
              </mc:Choice>
              <mc:Fallback>
                <p:oleObj name="Equation" r:id="rId19" imgW="2603160" imgH="736560" progId="Equation.DSMT4">
                  <p:embed/>
                  <p:pic>
                    <p:nvPicPr>
                      <p:cNvPr id="0" name="Object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36616"/>
                        <a:ext cx="25685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10148"/>
              </p:ext>
            </p:extLst>
          </p:nvPr>
        </p:nvGraphicFramePr>
        <p:xfrm>
          <a:off x="2471738" y="4782121"/>
          <a:ext cx="615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Equation" r:id="rId20" imgW="291960" imgH="203040" progId="Equation.DSMT4">
                  <p:embed/>
                </p:oleObj>
              </mc:Choice>
              <mc:Fallback>
                <p:oleObj name="Equation" r:id="rId20" imgW="291960" imgH="203040" progId="Equation.DSMT4">
                  <p:embed/>
                  <p:pic>
                    <p:nvPicPr>
                      <p:cNvPr id="0" name="Object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4782121"/>
                        <a:ext cx="61595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75125"/>
              </p:ext>
            </p:extLst>
          </p:nvPr>
        </p:nvGraphicFramePr>
        <p:xfrm>
          <a:off x="3203575" y="4777358"/>
          <a:ext cx="700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Equation" r:id="rId22" imgW="330120" imgH="203040" progId="Equation.DSMT4">
                  <p:embed/>
                </p:oleObj>
              </mc:Choice>
              <mc:Fallback>
                <p:oleObj name="Equation" r:id="rId22" imgW="330120" imgH="203040" progId="Equation.DSMT4">
                  <p:embed/>
                  <p:pic>
                    <p:nvPicPr>
                      <p:cNvPr id="0" name="Object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77358"/>
                        <a:ext cx="7000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5" name="Objec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94940"/>
              </p:ext>
            </p:extLst>
          </p:nvPr>
        </p:nvGraphicFramePr>
        <p:xfrm>
          <a:off x="5422900" y="4792663"/>
          <a:ext cx="615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Equation" r:id="rId24" imgW="291960" imgH="203040" progId="Equation.DSMT4">
                  <p:embed/>
                </p:oleObj>
              </mc:Choice>
              <mc:Fallback>
                <p:oleObj name="Equation" r:id="rId24" imgW="291960" imgH="20304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792663"/>
                        <a:ext cx="61595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6" name="Object 304"/>
          <p:cNvGraphicFramePr>
            <a:graphicFrameLocks noChangeAspect="1"/>
          </p:cNvGraphicFramePr>
          <p:nvPr/>
        </p:nvGraphicFramePr>
        <p:xfrm>
          <a:off x="2123728" y="188640"/>
          <a:ext cx="416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Equation" r:id="rId26" imgW="4228920" imgH="736560" progId="Equation.DSMT4">
                  <p:embed/>
                </p:oleObj>
              </mc:Choice>
              <mc:Fallback>
                <p:oleObj name="Equation" r:id="rId26" imgW="4228920" imgH="73656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88640"/>
                        <a:ext cx="4165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7" name="Object 305"/>
          <p:cNvGraphicFramePr>
            <a:graphicFrameLocks noChangeAspect="1"/>
          </p:cNvGraphicFramePr>
          <p:nvPr/>
        </p:nvGraphicFramePr>
        <p:xfrm>
          <a:off x="4492278" y="298178"/>
          <a:ext cx="703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Equation" r:id="rId28" imgW="291960" imgH="203040" progId="Equation.DSMT4">
                  <p:embed/>
                </p:oleObj>
              </mc:Choice>
              <mc:Fallback>
                <p:oleObj name="Equation" r:id="rId28" imgW="291960" imgH="20304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278" y="298178"/>
                        <a:ext cx="7032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8" name="Object 306"/>
          <p:cNvGraphicFramePr>
            <a:graphicFrameLocks noChangeAspect="1"/>
          </p:cNvGraphicFramePr>
          <p:nvPr/>
        </p:nvGraphicFramePr>
        <p:xfrm>
          <a:off x="5213003" y="282303"/>
          <a:ext cx="822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Equation" r:id="rId30" imgW="330120" imgH="203040" progId="Equation.DSMT4">
                  <p:embed/>
                </p:oleObj>
              </mc:Choice>
              <mc:Fallback>
                <p:oleObj name="Equation" r:id="rId30" imgW="330120" imgH="20304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003" y="282303"/>
                        <a:ext cx="8223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7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7" grpId="0" autoUpdateAnimBg="0"/>
      <p:bldP spid="10" grpId="0" autoUpdateAnimBg="0"/>
      <p:bldP spid="15" grpId="0" animBg="1" autoUpdateAnimBg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96696" y="277019"/>
            <a:ext cx="2133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计算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02440"/>
              </p:ext>
            </p:extLst>
          </p:nvPr>
        </p:nvGraphicFramePr>
        <p:xfrm>
          <a:off x="2630296" y="251619"/>
          <a:ext cx="323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" name="Equation" r:id="rId3" imgW="3238200" imgH="736560" progId="Equation.DSMT4">
                  <p:embed/>
                </p:oleObj>
              </mc:Choice>
              <mc:Fallback>
                <p:oleObj name="Equation" r:id="rId3" imgW="3238200" imgH="73656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296" y="251619"/>
                        <a:ext cx="3238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6696" y="111363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446262"/>
              </p:ext>
            </p:extLst>
          </p:nvPr>
        </p:nvGraphicFramePr>
        <p:xfrm>
          <a:off x="1619672" y="1124744"/>
          <a:ext cx="1579683" cy="48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24744"/>
                        <a:ext cx="1579683" cy="480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57346" y="111363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12886"/>
              </p:ext>
            </p:extLst>
          </p:nvPr>
        </p:nvGraphicFramePr>
        <p:xfrm>
          <a:off x="3741738" y="1246188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Equation" r:id="rId7" imgW="2006280" imgH="393480" progId="Equation.DSMT4">
                  <p:embed/>
                </p:oleObj>
              </mc:Choice>
              <mc:Fallback>
                <p:oleObj name="Equation" r:id="rId7" imgW="2006280" imgH="39348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1246188"/>
                        <a:ext cx="200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1492"/>
              </p:ext>
            </p:extLst>
          </p:nvPr>
        </p:nvGraphicFramePr>
        <p:xfrm>
          <a:off x="1220788" y="1881188"/>
          <a:ext cx="246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" name="Equation" r:id="rId9" imgW="2463480" imgH="431640" progId="Equation.DSMT4">
                  <p:embed/>
                </p:oleObj>
              </mc:Choice>
              <mc:Fallback>
                <p:oleObj name="Equation" r:id="rId9" imgW="2463480" imgH="43164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881188"/>
                        <a:ext cx="246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04416"/>
              </p:ext>
            </p:extLst>
          </p:nvPr>
        </p:nvGraphicFramePr>
        <p:xfrm>
          <a:off x="4014788" y="1760538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Equation" r:id="rId11" imgW="2171520" imgH="685800" progId="Equation.DSMT4">
                  <p:embed/>
                </p:oleObj>
              </mc:Choice>
              <mc:Fallback>
                <p:oleObj name="Equation" r:id="rId11" imgW="2171520" imgH="68580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1760538"/>
                        <a:ext cx="2171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4395" y="2550317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∴ 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原式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=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87821"/>
              </p:ext>
            </p:extLst>
          </p:nvPr>
        </p:nvGraphicFramePr>
        <p:xfrm>
          <a:off x="2515996" y="256778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" name="Equation" r:id="rId13" imgW="380880" imgH="457200" progId="Equation.DSMT4">
                  <p:embed/>
                </p:oleObj>
              </mc:Choice>
              <mc:Fallback>
                <p:oleObj name="Equation" r:id="rId13" imgW="380880" imgH="45720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996" y="2567781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565514"/>
              </p:ext>
            </p:extLst>
          </p:nvPr>
        </p:nvGraphicFramePr>
        <p:xfrm>
          <a:off x="2300096" y="3323431"/>
          <a:ext cx="294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Equation" r:id="rId15" imgW="2946240" imgH="876240" progId="Equation.DSMT4">
                  <p:embed/>
                </p:oleObj>
              </mc:Choice>
              <mc:Fallback>
                <p:oleObj name="Equation" r:id="rId15" imgW="2946240" imgH="87624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096" y="3323431"/>
                        <a:ext cx="2946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52807"/>
              </p:ext>
            </p:extLst>
          </p:nvPr>
        </p:nvGraphicFramePr>
        <p:xfrm>
          <a:off x="2281238" y="4237038"/>
          <a:ext cx="2628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Equation" r:id="rId17" imgW="2628720" imgH="1244520" progId="Equation.DSMT4">
                  <p:embed/>
                </p:oleObj>
              </mc:Choice>
              <mc:Fallback>
                <p:oleObj name="Equation" r:id="rId17" imgW="2628720" imgH="124452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237038"/>
                        <a:ext cx="26289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39568"/>
              </p:ext>
            </p:extLst>
          </p:nvPr>
        </p:nvGraphicFramePr>
        <p:xfrm>
          <a:off x="5316538" y="4421188"/>
          <a:ext cx="939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19" imgW="939600" imgH="876240" progId="Equation.DSMT4">
                  <p:embed/>
                </p:oleObj>
              </mc:Choice>
              <mc:Fallback>
                <p:oleObj name="Equation" r:id="rId19" imgW="939600" imgH="87624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421188"/>
                        <a:ext cx="939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419860"/>
              </p:ext>
            </p:extLst>
          </p:nvPr>
        </p:nvGraphicFramePr>
        <p:xfrm>
          <a:off x="2909696" y="2434431"/>
          <a:ext cx="495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21" imgW="495000" imgH="761760" progId="Equation.DSMT4">
                  <p:embed/>
                </p:oleObj>
              </mc:Choice>
              <mc:Fallback>
                <p:oleObj name="Equation" r:id="rId21" imgW="495000" imgH="76176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696" y="2434431"/>
                        <a:ext cx="495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89759"/>
              </p:ext>
            </p:extLst>
          </p:nvPr>
        </p:nvGraphicFramePr>
        <p:xfrm>
          <a:off x="3411346" y="2580481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Equation" r:id="rId23" imgW="1117440" imgH="457200" progId="Equation.DSMT4">
                  <p:embed/>
                </p:oleObj>
              </mc:Choice>
              <mc:Fallback>
                <p:oleObj name="Equation" r:id="rId23" imgW="1117440" imgH="45720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346" y="2580481"/>
                        <a:ext cx="1117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198996" y="2275681"/>
            <a:ext cx="2514600" cy="2070100"/>
            <a:chOff x="3980" y="1964"/>
            <a:chExt cx="1584" cy="1304"/>
          </a:xfrm>
        </p:grpSpPr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2100730"/>
                </p:ext>
              </p:extLst>
            </p:nvPr>
          </p:nvGraphicFramePr>
          <p:xfrm>
            <a:off x="4388" y="1964"/>
            <a:ext cx="117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" name="Equation" r:id="rId25" imgW="1866600" imgH="545760" progId="Equation.DSMT4">
                    <p:embed/>
                  </p:oleObj>
                </mc:Choice>
                <mc:Fallback>
                  <p:oleObj name="Equation" r:id="rId25" imgW="1866600" imgH="545760" progId="Equation.DSMT4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1964"/>
                          <a:ext cx="117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3980" y="2016"/>
              <a:ext cx="1300" cy="1252"/>
              <a:chOff x="3980" y="2016"/>
              <a:chExt cx="1300" cy="1252"/>
            </a:xfrm>
          </p:grpSpPr>
          <p:sp>
            <p:nvSpPr>
              <p:cNvPr id="22" name="Arc 22"/>
              <p:cNvSpPr>
                <a:spLocks/>
              </p:cNvSpPr>
              <p:nvPr/>
            </p:nvSpPr>
            <p:spPr bwMode="auto">
              <a:xfrm>
                <a:off x="4198" y="2304"/>
                <a:ext cx="721" cy="7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4205" y="302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4205" y="201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25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9535223"/>
                  </p:ext>
                </p:extLst>
              </p:nvPr>
            </p:nvGraphicFramePr>
            <p:xfrm>
              <a:off x="5136" y="3076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" name="Equation" r:id="rId27" imgW="228600" imgH="304560" progId="Equation.DSMT4">
                      <p:embed/>
                    </p:oleObj>
                  </mc:Choice>
                  <mc:Fallback>
                    <p:oleObj name="Equation" r:id="rId27" imgW="228600" imgH="304560" progId="Equation.DSMT4">
                      <p:embed/>
                      <p:pic>
                        <p:nvPicPr>
                          <p:cNvPr id="0" name="Picture 3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076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4500486"/>
                  </p:ext>
                </p:extLst>
              </p:nvPr>
            </p:nvGraphicFramePr>
            <p:xfrm>
              <a:off x="4100" y="3052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9" name="Equation" r:id="rId29" imgW="291960" imgH="317160" progId="Equation.DSMT4">
                      <p:embed/>
                    </p:oleObj>
                  </mc:Choice>
                  <mc:Fallback>
                    <p:oleObj name="Equation" r:id="rId29" imgW="291960" imgH="317160" progId="Equation.DSMT4">
                      <p:embed/>
                      <p:pic>
                        <p:nvPicPr>
                          <p:cNvPr id="0" name="Picture 3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0" y="3052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4833693"/>
                  </p:ext>
                </p:extLst>
              </p:nvPr>
            </p:nvGraphicFramePr>
            <p:xfrm>
              <a:off x="3980" y="2020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" name="Equation" r:id="rId31" imgW="253800" imgH="304560" progId="Equation.DSMT4">
                      <p:embed/>
                    </p:oleObj>
                  </mc:Choice>
                  <mc:Fallback>
                    <p:oleObj name="Equation" r:id="rId31" imgW="253800" imgH="304560" progId="Equation.DSMT4">
                      <p:embed/>
                      <p:pic>
                        <p:nvPicPr>
                          <p:cNvPr id="0" name="Picture 3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0" y="2020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9299310"/>
                  </p:ext>
                </p:extLst>
              </p:nvPr>
            </p:nvGraphicFramePr>
            <p:xfrm>
              <a:off x="4844" y="305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1" name="Equation" r:id="rId33" imgW="241200" imgH="304560" progId="Equation.DSMT4">
                      <p:embed/>
                    </p:oleObj>
                  </mc:Choice>
                  <mc:Fallback>
                    <p:oleObj name="Equation" r:id="rId33" imgW="241200" imgH="304560" progId="Equation.DSMT4">
                      <p:embed/>
                      <p:pic>
                        <p:nvPicPr>
                          <p:cNvPr id="0" name="Picture 3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4" y="305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24906"/>
              </p:ext>
            </p:extLst>
          </p:nvPr>
        </p:nvGraphicFramePr>
        <p:xfrm>
          <a:off x="6891146" y="3247231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Equation" r:id="rId35" imgW="291600" imgH="358560" progId="Equation.3">
                  <p:embed/>
                </p:oleObj>
              </mc:Choice>
              <mc:Fallback>
                <p:oleObj name="Equation" r:id="rId35" imgW="291600" imgH="358560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146" y="3247231"/>
                        <a:ext cx="254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37"/>
          <p:cNvSpPr>
            <a:spLocks/>
          </p:cNvSpPr>
          <p:nvPr/>
        </p:nvSpPr>
        <p:spPr bwMode="auto">
          <a:xfrm>
            <a:off x="6433946" y="3704431"/>
            <a:ext cx="685800" cy="1219200"/>
          </a:xfrm>
          <a:custGeom>
            <a:avLst/>
            <a:gdLst>
              <a:gd name="T0" fmla="*/ 0 w 528"/>
              <a:gd name="T1" fmla="*/ 768 h 768"/>
              <a:gd name="T2" fmla="*/ 432 w 528"/>
              <a:gd name="T3" fmla="*/ 528 h 768"/>
              <a:gd name="T4" fmla="*/ 528 w 528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768"/>
                </a:moveTo>
                <a:cubicBezTo>
                  <a:pt x="172" y="712"/>
                  <a:pt x="344" y="656"/>
                  <a:pt x="432" y="528"/>
                </a:cubicBezTo>
                <a:cubicBezTo>
                  <a:pt x="520" y="400"/>
                  <a:pt x="524" y="200"/>
                  <a:pt x="528" y="0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5824346" y="112791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且</a:t>
            </a:r>
          </a:p>
        </p:txBody>
      </p:sp>
    </p:spTree>
    <p:extLst>
      <p:ext uri="{BB962C8B-B14F-4D97-AF65-F5344CB8AC3E}">
        <p14:creationId xmlns:p14="http://schemas.microsoft.com/office/powerpoint/2010/main" val="24205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0" grpId="0" autoUpdateAnimBg="0"/>
      <p:bldP spid="30" grpId="0" animBg="1"/>
      <p:bldP spid="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6460" y="3492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b="1" dirty="0" smtClean="0">
                <a:latin typeface="宋体" pitchFamily="2" charset="-122"/>
              </a:rPr>
              <a:t>计算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17983"/>
              </p:ext>
            </p:extLst>
          </p:nvPr>
        </p:nvGraphicFramePr>
        <p:xfrm>
          <a:off x="2519363" y="231775"/>
          <a:ext cx="25400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3" imgW="2539800" imgH="761760" progId="Equation.DSMT4">
                  <p:embed/>
                </p:oleObj>
              </mc:Choice>
              <mc:Fallback>
                <p:oleObj name="Equation" r:id="rId3" imgW="2539800" imgH="76176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31775"/>
                        <a:ext cx="25400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8189"/>
              </p:ext>
            </p:extLst>
          </p:nvPr>
        </p:nvGraphicFramePr>
        <p:xfrm>
          <a:off x="1331640" y="1542727"/>
          <a:ext cx="23796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5" imgW="2374900" imgH="723900" progId="Equation.DSMT4">
                  <p:embed/>
                </p:oleObj>
              </mc:Choice>
              <mc:Fallback>
                <p:oleObj name="Equation" r:id="rId5" imgW="2374900" imgH="7239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42727"/>
                        <a:ext cx="237966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10794" y="896684"/>
            <a:ext cx="1296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83266"/>
              </p:ext>
            </p:extLst>
          </p:nvPr>
        </p:nvGraphicFramePr>
        <p:xfrm>
          <a:off x="1238894" y="2515279"/>
          <a:ext cx="311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7" imgW="3111500" imgH="723900" progId="Equation.DSMT4">
                  <p:embed/>
                </p:oleObj>
              </mc:Choice>
              <mc:Fallback>
                <p:oleObj name="Equation" r:id="rId7" imgW="3111500" imgH="7239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894" y="2515279"/>
                        <a:ext cx="311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899240"/>
              </p:ext>
            </p:extLst>
          </p:nvPr>
        </p:nvGraphicFramePr>
        <p:xfrm>
          <a:off x="1161107" y="4620304"/>
          <a:ext cx="7921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9" imgW="317225" imgH="406048" progId="Equation.3">
                  <p:embed/>
                </p:oleObj>
              </mc:Choice>
              <mc:Fallback>
                <p:oleObj name="Equation" r:id="rId9" imgW="317225" imgH="406048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107" y="4620304"/>
                        <a:ext cx="79216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010794" y="1419904"/>
            <a:ext cx="0" cy="419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62531"/>
              </p:ext>
            </p:extLst>
          </p:nvPr>
        </p:nvGraphicFramePr>
        <p:xfrm>
          <a:off x="5690244" y="1419904"/>
          <a:ext cx="2552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11" imgW="2993760" imgH="839880" progId="Equation.DSMT4">
                  <p:embed/>
                </p:oleObj>
              </mc:Choice>
              <mc:Fallback>
                <p:oleObj name="Equation" r:id="rId11" imgW="2993760" imgH="8398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244" y="1419904"/>
                        <a:ext cx="25527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09249"/>
              </p:ext>
            </p:extLst>
          </p:nvPr>
        </p:nvGraphicFramePr>
        <p:xfrm>
          <a:off x="5100578" y="2204864"/>
          <a:ext cx="120636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13" imgW="1206360" imgH="342720" progId="Equation.DSMT4">
                  <p:embed/>
                </p:oleObj>
              </mc:Choice>
              <mc:Fallback>
                <p:oleObj name="Equation" r:id="rId13" imgW="1206360" imgH="3427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578" y="2204864"/>
                        <a:ext cx="1206360" cy="3427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72952"/>
              </p:ext>
            </p:extLst>
          </p:nvPr>
        </p:nvGraphicFramePr>
        <p:xfrm>
          <a:off x="5417194" y="2620054"/>
          <a:ext cx="1447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Equation" r:id="rId15" imgW="1693080" imgH="806400" progId="Equation.DSMT4">
                  <p:embed/>
                </p:oleObj>
              </mc:Choice>
              <mc:Fallback>
                <p:oleObj name="Equation" r:id="rId15" imgW="1693080" imgH="8064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194" y="2620054"/>
                        <a:ext cx="1447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28194"/>
              </p:ext>
            </p:extLst>
          </p:nvPr>
        </p:nvGraphicFramePr>
        <p:xfrm>
          <a:off x="5391794" y="3553504"/>
          <a:ext cx="825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公式" r:id="rId17" imgW="964440" imgH="1343880" progId="Equation.3">
                  <p:embed/>
                </p:oleObj>
              </mc:Choice>
              <mc:Fallback>
                <p:oleObj name="公式" r:id="rId17" imgW="964440" imgH="134388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794" y="3553504"/>
                        <a:ext cx="825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72758"/>
              </p:ext>
            </p:extLst>
          </p:nvPr>
        </p:nvGraphicFramePr>
        <p:xfrm>
          <a:off x="5391794" y="4696504"/>
          <a:ext cx="833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Equation" r:id="rId19" imgW="358920" imgH="470520" progId="Equation.3">
                  <p:embed/>
                </p:oleObj>
              </mc:Choice>
              <mc:Fallback>
                <p:oleObj name="Equation" r:id="rId19" imgW="358920" imgH="47052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794" y="4696504"/>
                        <a:ext cx="8334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705994" y="1419904"/>
            <a:ext cx="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934594" y="1419904"/>
            <a:ext cx="0" cy="419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79127"/>
              </p:ext>
            </p:extLst>
          </p:nvPr>
        </p:nvGraphicFramePr>
        <p:xfrm>
          <a:off x="1178569" y="3236004"/>
          <a:ext cx="23590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Equation" r:id="rId21" imgW="990170" imgH="533169" progId="Equation.DSMT4">
                  <p:embed/>
                </p:oleObj>
              </mc:Choice>
              <mc:Fallback>
                <p:oleObj name="Equation" r:id="rId21" imgW="990170" imgH="533169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569" y="3236004"/>
                        <a:ext cx="23590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7116" y="1019507"/>
            <a:ext cx="1296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740352" y="3148096"/>
            <a:ext cx="90601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对应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6444208" y="3004080"/>
            <a:ext cx="1296144" cy="405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1"/>
          </p:cNvCxnSpPr>
          <p:nvPr/>
        </p:nvCxnSpPr>
        <p:spPr>
          <a:xfrm flipH="1" flipV="1">
            <a:off x="6732240" y="3004080"/>
            <a:ext cx="1008112" cy="4056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6228184" y="2788056"/>
            <a:ext cx="1512168" cy="62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1"/>
          </p:cNvCxnSpPr>
          <p:nvPr/>
        </p:nvCxnSpPr>
        <p:spPr>
          <a:xfrm flipH="1" flipV="1">
            <a:off x="6228184" y="3206893"/>
            <a:ext cx="1512168" cy="20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nimBg="1"/>
      <p:bldP spid="15" grpId="0" animBg="1"/>
      <p:bldP spid="17" grpId="0" autoUpdateAnimBg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5.3.1(1)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998022"/>
            <a:ext cx="3339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计算下列定积分：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95549"/>
              </p:ext>
            </p:extLst>
          </p:nvPr>
        </p:nvGraphicFramePr>
        <p:xfrm>
          <a:off x="457200" y="1521242"/>
          <a:ext cx="30353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3" imgW="3035160" imgH="952200" progId="Equation.DSMT4">
                  <p:embed/>
                </p:oleObj>
              </mc:Choice>
              <mc:Fallback>
                <p:oleObj name="Equation" r:id="rId3" imgW="3035160" imgH="9522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1242"/>
                        <a:ext cx="30353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618421"/>
              </p:ext>
            </p:extLst>
          </p:nvPr>
        </p:nvGraphicFramePr>
        <p:xfrm>
          <a:off x="4922838" y="1436688"/>
          <a:ext cx="25368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5" imgW="2527200" imgH="1002960" progId="Equation.DSMT4">
                  <p:embed/>
                </p:oleObj>
              </mc:Choice>
              <mc:Fallback>
                <p:oleObj name="Equation" r:id="rId5" imgW="2527200" imgH="100296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1436688"/>
                        <a:ext cx="253682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57200" y="3284984"/>
            <a:ext cx="1175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4914"/>
              </p:ext>
            </p:extLst>
          </p:nvPr>
        </p:nvGraphicFramePr>
        <p:xfrm>
          <a:off x="1565275" y="3200400"/>
          <a:ext cx="1778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7" imgW="1777680" imgH="685800" progId="Equation.DSMT4">
                  <p:embed/>
                </p:oleObj>
              </mc:Choice>
              <mc:Fallback>
                <p:oleObj name="Equation" r:id="rId7" imgW="1777680" imgH="6858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200400"/>
                        <a:ext cx="1778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491880" y="328498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667175"/>
              </p:ext>
            </p:extLst>
          </p:nvPr>
        </p:nvGraphicFramePr>
        <p:xfrm>
          <a:off x="4022134" y="3200519"/>
          <a:ext cx="2001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9" imgW="1993680" imgH="685800" progId="Equation.DSMT4">
                  <p:embed/>
                </p:oleObj>
              </mc:Choice>
              <mc:Fallback>
                <p:oleObj name="Equation" r:id="rId9" imgW="1993680" imgH="6858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134" y="3200519"/>
                        <a:ext cx="20018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457200" y="256490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6615" y="4146153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530699"/>
              </p:ext>
            </p:extLst>
          </p:nvPr>
        </p:nvGraphicFramePr>
        <p:xfrm>
          <a:off x="5076056" y="2428902"/>
          <a:ext cx="12366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11" imgW="1218960" imgH="838080" progId="Equation.DSMT4">
                  <p:embed/>
                </p:oleObj>
              </mc:Choice>
              <mc:Fallback>
                <p:oleObj name="Equation" r:id="rId11" imgW="1218960" imgH="8380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28902"/>
                        <a:ext cx="12366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995417"/>
              </p:ext>
            </p:extLst>
          </p:nvPr>
        </p:nvGraphicFramePr>
        <p:xfrm>
          <a:off x="2127044" y="2581219"/>
          <a:ext cx="939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13" imgW="927000" imgH="482400" progId="Equation.DSMT4">
                  <p:embed/>
                </p:oleObj>
              </mc:Choice>
              <mc:Fallback>
                <p:oleObj name="Equation" r:id="rId13" imgW="927000" imgH="482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044" y="2581219"/>
                        <a:ext cx="9398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15973"/>
              </p:ext>
            </p:extLst>
          </p:nvPr>
        </p:nvGraphicFramePr>
        <p:xfrm>
          <a:off x="1877668" y="4250600"/>
          <a:ext cx="7731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15" imgW="761760" imgH="317160" progId="Equation.DSMT4">
                  <p:embed/>
                </p:oleObj>
              </mc:Choice>
              <mc:Fallback>
                <p:oleObj name="Equation" r:id="rId15" imgW="761760" imgH="31716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668" y="4250600"/>
                        <a:ext cx="77311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61517"/>
              </p:ext>
            </p:extLst>
          </p:nvPr>
        </p:nvGraphicFramePr>
        <p:xfrm>
          <a:off x="3049003" y="3933056"/>
          <a:ext cx="19764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17" imgW="1968480" imgH="939600" progId="Equation.DSMT4">
                  <p:embed/>
                </p:oleObj>
              </mc:Choice>
              <mc:Fallback>
                <p:oleObj name="Equation" r:id="rId17" imgW="1968480" imgH="9396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003" y="3933056"/>
                        <a:ext cx="1976437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0240" y="43100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800" b="1" dirty="0" smtClean="0">
                <a:latin typeface="宋体" pitchFamily="2" charset="-122"/>
              </a:rPr>
              <a:t>计算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0240" y="1269206"/>
            <a:ext cx="119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98623"/>
              </p:ext>
            </p:extLst>
          </p:nvPr>
        </p:nvGraphicFramePr>
        <p:xfrm>
          <a:off x="2747963" y="341313"/>
          <a:ext cx="288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3" imgW="2882880" imgH="685800" progId="Equation.DSMT4">
                  <p:embed/>
                </p:oleObj>
              </mc:Choice>
              <mc:Fallback>
                <p:oleObj name="Equation" r:id="rId3" imgW="2882880" imgH="6858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41313"/>
                        <a:ext cx="2882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82466"/>
              </p:ext>
            </p:extLst>
          </p:nvPr>
        </p:nvGraphicFramePr>
        <p:xfrm>
          <a:off x="1866900" y="1185863"/>
          <a:ext cx="2832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5" imgW="2831760" imgH="685800" progId="Equation.DSMT4">
                  <p:embed/>
                </p:oleObj>
              </mc:Choice>
              <mc:Fallback>
                <p:oleObj name="Equation" r:id="rId5" imgW="2831760" imgH="6858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185863"/>
                        <a:ext cx="2832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23678"/>
              </p:ext>
            </p:extLst>
          </p:nvPr>
        </p:nvGraphicFramePr>
        <p:xfrm>
          <a:off x="4860032" y="1147762"/>
          <a:ext cx="294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7" imgW="2946240" imgH="761760" progId="Equation.DSMT4">
                  <p:embed/>
                </p:oleObj>
              </mc:Choice>
              <mc:Fallback>
                <p:oleObj name="Equation" r:id="rId7" imgW="2946240" imgH="7617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147762"/>
                        <a:ext cx="2946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01480"/>
              </p:ext>
            </p:extLst>
          </p:nvPr>
        </p:nvGraphicFramePr>
        <p:xfrm>
          <a:off x="1631950" y="2030413"/>
          <a:ext cx="2933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9" imgW="2933640" imgH="812520" progId="Equation.DSMT4">
                  <p:embed/>
                </p:oleObj>
              </mc:Choice>
              <mc:Fallback>
                <p:oleObj name="Equation" r:id="rId9" imgW="2933640" imgH="81252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030413"/>
                        <a:ext cx="2933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17608"/>
              </p:ext>
            </p:extLst>
          </p:nvPr>
        </p:nvGraphicFramePr>
        <p:xfrm>
          <a:off x="4679950" y="2100263"/>
          <a:ext cx="283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11" imgW="2831760" imgH="914400" progId="Equation.DSMT4">
                  <p:embed/>
                </p:oleObj>
              </mc:Choice>
              <mc:Fallback>
                <p:oleObj name="Equation" r:id="rId11" imgW="2831760" imgH="9144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2100263"/>
                        <a:ext cx="2832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23000"/>
              </p:ext>
            </p:extLst>
          </p:nvPr>
        </p:nvGraphicFramePr>
        <p:xfrm>
          <a:off x="1612900" y="2906713"/>
          <a:ext cx="2730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13" imgW="2730240" imgH="812520" progId="Equation.DSMT4">
                  <p:embed/>
                </p:oleObj>
              </mc:Choice>
              <mc:Fallback>
                <p:oleObj name="Equation" r:id="rId13" imgW="2730240" imgH="81252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906713"/>
                        <a:ext cx="2730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45192"/>
              </p:ext>
            </p:extLst>
          </p:nvPr>
        </p:nvGraphicFramePr>
        <p:xfrm>
          <a:off x="4546600" y="2989263"/>
          <a:ext cx="262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Equation" r:id="rId15" imgW="2628720" imgH="914400" progId="Equation.DSMT4">
                  <p:embed/>
                </p:oleObj>
              </mc:Choice>
              <mc:Fallback>
                <p:oleObj name="Equation" r:id="rId15" imgW="2628720" imgH="9144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2989263"/>
                        <a:ext cx="2628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71616"/>
              </p:ext>
            </p:extLst>
          </p:nvPr>
        </p:nvGraphicFramePr>
        <p:xfrm>
          <a:off x="1562100" y="3776663"/>
          <a:ext cx="185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17" imgW="1854000" imgH="1066680" progId="Equation.DSMT4">
                  <p:embed/>
                </p:oleObj>
              </mc:Choice>
              <mc:Fallback>
                <p:oleObj name="Equation" r:id="rId17" imgW="1854000" imgH="10666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776663"/>
                        <a:ext cx="1854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93373"/>
              </p:ext>
            </p:extLst>
          </p:nvPr>
        </p:nvGraphicFramePr>
        <p:xfrm>
          <a:off x="3581400" y="3808413"/>
          <a:ext cx="1816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Equation" r:id="rId19" imgW="1815840" imgH="1117440" progId="Equation.DSMT4">
                  <p:embed/>
                </p:oleObj>
              </mc:Choice>
              <mc:Fallback>
                <p:oleObj name="Equation" r:id="rId19" imgW="1815840" imgH="11174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08413"/>
                        <a:ext cx="18161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45211"/>
              </p:ext>
            </p:extLst>
          </p:nvPr>
        </p:nvGraphicFramePr>
        <p:xfrm>
          <a:off x="5486400" y="3890963"/>
          <a:ext cx="646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Equation" r:id="rId21" imgW="647640" imgH="838080" progId="Equation.DSMT4">
                  <p:embed/>
                </p:oleObj>
              </mc:Choice>
              <mc:Fallback>
                <p:oleObj name="Equation" r:id="rId21" imgW="647640" imgH="83808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90963"/>
                        <a:ext cx="6461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6616" y="5349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2800" b="1" dirty="0">
                <a:latin typeface="宋体" pitchFamily="2" charset="-122"/>
              </a:rPr>
              <a:t>计算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6616" y="1373188"/>
            <a:ext cx="97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555144"/>
              </p:ext>
            </p:extLst>
          </p:nvPr>
        </p:nvGraphicFramePr>
        <p:xfrm>
          <a:off x="2757488" y="312738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Equation" r:id="rId3" imgW="4114800" imgH="927000" progId="Equation.DSMT4">
                  <p:embed/>
                </p:oleObj>
              </mc:Choice>
              <mc:Fallback>
                <p:oleObj name="Equation" r:id="rId3" imgW="4114800" imgH="9270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312738"/>
                        <a:ext cx="4114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93416" y="13731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26669"/>
              </p:ext>
            </p:extLst>
          </p:nvPr>
        </p:nvGraphicFramePr>
        <p:xfrm>
          <a:off x="2439988" y="1476375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Equation" r:id="rId5" imgW="1460160" imgH="393480" progId="Equation.DSMT4">
                  <p:embed/>
                </p:oleObj>
              </mc:Choice>
              <mc:Fallback>
                <p:oleObj name="Equation" r:id="rId5" imgW="1460160" imgH="39348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1476375"/>
                        <a:ext cx="1460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52266"/>
              </p:ext>
            </p:extLst>
          </p:nvPr>
        </p:nvGraphicFramePr>
        <p:xfrm>
          <a:off x="1885950" y="2224088"/>
          <a:ext cx="7747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Equation" r:id="rId7" imgW="774360" imgH="304560" progId="Equation.DSMT4">
                  <p:embed/>
                </p:oleObj>
              </mc:Choice>
              <mc:Fallback>
                <p:oleObj name="Equation" r:id="rId7" imgW="774360" imgH="30456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224088"/>
                        <a:ext cx="7747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577573"/>
              </p:ext>
            </p:extLst>
          </p:nvPr>
        </p:nvGraphicFramePr>
        <p:xfrm>
          <a:off x="2731616" y="2204864"/>
          <a:ext cx="850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Equation" r:id="rId9" imgW="850680" imgH="266400" progId="Equation.DSMT4">
                  <p:embed/>
                </p:oleObj>
              </mc:Choice>
              <mc:Fallback>
                <p:oleObj name="Equation" r:id="rId9" imgW="850680" imgH="2664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616" y="2204864"/>
                        <a:ext cx="850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69952"/>
              </p:ext>
            </p:extLst>
          </p:nvPr>
        </p:nvGraphicFramePr>
        <p:xfrm>
          <a:off x="4624388" y="213995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Equation" r:id="rId11" imgW="761760" imgH="393480" progId="Equation.DSMT4">
                  <p:embed/>
                </p:oleObj>
              </mc:Choice>
              <mc:Fallback>
                <p:oleObj name="Equation" r:id="rId11" imgW="761760" imgH="39348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2139950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86028"/>
              </p:ext>
            </p:extLst>
          </p:nvPr>
        </p:nvGraphicFramePr>
        <p:xfrm>
          <a:off x="5652120" y="2204864"/>
          <a:ext cx="8509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Equation" r:id="rId13" imgW="850680" imgH="266400" progId="Equation.DSMT4">
                  <p:embed/>
                </p:oleObj>
              </mc:Choice>
              <mc:Fallback>
                <p:oleObj name="Equation" r:id="rId13" imgW="850680" imgH="26640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204864"/>
                        <a:ext cx="850900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20197"/>
              </p:ext>
            </p:extLst>
          </p:nvPr>
        </p:nvGraphicFramePr>
        <p:xfrm>
          <a:off x="4675188" y="1506538"/>
          <a:ext cx="660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" name="Equation" r:id="rId15" imgW="660240" imgH="393480" progId="Equation.DSMT4">
                  <p:embed/>
                </p:oleObj>
              </mc:Choice>
              <mc:Fallback>
                <p:oleObj name="Equation" r:id="rId15" imgW="660240" imgH="39348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1506538"/>
                        <a:ext cx="6604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28316" y="29337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原式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32343"/>
              </p:ext>
            </p:extLst>
          </p:nvPr>
        </p:nvGraphicFramePr>
        <p:xfrm>
          <a:off x="2732088" y="2717800"/>
          <a:ext cx="430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" name="Equation" r:id="rId17" imgW="4305240" imgH="1066680" progId="Equation.DSMT4">
                  <p:embed/>
                </p:oleObj>
              </mc:Choice>
              <mc:Fallback>
                <p:oleObj name="Equation" r:id="rId17" imgW="4305240" imgH="106668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717800"/>
                        <a:ext cx="4305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34436"/>
              </p:ext>
            </p:extLst>
          </p:nvPr>
        </p:nvGraphicFramePr>
        <p:xfrm>
          <a:off x="1525588" y="3879850"/>
          <a:ext cx="267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" name="Equation" r:id="rId19" imgW="2679480" imgH="901440" progId="Equation.DSMT4">
                  <p:embed/>
                </p:oleObj>
              </mc:Choice>
              <mc:Fallback>
                <p:oleObj name="Equation" r:id="rId19" imgW="2679480" imgH="90144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879850"/>
                        <a:ext cx="2679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59956"/>
              </p:ext>
            </p:extLst>
          </p:nvPr>
        </p:nvGraphicFramePr>
        <p:xfrm>
          <a:off x="4283968" y="3933056"/>
          <a:ext cx="373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" name="Equation" r:id="rId21" imgW="3733560" imgH="965160" progId="Equation.DSMT4">
                  <p:embed/>
                </p:oleObj>
              </mc:Choice>
              <mc:Fallback>
                <p:oleObj name="Equation" r:id="rId21" imgW="3733560" imgH="96516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933056"/>
                        <a:ext cx="3733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89621"/>
              </p:ext>
            </p:extLst>
          </p:nvPr>
        </p:nvGraphicFramePr>
        <p:xfrm>
          <a:off x="1517254" y="4941168"/>
          <a:ext cx="124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4" name="Equation" r:id="rId23" imgW="1244520" imgH="825480" progId="Equation.DSMT4">
                  <p:embed/>
                </p:oleObj>
              </mc:Choice>
              <mc:Fallback>
                <p:oleObj name="Equation" r:id="rId23" imgW="1244520" imgH="82548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254" y="4941168"/>
                        <a:ext cx="1244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15151"/>
              </p:ext>
            </p:extLst>
          </p:nvPr>
        </p:nvGraphicFramePr>
        <p:xfrm>
          <a:off x="5521325" y="4948238"/>
          <a:ext cx="6461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" name="Equation" r:id="rId25" imgW="647640" imgH="825480" progId="Equation.DSMT4">
                  <p:embed/>
                </p:oleObj>
              </mc:Choice>
              <mc:Fallback>
                <p:oleObj name="Equation" r:id="rId25" imgW="647640" imgH="82548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948238"/>
                        <a:ext cx="6461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8285"/>
              </p:ext>
            </p:extLst>
          </p:nvPr>
        </p:nvGraphicFramePr>
        <p:xfrm>
          <a:off x="5376863" y="1517650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" name="Equation" r:id="rId27" imgW="1257120" imgH="393480" progId="Equation.DSMT4">
                  <p:embed/>
                </p:oleObj>
              </mc:Choice>
              <mc:Fallback>
                <p:oleObj name="Equation" r:id="rId27" imgW="1257120" imgH="39348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517650"/>
                        <a:ext cx="1257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39762"/>
              </p:ext>
            </p:extLst>
          </p:nvPr>
        </p:nvGraphicFramePr>
        <p:xfrm>
          <a:off x="3654425" y="1919288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Equation" r:id="rId29" imgW="393480" imgH="825480" progId="Equation.DSMT4">
                  <p:embed/>
                </p:oleObj>
              </mc:Choice>
              <mc:Fallback>
                <p:oleObj name="Equation" r:id="rId29" imgW="393480" imgH="82548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1919288"/>
                        <a:ext cx="393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62237"/>
              </p:ext>
            </p:extLst>
          </p:nvPr>
        </p:nvGraphicFramePr>
        <p:xfrm>
          <a:off x="6588224" y="2204864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Equation" r:id="rId31" imgW="291960" imgH="368280" progId="Equation.DSMT4">
                  <p:embed/>
                </p:oleObj>
              </mc:Choice>
              <mc:Fallback>
                <p:oleObj name="Equation" r:id="rId31" imgW="291960" imgH="36828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204864"/>
                        <a:ext cx="292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45766"/>
              </p:ext>
            </p:extLst>
          </p:nvPr>
        </p:nvGraphicFramePr>
        <p:xfrm>
          <a:off x="2731616" y="4869160"/>
          <a:ext cx="278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9" name="Equation" r:id="rId33" imgW="2781000" imgH="888840" progId="Equation.DSMT4">
                  <p:embed/>
                </p:oleObj>
              </mc:Choice>
              <mc:Fallback>
                <p:oleObj name="Equation" r:id="rId33" imgW="2781000" imgH="88884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616" y="4869160"/>
                        <a:ext cx="2781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1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12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>
          <a:spcBef>
            <a:spcPct val="50000"/>
          </a:spcBef>
          <a:defRPr sz="2800"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734</TotalTime>
  <Words>759</Words>
  <Application>Microsoft Office PowerPoint</Application>
  <PresentationFormat>全屏显示(4:3)</PresentationFormat>
  <Paragraphs>186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严4</vt:lpstr>
      <vt:lpstr>Equation</vt:lpstr>
      <vt:lpstr>公式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67</cp:revision>
  <dcterms:created xsi:type="dcterms:W3CDTF">2019-06-06T15:05:35Z</dcterms:created>
  <dcterms:modified xsi:type="dcterms:W3CDTF">2019-08-23T22:47:59Z</dcterms:modified>
</cp:coreProperties>
</file>