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9" r:id="rId4"/>
    <p:sldId id="260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304" r:id="rId33"/>
    <p:sldId id="261" r:id="rId34"/>
    <p:sldId id="258" r:id="rId35"/>
    <p:sldId id="291" r:id="rId36"/>
    <p:sldId id="292" r:id="rId37"/>
    <p:sldId id="294" r:id="rId38"/>
    <p:sldId id="295" r:id="rId39"/>
    <p:sldId id="296" r:id="rId40"/>
    <p:sldId id="297" r:id="rId41"/>
    <p:sldId id="299" r:id="rId42"/>
    <p:sldId id="305" r:id="rId43"/>
    <p:sldId id="306" r:id="rId44"/>
    <p:sldId id="300" r:id="rId45"/>
    <p:sldId id="318" r:id="rId46"/>
    <p:sldId id="301" r:id="rId47"/>
    <p:sldId id="302" r:id="rId48"/>
    <p:sldId id="307" r:id="rId49"/>
    <p:sldId id="308" r:id="rId50"/>
    <p:sldId id="303" r:id="rId51"/>
    <p:sldId id="314" r:id="rId52"/>
    <p:sldId id="312" r:id="rId53"/>
    <p:sldId id="313" r:id="rId54"/>
    <p:sldId id="309" r:id="rId55"/>
    <p:sldId id="315" r:id="rId56"/>
    <p:sldId id="310" r:id="rId57"/>
    <p:sldId id="311" r:id="rId58"/>
    <p:sldId id="316" r:id="rId59"/>
    <p:sldId id="317" r:id="rId6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0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9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commentAuthors" Target="commentAuthor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79F40F-6A5A-4727-AA2D-229A76D86DFD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74E7E4B-DDF9-4ECC-BE15-676F149AAA89}">
      <dgm:prSet phldrT="[文本]"/>
      <dgm:spPr>
        <a:solidFill>
          <a:srgbClr val="C00000"/>
        </a:solidFill>
      </dgm:spPr>
      <dgm:t>
        <a:bodyPr/>
        <a:lstStyle/>
        <a:p>
          <a:r>
            <a:rPr lang="en-US" altLang="en-US" dirty="0"/>
            <a:t>    §</a:t>
          </a:r>
          <a:r>
            <a:rPr lang="en-US" altLang="en-US"/>
            <a:t>6.1  </a:t>
          </a:r>
          <a:r>
            <a:rPr lang="zh-CN" altLang="en-US"/>
            <a:t>向量</a:t>
          </a:r>
          <a:r>
            <a:rPr lang="zh-CN" altLang="en-US" dirty="0"/>
            <a:t>代数</a:t>
          </a:r>
        </a:p>
      </dgm:t>
    </dgm:pt>
    <dgm:pt modelId="{D7249259-22BD-4291-B138-CF42CE5CFDDD}" type="parTrans" cxnId="{1D3E84FC-DEC3-4F35-B3EF-B03A911A846C}">
      <dgm:prSet/>
      <dgm:spPr/>
      <dgm:t>
        <a:bodyPr/>
        <a:lstStyle/>
        <a:p>
          <a:endParaRPr lang="zh-CN" altLang="en-US"/>
        </a:p>
      </dgm:t>
    </dgm:pt>
    <dgm:pt modelId="{94914219-5943-4660-9168-E1A59AAA60EF}" type="sibTrans" cxnId="{1D3E84FC-DEC3-4F35-B3EF-B03A911A846C}">
      <dgm:prSet/>
      <dgm:spPr/>
      <dgm:t>
        <a:bodyPr/>
        <a:lstStyle/>
        <a:p>
          <a:endParaRPr lang="zh-CN" altLang="en-US"/>
        </a:p>
      </dgm:t>
    </dgm:pt>
    <dgm:pt modelId="{206BEE14-A258-4E77-9135-680146EB6771}">
      <dgm:prSet phldrT="[文本]"/>
      <dgm:spPr>
        <a:solidFill>
          <a:srgbClr val="C00000"/>
        </a:solidFill>
      </dgm:spPr>
      <dgm:t>
        <a:bodyPr/>
        <a:lstStyle/>
        <a:p>
          <a:r>
            <a:rPr lang="en-US" altLang="en-US" dirty="0"/>
            <a:t>§6.2  </a:t>
          </a:r>
          <a:r>
            <a:rPr lang="zh-CN" altLang="en-US" dirty="0"/>
            <a:t>平面和直线的方程</a:t>
          </a:r>
        </a:p>
      </dgm:t>
    </dgm:pt>
    <dgm:pt modelId="{6268A032-6E8F-41DF-BF8A-2900BC8AA0AD}" type="parTrans" cxnId="{140E94BF-34F3-4D64-ACF5-63E8DB5C31E2}">
      <dgm:prSet/>
      <dgm:spPr/>
      <dgm:t>
        <a:bodyPr/>
        <a:lstStyle/>
        <a:p>
          <a:endParaRPr lang="zh-CN" altLang="en-US"/>
        </a:p>
      </dgm:t>
    </dgm:pt>
    <dgm:pt modelId="{3E36C241-1EC5-4F07-8868-7779BDF60679}" type="sibTrans" cxnId="{140E94BF-34F3-4D64-ACF5-63E8DB5C31E2}">
      <dgm:prSet/>
      <dgm:spPr/>
      <dgm:t>
        <a:bodyPr/>
        <a:lstStyle/>
        <a:p>
          <a:endParaRPr lang="zh-CN" altLang="en-US"/>
        </a:p>
      </dgm:t>
    </dgm:pt>
    <dgm:pt modelId="{E4F2FDE0-6547-4536-AE42-59552BC16DBB}">
      <dgm:prSet phldrT="[文本]"/>
      <dgm:spPr>
        <a:solidFill>
          <a:srgbClr val="C00000"/>
        </a:solidFill>
      </dgm:spPr>
      <dgm:t>
        <a:bodyPr/>
        <a:lstStyle/>
        <a:p>
          <a:r>
            <a:rPr lang="en-US" altLang="en-US" dirty="0"/>
            <a:t>§6.3  </a:t>
          </a:r>
          <a:r>
            <a:rPr lang="zh-CN" altLang="en-US" dirty="0"/>
            <a:t>曲面和曲线的方程</a:t>
          </a:r>
        </a:p>
      </dgm:t>
    </dgm:pt>
    <dgm:pt modelId="{56A0C82F-CBA3-498E-89E9-D72A9716E2AB}" type="parTrans" cxnId="{E3EDF76A-5588-4AAE-9FFF-8C9C08AF75A5}">
      <dgm:prSet/>
      <dgm:spPr/>
      <dgm:t>
        <a:bodyPr/>
        <a:lstStyle/>
        <a:p>
          <a:endParaRPr lang="zh-CN" altLang="en-US"/>
        </a:p>
      </dgm:t>
    </dgm:pt>
    <dgm:pt modelId="{3EFB93A8-D8C5-4F43-AD20-0B68DF9887B4}" type="sibTrans" cxnId="{E3EDF76A-5588-4AAE-9FFF-8C9C08AF75A5}">
      <dgm:prSet/>
      <dgm:spPr/>
      <dgm:t>
        <a:bodyPr/>
        <a:lstStyle/>
        <a:p>
          <a:endParaRPr lang="zh-CN" altLang="en-US"/>
        </a:p>
      </dgm:t>
    </dgm:pt>
    <dgm:pt modelId="{8E1A5FAC-B977-4C2D-8A66-AC7C91C3671A}">
      <dgm:prSet phldrT="[文本]"/>
      <dgm:spPr>
        <a:solidFill>
          <a:srgbClr val="C00000"/>
        </a:solidFill>
      </dgm:spPr>
      <dgm:t>
        <a:bodyPr/>
        <a:lstStyle/>
        <a:p>
          <a:r>
            <a:rPr lang="en-US" altLang="en-US" dirty="0"/>
            <a:t>    §6. 4 </a:t>
          </a:r>
          <a:r>
            <a:rPr lang="zh-CN" altLang="en-US" dirty="0"/>
            <a:t>本章回顾</a:t>
          </a:r>
        </a:p>
      </dgm:t>
    </dgm:pt>
    <dgm:pt modelId="{6E9BEFDB-4EF0-4C27-A3EA-1C72987E128D}" type="parTrans" cxnId="{7C2D0009-21B3-4F22-9A2B-B7607E35D3BC}">
      <dgm:prSet/>
      <dgm:spPr/>
      <dgm:t>
        <a:bodyPr/>
        <a:lstStyle/>
        <a:p>
          <a:endParaRPr lang="zh-CN" altLang="en-US"/>
        </a:p>
      </dgm:t>
    </dgm:pt>
    <dgm:pt modelId="{FF7ABB12-E5A5-4944-83E0-5EF2DCDC4625}" type="sibTrans" cxnId="{7C2D0009-21B3-4F22-9A2B-B7607E35D3BC}">
      <dgm:prSet/>
      <dgm:spPr/>
      <dgm:t>
        <a:bodyPr/>
        <a:lstStyle/>
        <a:p>
          <a:endParaRPr lang="zh-CN" altLang="en-US"/>
        </a:p>
      </dgm:t>
    </dgm:pt>
    <dgm:pt modelId="{1501A007-1E96-4AD4-A08C-A95C446E0640}" type="pres">
      <dgm:prSet presAssocID="{AF79F40F-6A5A-4727-AA2D-229A76D86DFD}" presName="Name0" presStyleCnt="0">
        <dgm:presLayoutVars>
          <dgm:chMax val="7"/>
          <dgm:chPref val="7"/>
          <dgm:dir/>
        </dgm:presLayoutVars>
      </dgm:prSet>
      <dgm:spPr/>
    </dgm:pt>
    <dgm:pt modelId="{8133673C-51CE-4925-A994-346E49FBF813}" type="pres">
      <dgm:prSet presAssocID="{AF79F40F-6A5A-4727-AA2D-229A76D86DFD}" presName="Name1" presStyleCnt="0"/>
      <dgm:spPr/>
    </dgm:pt>
    <dgm:pt modelId="{D28629B3-2768-4A51-A637-5696FD33BA94}" type="pres">
      <dgm:prSet presAssocID="{AF79F40F-6A5A-4727-AA2D-229A76D86DFD}" presName="cycle" presStyleCnt="0"/>
      <dgm:spPr/>
    </dgm:pt>
    <dgm:pt modelId="{A7CB3A99-EC21-4644-BD44-A3AFA3A44FF1}" type="pres">
      <dgm:prSet presAssocID="{AF79F40F-6A5A-4727-AA2D-229A76D86DFD}" presName="srcNode" presStyleLbl="node1" presStyleIdx="0" presStyleCnt="4"/>
      <dgm:spPr/>
    </dgm:pt>
    <dgm:pt modelId="{C6AFF280-EC96-4C18-87A4-6B8258E24B6D}" type="pres">
      <dgm:prSet presAssocID="{AF79F40F-6A5A-4727-AA2D-229A76D86DFD}" presName="conn" presStyleLbl="parChTrans1D2" presStyleIdx="0" presStyleCnt="1"/>
      <dgm:spPr/>
    </dgm:pt>
    <dgm:pt modelId="{EBE7FF4E-CAEF-4A98-8E89-6517AE1D0AFA}" type="pres">
      <dgm:prSet presAssocID="{AF79F40F-6A5A-4727-AA2D-229A76D86DFD}" presName="extraNode" presStyleLbl="node1" presStyleIdx="0" presStyleCnt="4"/>
      <dgm:spPr/>
    </dgm:pt>
    <dgm:pt modelId="{E3949855-B937-4F2C-9016-F61A5FF9FF6C}" type="pres">
      <dgm:prSet presAssocID="{AF79F40F-6A5A-4727-AA2D-229A76D86DFD}" presName="dstNode" presStyleLbl="node1" presStyleIdx="0" presStyleCnt="4"/>
      <dgm:spPr/>
    </dgm:pt>
    <dgm:pt modelId="{4162A2D7-D213-4218-BF0D-23F7AB4BA323}" type="pres">
      <dgm:prSet presAssocID="{A74E7E4B-DDF9-4ECC-BE15-676F149AAA89}" presName="text_1" presStyleLbl="node1" presStyleIdx="0" presStyleCnt="4">
        <dgm:presLayoutVars>
          <dgm:bulletEnabled val="1"/>
        </dgm:presLayoutVars>
      </dgm:prSet>
      <dgm:spPr/>
    </dgm:pt>
    <dgm:pt modelId="{669A4296-9F2D-4A48-A32E-9B86C1BBC490}" type="pres">
      <dgm:prSet presAssocID="{A74E7E4B-DDF9-4ECC-BE15-676F149AAA89}" presName="accent_1" presStyleCnt="0"/>
      <dgm:spPr/>
    </dgm:pt>
    <dgm:pt modelId="{25A9212A-0FCF-4DEE-9F39-6A938B6BD9C1}" type="pres">
      <dgm:prSet presAssocID="{A74E7E4B-DDF9-4ECC-BE15-676F149AAA89}" presName="accentRepeatNode" presStyleLbl="solidFgAcc1" presStyleIdx="0" presStyleCnt="4"/>
      <dgm:spPr/>
    </dgm:pt>
    <dgm:pt modelId="{B7098EDB-84F3-4E34-ABBC-061F54D0EA0E}" type="pres">
      <dgm:prSet presAssocID="{206BEE14-A258-4E77-9135-680146EB6771}" presName="text_2" presStyleLbl="node1" presStyleIdx="1" presStyleCnt="4">
        <dgm:presLayoutVars>
          <dgm:bulletEnabled val="1"/>
        </dgm:presLayoutVars>
      </dgm:prSet>
      <dgm:spPr/>
    </dgm:pt>
    <dgm:pt modelId="{AE83B305-2E38-494F-B0A7-4E3D1FFA7506}" type="pres">
      <dgm:prSet presAssocID="{206BEE14-A258-4E77-9135-680146EB6771}" presName="accent_2" presStyleCnt="0"/>
      <dgm:spPr/>
    </dgm:pt>
    <dgm:pt modelId="{2CAB363F-5908-4307-A226-01D7CD8A478D}" type="pres">
      <dgm:prSet presAssocID="{206BEE14-A258-4E77-9135-680146EB6771}" presName="accentRepeatNode" presStyleLbl="solidFgAcc1" presStyleIdx="1" presStyleCnt="4"/>
      <dgm:spPr/>
    </dgm:pt>
    <dgm:pt modelId="{50CBE71A-C9FC-417F-9D90-0ED7C293935E}" type="pres">
      <dgm:prSet presAssocID="{E4F2FDE0-6547-4536-AE42-59552BC16DBB}" presName="text_3" presStyleLbl="node1" presStyleIdx="2" presStyleCnt="4">
        <dgm:presLayoutVars>
          <dgm:bulletEnabled val="1"/>
        </dgm:presLayoutVars>
      </dgm:prSet>
      <dgm:spPr/>
    </dgm:pt>
    <dgm:pt modelId="{14721C29-AE58-443E-9EA2-DD356BEEAAAC}" type="pres">
      <dgm:prSet presAssocID="{E4F2FDE0-6547-4536-AE42-59552BC16DBB}" presName="accent_3" presStyleCnt="0"/>
      <dgm:spPr/>
    </dgm:pt>
    <dgm:pt modelId="{9218B5B6-A61F-45F7-8B89-1ED018A9C418}" type="pres">
      <dgm:prSet presAssocID="{E4F2FDE0-6547-4536-AE42-59552BC16DBB}" presName="accentRepeatNode" presStyleLbl="solidFgAcc1" presStyleIdx="2" presStyleCnt="4"/>
      <dgm:spPr/>
    </dgm:pt>
    <dgm:pt modelId="{D30B3E15-55F2-4B9B-A076-4D07F95A6143}" type="pres">
      <dgm:prSet presAssocID="{8E1A5FAC-B977-4C2D-8A66-AC7C91C3671A}" presName="text_4" presStyleLbl="node1" presStyleIdx="3" presStyleCnt="4">
        <dgm:presLayoutVars>
          <dgm:bulletEnabled val="1"/>
        </dgm:presLayoutVars>
      </dgm:prSet>
      <dgm:spPr/>
    </dgm:pt>
    <dgm:pt modelId="{D1AD203C-79C1-431D-B74A-18EB3F5C7C36}" type="pres">
      <dgm:prSet presAssocID="{8E1A5FAC-B977-4C2D-8A66-AC7C91C3671A}" presName="accent_4" presStyleCnt="0"/>
      <dgm:spPr/>
    </dgm:pt>
    <dgm:pt modelId="{03047F7F-1AFB-4EF2-BF36-C40992AF816F}" type="pres">
      <dgm:prSet presAssocID="{8E1A5FAC-B977-4C2D-8A66-AC7C91C3671A}" presName="accentRepeatNode" presStyleLbl="solidFgAcc1" presStyleIdx="3" presStyleCnt="4"/>
      <dgm:spPr/>
    </dgm:pt>
  </dgm:ptLst>
  <dgm:cxnLst>
    <dgm:cxn modelId="{7C2D0009-21B3-4F22-9A2B-B7607E35D3BC}" srcId="{AF79F40F-6A5A-4727-AA2D-229A76D86DFD}" destId="{8E1A5FAC-B977-4C2D-8A66-AC7C91C3671A}" srcOrd="3" destOrd="0" parTransId="{6E9BEFDB-4EF0-4C27-A3EA-1C72987E128D}" sibTransId="{FF7ABB12-E5A5-4944-83E0-5EF2DCDC4625}"/>
    <dgm:cxn modelId="{8D71B611-69FB-48F3-A03D-97C6E5457B53}" type="presOf" srcId="{8E1A5FAC-B977-4C2D-8A66-AC7C91C3671A}" destId="{D30B3E15-55F2-4B9B-A076-4D07F95A6143}" srcOrd="0" destOrd="0" presId="urn:microsoft.com/office/officeart/2008/layout/VerticalCurvedList"/>
    <dgm:cxn modelId="{E3EDF76A-5588-4AAE-9FFF-8C9C08AF75A5}" srcId="{AF79F40F-6A5A-4727-AA2D-229A76D86DFD}" destId="{E4F2FDE0-6547-4536-AE42-59552BC16DBB}" srcOrd="2" destOrd="0" parTransId="{56A0C82F-CBA3-498E-89E9-D72A9716E2AB}" sibTransId="{3EFB93A8-D8C5-4F43-AD20-0B68DF9887B4}"/>
    <dgm:cxn modelId="{95F67F72-1B5F-4909-B4DC-8BCFE3362198}" type="presOf" srcId="{94914219-5943-4660-9168-E1A59AAA60EF}" destId="{C6AFF280-EC96-4C18-87A4-6B8258E24B6D}" srcOrd="0" destOrd="0" presId="urn:microsoft.com/office/officeart/2008/layout/VerticalCurvedList"/>
    <dgm:cxn modelId="{272F1F97-AF7C-4F39-8C95-6E63A7F9AA29}" type="presOf" srcId="{AF79F40F-6A5A-4727-AA2D-229A76D86DFD}" destId="{1501A007-1E96-4AD4-A08C-A95C446E0640}" srcOrd="0" destOrd="0" presId="urn:microsoft.com/office/officeart/2008/layout/VerticalCurvedList"/>
    <dgm:cxn modelId="{C48E9BA7-1985-495E-ADA3-4F8255C62403}" type="presOf" srcId="{206BEE14-A258-4E77-9135-680146EB6771}" destId="{B7098EDB-84F3-4E34-ABBC-061F54D0EA0E}" srcOrd="0" destOrd="0" presId="urn:microsoft.com/office/officeart/2008/layout/VerticalCurvedList"/>
    <dgm:cxn modelId="{140E94BF-34F3-4D64-ACF5-63E8DB5C31E2}" srcId="{AF79F40F-6A5A-4727-AA2D-229A76D86DFD}" destId="{206BEE14-A258-4E77-9135-680146EB6771}" srcOrd="1" destOrd="0" parTransId="{6268A032-6E8F-41DF-BF8A-2900BC8AA0AD}" sibTransId="{3E36C241-1EC5-4F07-8868-7779BDF60679}"/>
    <dgm:cxn modelId="{9E0045E5-2B6D-426A-8404-CEC600257743}" type="presOf" srcId="{E4F2FDE0-6547-4536-AE42-59552BC16DBB}" destId="{50CBE71A-C9FC-417F-9D90-0ED7C293935E}" srcOrd="0" destOrd="0" presId="urn:microsoft.com/office/officeart/2008/layout/VerticalCurvedList"/>
    <dgm:cxn modelId="{14D2F7F9-607E-4BA5-9B48-BEA50931C138}" type="presOf" srcId="{A74E7E4B-DDF9-4ECC-BE15-676F149AAA89}" destId="{4162A2D7-D213-4218-BF0D-23F7AB4BA323}" srcOrd="0" destOrd="0" presId="urn:microsoft.com/office/officeart/2008/layout/VerticalCurvedList"/>
    <dgm:cxn modelId="{1D3E84FC-DEC3-4F35-B3EF-B03A911A846C}" srcId="{AF79F40F-6A5A-4727-AA2D-229A76D86DFD}" destId="{A74E7E4B-DDF9-4ECC-BE15-676F149AAA89}" srcOrd="0" destOrd="0" parTransId="{D7249259-22BD-4291-B138-CF42CE5CFDDD}" sibTransId="{94914219-5943-4660-9168-E1A59AAA60EF}"/>
    <dgm:cxn modelId="{F2173EC8-F9AA-4DFB-AB99-1D2BD1549BF7}" type="presParOf" srcId="{1501A007-1E96-4AD4-A08C-A95C446E0640}" destId="{8133673C-51CE-4925-A994-346E49FBF813}" srcOrd="0" destOrd="0" presId="urn:microsoft.com/office/officeart/2008/layout/VerticalCurvedList"/>
    <dgm:cxn modelId="{2DF97E8F-F0A4-4C70-B8C7-9DE19FA56D6F}" type="presParOf" srcId="{8133673C-51CE-4925-A994-346E49FBF813}" destId="{D28629B3-2768-4A51-A637-5696FD33BA94}" srcOrd="0" destOrd="0" presId="urn:microsoft.com/office/officeart/2008/layout/VerticalCurvedList"/>
    <dgm:cxn modelId="{904796FA-7953-4124-913B-E8219A86C57B}" type="presParOf" srcId="{D28629B3-2768-4A51-A637-5696FD33BA94}" destId="{A7CB3A99-EC21-4644-BD44-A3AFA3A44FF1}" srcOrd="0" destOrd="0" presId="urn:microsoft.com/office/officeart/2008/layout/VerticalCurvedList"/>
    <dgm:cxn modelId="{10BE4585-5048-49E7-9737-068EFB5A3E29}" type="presParOf" srcId="{D28629B3-2768-4A51-A637-5696FD33BA94}" destId="{C6AFF280-EC96-4C18-87A4-6B8258E24B6D}" srcOrd="1" destOrd="0" presId="urn:microsoft.com/office/officeart/2008/layout/VerticalCurvedList"/>
    <dgm:cxn modelId="{5EBE12FC-1711-4C3B-AFA3-624731526219}" type="presParOf" srcId="{D28629B3-2768-4A51-A637-5696FD33BA94}" destId="{EBE7FF4E-CAEF-4A98-8E89-6517AE1D0AFA}" srcOrd="2" destOrd="0" presId="urn:microsoft.com/office/officeart/2008/layout/VerticalCurvedList"/>
    <dgm:cxn modelId="{5175D903-7A83-458B-87D8-B70990B1C1A0}" type="presParOf" srcId="{D28629B3-2768-4A51-A637-5696FD33BA94}" destId="{E3949855-B937-4F2C-9016-F61A5FF9FF6C}" srcOrd="3" destOrd="0" presId="urn:microsoft.com/office/officeart/2008/layout/VerticalCurvedList"/>
    <dgm:cxn modelId="{0506B246-E7DB-456C-B6FF-D9A1E80CDFAF}" type="presParOf" srcId="{8133673C-51CE-4925-A994-346E49FBF813}" destId="{4162A2D7-D213-4218-BF0D-23F7AB4BA323}" srcOrd="1" destOrd="0" presId="urn:microsoft.com/office/officeart/2008/layout/VerticalCurvedList"/>
    <dgm:cxn modelId="{F2FEB543-33D6-4379-8E4D-5455B81DA567}" type="presParOf" srcId="{8133673C-51CE-4925-A994-346E49FBF813}" destId="{669A4296-9F2D-4A48-A32E-9B86C1BBC490}" srcOrd="2" destOrd="0" presId="urn:microsoft.com/office/officeart/2008/layout/VerticalCurvedList"/>
    <dgm:cxn modelId="{F26122F9-7597-4B21-A4DB-34005990CD65}" type="presParOf" srcId="{669A4296-9F2D-4A48-A32E-9B86C1BBC490}" destId="{25A9212A-0FCF-4DEE-9F39-6A938B6BD9C1}" srcOrd="0" destOrd="0" presId="urn:microsoft.com/office/officeart/2008/layout/VerticalCurvedList"/>
    <dgm:cxn modelId="{648EEA8B-E4D3-46AE-AD47-704BE8BFBF52}" type="presParOf" srcId="{8133673C-51CE-4925-A994-346E49FBF813}" destId="{B7098EDB-84F3-4E34-ABBC-061F54D0EA0E}" srcOrd="3" destOrd="0" presId="urn:microsoft.com/office/officeart/2008/layout/VerticalCurvedList"/>
    <dgm:cxn modelId="{74810CF6-F16E-42EB-9BBB-7270550162B5}" type="presParOf" srcId="{8133673C-51CE-4925-A994-346E49FBF813}" destId="{AE83B305-2E38-494F-B0A7-4E3D1FFA7506}" srcOrd="4" destOrd="0" presId="urn:microsoft.com/office/officeart/2008/layout/VerticalCurvedList"/>
    <dgm:cxn modelId="{2A23D3CE-7668-46C6-A44D-3401F7056CBC}" type="presParOf" srcId="{AE83B305-2E38-494F-B0A7-4E3D1FFA7506}" destId="{2CAB363F-5908-4307-A226-01D7CD8A478D}" srcOrd="0" destOrd="0" presId="urn:microsoft.com/office/officeart/2008/layout/VerticalCurvedList"/>
    <dgm:cxn modelId="{305725FC-A244-429C-8C99-7C3B330450F7}" type="presParOf" srcId="{8133673C-51CE-4925-A994-346E49FBF813}" destId="{50CBE71A-C9FC-417F-9D90-0ED7C293935E}" srcOrd="5" destOrd="0" presId="urn:microsoft.com/office/officeart/2008/layout/VerticalCurvedList"/>
    <dgm:cxn modelId="{601B5E95-4DC1-425A-A425-836615037CF0}" type="presParOf" srcId="{8133673C-51CE-4925-A994-346E49FBF813}" destId="{14721C29-AE58-443E-9EA2-DD356BEEAAAC}" srcOrd="6" destOrd="0" presId="urn:microsoft.com/office/officeart/2008/layout/VerticalCurvedList"/>
    <dgm:cxn modelId="{05DE2DDE-DAC6-4F50-B454-CB8F9BD7900F}" type="presParOf" srcId="{14721C29-AE58-443E-9EA2-DD356BEEAAAC}" destId="{9218B5B6-A61F-45F7-8B89-1ED018A9C418}" srcOrd="0" destOrd="0" presId="urn:microsoft.com/office/officeart/2008/layout/VerticalCurvedList"/>
    <dgm:cxn modelId="{DCB0524E-51B0-4DBC-92B5-BCD2A404B157}" type="presParOf" srcId="{8133673C-51CE-4925-A994-346E49FBF813}" destId="{D30B3E15-55F2-4B9B-A076-4D07F95A6143}" srcOrd="7" destOrd="0" presId="urn:microsoft.com/office/officeart/2008/layout/VerticalCurvedList"/>
    <dgm:cxn modelId="{5F08531A-9C48-4A1D-BE60-9112BC8FCF36}" type="presParOf" srcId="{8133673C-51CE-4925-A994-346E49FBF813}" destId="{D1AD203C-79C1-431D-B74A-18EB3F5C7C36}" srcOrd="8" destOrd="0" presId="urn:microsoft.com/office/officeart/2008/layout/VerticalCurvedList"/>
    <dgm:cxn modelId="{6016A963-7259-4195-B5A4-886B720134A7}" type="presParOf" srcId="{D1AD203C-79C1-431D-B74A-18EB3F5C7C36}" destId="{03047F7F-1AFB-4EF2-BF36-C40992AF816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AFF280-EC96-4C18-87A4-6B8258E24B6D}">
      <dsp:nvSpPr>
        <dsp:cNvPr id="0" name=""/>
        <dsp:cNvSpPr/>
      </dsp:nvSpPr>
      <dsp:spPr>
        <a:xfrm>
          <a:off x="-5943603" y="-909532"/>
          <a:ext cx="7075648" cy="7075648"/>
        </a:xfrm>
        <a:prstGeom prst="blockArc">
          <a:avLst>
            <a:gd name="adj1" fmla="val 18900000"/>
            <a:gd name="adj2" fmla="val 2700000"/>
            <a:gd name="adj3" fmla="val 305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62A2D7-D213-4218-BF0D-23F7AB4BA323}">
      <dsp:nvSpPr>
        <dsp:cNvPr id="0" name=""/>
        <dsp:cNvSpPr/>
      </dsp:nvSpPr>
      <dsp:spPr>
        <a:xfrm>
          <a:off x="592512" y="404126"/>
          <a:ext cx="8118441" cy="808672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1884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4000" kern="1200" dirty="0"/>
            <a:t>    §</a:t>
          </a:r>
          <a:r>
            <a:rPr lang="en-US" altLang="en-US" sz="4000" kern="1200"/>
            <a:t>6.1  </a:t>
          </a:r>
          <a:r>
            <a:rPr lang="zh-CN" altLang="en-US" sz="4000" kern="1200"/>
            <a:t>向量</a:t>
          </a:r>
          <a:r>
            <a:rPr lang="zh-CN" altLang="en-US" sz="4000" kern="1200" dirty="0"/>
            <a:t>代数</a:t>
          </a:r>
        </a:p>
      </dsp:txBody>
      <dsp:txXfrm>
        <a:off x="592512" y="404126"/>
        <a:ext cx="8118441" cy="808672"/>
      </dsp:txXfrm>
    </dsp:sp>
    <dsp:sp modelId="{25A9212A-0FCF-4DEE-9F39-6A938B6BD9C1}">
      <dsp:nvSpPr>
        <dsp:cNvPr id="0" name=""/>
        <dsp:cNvSpPr/>
      </dsp:nvSpPr>
      <dsp:spPr>
        <a:xfrm>
          <a:off x="87092" y="303042"/>
          <a:ext cx="1010841" cy="10108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098EDB-84F3-4E34-ABBC-061F54D0EA0E}">
      <dsp:nvSpPr>
        <dsp:cNvPr id="0" name=""/>
        <dsp:cNvSpPr/>
      </dsp:nvSpPr>
      <dsp:spPr>
        <a:xfrm>
          <a:off x="1056143" y="1617345"/>
          <a:ext cx="7654810" cy="808672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1884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4000" kern="1200" dirty="0"/>
            <a:t>§6.2  </a:t>
          </a:r>
          <a:r>
            <a:rPr lang="zh-CN" altLang="en-US" sz="4000" kern="1200" dirty="0"/>
            <a:t>平面和直线的方程</a:t>
          </a:r>
        </a:p>
      </dsp:txBody>
      <dsp:txXfrm>
        <a:off x="1056143" y="1617345"/>
        <a:ext cx="7654810" cy="808672"/>
      </dsp:txXfrm>
    </dsp:sp>
    <dsp:sp modelId="{2CAB363F-5908-4307-A226-01D7CD8A478D}">
      <dsp:nvSpPr>
        <dsp:cNvPr id="0" name=""/>
        <dsp:cNvSpPr/>
      </dsp:nvSpPr>
      <dsp:spPr>
        <a:xfrm>
          <a:off x="550722" y="1516261"/>
          <a:ext cx="1010841" cy="10108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CBE71A-C9FC-417F-9D90-0ED7C293935E}">
      <dsp:nvSpPr>
        <dsp:cNvPr id="0" name=""/>
        <dsp:cNvSpPr/>
      </dsp:nvSpPr>
      <dsp:spPr>
        <a:xfrm>
          <a:off x="1056143" y="2830565"/>
          <a:ext cx="7654810" cy="808672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1884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4000" kern="1200" dirty="0"/>
            <a:t>§6.3  </a:t>
          </a:r>
          <a:r>
            <a:rPr lang="zh-CN" altLang="en-US" sz="4000" kern="1200" dirty="0"/>
            <a:t>曲面和曲线的方程</a:t>
          </a:r>
        </a:p>
      </dsp:txBody>
      <dsp:txXfrm>
        <a:off x="1056143" y="2830565"/>
        <a:ext cx="7654810" cy="808672"/>
      </dsp:txXfrm>
    </dsp:sp>
    <dsp:sp modelId="{9218B5B6-A61F-45F7-8B89-1ED018A9C418}">
      <dsp:nvSpPr>
        <dsp:cNvPr id="0" name=""/>
        <dsp:cNvSpPr/>
      </dsp:nvSpPr>
      <dsp:spPr>
        <a:xfrm>
          <a:off x="550722" y="2729481"/>
          <a:ext cx="1010841" cy="10108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0B3E15-55F2-4B9B-A076-4D07F95A6143}">
      <dsp:nvSpPr>
        <dsp:cNvPr id="0" name=""/>
        <dsp:cNvSpPr/>
      </dsp:nvSpPr>
      <dsp:spPr>
        <a:xfrm>
          <a:off x="592512" y="4043784"/>
          <a:ext cx="8118441" cy="808672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1884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4000" kern="1200" dirty="0"/>
            <a:t>    §6. 4 </a:t>
          </a:r>
          <a:r>
            <a:rPr lang="zh-CN" altLang="en-US" sz="4000" kern="1200" dirty="0"/>
            <a:t>本章回顾</a:t>
          </a:r>
        </a:p>
      </dsp:txBody>
      <dsp:txXfrm>
        <a:off x="592512" y="4043784"/>
        <a:ext cx="8118441" cy="808672"/>
      </dsp:txXfrm>
    </dsp:sp>
    <dsp:sp modelId="{03047F7F-1AFB-4EF2-BF36-C40992AF816F}">
      <dsp:nvSpPr>
        <dsp:cNvPr id="0" name=""/>
        <dsp:cNvSpPr/>
      </dsp:nvSpPr>
      <dsp:spPr>
        <a:xfrm>
          <a:off x="87092" y="3942700"/>
          <a:ext cx="1010841" cy="10108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wmf"/><Relationship Id="rId7" Type="http://schemas.openxmlformats.org/officeDocument/2006/relationships/image" Target="../media/image129.emf"/><Relationship Id="rId2" Type="http://schemas.openxmlformats.org/officeDocument/2006/relationships/image" Target="../media/image124.wmf"/><Relationship Id="rId1" Type="http://schemas.openxmlformats.org/officeDocument/2006/relationships/image" Target="../media/image123.png"/><Relationship Id="rId6" Type="http://schemas.openxmlformats.org/officeDocument/2006/relationships/image" Target="../media/image128.emf"/><Relationship Id="rId5" Type="http://schemas.openxmlformats.org/officeDocument/2006/relationships/image" Target="../media/image127.wmf"/><Relationship Id="rId4" Type="http://schemas.openxmlformats.org/officeDocument/2006/relationships/image" Target="../media/image126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wmf"/><Relationship Id="rId13" Type="http://schemas.openxmlformats.org/officeDocument/2006/relationships/image" Target="../media/image142.wmf"/><Relationship Id="rId3" Type="http://schemas.openxmlformats.org/officeDocument/2006/relationships/image" Target="../media/image132.wmf"/><Relationship Id="rId7" Type="http://schemas.openxmlformats.org/officeDocument/2006/relationships/image" Target="../media/image136.wmf"/><Relationship Id="rId12" Type="http://schemas.openxmlformats.org/officeDocument/2006/relationships/image" Target="../media/image141.wmf"/><Relationship Id="rId2" Type="http://schemas.openxmlformats.org/officeDocument/2006/relationships/image" Target="../media/image131.wmf"/><Relationship Id="rId16" Type="http://schemas.openxmlformats.org/officeDocument/2006/relationships/image" Target="../media/image145.emf"/><Relationship Id="rId1" Type="http://schemas.openxmlformats.org/officeDocument/2006/relationships/image" Target="../media/image130.wmf"/><Relationship Id="rId6" Type="http://schemas.openxmlformats.org/officeDocument/2006/relationships/image" Target="../media/image135.wmf"/><Relationship Id="rId11" Type="http://schemas.openxmlformats.org/officeDocument/2006/relationships/image" Target="../media/image140.wmf"/><Relationship Id="rId5" Type="http://schemas.openxmlformats.org/officeDocument/2006/relationships/image" Target="../media/image134.wmf"/><Relationship Id="rId15" Type="http://schemas.openxmlformats.org/officeDocument/2006/relationships/image" Target="../media/image144.emf"/><Relationship Id="rId10" Type="http://schemas.openxmlformats.org/officeDocument/2006/relationships/image" Target="../media/image139.wmf"/><Relationship Id="rId4" Type="http://schemas.openxmlformats.org/officeDocument/2006/relationships/image" Target="../media/image133.emf"/><Relationship Id="rId9" Type="http://schemas.openxmlformats.org/officeDocument/2006/relationships/image" Target="../media/image138.wmf"/><Relationship Id="rId14" Type="http://schemas.openxmlformats.org/officeDocument/2006/relationships/image" Target="../media/image143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wmf"/><Relationship Id="rId13" Type="http://schemas.openxmlformats.org/officeDocument/2006/relationships/image" Target="../media/image158.wmf"/><Relationship Id="rId3" Type="http://schemas.openxmlformats.org/officeDocument/2006/relationships/image" Target="../media/image148.wmf"/><Relationship Id="rId7" Type="http://schemas.openxmlformats.org/officeDocument/2006/relationships/image" Target="../media/image152.wmf"/><Relationship Id="rId12" Type="http://schemas.openxmlformats.org/officeDocument/2006/relationships/image" Target="../media/image157.wmf"/><Relationship Id="rId2" Type="http://schemas.openxmlformats.org/officeDocument/2006/relationships/image" Target="../media/image147.wmf"/><Relationship Id="rId16" Type="http://schemas.openxmlformats.org/officeDocument/2006/relationships/image" Target="../media/image161.wmf"/><Relationship Id="rId1" Type="http://schemas.openxmlformats.org/officeDocument/2006/relationships/image" Target="../media/image146.wmf"/><Relationship Id="rId6" Type="http://schemas.openxmlformats.org/officeDocument/2006/relationships/image" Target="../media/image151.wmf"/><Relationship Id="rId11" Type="http://schemas.openxmlformats.org/officeDocument/2006/relationships/image" Target="../media/image156.wmf"/><Relationship Id="rId5" Type="http://schemas.openxmlformats.org/officeDocument/2006/relationships/image" Target="../media/image150.wmf"/><Relationship Id="rId15" Type="http://schemas.openxmlformats.org/officeDocument/2006/relationships/image" Target="../media/image160.wmf"/><Relationship Id="rId10" Type="http://schemas.openxmlformats.org/officeDocument/2006/relationships/image" Target="../media/image155.wmf"/><Relationship Id="rId4" Type="http://schemas.openxmlformats.org/officeDocument/2006/relationships/image" Target="../media/image149.wmf"/><Relationship Id="rId9" Type="http://schemas.openxmlformats.org/officeDocument/2006/relationships/image" Target="../media/image154.wmf"/><Relationship Id="rId14" Type="http://schemas.openxmlformats.org/officeDocument/2006/relationships/image" Target="../media/image159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wmf"/><Relationship Id="rId13" Type="http://schemas.openxmlformats.org/officeDocument/2006/relationships/image" Target="../media/image174.wmf"/><Relationship Id="rId18" Type="http://schemas.openxmlformats.org/officeDocument/2006/relationships/image" Target="../media/image179.wmf"/><Relationship Id="rId3" Type="http://schemas.openxmlformats.org/officeDocument/2006/relationships/image" Target="../media/image164.wmf"/><Relationship Id="rId21" Type="http://schemas.openxmlformats.org/officeDocument/2006/relationships/image" Target="../media/image182.wmf"/><Relationship Id="rId7" Type="http://schemas.openxmlformats.org/officeDocument/2006/relationships/image" Target="../media/image168.emf"/><Relationship Id="rId12" Type="http://schemas.openxmlformats.org/officeDocument/2006/relationships/image" Target="../media/image173.wmf"/><Relationship Id="rId17" Type="http://schemas.openxmlformats.org/officeDocument/2006/relationships/image" Target="../media/image178.wmf"/><Relationship Id="rId2" Type="http://schemas.openxmlformats.org/officeDocument/2006/relationships/image" Target="../media/image163.wmf"/><Relationship Id="rId16" Type="http://schemas.openxmlformats.org/officeDocument/2006/relationships/image" Target="../media/image177.wmf"/><Relationship Id="rId20" Type="http://schemas.openxmlformats.org/officeDocument/2006/relationships/image" Target="../media/image181.wmf"/><Relationship Id="rId1" Type="http://schemas.openxmlformats.org/officeDocument/2006/relationships/image" Target="../media/image162.wmf"/><Relationship Id="rId6" Type="http://schemas.openxmlformats.org/officeDocument/2006/relationships/image" Target="../media/image167.emf"/><Relationship Id="rId11" Type="http://schemas.openxmlformats.org/officeDocument/2006/relationships/image" Target="../media/image172.wmf"/><Relationship Id="rId5" Type="http://schemas.openxmlformats.org/officeDocument/2006/relationships/image" Target="../media/image166.wmf"/><Relationship Id="rId15" Type="http://schemas.openxmlformats.org/officeDocument/2006/relationships/image" Target="../media/image176.wmf"/><Relationship Id="rId10" Type="http://schemas.openxmlformats.org/officeDocument/2006/relationships/image" Target="../media/image171.wmf"/><Relationship Id="rId19" Type="http://schemas.openxmlformats.org/officeDocument/2006/relationships/image" Target="../media/image180.wmf"/><Relationship Id="rId4" Type="http://schemas.openxmlformats.org/officeDocument/2006/relationships/image" Target="../media/image165.wmf"/><Relationship Id="rId9" Type="http://schemas.openxmlformats.org/officeDocument/2006/relationships/image" Target="../media/image170.wmf"/><Relationship Id="rId14" Type="http://schemas.openxmlformats.org/officeDocument/2006/relationships/image" Target="../media/image175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wmf"/><Relationship Id="rId13" Type="http://schemas.openxmlformats.org/officeDocument/2006/relationships/image" Target="../media/image195.wmf"/><Relationship Id="rId3" Type="http://schemas.openxmlformats.org/officeDocument/2006/relationships/image" Target="../media/image185.wmf"/><Relationship Id="rId7" Type="http://schemas.openxmlformats.org/officeDocument/2006/relationships/image" Target="../media/image189.wmf"/><Relationship Id="rId12" Type="http://schemas.openxmlformats.org/officeDocument/2006/relationships/image" Target="../media/image194.wmf"/><Relationship Id="rId2" Type="http://schemas.openxmlformats.org/officeDocument/2006/relationships/image" Target="../media/image184.wmf"/><Relationship Id="rId16" Type="http://schemas.openxmlformats.org/officeDocument/2006/relationships/image" Target="../media/image198.wmf"/><Relationship Id="rId1" Type="http://schemas.openxmlformats.org/officeDocument/2006/relationships/image" Target="../media/image183.wmf"/><Relationship Id="rId6" Type="http://schemas.openxmlformats.org/officeDocument/2006/relationships/image" Target="../media/image188.wmf"/><Relationship Id="rId11" Type="http://schemas.openxmlformats.org/officeDocument/2006/relationships/image" Target="../media/image193.wmf"/><Relationship Id="rId5" Type="http://schemas.openxmlformats.org/officeDocument/2006/relationships/image" Target="../media/image187.wmf"/><Relationship Id="rId15" Type="http://schemas.openxmlformats.org/officeDocument/2006/relationships/image" Target="../media/image197.wmf"/><Relationship Id="rId10" Type="http://schemas.openxmlformats.org/officeDocument/2006/relationships/image" Target="../media/image192.wmf"/><Relationship Id="rId4" Type="http://schemas.openxmlformats.org/officeDocument/2006/relationships/image" Target="../media/image186.wmf"/><Relationship Id="rId9" Type="http://schemas.openxmlformats.org/officeDocument/2006/relationships/image" Target="../media/image191.wmf"/><Relationship Id="rId14" Type="http://schemas.openxmlformats.org/officeDocument/2006/relationships/image" Target="../media/image19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wmf"/><Relationship Id="rId7" Type="http://schemas.openxmlformats.org/officeDocument/2006/relationships/image" Target="../media/image205.wmf"/><Relationship Id="rId2" Type="http://schemas.openxmlformats.org/officeDocument/2006/relationships/image" Target="../media/image200.wmf"/><Relationship Id="rId1" Type="http://schemas.openxmlformats.org/officeDocument/2006/relationships/image" Target="../media/image199.wmf"/><Relationship Id="rId6" Type="http://schemas.openxmlformats.org/officeDocument/2006/relationships/image" Target="../media/image204.wmf"/><Relationship Id="rId5" Type="http://schemas.openxmlformats.org/officeDocument/2006/relationships/image" Target="../media/image203.wmf"/><Relationship Id="rId4" Type="http://schemas.openxmlformats.org/officeDocument/2006/relationships/image" Target="../media/image202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wmf"/><Relationship Id="rId13" Type="http://schemas.openxmlformats.org/officeDocument/2006/relationships/image" Target="../media/image218.wmf"/><Relationship Id="rId18" Type="http://schemas.openxmlformats.org/officeDocument/2006/relationships/image" Target="../media/image223.wmf"/><Relationship Id="rId26" Type="http://schemas.openxmlformats.org/officeDocument/2006/relationships/image" Target="../media/image231.emf"/><Relationship Id="rId3" Type="http://schemas.openxmlformats.org/officeDocument/2006/relationships/image" Target="../media/image208.wmf"/><Relationship Id="rId21" Type="http://schemas.openxmlformats.org/officeDocument/2006/relationships/image" Target="../media/image226.wmf"/><Relationship Id="rId7" Type="http://schemas.openxmlformats.org/officeDocument/2006/relationships/image" Target="../media/image212.wmf"/><Relationship Id="rId12" Type="http://schemas.openxmlformats.org/officeDocument/2006/relationships/image" Target="../media/image217.emf"/><Relationship Id="rId17" Type="http://schemas.openxmlformats.org/officeDocument/2006/relationships/image" Target="../media/image222.wmf"/><Relationship Id="rId25" Type="http://schemas.openxmlformats.org/officeDocument/2006/relationships/image" Target="../media/image230.emf"/><Relationship Id="rId2" Type="http://schemas.openxmlformats.org/officeDocument/2006/relationships/image" Target="../media/image207.wmf"/><Relationship Id="rId16" Type="http://schemas.openxmlformats.org/officeDocument/2006/relationships/image" Target="../media/image221.wmf"/><Relationship Id="rId20" Type="http://schemas.openxmlformats.org/officeDocument/2006/relationships/image" Target="../media/image225.wmf"/><Relationship Id="rId29" Type="http://schemas.openxmlformats.org/officeDocument/2006/relationships/image" Target="../media/image234.emf"/><Relationship Id="rId1" Type="http://schemas.openxmlformats.org/officeDocument/2006/relationships/image" Target="../media/image206.wmf"/><Relationship Id="rId6" Type="http://schemas.openxmlformats.org/officeDocument/2006/relationships/image" Target="../media/image211.wmf"/><Relationship Id="rId11" Type="http://schemas.openxmlformats.org/officeDocument/2006/relationships/image" Target="../media/image216.wmf"/><Relationship Id="rId24" Type="http://schemas.openxmlformats.org/officeDocument/2006/relationships/image" Target="../media/image229.emf"/><Relationship Id="rId5" Type="http://schemas.openxmlformats.org/officeDocument/2006/relationships/image" Target="../media/image210.wmf"/><Relationship Id="rId15" Type="http://schemas.openxmlformats.org/officeDocument/2006/relationships/image" Target="../media/image220.wmf"/><Relationship Id="rId23" Type="http://schemas.openxmlformats.org/officeDocument/2006/relationships/image" Target="../media/image228.wmf"/><Relationship Id="rId28" Type="http://schemas.openxmlformats.org/officeDocument/2006/relationships/image" Target="../media/image233.emf"/><Relationship Id="rId10" Type="http://schemas.openxmlformats.org/officeDocument/2006/relationships/image" Target="../media/image215.wmf"/><Relationship Id="rId19" Type="http://schemas.openxmlformats.org/officeDocument/2006/relationships/image" Target="../media/image224.wmf"/><Relationship Id="rId4" Type="http://schemas.openxmlformats.org/officeDocument/2006/relationships/image" Target="../media/image209.wmf"/><Relationship Id="rId9" Type="http://schemas.openxmlformats.org/officeDocument/2006/relationships/image" Target="../media/image214.wmf"/><Relationship Id="rId14" Type="http://schemas.openxmlformats.org/officeDocument/2006/relationships/image" Target="../media/image219.wmf"/><Relationship Id="rId22" Type="http://schemas.openxmlformats.org/officeDocument/2006/relationships/image" Target="../media/image227.wmf"/><Relationship Id="rId27" Type="http://schemas.openxmlformats.org/officeDocument/2006/relationships/image" Target="../media/image232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2.wmf"/><Relationship Id="rId13" Type="http://schemas.openxmlformats.org/officeDocument/2006/relationships/image" Target="../media/image247.wmf"/><Relationship Id="rId18" Type="http://schemas.openxmlformats.org/officeDocument/2006/relationships/image" Target="../media/image252.wmf"/><Relationship Id="rId3" Type="http://schemas.openxmlformats.org/officeDocument/2006/relationships/image" Target="../media/image237.wmf"/><Relationship Id="rId21" Type="http://schemas.openxmlformats.org/officeDocument/2006/relationships/image" Target="../media/image255.wmf"/><Relationship Id="rId7" Type="http://schemas.openxmlformats.org/officeDocument/2006/relationships/image" Target="../media/image241.wmf"/><Relationship Id="rId12" Type="http://schemas.openxmlformats.org/officeDocument/2006/relationships/image" Target="../media/image246.wmf"/><Relationship Id="rId17" Type="http://schemas.openxmlformats.org/officeDocument/2006/relationships/image" Target="../media/image251.wmf"/><Relationship Id="rId2" Type="http://schemas.openxmlformats.org/officeDocument/2006/relationships/image" Target="../media/image236.wmf"/><Relationship Id="rId16" Type="http://schemas.openxmlformats.org/officeDocument/2006/relationships/image" Target="../media/image250.wmf"/><Relationship Id="rId20" Type="http://schemas.openxmlformats.org/officeDocument/2006/relationships/image" Target="../media/image254.wmf"/><Relationship Id="rId1" Type="http://schemas.openxmlformats.org/officeDocument/2006/relationships/image" Target="../media/image235.wmf"/><Relationship Id="rId6" Type="http://schemas.openxmlformats.org/officeDocument/2006/relationships/image" Target="../media/image240.wmf"/><Relationship Id="rId11" Type="http://schemas.openxmlformats.org/officeDocument/2006/relationships/image" Target="../media/image245.wmf"/><Relationship Id="rId5" Type="http://schemas.openxmlformats.org/officeDocument/2006/relationships/image" Target="../media/image239.wmf"/><Relationship Id="rId15" Type="http://schemas.openxmlformats.org/officeDocument/2006/relationships/image" Target="../media/image249.wmf"/><Relationship Id="rId23" Type="http://schemas.openxmlformats.org/officeDocument/2006/relationships/image" Target="../media/image257.wmf"/><Relationship Id="rId10" Type="http://schemas.openxmlformats.org/officeDocument/2006/relationships/image" Target="../media/image244.wmf"/><Relationship Id="rId19" Type="http://schemas.openxmlformats.org/officeDocument/2006/relationships/image" Target="../media/image253.wmf"/><Relationship Id="rId4" Type="http://schemas.openxmlformats.org/officeDocument/2006/relationships/image" Target="../media/image238.wmf"/><Relationship Id="rId9" Type="http://schemas.openxmlformats.org/officeDocument/2006/relationships/image" Target="../media/image243.wmf"/><Relationship Id="rId14" Type="http://schemas.openxmlformats.org/officeDocument/2006/relationships/image" Target="../media/image248.wmf"/><Relationship Id="rId22" Type="http://schemas.openxmlformats.org/officeDocument/2006/relationships/image" Target="../media/image256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5.wmf"/><Relationship Id="rId13" Type="http://schemas.openxmlformats.org/officeDocument/2006/relationships/image" Target="../media/image270.wmf"/><Relationship Id="rId18" Type="http://schemas.openxmlformats.org/officeDocument/2006/relationships/image" Target="../media/image275.wmf"/><Relationship Id="rId3" Type="http://schemas.openxmlformats.org/officeDocument/2006/relationships/image" Target="../media/image260.wmf"/><Relationship Id="rId21" Type="http://schemas.openxmlformats.org/officeDocument/2006/relationships/image" Target="../media/image278.wmf"/><Relationship Id="rId7" Type="http://schemas.openxmlformats.org/officeDocument/2006/relationships/image" Target="../media/image264.wmf"/><Relationship Id="rId12" Type="http://schemas.openxmlformats.org/officeDocument/2006/relationships/image" Target="../media/image269.wmf"/><Relationship Id="rId17" Type="http://schemas.openxmlformats.org/officeDocument/2006/relationships/image" Target="../media/image274.wmf"/><Relationship Id="rId2" Type="http://schemas.openxmlformats.org/officeDocument/2006/relationships/image" Target="../media/image259.wmf"/><Relationship Id="rId16" Type="http://schemas.openxmlformats.org/officeDocument/2006/relationships/image" Target="../media/image273.wmf"/><Relationship Id="rId20" Type="http://schemas.openxmlformats.org/officeDocument/2006/relationships/image" Target="../media/image277.wmf"/><Relationship Id="rId1" Type="http://schemas.openxmlformats.org/officeDocument/2006/relationships/image" Target="../media/image258.wmf"/><Relationship Id="rId6" Type="http://schemas.openxmlformats.org/officeDocument/2006/relationships/image" Target="../media/image263.wmf"/><Relationship Id="rId11" Type="http://schemas.openxmlformats.org/officeDocument/2006/relationships/image" Target="../media/image268.wmf"/><Relationship Id="rId24" Type="http://schemas.openxmlformats.org/officeDocument/2006/relationships/image" Target="../media/image281.wmf"/><Relationship Id="rId5" Type="http://schemas.openxmlformats.org/officeDocument/2006/relationships/image" Target="../media/image262.wmf"/><Relationship Id="rId15" Type="http://schemas.openxmlformats.org/officeDocument/2006/relationships/image" Target="../media/image272.wmf"/><Relationship Id="rId23" Type="http://schemas.openxmlformats.org/officeDocument/2006/relationships/image" Target="../media/image280.wmf"/><Relationship Id="rId10" Type="http://schemas.openxmlformats.org/officeDocument/2006/relationships/image" Target="../media/image267.wmf"/><Relationship Id="rId19" Type="http://schemas.openxmlformats.org/officeDocument/2006/relationships/image" Target="../media/image276.wmf"/><Relationship Id="rId4" Type="http://schemas.openxmlformats.org/officeDocument/2006/relationships/image" Target="../media/image261.wmf"/><Relationship Id="rId9" Type="http://schemas.openxmlformats.org/officeDocument/2006/relationships/image" Target="../media/image266.wmf"/><Relationship Id="rId14" Type="http://schemas.openxmlformats.org/officeDocument/2006/relationships/image" Target="../media/image271.wmf"/><Relationship Id="rId22" Type="http://schemas.openxmlformats.org/officeDocument/2006/relationships/image" Target="../media/image279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9.wmf"/><Relationship Id="rId13" Type="http://schemas.openxmlformats.org/officeDocument/2006/relationships/image" Target="../media/image294.wmf"/><Relationship Id="rId3" Type="http://schemas.openxmlformats.org/officeDocument/2006/relationships/image" Target="../media/image284.wmf"/><Relationship Id="rId7" Type="http://schemas.openxmlformats.org/officeDocument/2006/relationships/image" Target="../media/image288.wmf"/><Relationship Id="rId12" Type="http://schemas.openxmlformats.org/officeDocument/2006/relationships/image" Target="../media/image293.wmf"/><Relationship Id="rId2" Type="http://schemas.openxmlformats.org/officeDocument/2006/relationships/image" Target="../media/image283.wmf"/><Relationship Id="rId16" Type="http://schemas.openxmlformats.org/officeDocument/2006/relationships/image" Target="../media/image297.wmf"/><Relationship Id="rId1" Type="http://schemas.openxmlformats.org/officeDocument/2006/relationships/image" Target="../media/image282.wmf"/><Relationship Id="rId6" Type="http://schemas.openxmlformats.org/officeDocument/2006/relationships/image" Target="../media/image287.wmf"/><Relationship Id="rId11" Type="http://schemas.openxmlformats.org/officeDocument/2006/relationships/image" Target="../media/image292.wmf"/><Relationship Id="rId5" Type="http://schemas.openxmlformats.org/officeDocument/2006/relationships/image" Target="../media/image286.wmf"/><Relationship Id="rId15" Type="http://schemas.openxmlformats.org/officeDocument/2006/relationships/image" Target="../media/image296.wmf"/><Relationship Id="rId10" Type="http://schemas.openxmlformats.org/officeDocument/2006/relationships/image" Target="../media/image291.wmf"/><Relationship Id="rId4" Type="http://schemas.openxmlformats.org/officeDocument/2006/relationships/image" Target="../media/image285.wmf"/><Relationship Id="rId9" Type="http://schemas.openxmlformats.org/officeDocument/2006/relationships/image" Target="../media/image290.wmf"/><Relationship Id="rId14" Type="http://schemas.openxmlformats.org/officeDocument/2006/relationships/image" Target="../media/image295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image" Target="../media/image23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12" Type="http://schemas.openxmlformats.org/officeDocument/2006/relationships/image" Target="../media/image22.wmf"/><Relationship Id="rId17" Type="http://schemas.openxmlformats.org/officeDocument/2006/relationships/image" Target="../media/image27.wmf"/><Relationship Id="rId2" Type="http://schemas.openxmlformats.org/officeDocument/2006/relationships/image" Target="../media/image12.wmf"/><Relationship Id="rId16" Type="http://schemas.openxmlformats.org/officeDocument/2006/relationships/image" Target="../media/image26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11" Type="http://schemas.openxmlformats.org/officeDocument/2006/relationships/image" Target="../media/image21.wmf"/><Relationship Id="rId5" Type="http://schemas.openxmlformats.org/officeDocument/2006/relationships/image" Target="../media/image15.wmf"/><Relationship Id="rId15" Type="http://schemas.openxmlformats.org/officeDocument/2006/relationships/image" Target="../media/image25.wmf"/><Relationship Id="rId10" Type="http://schemas.openxmlformats.org/officeDocument/2006/relationships/image" Target="../media/image20.wmf"/><Relationship Id="rId4" Type="http://schemas.openxmlformats.org/officeDocument/2006/relationships/image" Target="../media/image14.wmf"/><Relationship Id="rId9" Type="http://schemas.openxmlformats.org/officeDocument/2006/relationships/image" Target="../media/image19.wmf"/><Relationship Id="rId14" Type="http://schemas.openxmlformats.org/officeDocument/2006/relationships/image" Target="../media/image24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5.wmf"/><Relationship Id="rId13" Type="http://schemas.openxmlformats.org/officeDocument/2006/relationships/image" Target="../media/image310.wmf"/><Relationship Id="rId18" Type="http://schemas.openxmlformats.org/officeDocument/2006/relationships/image" Target="../media/image315.wmf"/><Relationship Id="rId3" Type="http://schemas.openxmlformats.org/officeDocument/2006/relationships/image" Target="../media/image300.wmf"/><Relationship Id="rId21" Type="http://schemas.openxmlformats.org/officeDocument/2006/relationships/image" Target="../media/image318.wmf"/><Relationship Id="rId7" Type="http://schemas.openxmlformats.org/officeDocument/2006/relationships/image" Target="../media/image304.wmf"/><Relationship Id="rId12" Type="http://schemas.openxmlformats.org/officeDocument/2006/relationships/image" Target="../media/image309.wmf"/><Relationship Id="rId17" Type="http://schemas.openxmlformats.org/officeDocument/2006/relationships/image" Target="../media/image314.wmf"/><Relationship Id="rId2" Type="http://schemas.openxmlformats.org/officeDocument/2006/relationships/image" Target="../media/image299.wmf"/><Relationship Id="rId16" Type="http://schemas.openxmlformats.org/officeDocument/2006/relationships/image" Target="../media/image313.wmf"/><Relationship Id="rId20" Type="http://schemas.openxmlformats.org/officeDocument/2006/relationships/image" Target="../media/image317.wmf"/><Relationship Id="rId1" Type="http://schemas.openxmlformats.org/officeDocument/2006/relationships/image" Target="../media/image298.wmf"/><Relationship Id="rId6" Type="http://schemas.openxmlformats.org/officeDocument/2006/relationships/image" Target="../media/image303.wmf"/><Relationship Id="rId11" Type="http://schemas.openxmlformats.org/officeDocument/2006/relationships/image" Target="../media/image308.wmf"/><Relationship Id="rId5" Type="http://schemas.openxmlformats.org/officeDocument/2006/relationships/image" Target="../media/image302.wmf"/><Relationship Id="rId15" Type="http://schemas.openxmlformats.org/officeDocument/2006/relationships/image" Target="../media/image312.wmf"/><Relationship Id="rId23" Type="http://schemas.openxmlformats.org/officeDocument/2006/relationships/image" Target="../media/image320.wmf"/><Relationship Id="rId10" Type="http://schemas.openxmlformats.org/officeDocument/2006/relationships/image" Target="../media/image307.wmf"/><Relationship Id="rId19" Type="http://schemas.openxmlformats.org/officeDocument/2006/relationships/image" Target="../media/image316.wmf"/><Relationship Id="rId4" Type="http://schemas.openxmlformats.org/officeDocument/2006/relationships/image" Target="../media/image301.wmf"/><Relationship Id="rId9" Type="http://schemas.openxmlformats.org/officeDocument/2006/relationships/image" Target="../media/image306.wmf"/><Relationship Id="rId14" Type="http://schemas.openxmlformats.org/officeDocument/2006/relationships/image" Target="../media/image311.wmf"/><Relationship Id="rId22" Type="http://schemas.openxmlformats.org/officeDocument/2006/relationships/image" Target="../media/image319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8.wmf"/><Relationship Id="rId13" Type="http://schemas.openxmlformats.org/officeDocument/2006/relationships/image" Target="../media/image333.wmf"/><Relationship Id="rId18" Type="http://schemas.openxmlformats.org/officeDocument/2006/relationships/image" Target="../media/image338.wmf"/><Relationship Id="rId3" Type="http://schemas.openxmlformats.org/officeDocument/2006/relationships/image" Target="../media/image323.wmf"/><Relationship Id="rId21" Type="http://schemas.openxmlformats.org/officeDocument/2006/relationships/image" Target="../media/image341.wmf"/><Relationship Id="rId7" Type="http://schemas.openxmlformats.org/officeDocument/2006/relationships/image" Target="../media/image327.wmf"/><Relationship Id="rId12" Type="http://schemas.openxmlformats.org/officeDocument/2006/relationships/image" Target="../media/image332.wmf"/><Relationship Id="rId17" Type="http://schemas.openxmlformats.org/officeDocument/2006/relationships/image" Target="../media/image337.wmf"/><Relationship Id="rId2" Type="http://schemas.openxmlformats.org/officeDocument/2006/relationships/image" Target="../media/image322.wmf"/><Relationship Id="rId16" Type="http://schemas.openxmlformats.org/officeDocument/2006/relationships/image" Target="../media/image336.wmf"/><Relationship Id="rId20" Type="http://schemas.openxmlformats.org/officeDocument/2006/relationships/image" Target="../media/image340.wmf"/><Relationship Id="rId1" Type="http://schemas.openxmlformats.org/officeDocument/2006/relationships/image" Target="../media/image321.wmf"/><Relationship Id="rId6" Type="http://schemas.openxmlformats.org/officeDocument/2006/relationships/image" Target="../media/image326.wmf"/><Relationship Id="rId11" Type="http://schemas.openxmlformats.org/officeDocument/2006/relationships/image" Target="../media/image331.wmf"/><Relationship Id="rId5" Type="http://schemas.openxmlformats.org/officeDocument/2006/relationships/image" Target="../media/image325.wmf"/><Relationship Id="rId15" Type="http://schemas.openxmlformats.org/officeDocument/2006/relationships/image" Target="../media/image335.wmf"/><Relationship Id="rId23" Type="http://schemas.openxmlformats.org/officeDocument/2006/relationships/image" Target="../media/image343.wmf"/><Relationship Id="rId10" Type="http://schemas.openxmlformats.org/officeDocument/2006/relationships/image" Target="../media/image330.wmf"/><Relationship Id="rId19" Type="http://schemas.openxmlformats.org/officeDocument/2006/relationships/image" Target="../media/image339.wmf"/><Relationship Id="rId4" Type="http://schemas.openxmlformats.org/officeDocument/2006/relationships/image" Target="../media/image324.wmf"/><Relationship Id="rId9" Type="http://schemas.openxmlformats.org/officeDocument/2006/relationships/image" Target="../media/image329.wmf"/><Relationship Id="rId14" Type="http://schemas.openxmlformats.org/officeDocument/2006/relationships/image" Target="../media/image334.wmf"/><Relationship Id="rId22" Type="http://schemas.openxmlformats.org/officeDocument/2006/relationships/image" Target="../media/image342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6.emf"/><Relationship Id="rId2" Type="http://schemas.openxmlformats.org/officeDocument/2006/relationships/image" Target="../media/image345.emf"/><Relationship Id="rId1" Type="http://schemas.openxmlformats.org/officeDocument/2006/relationships/image" Target="../media/image344.wmf"/><Relationship Id="rId5" Type="http://schemas.openxmlformats.org/officeDocument/2006/relationships/image" Target="../media/image348.wmf"/><Relationship Id="rId4" Type="http://schemas.openxmlformats.org/officeDocument/2006/relationships/image" Target="../media/image347.e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6.wmf"/><Relationship Id="rId3" Type="http://schemas.openxmlformats.org/officeDocument/2006/relationships/image" Target="../media/image351.emf"/><Relationship Id="rId7" Type="http://schemas.openxmlformats.org/officeDocument/2006/relationships/image" Target="../media/image355.wmf"/><Relationship Id="rId2" Type="http://schemas.openxmlformats.org/officeDocument/2006/relationships/image" Target="../media/image350.emf"/><Relationship Id="rId1" Type="http://schemas.openxmlformats.org/officeDocument/2006/relationships/image" Target="../media/image349.emf"/><Relationship Id="rId6" Type="http://schemas.openxmlformats.org/officeDocument/2006/relationships/image" Target="../media/image354.wmf"/><Relationship Id="rId5" Type="http://schemas.openxmlformats.org/officeDocument/2006/relationships/image" Target="../media/image353.wmf"/><Relationship Id="rId4" Type="http://schemas.openxmlformats.org/officeDocument/2006/relationships/image" Target="../media/image352.emf"/><Relationship Id="rId9" Type="http://schemas.openxmlformats.org/officeDocument/2006/relationships/image" Target="../media/image357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5.wmf"/><Relationship Id="rId3" Type="http://schemas.openxmlformats.org/officeDocument/2006/relationships/image" Target="../media/image360.wmf"/><Relationship Id="rId7" Type="http://schemas.openxmlformats.org/officeDocument/2006/relationships/image" Target="../media/image364.wmf"/><Relationship Id="rId2" Type="http://schemas.openxmlformats.org/officeDocument/2006/relationships/image" Target="../media/image359.wmf"/><Relationship Id="rId1" Type="http://schemas.openxmlformats.org/officeDocument/2006/relationships/image" Target="../media/image358.wmf"/><Relationship Id="rId6" Type="http://schemas.openxmlformats.org/officeDocument/2006/relationships/image" Target="../media/image363.wmf"/><Relationship Id="rId5" Type="http://schemas.openxmlformats.org/officeDocument/2006/relationships/image" Target="../media/image362.wmf"/><Relationship Id="rId4" Type="http://schemas.openxmlformats.org/officeDocument/2006/relationships/image" Target="../media/image361.wmf"/><Relationship Id="rId9" Type="http://schemas.openxmlformats.org/officeDocument/2006/relationships/image" Target="../media/image366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4.wmf"/><Relationship Id="rId3" Type="http://schemas.openxmlformats.org/officeDocument/2006/relationships/image" Target="../media/image369.wmf"/><Relationship Id="rId7" Type="http://schemas.openxmlformats.org/officeDocument/2006/relationships/image" Target="../media/image373.wmf"/><Relationship Id="rId2" Type="http://schemas.openxmlformats.org/officeDocument/2006/relationships/image" Target="../media/image368.wmf"/><Relationship Id="rId1" Type="http://schemas.openxmlformats.org/officeDocument/2006/relationships/image" Target="../media/image367.wmf"/><Relationship Id="rId6" Type="http://schemas.openxmlformats.org/officeDocument/2006/relationships/image" Target="../media/image372.wmf"/><Relationship Id="rId5" Type="http://schemas.openxmlformats.org/officeDocument/2006/relationships/image" Target="../media/image371.wmf"/><Relationship Id="rId4" Type="http://schemas.openxmlformats.org/officeDocument/2006/relationships/image" Target="../media/image370.wmf"/><Relationship Id="rId9" Type="http://schemas.openxmlformats.org/officeDocument/2006/relationships/image" Target="../media/image375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3.wmf"/><Relationship Id="rId13" Type="http://schemas.openxmlformats.org/officeDocument/2006/relationships/image" Target="../media/image388.wmf"/><Relationship Id="rId18" Type="http://schemas.openxmlformats.org/officeDocument/2006/relationships/image" Target="../media/image393.wmf"/><Relationship Id="rId3" Type="http://schemas.openxmlformats.org/officeDocument/2006/relationships/image" Target="../media/image378.wmf"/><Relationship Id="rId7" Type="http://schemas.openxmlformats.org/officeDocument/2006/relationships/image" Target="../media/image382.wmf"/><Relationship Id="rId12" Type="http://schemas.openxmlformats.org/officeDocument/2006/relationships/image" Target="../media/image387.wmf"/><Relationship Id="rId17" Type="http://schemas.openxmlformats.org/officeDocument/2006/relationships/image" Target="../media/image392.wmf"/><Relationship Id="rId2" Type="http://schemas.openxmlformats.org/officeDocument/2006/relationships/image" Target="../media/image377.wmf"/><Relationship Id="rId16" Type="http://schemas.openxmlformats.org/officeDocument/2006/relationships/image" Target="../media/image391.wmf"/><Relationship Id="rId20" Type="http://schemas.openxmlformats.org/officeDocument/2006/relationships/image" Target="../media/image395.wmf"/><Relationship Id="rId1" Type="http://schemas.openxmlformats.org/officeDocument/2006/relationships/image" Target="../media/image376.wmf"/><Relationship Id="rId6" Type="http://schemas.openxmlformats.org/officeDocument/2006/relationships/image" Target="../media/image381.wmf"/><Relationship Id="rId11" Type="http://schemas.openxmlformats.org/officeDocument/2006/relationships/image" Target="../media/image386.wmf"/><Relationship Id="rId5" Type="http://schemas.openxmlformats.org/officeDocument/2006/relationships/image" Target="../media/image380.wmf"/><Relationship Id="rId15" Type="http://schemas.openxmlformats.org/officeDocument/2006/relationships/image" Target="../media/image390.wmf"/><Relationship Id="rId10" Type="http://schemas.openxmlformats.org/officeDocument/2006/relationships/image" Target="../media/image385.wmf"/><Relationship Id="rId19" Type="http://schemas.openxmlformats.org/officeDocument/2006/relationships/image" Target="../media/image394.wmf"/><Relationship Id="rId4" Type="http://schemas.openxmlformats.org/officeDocument/2006/relationships/image" Target="../media/image379.wmf"/><Relationship Id="rId9" Type="http://schemas.openxmlformats.org/officeDocument/2006/relationships/image" Target="../media/image384.wmf"/><Relationship Id="rId14" Type="http://schemas.openxmlformats.org/officeDocument/2006/relationships/image" Target="../media/image389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3.wmf"/><Relationship Id="rId13" Type="http://schemas.openxmlformats.org/officeDocument/2006/relationships/image" Target="../media/image408.wmf"/><Relationship Id="rId18" Type="http://schemas.openxmlformats.org/officeDocument/2006/relationships/image" Target="../media/image413.wmf"/><Relationship Id="rId3" Type="http://schemas.openxmlformats.org/officeDocument/2006/relationships/image" Target="../media/image398.wmf"/><Relationship Id="rId21" Type="http://schemas.openxmlformats.org/officeDocument/2006/relationships/image" Target="../media/image416.wmf"/><Relationship Id="rId7" Type="http://schemas.openxmlformats.org/officeDocument/2006/relationships/image" Target="../media/image402.wmf"/><Relationship Id="rId12" Type="http://schemas.openxmlformats.org/officeDocument/2006/relationships/image" Target="../media/image407.wmf"/><Relationship Id="rId17" Type="http://schemas.openxmlformats.org/officeDocument/2006/relationships/image" Target="../media/image412.wmf"/><Relationship Id="rId2" Type="http://schemas.openxmlformats.org/officeDocument/2006/relationships/image" Target="../media/image397.wmf"/><Relationship Id="rId16" Type="http://schemas.openxmlformats.org/officeDocument/2006/relationships/image" Target="../media/image411.wmf"/><Relationship Id="rId20" Type="http://schemas.openxmlformats.org/officeDocument/2006/relationships/image" Target="../media/image415.wmf"/><Relationship Id="rId1" Type="http://schemas.openxmlformats.org/officeDocument/2006/relationships/image" Target="../media/image396.wmf"/><Relationship Id="rId6" Type="http://schemas.openxmlformats.org/officeDocument/2006/relationships/image" Target="../media/image401.wmf"/><Relationship Id="rId11" Type="http://schemas.openxmlformats.org/officeDocument/2006/relationships/image" Target="../media/image406.wmf"/><Relationship Id="rId5" Type="http://schemas.openxmlformats.org/officeDocument/2006/relationships/image" Target="../media/image400.wmf"/><Relationship Id="rId15" Type="http://schemas.openxmlformats.org/officeDocument/2006/relationships/image" Target="../media/image410.wmf"/><Relationship Id="rId10" Type="http://schemas.openxmlformats.org/officeDocument/2006/relationships/image" Target="../media/image405.wmf"/><Relationship Id="rId19" Type="http://schemas.openxmlformats.org/officeDocument/2006/relationships/image" Target="../media/image414.wmf"/><Relationship Id="rId4" Type="http://schemas.openxmlformats.org/officeDocument/2006/relationships/image" Target="../media/image399.wmf"/><Relationship Id="rId9" Type="http://schemas.openxmlformats.org/officeDocument/2006/relationships/image" Target="../media/image404.wmf"/><Relationship Id="rId14" Type="http://schemas.openxmlformats.org/officeDocument/2006/relationships/image" Target="../media/image409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4.wmf"/><Relationship Id="rId13" Type="http://schemas.openxmlformats.org/officeDocument/2006/relationships/image" Target="../media/image429.wmf"/><Relationship Id="rId3" Type="http://schemas.openxmlformats.org/officeDocument/2006/relationships/image" Target="../media/image419.wmf"/><Relationship Id="rId7" Type="http://schemas.openxmlformats.org/officeDocument/2006/relationships/image" Target="../media/image423.wmf"/><Relationship Id="rId12" Type="http://schemas.openxmlformats.org/officeDocument/2006/relationships/image" Target="../media/image428.wmf"/><Relationship Id="rId17" Type="http://schemas.openxmlformats.org/officeDocument/2006/relationships/image" Target="../media/image433.emf"/><Relationship Id="rId2" Type="http://schemas.openxmlformats.org/officeDocument/2006/relationships/image" Target="../media/image418.wmf"/><Relationship Id="rId16" Type="http://schemas.openxmlformats.org/officeDocument/2006/relationships/image" Target="../media/image432.wmf"/><Relationship Id="rId1" Type="http://schemas.openxmlformats.org/officeDocument/2006/relationships/image" Target="../media/image417.wmf"/><Relationship Id="rId6" Type="http://schemas.openxmlformats.org/officeDocument/2006/relationships/image" Target="../media/image422.wmf"/><Relationship Id="rId11" Type="http://schemas.openxmlformats.org/officeDocument/2006/relationships/image" Target="../media/image427.wmf"/><Relationship Id="rId5" Type="http://schemas.openxmlformats.org/officeDocument/2006/relationships/image" Target="../media/image421.wmf"/><Relationship Id="rId15" Type="http://schemas.openxmlformats.org/officeDocument/2006/relationships/image" Target="../media/image431.wmf"/><Relationship Id="rId10" Type="http://schemas.openxmlformats.org/officeDocument/2006/relationships/image" Target="../media/image426.wmf"/><Relationship Id="rId4" Type="http://schemas.openxmlformats.org/officeDocument/2006/relationships/image" Target="../media/image420.wmf"/><Relationship Id="rId9" Type="http://schemas.openxmlformats.org/officeDocument/2006/relationships/image" Target="../media/image425.wmf"/><Relationship Id="rId14" Type="http://schemas.openxmlformats.org/officeDocument/2006/relationships/image" Target="../media/image430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1.wmf"/><Relationship Id="rId3" Type="http://schemas.openxmlformats.org/officeDocument/2006/relationships/image" Target="../media/image436.wmf"/><Relationship Id="rId7" Type="http://schemas.openxmlformats.org/officeDocument/2006/relationships/image" Target="../media/image440.wmf"/><Relationship Id="rId12" Type="http://schemas.openxmlformats.org/officeDocument/2006/relationships/image" Target="../media/image445.wmf"/><Relationship Id="rId2" Type="http://schemas.openxmlformats.org/officeDocument/2006/relationships/image" Target="../media/image435.wmf"/><Relationship Id="rId1" Type="http://schemas.openxmlformats.org/officeDocument/2006/relationships/image" Target="../media/image434.wmf"/><Relationship Id="rId6" Type="http://schemas.openxmlformats.org/officeDocument/2006/relationships/image" Target="../media/image439.wmf"/><Relationship Id="rId11" Type="http://schemas.openxmlformats.org/officeDocument/2006/relationships/image" Target="../media/image444.wmf"/><Relationship Id="rId5" Type="http://schemas.openxmlformats.org/officeDocument/2006/relationships/image" Target="../media/image438.wmf"/><Relationship Id="rId10" Type="http://schemas.openxmlformats.org/officeDocument/2006/relationships/image" Target="../media/image443.wmf"/><Relationship Id="rId4" Type="http://schemas.openxmlformats.org/officeDocument/2006/relationships/image" Target="../media/image437.wmf"/><Relationship Id="rId9" Type="http://schemas.openxmlformats.org/officeDocument/2006/relationships/image" Target="../media/image44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3.wmf"/><Relationship Id="rId13" Type="http://schemas.openxmlformats.org/officeDocument/2006/relationships/image" Target="../media/image458.wmf"/><Relationship Id="rId3" Type="http://schemas.openxmlformats.org/officeDocument/2006/relationships/image" Target="../media/image448.wmf"/><Relationship Id="rId7" Type="http://schemas.openxmlformats.org/officeDocument/2006/relationships/image" Target="../media/image452.emf"/><Relationship Id="rId12" Type="http://schemas.openxmlformats.org/officeDocument/2006/relationships/image" Target="../media/image457.wmf"/><Relationship Id="rId2" Type="http://schemas.openxmlformats.org/officeDocument/2006/relationships/image" Target="../media/image447.wmf"/><Relationship Id="rId1" Type="http://schemas.openxmlformats.org/officeDocument/2006/relationships/image" Target="../media/image446.wmf"/><Relationship Id="rId6" Type="http://schemas.openxmlformats.org/officeDocument/2006/relationships/image" Target="../media/image451.wmf"/><Relationship Id="rId11" Type="http://schemas.openxmlformats.org/officeDocument/2006/relationships/image" Target="../media/image456.wmf"/><Relationship Id="rId5" Type="http://schemas.openxmlformats.org/officeDocument/2006/relationships/image" Target="../media/image450.wmf"/><Relationship Id="rId10" Type="http://schemas.openxmlformats.org/officeDocument/2006/relationships/image" Target="../media/image455.wmf"/><Relationship Id="rId4" Type="http://schemas.openxmlformats.org/officeDocument/2006/relationships/image" Target="../media/image449.wmf"/><Relationship Id="rId9" Type="http://schemas.openxmlformats.org/officeDocument/2006/relationships/image" Target="../media/image454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6.wmf"/><Relationship Id="rId13" Type="http://schemas.openxmlformats.org/officeDocument/2006/relationships/image" Target="../media/image471.wmf"/><Relationship Id="rId18" Type="http://schemas.openxmlformats.org/officeDocument/2006/relationships/image" Target="../media/image476.wmf"/><Relationship Id="rId26" Type="http://schemas.openxmlformats.org/officeDocument/2006/relationships/image" Target="../media/image484.wmf"/><Relationship Id="rId3" Type="http://schemas.openxmlformats.org/officeDocument/2006/relationships/image" Target="../media/image461.wmf"/><Relationship Id="rId21" Type="http://schemas.openxmlformats.org/officeDocument/2006/relationships/image" Target="../media/image479.wmf"/><Relationship Id="rId7" Type="http://schemas.openxmlformats.org/officeDocument/2006/relationships/image" Target="../media/image465.wmf"/><Relationship Id="rId12" Type="http://schemas.openxmlformats.org/officeDocument/2006/relationships/image" Target="../media/image470.wmf"/><Relationship Id="rId17" Type="http://schemas.openxmlformats.org/officeDocument/2006/relationships/image" Target="../media/image475.wmf"/><Relationship Id="rId25" Type="http://schemas.openxmlformats.org/officeDocument/2006/relationships/image" Target="../media/image483.wmf"/><Relationship Id="rId2" Type="http://schemas.openxmlformats.org/officeDocument/2006/relationships/image" Target="../media/image460.wmf"/><Relationship Id="rId16" Type="http://schemas.openxmlformats.org/officeDocument/2006/relationships/image" Target="../media/image474.wmf"/><Relationship Id="rId20" Type="http://schemas.openxmlformats.org/officeDocument/2006/relationships/image" Target="../media/image478.wmf"/><Relationship Id="rId1" Type="http://schemas.openxmlformats.org/officeDocument/2006/relationships/image" Target="../media/image459.wmf"/><Relationship Id="rId6" Type="http://schemas.openxmlformats.org/officeDocument/2006/relationships/image" Target="../media/image464.wmf"/><Relationship Id="rId11" Type="http://schemas.openxmlformats.org/officeDocument/2006/relationships/image" Target="../media/image469.wmf"/><Relationship Id="rId24" Type="http://schemas.openxmlformats.org/officeDocument/2006/relationships/image" Target="../media/image482.wmf"/><Relationship Id="rId5" Type="http://schemas.openxmlformats.org/officeDocument/2006/relationships/image" Target="../media/image463.wmf"/><Relationship Id="rId15" Type="http://schemas.openxmlformats.org/officeDocument/2006/relationships/image" Target="../media/image473.wmf"/><Relationship Id="rId23" Type="http://schemas.openxmlformats.org/officeDocument/2006/relationships/image" Target="../media/image481.wmf"/><Relationship Id="rId10" Type="http://schemas.openxmlformats.org/officeDocument/2006/relationships/image" Target="../media/image468.wmf"/><Relationship Id="rId19" Type="http://schemas.openxmlformats.org/officeDocument/2006/relationships/image" Target="../media/image477.wmf"/><Relationship Id="rId4" Type="http://schemas.openxmlformats.org/officeDocument/2006/relationships/image" Target="../media/image462.wmf"/><Relationship Id="rId9" Type="http://schemas.openxmlformats.org/officeDocument/2006/relationships/image" Target="../media/image467.wmf"/><Relationship Id="rId14" Type="http://schemas.openxmlformats.org/officeDocument/2006/relationships/image" Target="../media/image472.wmf"/><Relationship Id="rId22" Type="http://schemas.openxmlformats.org/officeDocument/2006/relationships/image" Target="../media/image480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2.wmf"/><Relationship Id="rId3" Type="http://schemas.openxmlformats.org/officeDocument/2006/relationships/image" Target="../media/image487.wmf"/><Relationship Id="rId7" Type="http://schemas.openxmlformats.org/officeDocument/2006/relationships/image" Target="../media/image491.wmf"/><Relationship Id="rId2" Type="http://schemas.openxmlformats.org/officeDocument/2006/relationships/image" Target="../media/image486.wmf"/><Relationship Id="rId1" Type="http://schemas.openxmlformats.org/officeDocument/2006/relationships/image" Target="../media/image485.wmf"/><Relationship Id="rId6" Type="http://schemas.openxmlformats.org/officeDocument/2006/relationships/image" Target="../media/image490.wmf"/><Relationship Id="rId5" Type="http://schemas.openxmlformats.org/officeDocument/2006/relationships/image" Target="../media/image489.wmf"/><Relationship Id="rId4" Type="http://schemas.openxmlformats.org/officeDocument/2006/relationships/image" Target="../media/image488.wmf"/><Relationship Id="rId9" Type="http://schemas.openxmlformats.org/officeDocument/2006/relationships/image" Target="../media/image493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1.wmf"/><Relationship Id="rId13" Type="http://schemas.openxmlformats.org/officeDocument/2006/relationships/image" Target="../media/image506.wmf"/><Relationship Id="rId18" Type="http://schemas.openxmlformats.org/officeDocument/2006/relationships/image" Target="../media/image511.wmf"/><Relationship Id="rId3" Type="http://schemas.openxmlformats.org/officeDocument/2006/relationships/image" Target="../media/image496.wmf"/><Relationship Id="rId21" Type="http://schemas.openxmlformats.org/officeDocument/2006/relationships/image" Target="../media/image514.wmf"/><Relationship Id="rId7" Type="http://schemas.openxmlformats.org/officeDocument/2006/relationships/image" Target="../media/image500.wmf"/><Relationship Id="rId12" Type="http://schemas.openxmlformats.org/officeDocument/2006/relationships/image" Target="../media/image505.wmf"/><Relationship Id="rId17" Type="http://schemas.openxmlformats.org/officeDocument/2006/relationships/image" Target="../media/image510.wmf"/><Relationship Id="rId25" Type="http://schemas.openxmlformats.org/officeDocument/2006/relationships/image" Target="../media/image518.wmf"/><Relationship Id="rId2" Type="http://schemas.openxmlformats.org/officeDocument/2006/relationships/image" Target="../media/image495.wmf"/><Relationship Id="rId16" Type="http://schemas.openxmlformats.org/officeDocument/2006/relationships/image" Target="../media/image509.wmf"/><Relationship Id="rId20" Type="http://schemas.openxmlformats.org/officeDocument/2006/relationships/image" Target="../media/image513.wmf"/><Relationship Id="rId1" Type="http://schemas.openxmlformats.org/officeDocument/2006/relationships/image" Target="../media/image494.wmf"/><Relationship Id="rId6" Type="http://schemas.openxmlformats.org/officeDocument/2006/relationships/image" Target="../media/image499.wmf"/><Relationship Id="rId11" Type="http://schemas.openxmlformats.org/officeDocument/2006/relationships/image" Target="../media/image504.wmf"/><Relationship Id="rId24" Type="http://schemas.openxmlformats.org/officeDocument/2006/relationships/image" Target="../media/image517.wmf"/><Relationship Id="rId5" Type="http://schemas.openxmlformats.org/officeDocument/2006/relationships/image" Target="../media/image498.wmf"/><Relationship Id="rId15" Type="http://schemas.openxmlformats.org/officeDocument/2006/relationships/image" Target="../media/image508.wmf"/><Relationship Id="rId23" Type="http://schemas.openxmlformats.org/officeDocument/2006/relationships/image" Target="../media/image516.wmf"/><Relationship Id="rId10" Type="http://schemas.openxmlformats.org/officeDocument/2006/relationships/image" Target="../media/image503.wmf"/><Relationship Id="rId19" Type="http://schemas.openxmlformats.org/officeDocument/2006/relationships/image" Target="../media/image512.wmf"/><Relationship Id="rId4" Type="http://schemas.openxmlformats.org/officeDocument/2006/relationships/image" Target="../media/image497.wmf"/><Relationship Id="rId9" Type="http://schemas.openxmlformats.org/officeDocument/2006/relationships/image" Target="../media/image502.wmf"/><Relationship Id="rId14" Type="http://schemas.openxmlformats.org/officeDocument/2006/relationships/image" Target="../media/image507.wmf"/><Relationship Id="rId22" Type="http://schemas.openxmlformats.org/officeDocument/2006/relationships/image" Target="../media/image515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6.wmf"/><Relationship Id="rId13" Type="http://schemas.openxmlformats.org/officeDocument/2006/relationships/image" Target="../media/image531.wmf"/><Relationship Id="rId18" Type="http://schemas.openxmlformats.org/officeDocument/2006/relationships/image" Target="../media/image536.wmf"/><Relationship Id="rId26" Type="http://schemas.openxmlformats.org/officeDocument/2006/relationships/image" Target="../media/image544.wmf"/><Relationship Id="rId3" Type="http://schemas.openxmlformats.org/officeDocument/2006/relationships/image" Target="../media/image521.wmf"/><Relationship Id="rId21" Type="http://schemas.openxmlformats.org/officeDocument/2006/relationships/image" Target="../media/image539.wmf"/><Relationship Id="rId7" Type="http://schemas.openxmlformats.org/officeDocument/2006/relationships/image" Target="../media/image525.wmf"/><Relationship Id="rId12" Type="http://schemas.openxmlformats.org/officeDocument/2006/relationships/image" Target="../media/image530.wmf"/><Relationship Id="rId17" Type="http://schemas.openxmlformats.org/officeDocument/2006/relationships/image" Target="../media/image535.wmf"/><Relationship Id="rId25" Type="http://schemas.openxmlformats.org/officeDocument/2006/relationships/image" Target="../media/image543.wmf"/><Relationship Id="rId2" Type="http://schemas.openxmlformats.org/officeDocument/2006/relationships/image" Target="../media/image520.wmf"/><Relationship Id="rId16" Type="http://schemas.openxmlformats.org/officeDocument/2006/relationships/image" Target="../media/image534.wmf"/><Relationship Id="rId20" Type="http://schemas.openxmlformats.org/officeDocument/2006/relationships/image" Target="../media/image538.wmf"/><Relationship Id="rId29" Type="http://schemas.openxmlformats.org/officeDocument/2006/relationships/image" Target="../media/image547.wmf"/><Relationship Id="rId1" Type="http://schemas.openxmlformats.org/officeDocument/2006/relationships/image" Target="../media/image519.wmf"/><Relationship Id="rId6" Type="http://schemas.openxmlformats.org/officeDocument/2006/relationships/image" Target="../media/image524.wmf"/><Relationship Id="rId11" Type="http://schemas.openxmlformats.org/officeDocument/2006/relationships/image" Target="../media/image529.wmf"/><Relationship Id="rId24" Type="http://schemas.openxmlformats.org/officeDocument/2006/relationships/image" Target="../media/image542.wmf"/><Relationship Id="rId5" Type="http://schemas.openxmlformats.org/officeDocument/2006/relationships/image" Target="../media/image523.wmf"/><Relationship Id="rId15" Type="http://schemas.openxmlformats.org/officeDocument/2006/relationships/image" Target="../media/image533.wmf"/><Relationship Id="rId23" Type="http://schemas.openxmlformats.org/officeDocument/2006/relationships/image" Target="../media/image541.wmf"/><Relationship Id="rId28" Type="http://schemas.openxmlformats.org/officeDocument/2006/relationships/image" Target="../media/image546.wmf"/><Relationship Id="rId10" Type="http://schemas.openxmlformats.org/officeDocument/2006/relationships/image" Target="../media/image528.wmf"/><Relationship Id="rId19" Type="http://schemas.openxmlformats.org/officeDocument/2006/relationships/image" Target="../media/image537.wmf"/><Relationship Id="rId4" Type="http://schemas.openxmlformats.org/officeDocument/2006/relationships/image" Target="../media/image522.wmf"/><Relationship Id="rId9" Type="http://schemas.openxmlformats.org/officeDocument/2006/relationships/image" Target="../media/image527.wmf"/><Relationship Id="rId14" Type="http://schemas.openxmlformats.org/officeDocument/2006/relationships/image" Target="../media/image532.wmf"/><Relationship Id="rId22" Type="http://schemas.openxmlformats.org/officeDocument/2006/relationships/image" Target="../media/image540.wmf"/><Relationship Id="rId27" Type="http://schemas.openxmlformats.org/officeDocument/2006/relationships/image" Target="../media/image545.wmf"/><Relationship Id="rId30" Type="http://schemas.openxmlformats.org/officeDocument/2006/relationships/image" Target="../media/image548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1.wmf"/><Relationship Id="rId2" Type="http://schemas.openxmlformats.org/officeDocument/2006/relationships/image" Target="../media/image550.wmf"/><Relationship Id="rId1" Type="http://schemas.openxmlformats.org/officeDocument/2006/relationships/image" Target="../media/image549.wmf"/><Relationship Id="rId5" Type="http://schemas.openxmlformats.org/officeDocument/2006/relationships/image" Target="../media/image553.emf"/><Relationship Id="rId4" Type="http://schemas.openxmlformats.org/officeDocument/2006/relationships/image" Target="../media/image552.e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1.wmf"/><Relationship Id="rId13" Type="http://schemas.openxmlformats.org/officeDocument/2006/relationships/image" Target="../media/image566.emf"/><Relationship Id="rId18" Type="http://schemas.openxmlformats.org/officeDocument/2006/relationships/image" Target="../media/image571.wmf"/><Relationship Id="rId3" Type="http://schemas.openxmlformats.org/officeDocument/2006/relationships/image" Target="../media/image556.wmf"/><Relationship Id="rId21" Type="http://schemas.openxmlformats.org/officeDocument/2006/relationships/image" Target="../media/image574.wmf"/><Relationship Id="rId7" Type="http://schemas.openxmlformats.org/officeDocument/2006/relationships/image" Target="../media/image560.wmf"/><Relationship Id="rId12" Type="http://schemas.openxmlformats.org/officeDocument/2006/relationships/image" Target="../media/image565.wmf"/><Relationship Id="rId17" Type="http://schemas.openxmlformats.org/officeDocument/2006/relationships/image" Target="../media/image570.wmf"/><Relationship Id="rId2" Type="http://schemas.openxmlformats.org/officeDocument/2006/relationships/image" Target="../media/image555.emf"/><Relationship Id="rId16" Type="http://schemas.openxmlformats.org/officeDocument/2006/relationships/image" Target="../media/image569.wmf"/><Relationship Id="rId20" Type="http://schemas.openxmlformats.org/officeDocument/2006/relationships/image" Target="../media/image573.wmf"/><Relationship Id="rId1" Type="http://schemas.openxmlformats.org/officeDocument/2006/relationships/image" Target="../media/image554.wmf"/><Relationship Id="rId6" Type="http://schemas.openxmlformats.org/officeDocument/2006/relationships/image" Target="../media/image559.emf"/><Relationship Id="rId11" Type="http://schemas.openxmlformats.org/officeDocument/2006/relationships/image" Target="../media/image564.wmf"/><Relationship Id="rId5" Type="http://schemas.openxmlformats.org/officeDocument/2006/relationships/image" Target="../media/image558.wmf"/><Relationship Id="rId15" Type="http://schemas.openxmlformats.org/officeDocument/2006/relationships/image" Target="../media/image568.wmf"/><Relationship Id="rId10" Type="http://schemas.openxmlformats.org/officeDocument/2006/relationships/image" Target="../media/image563.png"/><Relationship Id="rId19" Type="http://schemas.openxmlformats.org/officeDocument/2006/relationships/image" Target="../media/image572.wmf"/><Relationship Id="rId4" Type="http://schemas.openxmlformats.org/officeDocument/2006/relationships/image" Target="../media/image557.wmf"/><Relationship Id="rId9" Type="http://schemas.openxmlformats.org/officeDocument/2006/relationships/image" Target="../media/image562.wmf"/><Relationship Id="rId14" Type="http://schemas.openxmlformats.org/officeDocument/2006/relationships/image" Target="../media/image567.e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2.emf"/><Relationship Id="rId3" Type="http://schemas.openxmlformats.org/officeDocument/2006/relationships/image" Target="../media/image577.wmf"/><Relationship Id="rId7" Type="http://schemas.openxmlformats.org/officeDocument/2006/relationships/image" Target="../media/image581.wmf"/><Relationship Id="rId2" Type="http://schemas.openxmlformats.org/officeDocument/2006/relationships/image" Target="../media/image576.wmf"/><Relationship Id="rId1" Type="http://schemas.openxmlformats.org/officeDocument/2006/relationships/image" Target="../media/image575.wmf"/><Relationship Id="rId6" Type="http://schemas.openxmlformats.org/officeDocument/2006/relationships/image" Target="../media/image580.wmf"/><Relationship Id="rId5" Type="http://schemas.openxmlformats.org/officeDocument/2006/relationships/image" Target="../media/image579.wmf"/><Relationship Id="rId10" Type="http://schemas.openxmlformats.org/officeDocument/2006/relationships/image" Target="../media/image584.wmf"/><Relationship Id="rId4" Type="http://schemas.openxmlformats.org/officeDocument/2006/relationships/image" Target="../media/image578.wmf"/><Relationship Id="rId9" Type="http://schemas.openxmlformats.org/officeDocument/2006/relationships/image" Target="../media/image583.e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2.emf"/><Relationship Id="rId13" Type="http://schemas.openxmlformats.org/officeDocument/2006/relationships/image" Target="../media/image597.emf"/><Relationship Id="rId18" Type="http://schemas.openxmlformats.org/officeDocument/2006/relationships/image" Target="../media/image602.wmf"/><Relationship Id="rId3" Type="http://schemas.openxmlformats.org/officeDocument/2006/relationships/image" Target="../media/image587.wmf"/><Relationship Id="rId21" Type="http://schemas.openxmlformats.org/officeDocument/2006/relationships/image" Target="../media/image605.wmf"/><Relationship Id="rId7" Type="http://schemas.openxmlformats.org/officeDocument/2006/relationships/image" Target="../media/image591.emf"/><Relationship Id="rId12" Type="http://schemas.openxmlformats.org/officeDocument/2006/relationships/image" Target="../media/image596.wmf"/><Relationship Id="rId17" Type="http://schemas.openxmlformats.org/officeDocument/2006/relationships/image" Target="../media/image601.wmf"/><Relationship Id="rId2" Type="http://schemas.openxmlformats.org/officeDocument/2006/relationships/image" Target="../media/image586.wmf"/><Relationship Id="rId16" Type="http://schemas.openxmlformats.org/officeDocument/2006/relationships/image" Target="../media/image600.wmf"/><Relationship Id="rId20" Type="http://schemas.openxmlformats.org/officeDocument/2006/relationships/image" Target="../media/image604.emf"/><Relationship Id="rId1" Type="http://schemas.openxmlformats.org/officeDocument/2006/relationships/image" Target="../media/image585.emf"/><Relationship Id="rId6" Type="http://schemas.openxmlformats.org/officeDocument/2006/relationships/image" Target="../media/image590.emf"/><Relationship Id="rId11" Type="http://schemas.openxmlformats.org/officeDocument/2006/relationships/image" Target="../media/image595.emf"/><Relationship Id="rId5" Type="http://schemas.openxmlformats.org/officeDocument/2006/relationships/image" Target="../media/image589.emf"/><Relationship Id="rId15" Type="http://schemas.openxmlformats.org/officeDocument/2006/relationships/image" Target="../media/image599.wmf"/><Relationship Id="rId10" Type="http://schemas.openxmlformats.org/officeDocument/2006/relationships/image" Target="../media/image594.wmf"/><Relationship Id="rId19" Type="http://schemas.openxmlformats.org/officeDocument/2006/relationships/image" Target="../media/image603.wmf"/><Relationship Id="rId4" Type="http://schemas.openxmlformats.org/officeDocument/2006/relationships/image" Target="../media/image588.emf"/><Relationship Id="rId9" Type="http://schemas.openxmlformats.org/officeDocument/2006/relationships/image" Target="../media/image593.emf"/><Relationship Id="rId14" Type="http://schemas.openxmlformats.org/officeDocument/2006/relationships/image" Target="../media/image598.w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3.wmf"/><Relationship Id="rId13" Type="http://schemas.openxmlformats.org/officeDocument/2006/relationships/image" Target="../media/image618.wmf"/><Relationship Id="rId18" Type="http://schemas.openxmlformats.org/officeDocument/2006/relationships/image" Target="../media/image623.wmf"/><Relationship Id="rId3" Type="http://schemas.openxmlformats.org/officeDocument/2006/relationships/image" Target="../media/image608.wmf"/><Relationship Id="rId21" Type="http://schemas.openxmlformats.org/officeDocument/2006/relationships/image" Target="../media/image626.wmf"/><Relationship Id="rId7" Type="http://schemas.openxmlformats.org/officeDocument/2006/relationships/image" Target="../media/image612.wmf"/><Relationship Id="rId12" Type="http://schemas.openxmlformats.org/officeDocument/2006/relationships/image" Target="../media/image617.wmf"/><Relationship Id="rId17" Type="http://schemas.openxmlformats.org/officeDocument/2006/relationships/image" Target="../media/image622.wmf"/><Relationship Id="rId2" Type="http://schemas.openxmlformats.org/officeDocument/2006/relationships/image" Target="../media/image607.wmf"/><Relationship Id="rId16" Type="http://schemas.openxmlformats.org/officeDocument/2006/relationships/image" Target="../media/image621.wmf"/><Relationship Id="rId20" Type="http://schemas.openxmlformats.org/officeDocument/2006/relationships/image" Target="../media/image625.wmf"/><Relationship Id="rId1" Type="http://schemas.openxmlformats.org/officeDocument/2006/relationships/image" Target="../media/image606.wmf"/><Relationship Id="rId6" Type="http://schemas.openxmlformats.org/officeDocument/2006/relationships/image" Target="../media/image611.wmf"/><Relationship Id="rId11" Type="http://schemas.openxmlformats.org/officeDocument/2006/relationships/image" Target="../media/image616.wmf"/><Relationship Id="rId5" Type="http://schemas.openxmlformats.org/officeDocument/2006/relationships/image" Target="../media/image610.wmf"/><Relationship Id="rId15" Type="http://schemas.openxmlformats.org/officeDocument/2006/relationships/image" Target="../media/image620.wmf"/><Relationship Id="rId10" Type="http://schemas.openxmlformats.org/officeDocument/2006/relationships/image" Target="../media/image615.wmf"/><Relationship Id="rId19" Type="http://schemas.openxmlformats.org/officeDocument/2006/relationships/image" Target="../media/image624.wmf"/><Relationship Id="rId4" Type="http://schemas.openxmlformats.org/officeDocument/2006/relationships/image" Target="../media/image609.wmf"/><Relationship Id="rId9" Type="http://schemas.openxmlformats.org/officeDocument/2006/relationships/image" Target="../media/image614.wmf"/><Relationship Id="rId14" Type="http://schemas.openxmlformats.org/officeDocument/2006/relationships/image" Target="../media/image619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image" Target="../media/image47.wmf"/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12" Type="http://schemas.openxmlformats.org/officeDocument/2006/relationships/image" Target="../media/image46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11" Type="http://schemas.openxmlformats.org/officeDocument/2006/relationships/image" Target="../media/image45.wmf"/><Relationship Id="rId5" Type="http://schemas.openxmlformats.org/officeDocument/2006/relationships/image" Target="../media/image39.wmf"/><Relationship Id="rId10" Type="http://schemas.openxmlformats.org/officeDocument/2006/relationships/image" Target="../media/image44.wmf"/><Relationship Id="rId4" Type="http://schemas.openxmlformats.org/officeDocument/2006/relationships/image" Target="../media/image38.wmf"/><Relationship Id="rId9" Type="http://schemas.openxmlformats.org/officeDocument/2006/relationships/image" Target="../media/image43.w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34.wmf"/><Relationship Id="rId3" Type="http://schemas.openxmlformats.org/officeDocument/2006/relationships/image" Target="../media/image629.wmf"/><Relationship Id="rId7" Type="http://schemas.openxmlformats.org/officeDocument/2006/relationships/image" Target="../media/image633.wmf"/><Relationship Id="rId2" Type="http://schemas.openxmlformats.org/officeDocument/2006/relationships/image" Target="../media/image628.wmf"/><Relationship Id="rId1" Type="http://schemas.openxmlformats.org/officeDocument/2006/relationships/image" Target="../media/image627.wmf"/><Relationship Id="rId6" Type="http://schemas.openxmlformats.org/officeDocument/2006/relationships/image" Target="../media/image632.wmf"/><Relationship Id="rId5" Type="http://schemas.openxmlformats.org/officeDocument/2006/relationships/image" Target="../media/image631.wmf"/><Relationship Id="rId10" Type="http://schemas.openxmlformats.org/officeDocument/2006/relationships/image" Target="../media/image636.wmf"/><Relationship Id="rId4" Type="http://schemas.openxmlformats.org/officeDocument/2006/relationships/image" Target="../media/image630.wmf"/><Relationship Id="rId9" Type="http://schemas.openxmlformats.org/officeDocument/2006/relationships/image" Target="../media/image635.wmf"/></Relationships>
</file>

<file path=ppt/drawings/_rels/vmlDrawing4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4.wmf"/><Relationship Id="rId3" Type="http://schemas.openxmlformats.org/officeDocument/2006/relationships/image" Target="../media/image639.wmf"/><Relationship Id="rId7" Type="http://schemas.openxmlformats.org/officeDocument/2006/relationships/image" Target="../media/image643.wmf"/><Relationship Id="rId12" Type="http://schemas.openxmlformats.org/officeDocument/2006/relationships/image" Target="../media/image648.wmf"/><Relationship Id="rId2" Type="http://schemas.openxmlformats.org/officeDocument/2006/relationships/image" Target="../media/image638.wmf"/><Relationship Id="rId1" Type="http://schemas.openxmlformats.org/officeDocument/2006/relationships/image" Target="../media/image637.wmf"/><Relationship Id="rId6" Type="http://schemas.openxmlformats.org/officeDocument/2006/relationships/image" Target="../media/image642.wmf"/><Relationship Id="rId11" Type="http://schemas.openxmlformats.org/officeDocument/2006/relationships/image" Target="../media/image647.wmf"/><Relationship Id="rId5" Type="http://schemas.openxmlformats.org/officeDocument/2006/relationships/image" Target="../media/image641.wmf"/><Relationship Id="rId10" Type="http://schemas.openxmlformats.org/officeDocument/2006/relationships/image" Target="../media/image646.wmf"/><Relationship Id="rId4" Type="http://schemas.openxmlformats.org/officeDocument/2006/relationships/image" Target="../media/image640.wmf"/><Relationship Id="rId9" Type="http://schemas.openxmlformats.org/officeDocument/2006/relationships/image" Target="../media/image645.w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656.wmf"/><Relationship Id="rId13" Type="http://schemas.openxmlformats.org/officeDocument/2006/relationships/image" Target="../media/image661.wmf"/><Relationship Id="rId3" Type="http://schemas.openxmlformats.org/officeDocument/2006/relationships/image" Target="../media/image651.wmf"/><Relationship Id="rId7" Type="http://schemas.openxmlformats.org/officeDocument/2006/relationships/image" Target="../media/image655.wmf"/><Relationship Id="rId12" Type="http://schemas.openxmlformats.org/officeDocument/2006/relationships/image" Target="../media/image660.wmf"/><Relationship Id="rId2" Type="http://schemas.openxmlformats.org/officeDocument/2006/relationships/image" Target="../media/image650.wmf"/><Relationship Id="rId16" Type="http://schemas.openxmlformats.org/officeDocument/2006/relationships/image" Target="../media/image664.wmf"/><Relationship Id="rId1" Type="http://schemas.openxmlformats.org/officeDocument/2006/relationships/image" Target="../media/image649.wmf"/><Relationship Id="rId6" Type="http://schemas.openxmlformats.org/officeDocument/2006/relationships/image" Target="../media/image654.wmf"/><Relationship Id="rId11" Type="http://schemas.openxmlformats.org/officeDocument/2006/relationships/image" Target="../media/image659.wmf"/><Relationship Id="rId5" Type="http://schemas.openxmlformats.org/officeDocument/2006/relationships/image" Target="../media/image653.wmf"/><Relationship Id="rId15" Type="http://schemas.openxmlformats.org/officeDocument/2006/relationships/image" Target="../media/image663.wmf"/><Relationship Id="rId10" Type="http://schemas.openxmlformats.org/officeDocument/2006/relationships/image" Target="../media/image658.wmf"/><Relationship Id="rId4" Type="http://schemas.openxmlformats.org/officeDocument/2006/relationships/image" Target="../media/image652.wmf"/><Relationship Id="rId9" Type="http://schemas.openxmlformats.org/officeDocument/2006/relationships/image" Target="../media/image657.wmf"/><Relationship Id="rId14" Type="http://schemas.openxmlformats.org/officeDocument/2006/relationships/image" Target="../media/image662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7.wmf"/><Relationship Id="rId7" Type="http://schemas.openxmlformats.org/officeDocument/2006/relationships/image" Target="../media/image671.wmf"/><Relationship Id="rId2" Type="http://schemas.openxmlformats.org/officeDocument/2006/relationships/image" Target="../media/image666.emf"/><Relationship Id="rId1" Type="http://schemas.openxmlformats.org/officeDocument/2006/relationships/image" Target="../media/image665.wmf"/><Relationship Id="rId6" Type="http://schemas.openxmlformats.org/officeDocument/2006/relationships/image" Target="../media/image670.wmf"/><Relationship Id="rId5" Type="http://schemas.openxmlformats.org/officeDocument/2006/relationships/image" Target="../media/image669.wmf"/><Relationship Id="rId4" Type="http://schemas.openxmlformats.org/officeDocument/2006/relationships/image" Target="../media/image668.wmf"/></Relationships>
</file>

<file path=ppt/drawings/_rels/vmlDrawing44.vml.rels><?xml version="1.0" encoding="UTF-8" standalone="yes"?>
<Relationships xmlns="http://schemas.openxmlformats.org/package/2006/relationships"><Relationship Id="rId8" Type="http://schemas.openxmlformats.org/officeDocument/2006/relationships/image" Target="../media/image679.wmf"/><Relationship Id="rId3" Type="http://schemas.openxmlformats.org/officeDocument/2006/relationships/image" Target="../media/image674.wmf"/><Relationship Id="rId7" Type="http://schemas.openxmlformats.org/officeDocument/2006/relationships/image" Target="../media/image678.wmf"/><Relationship Id="rId2" Type="http://schemas.openxmlformats.org/officeDocument/2006/relationships/image" Target="../media/image673.wmf"/><Relationship Id="rId1" Type="http://schemas.openxmlformats.org/officeDocument/2006/relationships/image" Target="../media/image672.wmf"/><Relationship Id="rId6" Type="http://schemas.openxmlformats.org/officeDocument/2006/relationships/image" Target="../media/image677.wmf"/><Relationship Id="rId5" Type="http://schemas.openxmlformats.org/officeDocument/2006/relationships/image" Target="../media/image676.wmf"/><Relationship Id="rId4" Type="http://schemas.openxmlformats.org/officeDocument/2006/relationships/image" Target="../media/image675.wmf"/></Relationships>
</file>

<file path=ppt/drawings/_rels/vmlDrawing4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87.wmf"/><Relationship Id="rId13" Type="http://schemas.openxmlformats.org/officeDocument/2006/relationships/image" Target="../media/image692.wmf"/><Relationship Id="rId18" Type="http://schemas.openxmlformats.org/officeDocument/2006/relationships/image" Target="../media/image697.wmf"/><Relationship Id="rId26" Type="http://schemas.openxmlformats.org/officeDocument/2006/relationships/image" Target="../media/image705.wmf"/><Relationship Id="rId3" Type="http://schemas.openxmlformats.org/officeDocument/2006/relationships/image" Target="../media/image682.wmf"/><Relationship Id="rId21" Type="http://schemas.openxmlformats.org/officeDocument/2006/relationships/image" Target="../media/image700.wmf"/><Relationship Id="rId7" Type="http://schemas.openxmlformats.org/officeDocument/2006/relationships/image" Target="../media/image686.wmf"/><Relationship Id="rId12" Type="http://schemas.openxmlformats.org/officeDocument/2006/relationships/image" Target="../media/image691.wmf"/><Relationship Id="rId17" Type="http://schemas.openxmlformats.org/officeDocument/2006/relationships/image" Target="../media/image696.wmf"/><Relationship Id="rId25" Type="http://schemas.openxmlformats.org/officeDocument/2006/relationships/image" Target="../media/image704.wmf"/><Relationship Id="rId2" Type="http://schemas.openxmlformats.org/officeDocument/2006/relationships/image" Target="../media/image681.wmf"/><Relationship Id="rId16" Type="http://schemas.openxmlformats.org/officeDocument/2006/relationships/image" Target="../media/image695.wmf"/><Relationship Id="rId20" Type="http://schemas.openxmlformats.org/officeDocument/2006/relationships/image" Target="../media/image699.wmf"/><Relationship Id="rId1" Type="http://schemas.openxmlformats.org/officeDocument/2006/relationships/image" Target="../media/image680.wmf"/><Relationship Id="rId6" Type="http://schemas.openxmlformats.org/officeDocument/2006/relationships/image" Target="../media/image685.wmf"/><Relationship Id="rId11" Type="http://schemas.openxmlformats.org/officeDocument/2006/relationships/image" Target="../media/image690.wmf"/><Relationship Id="rId24" Type="http://schemas.openxmlformats.org/officeDocument/2006/relationships/image" Target="../media/image703.wmf"/><Relationship Id="rId5" Type="http://schemas.openxmlformats.org/officeDocument/2006/relationships/image" Target="../media/image684.wmf"/><Relationship Id="rId15" Type="http://schemas.openxmlformats.org/officeDocument/2006/relationships/image" Target="../media/image694.wmf"/><Relationship Id="rId23" Type="http://schemas.openxmlformats.org/officeDocument/2006/relationships/image" Target="../media/image702.wmf"/><Relationship Id="rId10" Type="http://schemas.openxmlformats.org/officeDocument/2006/relationships/image" Target="../media/image689.wmf"/><Relationship Id="rId19" Type="http://schemas.openxmlformats.org/officeDocument/2006/relationships/image" Target="../media/image698.wmf"/><Relationship Id="rId4" Type="http://schemas.openxmlformats.org/officeDocument/2006/relationships/image" Target="../media/image683.wmf"/><Relationship Id="rId9" Type="http://schemas.openxmlformats.org/officeDocument/2006/relationships/image" Target="../media/image688.wmf"/><Relationship Id="rId14" Type="http://schemas.openxmlformats.org/officeDocument/2006/relationships/image" Target="../media/image693.wmf"/><Relationship Id="rId22" Type="http://schemas.openxmlformats.org/officeDocument/2006/relationships/image" Target="../media/image701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8.wmf"/><Relationship Id="rId2" Type="http://schemas.openxmlformats.org/officeDocument/2006/relationships/image" Target="../media/image707.wmf"/><Relationship Id="rId1" Type="http://schemas.openxmlformats.org/officeDocument/2006/relationships/image" Target="../media/image706.wmf"/><Relationship Id="rId6" Type="http://schemas.openxmlformats.org/officeDocument/2006/relationships/image" Target="../media/image711.wmf"/><Relationship Id="rId5" Type="http://schemas.openxmlformats.org/officeDocument/2006/relationships/image" Target="../media/image710.wmf"/><Relationship Id="rId4" Type="http://schemas.openxmlformats.org/officeDocument/2006/relationships/image" Target="../media/image709.wmf"/></Relationships>
</file>

<file path=ppt/drawings/_rels/vmlDrawing47.vml.rels><?xml version="1.0" encoding="UTF-8" standalone="yes"?>
<Relationships xmlns="http://schemas.openxmlformats.org/package/2006/relationships"><Relationship Id="rId8" Type="http://schemas.openxmlformats.org/officeDocument/2006/relationships/image" Target="../media/image719.wmf"/><Relationship Id="rId13" Type="http://schemas.openxmlformats.org/officeDocument/2006/relationships/image" Target="../media/image724.wmf"/><Relationship Id="rId3" Type="http://schemas.openxmlformats.org/officeDocument/2006/relationships/image" Target="../media/image714.wmf"/><Relationship Id="rId7" Type="http://schemas.openxmlformats.org/officeDocument/2006/relationships/image" Target="../media/image718.wmf"/><Relationship Id="rId12" Type="http://schemas.openxmlformats.org/officeDocument/2006/relationships/image" Target="../media/image723.wmf"/><Relationship Id="rId2" Type="http://schemas.openxmlformats.org/officeDocument/2006/relationships/image" Target="../media/image713.wmf"/><Relationship Id="rId1" Type="http://schemas.openxmlformats.org/officeDocument/2006/relationships/image" Target="../media/image712.wmf"/><Relationship Id="rId6" Type="http://schemas.openxmlformats.org/officeDocument/2006/relationships/image" Target="../media/image717.wmf"/><Relationship Id="rId11" Type="http://schemas.openxmlformats.org/officeDocument/2006/relationships/image" Target="../media/image722.wmf"/><Relationship Id="rId5" Type="http://schemas.openxmlformats.org/officeDocument/2006/relationships/image" Target="../media/image716.wmf"/><Relationship Id="rId15" Type="http://schemas.openxmlformats.org/officeDocument/2006/relationships/image" Target="../media/image726.wmf"/><Relationship Id="rId10" Type="http://schemas.openxmlformats.org/officeDocument/2006/relationships/image" Target="../media/image721.wmf"/><Relationship Id="rId4" Type="http://schemas.openxmlformats.org/officeDocument/2006/relationships/image" Target="../media/image715.wmf"/><Relationship Id="rId9" Type="http://schemas.openxmlformats.org/officeDocument/2006/relationships/image" Target="../media/image720.wmf"/><Relationship Id="rId14" Type="http://schemas.openxmlformats.org/officeDocument/2006/relationships/image" Target="../media/image725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9.wmf"/><Relationship Id="rId2" Type="http://schemas.openxmlformats.org/officeDocument/2006/relationships/image" Target="../media/image728.wmf"/><Relationship Id="rId1" Type="http://schemas.openxmlformats.org/officeDocument/2006/relationships/image" Target="../media/image727.wmf"/><Relationship Id="rId5" Type="http://schemas.openxmlformats.org/officeDocument/2006/relationships/image" Target="../media/image731.wmf"/><Relationship Id="rId4" Type="http://schemas.openxmlformats.org/officeDocument/2006/relationships/image" Target="../media/image730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4.wmf"/><Relationship Id="rId2" Type="http://schemas.openxmlformats.org/officeDocument/2006/relationships/image" Target="../media/image733.wmf"/><Relationship Id="rId1" Type="http://schemas.openxmlformats.org/officeDocument/2006/relationships/image" Target="../media/image732.wmf"/><Relationship Id="rId6" Type="http://schemas.openxmlformats.org/officeDocument/2006/relationships/image" Target="../media/image737.wmf"/><Relationship Id="rId5" Type="http://schemas.openxmlformats.org/officeDocument/2006/relationships/image" Target="../media/image736.wmf"/><Relationship Id="rId4" Type="http://schemas.openxmlformats.org/officeDocument/2006/relationships/image" Target="../media/image735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image" Target="../media/image60.wmf"/><Relationship Id="rId18" Type="http://schemas.openxmlformats.org/officeDocument/2006/relationships/image" Target="../media/image65.wmf"/><Relationship Id="rId3" Type="http://schemas.openxmlformats.org/officeDocument/2006/relationships/image" Target="../media/image50.wmf"/><Relationship Id="rId21" Type="http://schemas.openxmlformats.org/officeDocument/2006/relationships/image" Target="../media/image68.wmf"/><Relationship Id="rId7" Type="http://schemas.openxmlformats.org/officeDocument/2006/relationships/image" Target="../media/image54.wmf"/><Relationship Id="rId12" Type="http://schemas.openxmlformats.org/officeDocument/2006/relationships/image" Target="../media/image59.wmf"/><Relationship Id="rId17" Type="http://schemas.openxmlformats.org/officeDocument/2006/relationships/image" Target="../media/image64.wmf"/><Relationship Id="rId2" Type="http://schemas.openxmlformats.org/officeDocument/2006/relationships/image" Target="../media/image49.wmf"/><Relationship Id="rId16" Type="http://schemas.openxmlformats.org/officeDocument/2006/relationships/image" Target="../media/image63.wmf"/><Relationship Id="rId20" Type="http://schemas.openxmlformats.org/officeDocument/2006/relationships/image" Target="../media/image67.w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11" Type="http://schemas.openxmlformats.org/officeDocument/2006/relationships/image" Target="../media/image58.wmf"/><Relationship Id="rId5" Type="http://schemas.openxmlformats.org/officeDocument/2006/relationships/image" Target="../media/image52.wmf"/><Relationship Id="rId15" Type="http://schemas.openxmlformats.org/officeDocument/2006/relationships/image" Target="../media/image62.wmf"/><Relationship Id="rId10" Type="http://schemas.openxmlformats.org/officeDocument/2006/relationships/image" Target="../media/image57.wmf"/><Relationship Id="rId19" Type="http://schemas.openxmlformats.org/officeDocument/2006/relationships/image" Target="../media/image66.wmf"/><Relationship Id="rId4" Type="http://schemas.openxmlformats.org/officeDocument/2006/relationships/image" Target="../media/image51.wmf"/><Relationship Id="rId9" Type="http://schemas.openxmlformats.org/officeDocument/2006/relationships/image" Target="../media/image56.wmf"/><Relationship Id="rId14" Type="http://schemas.openxmlformats.org/officeDocument/2006/relationships/image" Target="../media/image61.wmf"/><Relationship Id="rId22" Type="http://schemas.openxmlformats.org/officeDocument/2006/relationships/image" Target="../media/image69.wmf"/></Relationships>
</file>

<file path=ppt/drawings/_rels/vmlDrawing5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44.wmf"/><Relationship Id="rId3" Type="http://schemas.openxmlformats.org/officeDocument/2006/relationships/image" Target="../media/image740.emf"/><Relationship Id="rId7" Type="http://schemas.openxmlformats.org/officeDocument/2006/relationships/image" Target="../media/image720.wmf"/><Relationship Id="rId2" Type="http://schemas.openxmlformats.org/officeDocument/2006/relationships/image" Target="../media/image739.emf"/><Relationship Id="rId1" Type="http://schemas.openxmlformats.org/officeDocument/2006/relationships/image" Target="../media/image738.emf"/><Relationship Id="rId6" Type="http://schemas.openxmlformats.org/officeDocument/2006/relationships/image" Target="../media/image743.wmf"/><Relationship Id="rId5" Type="http://schemas.openxmlformats.org/officeDocument/2006/relationships/image" Target="../media/image742.emf"/><Relationship Id="rId10" Type="http://schemas.openxmlformats.org/officeDocument/2006/relationships/image" Target="../media/image746.wmf"/><Relationship Id="rId4" Type="http://schemas.openxmlformats.org/officeDocument/2006/relationships/image" Target="../media/image741.emf"/><Relationship Id="rId9" Type="http://schemas.openxmlformats.org/officeDocument/2006/relationships/image" Target="../media/image745.wmf"/></Relationships>
</file>

<file path=ppt/drawings/_rels/vmlDrawing51.vml.rels><?xml version="1.0" encoding="UTF-8" standalone="yes"?>
<Relationships xmlns="http://schemas.openxmlformats.org/package/2006/relationships"><Relationship Id="rId8" Type="http://schemas.openxmlformats.org/officeDocument/2006/relationships/image" Target="../media/image754.emf"/><Relationship Id="rId3" Type="http://schemas.openxmlformats.org/officeDocument/2006/relationships/image" Target="../media/image749.wmf"/><Relationship Id="rId7" Type="http://schemas.openxmlformats.org/officeDocument/2006/relationships/image" Target="../media/image753.emf"/><Relationship Id="rId12" Type="http://schemas.openxmlformats.org/officeDocument/2006/relationships/image" Target="../media/image758.wmf"/><Relationship Id="rId2" Type="http://schemas.openxmlformats.org/officeDocument/2006/relationships/image" Target="../media/image748.wmf"/><Relationship Id="rId1" Type="http://schemas.openxmlformats.org/officeDocument/2006/relationships/image" Target="../media/image747.emf"/><Relationship Id="rId6" Type="http://schemas.openxmlformats.org/officeDocument/2006/relationships/image" Target="../media/image752.emf"/><Relationship Id="rId11" Type="http://schemas.openxmlformats.org/officeDocument/2006/relationships/image" Target="../media/image757.wmf"/><Relationship Id="rId5" Type="http://schemas.openxmlformats.org/officeDocument/2006/relationships/image" Target="../media/image751.wmf"/><Relationship Id="rId10" Type="http://schemas.openxmlformats.org/officeDocument/2006/relationships/image" Target="../media/image756.emf"/><Relationship Id="rId4" Type="http://schemas.openxmlformats.org/officeDocument/2006/relationships/image" Target="../media/image750.wmf"/><Relationship Id="rId9" Type="http://schemas.openxmlformats.org/officeDocument/2006/relationships/image" Target="../media/image755.emf"/></Relationships>
</file>

<file path=ppt/drawings/_rels/vmlDrawing52.vml.rels><?xml version="1.0" encoding="UTF-8" standalone="yes"?>
<Relationships xmlns="http://schemas.openxmlformats.org/package/2006/relationships"><Relationship Id="rId8" Type="http://schemas.openxmlformats.org/officeDocument/2006/relationships/image" Target="../media/image766.wmf"/><Relationship Id="rId3" Type="http://schemas.openxmlformats.org/officeDocument/2006/relationships/image" Target="../media/image761.wmf"/><Relationship Id="rId7" Type="http://schemas.openxmlformats.org/officeDocument/2006/relationships/image" Target="../media/image765.wmf"/><Relationship Id="rId2" Type="http://schemas.openxmlformats.org/officeDocument/2006/relationships/image" Target="../media/image760.wmf"/><Relationship Id="rId1" Type="http://schemas.openxmlformats.org/officeDocument/2006/relationships/image" Target="../media/image759.wmf"/><Relationship Id="rId6" Type="http://schemas.openxmlformats.org/officeDocument/2006/relationships/image" Target="../media/image764.wmf"/><Relationship Id="rId5" Type="http://schemas.openxmlformats.org/officeDocument/2006/relationships/image" Target="../media/image763.wmf"/><Relationship Id="rId4" Type="http://schemas.openxmlformats.org/officeDocument/2006/relationships/image" Target="../media/image762.w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9.wmf"/><Relationship Id="rId2" Type="http://schemas.openxmlformats.org/officeDocument/2006/relationships/image" Target="../media/image768.wmf"/><Relationship Id="rId1" Type="http://schemas.openxmlformats.org/officeDocument/2006/relationships/image" Target="../media/image767.wmf"/></Relationships>
</file>

<file path=ppt/drawings/_rels/vmlDrawing54.vml.rels><?xml version="1.0" encoding="UTF-8" standalone="yes"?>
<Relationships xmlns="http://schemas.openxmlformats.org/package/2006/relationships"><Relationship Id="rId8" Type="http://schemas.openxmlformats.org/officeDocument/2006/relationships/image" Target="../media/image777.wmf"/><Relationship Id="rId13" Type="http://schemas.openxmlformats.org/officeDocument/2006/relationships/image" Target="../media/image782.wmf"/><Relationship Id="rId3" Type="http://schemas.openxmlformats.org/officeDocument/2006/relationships/image" Target="../media/image772.wmf"/><Relationship Id="rId7" Type="http://schemas.openxmlformats.org/officeDocument/2006/relationships/image" Target="../media/image776.wmf"/><Relationship Id="rId12" Type="http://schemas.openxmlformats.org/officeDocument/2006/relationships/image" Target="../media/image781.wmf"/><Relationship Id="rId17" Type="http://schemas.openxmlformats.org/officeDocument/2006/relationships/image" Target="../media/image786.wmf"/><Relationship Id="rId2" Type="http://schemas.openxmlformats.org/officeDocument/2006/relationships/image" Target="../media/image771.wmf"/><Relationship Id="rId16" Type="http://schemas.openxmlformats.org/officeDocument/2006/relationships/image" Target="../media/image785.wmf"/><Relationship Id="rId1" Type="http://schemas.openxmlformats.org/officeDocument/2006/relationships/image" Target="../media/image770.wmf"/><Relationship Id="rId6" Type="http://schemas.openxmlformats.org/officeDocument/2006/relationships/image" Target="../media/image775.wmf"/><Relationship Id="rId11" Type="http://schemas.openxmlformats.org/officeDocument/2006/relationships/image" Target="../media/image780.wmf"/><Relationship Id="rId5" Type="http://schemas.openxmlformats.org/officeDocument/2006/relationships/image" Target="../media/image774.wmf"/><Relationship Id="rId15" Type="http://schemas.openxmlformats.org/officeDocument/2006/relationships/image" Target="../media/image784.wmf"/><Relationship Id="rId10" Type="http://schemas.openxmlformats.org/officeDocument/2006/relationships/image" Target="../media/image779.wmf"/><Relationship Id="rId4" Type="http://schemas.openxmlformats.org/officeDocument/2006/relationships/image" Target="../media/image773.wmf"/><Relationship Id="rId9" Type="http://schemas.openxmlformats.org/officeDocument/2006/relationships/image" Target="../media/image778.wmf"/><Relationship Id="rId14" Type="http://schemas.openxmlformats.org/officeDocument/2006/relationships/image" Target="../media/image783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13" Type="http://schemas.openxmlformats.org/officeDocument/2006/relationships/image" Target="../media/image82.wmf"/><Relationship Id="rId3" Type="http://schemas.openxmlformats.org/officeDocument/2006/relationships/image" Target="../media/image72.wmf"/><Relationship Id="rId7" Type="http://schemas.openxmlformats.org/officeDocument/2006/relationships/image" Target="../media/image76.wmf"/><Relationship Id="rId12" Type="http://schemas.openxmlformats.org/officeDocument/2006/relationships/image" Target="../media/image81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6" Type="http://schemas.openxmlformats.org/officeDocument/2006/relationships/image" Target="../media/image75.wmf"/><Relationship Id="rId11" Type="http://schemas.openxmlformats.org/officeDocument/2006/relationships/image" Target="../media/image80.wmf"/><Relationship Id="rId5" Type="http://schemas.openxmlformats.org/officeDocument/2006/relationships/image" Target="../media/image74.wmf"/><Relationship Id="rId10" Type="http://schemas.openxmlformats.org/officeDocument/2006/relationships/image" Target="../media/image79.wmf"/><Relationship Id="rId4" Type="http://schemas.openxmlformats.org/officeDocument/2006/relationships/image" Target="../media/image73.wmf"/><Relationship Id="rId9" Type="http://schemas.openxmlformats.org/officeDocument/2006/relationships/image" Target="../media/image78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13" Type="http://schemas.openxmlformats.org/officeDocument/2006/relationships/image" Target="../media/image95.wmf"/><Relationship Id="rId18" Type="http://schemas.openxmlformats.org/officeDocument/2006/relationships/image" Target="../media/image100.wmf"/><Relationship Id="rId3" Type="http://schemas.openxmlformats.org/officeDocument/2006/relationships/image" Target="../media/image85.wmf"/><Relationship Id="rId21" Type="http://schemas.openxmlformats.org/officeDocument/2006/relationships/image" Target="../media/image103.wmf"/><Relationship Id="rId7" Type="http://schemas.openxmlformats.org/officeDocument/2006/relationships/image" Target="../media/image89.wmf"/><Relationship Id="rId12" Type="http://schemas.openxmlformats.org/officeDocument/2006/relationships/image" Target="../media/image94.wmf"/><Relationship Id="rId17" Type="http://schemas.openxmlformats.org/officeDocument/2006/relationships/image" Target="../media/image99.wmf"/><Relationship Id="rId2" Type="http://schemas.openxmlformats.org/officeDocument/2006/relationships/image" Target="../media/image84.wmf"/><Relationship Id="rId16" Type="http://schemas.openxmlformats.org/officeDocument/2006/relationships/image" Target="../media/image98.wmf"/><Relationship Id="rId20" Type="http://schemas.openxmlformats.org/officeDocument/2006/relationships/image" Target="../media/image102.wmf"/><Relationship Id="rId1" Type="http://schemas.openxmlformats.org/officeDocument/2006/relationships/image" Target="../media/image83.wmf"/><Relationship Id="rId6" Type="http://schemas.openxmlformats.org/officeDocument/2006/relationships/image" Target="../media/image88.wmf"/><Relationship Id="rId11" Type="http://schemas.openxmlformats.org/officeDocument/2006/relationships/image" Target="../media/image93.wmf"/><Relationship Id="rId5" Type="http://schemas.openxmlformats.org/officeDocument/2006/relationships/image" Target="../media/image87.wmf"/><Relationship Id="rId15" Type="http://schemas.openxmlformats.org/officeDocument/2006/relationships/image" Target="../media/image97.wmf"/><Relationship Id="rId10" Type="http://schemas.openxmlformats.org/officeDocument/2006/relationships/image" Target="../media/image92.wmf"/><Relationship Id="rId19" Type="http://schemas.openxmlformats.org/officeDocument/2006/relationships/image" Target="../media/image101.wmf"/><Relationship Id="rId4" Type="http://schemas.openxmlformats.org/officeDocument/2006/relationships/image" Target="../media/image86.wmf"/><Relationship Id="rId9" Type="http://schemas.openxmlformats.org/officeDocument/2006/relationships/image" Target="../media/image91.wmf"/><Relationship Id="rId14" Type="http://schemas.openxmlformats.org/officeDocument/2006/relationships/image" Target="../media/image96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3" Type="http://schemas.openxmlformats.org/officeDocument/2006/relationships/image" Target="../media/image106.wmf"/><Relationship Id="rId7" Type="http://schemas.openxmlformats.org/officeDocument/2006/relationships/image" Target="../media/image110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Relationship Id="rId6" Type="http://schemas.openxmlformats.org/officeDocument/2006/relationships/image" Target="../media/image109.wmf"/><Relationship Id="rId11" Type="http://schemas.openxmlformats.org/officeDocument/2006/relationships/image" Target="../media/image114.wmf"/><Relationship Id="rId5" Type="http://schemas.openxmlformats.org/officeDocument/2006/relationships/image" Target="../media/image108.wmf"/><Relationship Id="rId10" Type="http://schemas.openxmlformats.org/officeDocument/2006/relationships/image" Target="../media/image113.wmf"/><Relationship Id="rId4" Type="http://schemas.openxmlformats.org/officeDocument/2006/relationships/image" Target="../media/image107.wmf"/><Relationship Id="rId9" Type="http://schemas.openxmlformats.org/officeDocument/2006/relationships/image" Target="../media/image112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3" Type="http://schemas.openxmlformats.org/officeDocument/2006/relationships/image" Target="../media/image117.wmf"/><Relationship Id="rId7" Type="http://schemas.openxmlformats.org/officeDocument/2006/relationships/image" Target="../media/image121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Relationship Id="rId6" Type="http://schemas.openxmlformats.org/officeDocument/2006/relationships/image" Target="../media/image120.wmf"/><Relationship Id="rId5" Type="http://schemas.openxmlformats.org/officeDocument/2006/relationships/image" Target="../media/image119.wmf"/><Relationship Id="rId4" Type="http://schemas.openxmlformats.org/officeDocument/2006/relationships/image" Target="../media/image11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圆角矩形 7">
            <a:hlinkClick r:id="" action="ppaction://hlinkshowjump?jump=firstslide"/>
          </p:cNvPr>
          <p:cNvSpPr/>
          <p:nvPr/>
        </p:nvSpPr>
        <p:spPr>
          <a:xfrm>
            <a:off x="7884368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返回</a:t>
            </a:r>
          </a:p>
        </p:txBody>
      </p:sp>
      <p:sp>
        <p:nvSpPr>
          <p:cNvPr id="9" name="圆角矩形 8">
            <a:hlinkClick r:id="" action="ppaction://hlinkshowjump?jump=previousslide"/>
          </p:cNvPr>
          <p:cNvSpPr/>
          <p:nvPr/>
        </p:nvSpPr>
        <p:spPr>
          <a:xfrm>
            <a:off x="4427984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上一页</a:t>
            </a:r>
          </a:p>
        </p:txBody>
      </p:sp>
      <p:sp>
        <p:nvSpPr>
          <p:cNvPr id="10" name="圆角矩形 9">
            <a:hlinkClick r:id="" action="ppaction://hlinkshowjump?jump=nextslide"/>
          </p:cNvPr>
          <p:cNvSpPr/>
          <p:nvPr/>
        </p:nvSpPr>
        <p:spPr>
          <a:xfrm>
            <a:off x="6204434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下一页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../&#30446;&#24405;&#20027;&#30028;&#38754;.pptx#-1,10,&#24187;&#28783;&#29255; 10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13" Type="http://schemas.openxmlformats.org/officeDocument/2006/relationships/image" Target="../media/image74.wmf"/><Relationship Id="rId18" Type="http://schemas.openxmlformats.org/officeDocument/2006/relationships/oleObject" Target="../embeddings/oleObject76.bin"/><Relationship Id="rId26" Type="http://schemas.openxmlformats.org/officeDocument/2006/relationships/oleObject" Target="../embeddings/oleObject80.bin"/><Relationship Id="rId3" Type="http://schemas.openxmlformats.org/officeDocument/2006/relationships/image" Target="../media/image83.png"/><Relationship Id="rId21" Type="http://schemas.openxmlformats.org/officeDocument/2006/relationships/image" Target="../media/image78.wmf"/><Relationship Id="rId7" Type="http://schemas.openxmlformats.org/officeDocument/2006/relationships/image" Target="../media/image71.wmf"/><Relationship Id="rId12" Type="http://schemas.openxmlformats.org/officeDocument/2006/relationships/oleObject" Target="../embeddings/oleObject73.bin"/><Relationship Id="rId17" Type="http://schemas.openxmlformats.org/officeDocument/2006/relationships/image" Target="../media/image76.wmf"/><Relationship Id="rId25" Type="http://schemas.openxmlformats.org/officeDocument/2006/relationships/image" Target="../media/image8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5.bin"/><Relationship Id="rId20" Type="http://schemas.openxmlformats.org/officeDocument/2006/relationships/oleObject" Target="../embeddings/oleObject77.bin"/><Relationship Id="rId29" Type="http://schemas.openxmlformats.org/officeDocument/2006/relationships/image" Target="../media/image82.wmf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70.bin"/><Relationship Id="rId11" Type="http://schemas.openxmlformats.org/officeDocument/2006/relationships/image" Target="../media/image73.wmf"/><Relationship Id="rId24" Type="http://schemas.openxmlformats.org/officeDocument/2006/relationships/oleObject" Target="../embeddings/oleObject79.bin"/><Relationship Id="rId5" Type="http://schemas.openxmlformats.org/officeDocument/2006/relationships/image" Target="../media/image70.wmf"/><Relationship Id="rId15" Type="http://schemas.openxmlformats.org/officeDocument/2006/relationships/image" Target="../media/image75.wmf"/><Relationship Id="rId23" Type="http://schemas.openxmlformats.org/officeDocument/2006/relationships/image" Target="../media/image79.wmf"/><Relationship Id="rId28" Type="http://schemas.openxmlformats.org/officeDocument/2006/relationships/oleObject" Target="../embeddings/oleObject81.bin"/><Relationship Id="rId10" Type="http://schemas.openxmlformats.org/officeDocument/2006/relationships/oleObject" Target="../embeddings/oleObject72.bin"/><Relationship Id="rId19" Type="http://schemas.openxmlformats.org/officeDocument/2006/relationships/image" Target="../media/image77.wmf"/><Relationship Id="rId4" Type="http://schemas.openxmlformats.org/officeDocument/2006/relationships/oleObject" Target="../embeddings/oleObject69.bin"/><Relationship Id="rId9" Type="http://schemas.openxmlformats.org/officeDocument/2006/relationships/image" Target="../media/image72.wmf"/><Relationship Id="rId14" Type="http://schemas.openxmlformats.org/officeDocument/2006/relationships/oleObject" Target="../embeddings/oleObject74.bin"/><Relationship Id="rId22" Type="http://schemas.openxmlformats.org/officeDocument/2006/relationships/oleObject" Target="../embeddings/oleObject78.bin"/><Relationship Id="rId27" Type="http://schemas.openxmlformats.org/officeDocument/2006/relationships/image" Target="../media/image81.wmf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87.bin"/><Relationship Id="rId18" Type="http://schemas.openxmlformats.org/officeDocument/2006/relationships/image" Target="../media/image90.wmf"/><Relationship Id="rId26" Type="http://schemas.openxmlformats.org/officeDocument/2006/relationships/image" Target="../media/image94.wmf"/><Relationship Id="rId39" Type="http://schemas.openxmlformats.org/officeDocument/2006/relationships/oleObject" Target="../embeddings/oleObject100.bin"/><Relationship Id="rId21" Type="http://schemas.openxmlformats.org/officeDocument/2006/relationships/oleObject" Target="../embeddings/oleObject91.bin"/><Relationship Id="rId34" Type="http://schemas.openxmlformats.org/officeDocument/2006/relationships/image" Target="../media/image98.wmf"/><Relationship Id="rId42" Type="http://schemas.openxmlformats.org/officeDocument/2006/relationships/image" Target="../media/image102.wmf"/><Relationship Id="rId7" Type="http://schemas.openxmlformats.org/officeDocument/2006/relationships/oleObject" Target="../embeddings/oleObject8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9.wmf"/><Relationship Id="rId20" Type="http://schemas.openxmlformats.org/officeDocument/2006/relationships/image" Target="../media/image91.wmf"/><Relationship Id="rId29" Type="http://schemas.openxmlformats.org/officeDocument/2006/relationships/oleObject" Target="../embeddings/oleObject95.bin"/><Relationship Id="rId41" Type="http://schemas.openxmlformats.org/officeDocument/2006/relationships/oleObject" Target="../embeddings/oleObject101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84.wmf"/><Relationship Id="rId11" Type="http://schemas.openxmlformats.org/officeDocument/2006/relationships/oleObject" Target="../embeddings/oleObject86.bin"/><Relationship Id="rId24" Type="http://schemas.openxmlformats.org/officeDocument/2006/relationships/image" Target="../media/image93.wmf"/><Relationship Id="rId32" Type="http://schemas.openxmlformats.org/officeDocument/2006/relationships/image" Target="../media/image97.wmf"/><Relationship Id="rId37" Type="http://schemas.openxmlformats.org/officeDocument/2006/relationships/oleObject" Target="../embeddings/oleObject99.bin"/><Relationship Id="rId40" Type="http://schemas.openxmlformats.org/officeDocument/2006/relationships/image" Target="../media/image101.wmf"/><Relationship Id="rId5" Type="http://schemas.openxmlformats.org/officeDocument/2006/relationships/oleObject" Target="../embeddings/oleObject83.bin"/><Relationship Id="rId15" Type="http://schemas.openxmlformats.org/officeDocument/2006/relationships/oleObject" Target="../embeddings/oleObject88.bin"/><Relationship Id="rId23" Type="http://schemas.openxmlformats.org/officeDocument/2006/relationships/oleObject" Target="../embeddings/oleObject92.bin"/><Relationship Id="rId28" Type="http://schemas.openxmlformats.org/officeDocument/2006/relationships/image" Target="../media/image95.wmf"/><Relationship Id="rId36" Type="http://schemas.openxmlformats.org/officeDocument/2006/relationships/image" Target="../media/image99.wmf"/><Relationship Id="rId10" Type="http://schemas.openxmlformats.org/officeDocument/2006/relationships/image" Target="../media/image86.wmf"/><Relationship Id="rId19" Type="http://schemas.openxmlformats.org/officeDocument/2006/relationships/oleObject" Target="../embeddings/oleObject90.bin"/><Relationship Id="rId31" Type="http://schemas.openxmlformats.org/officeDocument/2006/relationships/oleObject" Target="../embeddings/oleObject96.bin"/><Relationship Id="rId44" Type="http://schemas.openxmlformats.org/officeDocument/2006/relationships/image" Target="../media/image103.wmf"/><Relationship Id="rId4" Type="http://schemas.openxmlformats.org/officeDocument/2006/relationships/image" Target="../media/image83.wmf"/><Relationship Id="rId9" Type="http://schemas.openxmlformats.org/officeDocument/2006/relationships/oleObject" Target="../embeddings/oleObject85.bin"/><Relationship Id="rId14" Type="http://schemas.openxmlformats.org/officeDocument/2006/relationships/image" Target="../media/image88.wmf"/><Relationship Id="rId22" Type="http://schemas.openxmlformats.org/officeDocument/2006/relationships/image" Target="../media/image92.wmf"/><Relationship Id="rId27" Type="http://schemas.openxmlformats.org/officeDocument/2006/relationships/oleObject" Target="../embeddings/oleObject94.bin"/><Relationship Id="rId30" Type="http://schemas.openxmlformats.org/officeDocument/2006/relationships/image" Target="../media/image96.wmf"/><Relationship Id="rId35" Type="http://schemas.openxmlformats.org/officeDocument/2006/relationships/oleObject" Target="../embeddings/oleObject98.bin"/><Relationship Id="rId43" Type="http://schemas.openxmlformats.org/officeDocument/2006/relationships/oleObject" Target="../embeddings/oleObject102.bin"/><Relationship Id="rId8" Type="http://schemas.openxmlformats.org/officeDocument/2006/relationships/image" Target="../media/image85.wmf"/><Relationship Id="rId3" Type="http://schemas.openxmlformats.org/officeDocument/2006/relationships/oleObject" Target="../embeddings/oleObject82.bin"/><Relationship Id="rId12" Type="http://schemas.openxmlformats.org/officeDocument/2006/relationships/image" Target="../media/image87.wmf"/><Relationship Id="rId17" Type="http://schemas.openxmlformats.org/officeDocument/2006/relationships/oleObject" Target="../embeddings/oleObject89.bin"/><Relationship Id="rId25" Type="http://schemas.openxmlformats.org/officeDocument/2006/relationships/oleObject" Target="../embeddings/oleObject93.bin"/><Relationship Id="rId33" Type="http://schemas.openxmlformats.org/officeDocument/2006/relationships/oleObject" Target="../embeddings/oleObject97.bin"/><Relationship Id="rId38" Type="http://schemas.openxmlformats.org/officeDocument/2006/relationships/image" Target="../media/image100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13" Type="http://schemas.openxmlformats.org/officeDocument/2006/relationships/oleObject" Target="../embeddings/oleObject108.bin"/><Relationship Id="rId18" Type="http://schemas.openxmlformats.org/officeDocument/2006/relationships/image" Target="../media/image111.wmf"/><Relationship Id="rId3" Type="http://schemas.openxmlformats.org/officeDocument/2006/relationships/oleObject" Target="../embeddings/oleObject103.bin"/><Relationship Id="rId21" Type="http://schemas.openxmlformats.org/officeDocument/2006/relationships/oleObject" Target="../embeddings/oleObject112.bin"/><Relationship Id="rId7" Type="http://schemas.openxmlformats.org/officeDocument/2006/relationships/oleObject" Target="../embeddings/oleObject105.bin"/><Relationship Id="rId12" Type="http://schemas.openxmlformats.org/officeDocument/2006/relationships/image" Target="../media/image108.wmf"/><Relationship Id="rId17" Type="http://schemas.openxmlformats.org/officeDocument/2006/relationships/oleObject" Target="../embeddings/oleObject11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0.wmf"/><Relationship Id="rId20" Type="http://schemas.openxmlformats.org/officeDocument/2006/relationships/image" Target="../media/image112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105.wmf"/><Relationship Id="rId11" Type="http://schemas.openxmlformats.org/officeDocument/2006/relationships/oleObject" Target="../embeddings/oleObject107.bin"/><Relationship Id="rId24" Type="http://schemas.openxmlformats.org/officeDocument/2006/relationships/image" Target="../media/image114.wmf"/><Relationship Id="rId5" Type="http://schemas.openxmlformats.org/officeDocument/2006/relationships/oleObject" Target="../embeddings/oleObject104.bin"/><Relationship Id="rId15" Type="http://schemas.openxmlformats.org/officeDocument/2006/relationships/oleObject" Target="../embeddings/oleObject109.bin"/><Relationship Id="rId23" Type="http://schemas.openxmlformats.org/officeDocument/2006/relationships/oleObject" Target="../embeddings/oleObject113.bin"/><Relationship Id="rId10" Type="http://schemas.openxmlformats.org/officeDocument/2006/relationships/image" Target="../media/image107.wmf"/><Relationship Id="rId19" Type="http://schemas.openxmlformats.org/officeDocument/2006/relationships/oleObject" Target="../embeddings/oleObject111.bin"/><Relationship Id="rId4" Type="http://schemas.openxmlformats.org/officeDocument/2006/relationships/image" Target="../media/image104.wmf"/><Relationship Id="rId9" Type="http://schemas.openxmlformats.org/officeDocument/2006/relationships/oleObject" Target="../embeddings/oleObject106.bin"/><Relationship Id="rId14" Type="http://schemas.openxmlformats.org/officeDocument/2006/relationships/image" Target="../media/image109.wmf"/><Relationship Id="rId22" Type="http://schemas.openxmlformats.org/officeDocument/2006/relationships/image" Target="../media/image113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13" Type="http://schemas.openxmlformats.org/officeDocument/2006/relationships/oleObject" Target="../embeddings/oleObject119.bin"/><Relationship Id="rId18" Type="http://schemas.openxmlformats.org/officeDocument/2006/relationships/image" Target="../media/image122.wmf"/><Relationship Id="rId3" Type="http://schemas.openxmlformats.org/officeDocument/2006/relationships/oleObject" Target="../embeddings/oleObject114.bin"/><Relationship Id="rId7" Type="http://schemas.openxmlformats.org/officeDocument/2006/relationships/oleObject" Target="../embeddings/oleObject116.bin"/><Relationship Id="rId12" Type="http://schemas.openxmlformats.org/officeDocument/2006/relationships/image" Target="../media/image119.wmf"/><Relationship Id="rId17" Type="http://schemas.openxmlformats.org/officeDocument/2006/relationships/oleObject" Target="../embeddings/oleObject12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1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116.wmf"/><Relationship Id="rId11" Type="http://schemas.openxmlformats.org/officeDocument/2006/relationships/oleObject" Target="../embeddings/oleObject118.bin"/><Relationship Id="rId5" Type="http://schemas.openxmlformats.org/officeDocument/2006/relationships/oleObject" Target="../embeddings/oleObject115.bin"/><Relationship Id="rId15" Type="http://schemas.openxmlformats.org/officeDocument/2006/relationships/oleObject" Target="../embeddings/oleObject120.bin"/><Relationship Id="rId10" Type="http://schemas.openxmlformats.org/officeDocument/2006/relationships/image" Target="../media/image118.wmf"/><Relationship Id="rId4" Type="http://schemas.openxmlformats.org/officeDocument/2006/relationships/image" Target="../media/image115.wmf"/><Relationship Id="rId9" Type="http://schemas.openxmlformats.org/officeDocument/2006/relationships/oleObject" Target="../embeddings/oleObject117.bin"/><Relationship Id="rId14" Type="http://schemas.openxmlformats.org/officeDocument/2006/relationships/image" Target="../media/image120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13" Type="http://schemas.openxmlformats.org/officeDocument/2006/relationships/oleObject" Target="../embeddings/oleObject127.bin"/><Relationship Id="rId3" Type="http://schemas.openxmlformats.org/officeDocument/2006/relationships/oleObject" Target="../embeddings/oleObject122.bin"/><Relationship Id="rId7" Type="http://schemas.openxmlformats.org/officeDocument/2006/relationships/oleObject" Target="../embeddings/oleObject124.bin"/><Relationship Id="rId12" Type="http://schemas.openxmlformats.org/officeDocument/2006/relationships/image" Target="../media/image12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9.e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24.wmf"/><Relationship Id="rId11" Type="http://schemas.openxmlformats.org/officeDocument/2006/relationships/oleObject" Target="../embeddings/oleObject126.bin"/><Relationship Id="rId5" Type="http://schemas.openxmlformats.org/officeDocument/2006/relationships/oleObject" Target="../embeddings/oleObject123.bin"/><Relationship Id="rId15" Type="http://schemas.openxmlformats.org/officeDocument/2006/relationships/oleObject" Target="../embeddings/oleObject128.bin"/><Relationship Id="rId10" Type="http://schemas.openxmlformats.org/officeDocument/2006/relationships/image" Target="../media/image126.wmf"/><Relationship Id="rId4" Type="http://schemas.openxmlformats.org/officeDocument/2006/relationships/image" Target="../media/image123.png"/><Relationship Id="rId9" Type="http://schemas.openxmlformats.org/officeDocument/2006/relationships/oleObject" Target="../embeddings/oleObject125.bin"/><Relationship Id="rId14" Type="http://schemas.openxmlformats.org/officeDocument/2006/relationships/image" Target="../media/image128.emf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34.bin"/><Relationship Id="rId18" Type="http://schemas.openxmlformats.org/officeDocument/2006/relationships/image" Target="../media/image137.wmf"/><Relationship Id="rId26" Type="http://schemas.openxmlformats.org/officeDocument/2006/relationships/image" Target="../media/image141.wmf"/><Relationship Id="rId3" Type="http://schemas.openxmlformats.org/officeDocument/2006/relationships/oleObject" Target="../embeddings/oleObject129.bin"/><Relationship Id="rId21" Type="http://schemas.openxmlformats.org/officeDocument/2006/relationships/oleObject" Target="../embeddings/oleObject138.bin"/><Relationship Id="rId34" Type="http://schemas.openxmlformats.org/officeDocument/2006/relationships/image" Target="../media/image145.emf"/><Relationship Id="rId7" Type="http://schemas.openxmlformats.org/officeDocument/2006/relationships/oleObject" Target="../embeddings/oleObject131.bin"/><Relationship Id="rId12" Type="http://schemas.openxmlformats.org/officeDocument/2006/relationships/image" Target="../media/image134.wmf"/><Relationship Id="rId17" Type="http://schemas.openxmlformats.org/officeDocument/2006/relationships/oleObject" Target="../embeddings/oleObject136.bin"/><Relationship Id="rId25" Type="http://schemas.openxmlformats.org/officeDocument/2006/relationships/oleObject" Target="../embeddings/oleObject140.bin"/><Relationship Id="rId33" Type="http://schemas.openxmlformats.org/officeDocument/2006/relationships/oleObject" Target="../embeddings/oleObject14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6.wmf"/><Relationship Id="rId20" Type="http://schemas.openxmlformats.org/officeDocument/2006/relationships/image" Target="../media/image138.wmf"/><Relationship Id="rId29" Type="http://schemas.openxmlformats.org/officeDocument/2006/relationships/oleObject" Target="../embeddings/oleObject142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31.wmf"/><Relationship Id="rId11" Type="http://schemas.openxmlformats.org/officeDocument/2006/relationships/oleObject" Target="../embeddings/oleObject133.bin"/><Relationship Id="rId24" Type="http://schemas.openxmlformats.org/officeDocument/2006/relationships/image" Target="../media/image140.wmf"/><Relationship Id="rId32" Type="http://schemas.openxmlformats.org/officeDocument/2006/relationships/image" Target="../media/image144.emf"/><Relationship Id="rId5" Type="http://schemas.openxmlformats.org/officeDocument/2006/relationships/oleObject" Target="../embeddings/oleObject130.bin"/><Relationship Id="rId15" Type="http://schemas.openxmlformats.org/officeDocument/2006/relationships/oleObject" Target="../embeddings/oleObject135.bin"/><Relationship Id="rId23" Type="http://schemas.openxmlformats.org/officeDocument/2006/relationships/oleObject" Target="../embeddings/oleObject139.bin"/><Relationship Id="rId28" Type="http://schemas.openxmlformats.org/officeDocument/2006/relationships/image" Target="../media/image142.wmf"/><Relationship Id="rId10" Type="http://schemas.openxmlformats.org/officeDocument/2006/relationships/image" Target="../media/image133.emf"/><Relationship Id="rId19" Type="http://schemas.openxmlformats.org/officeDocument/2006/relationships/oleObject" Target="../embeddings/oleObject137.bin"/><Relationship Id="rId31" Type="http://schemas.openxmlformats.org/officeDocument/2006/relationships/oleObject" Target="../embeddings/oleObject143.bin"/><Relationship Id="rId4" Type="http://schemas.openxmlformats.org/officeDocument/2006/relationships/image" Target="../media/image130.wmf"/><Relationship Id="rId9" Type="http://schemas.openxmlformats.org/officeDocument/2006/relationships/oleObject" Target="../embeddings/oleObject132.bin"/><Relationship Id="rId14" Type="http://schemas.openxmlformats.org/officeDocument/2006/relationships/image" Target="../media/image135.wmf"/><Relationship Id="rId22" Type="http://schemas.openxmlformats.org/officeDocument/2006/relationships/image" Target="../media/image139.wmf"/><Relationship Id="rId27" Type="http://schemas.openxmlformats.org/officeDocument/2006/relationships/oleObject" Target="../embeddings/oleObject141.bin"/><Relationship Id="rId30" Type="http://schemas.openxmlformats.org/officeDocument/2006/relationships/image" Target="../media/image143.wmf"/><Relationship Id="rId8" Type="http://schemas.openxmlformats.org/officeDocument/2006/relationships/image" Target="../media/image132.wmf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50.bin"/><Relationship Id="rId18" Type="http://schemas.openxmlformats.org/officeDocument/2006/relationships/image" Target="../media/image153.wmf"/><Relationship Id="rId26" Type="http://schemas.openxmlformats.org/officeDocument/2006/relationships/image" Target="../media/image157.wmf"/><Relationship Id="rId3" Type="http://schemas.openxmlformats.org/officeDocument/2006/relationships/oleObject" Target="../embeddings/oleObject145.bin"/><Relationship Id="rId21" Type="http://schemas.openxmlformats.org/officeDocument/2006/relationships/oleObject" Target="../embeddings/oleObject154.bin"/><Relationship Id="rId34" Type="http://schemas.openxmlformats.org/officeDocument/2006/relationships/image" Target="../media/image161.wmf"/><Relationship Id="rId7" Type="http://schemas.openxmlformats.org/officeDocument/2006/relationships/oleObject" Target="../embeddings/oleObject147.bin"/><Relationship Id="rId12" Type="http://schemas.openxmlformats.org/officeDocument/2006/relationships/image" Target="../media/image150.wmf"/><Relationship Id="rId17" Type="http://schemas.openxmlformats.org/officeDocument/2006/relationships/oleObject" Target="../embeddings/oleObject152.bin"/><Relationship Id="rId25" Type="http://schemas.openxmlformats.org/officeDocument/2006/relationships/oleObject" Target="../embeddings/oleObject156.bin"/><Relationship Id="rId33" Type="http://schemas.openxmlformats.org/officeDocument/2006/relationships/oleObject" Target="../embeddings/oleObject16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2.wmf"/><Relationship Id="rId20" Type="http://schemas.openxmlformats.org/officeDocument/2006/relationships/image" Target="../media/image154.wmf"/><Relationship Id="rId29" Type="http://schemas.openxmlformats.org/officeDocument/2006/relationships/oleObject" Target="../embeddings/oleObject158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47.wmf"/><Relationship Id="rId11" Type="http://schemas.openxmlformats.org/officeDocument/2006/relationships/oleObject" Target="../embeddings/oleObject149.bin"/><Relationship Id="rId24" Type="http://schemas.openxmlformats.org/officeDocument/2006/relationships/image" Target="../media/image156.wmf"/><Relationship Id="rId32" Type="http://schemas.openxmlformats.org/officeDocument/2006/relationships/image" Target="../media/image160.wmf"/><Relationship Id="rId5" Type="http://schemas.openxmlformats.org/officeDocument/2006/relationships/oleObject" Target="../embeddings/oleObject146.bin"/><Relationship Id="rId15" Type="http://schemas.openxmlformats.org/officeDocument/2006/relationships/oleObject" Target="../embeddings/oleObject151.bin"/><Relationship Id="rId23" Type="http://schemas.openxmlformats.org/officeDocument/2006/relationships/oleObject" Target="../embeddings/oleObject155.bin"/><Relationship Id="rId28" Type="http://schemas.openxmlformats.org/officeDocument/2006/relationships/image" Target="../media/image158.wmf"/><Relationship Id="rId10" Type="http://schemas.openxmlformats.org/officeDocument/2006/relationships/image" Target="../media/image149.wmf"/><Relationship Id="rId19" Type="http://schemas.openxmlformats.org/officeDocument/2006/relationships/oleObject" Target="../embeddings/oleObject153.bin"/><Relationship Id="rId31" Type="http://schemas.openxmlformats.org/officeDocument/2006/relationships/oleObject" Target="../embeddings/oleObject159.bin"/><Relationship Id="rId4" Type="http://schemas.openxmlformats.org/officeDocument/2006/relationships/image" Target="../media/image146.wmf"/><Relationship Id="rId9" Type="http://schemas.openxmlformats.org/officeDocument/2006/relationships/oleObject" Target="../embeddings/oleObject148.bin"/><Relationship Id="rId14" Type="http://schemas.openxmlformats.org/officeDocument/2006/relationships/image" Target="../media/image151.wmf"/><Relationship Id="rId22" Type="http://schemas.openxmlformats.org/officeDocument/2006/relationships/image" Target="../media/image155.wmf"/><Relationship Id="rId27" Type="http://schemas.openxmlformats.org/officeDocument/2006/relationships/oleObject" Target="../embeddings/oleObject157.bin"/><Relationship Id="rId30" Type="http://schemas.openxmlformats.org/officeDocument/2006/relationships/image" Target="../media/image159.wmf"/><Relationship Id="rId8" Type="http://schemas.openxmlformats.org/officeDocument/2006/relationships/image" Target="../media/image148.wmf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66.bin"/><Relationship Id="rId18" Type="http://schemas.openxmlformats.org/officeDocument/2006/relationships/image" Target="../media/image169.wmf"/><Relationship Id="rId26" Type="http://schemas.openxmlformats.org/officeDocument/2006/relationships/image" Target="../media/image173.wmf"/><Relationship Id="rId39" Type="http://schemas.openxmlformats.org/officeDocument/2006/relationships/oleObject" Target="../embeddings/oleObject179.bin"/><Relationship Id="rId21" Type="http://schemas.openxmlformats.org/officeDocument/2006/relationships/oleObject" Target="../embeddings/oleObject170.bin"/><Relationship Id="rId34" Type="http://schemas.openxmlformats.org/officeDocument/2006/relationships/image" Target="../media/image177.wmf"/><Relationship Id="rId42" Type="http://schemas.openxmlformats.org/officeDocument/2006/relationships/image" Target="../media/image181.wmf"/><Relationship Id="rId7" Type="http://schemas.openxmlformats.org/officeDocument/2006/relationships/oleObject" Target="../embeddings/oleObject16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8.emf"/><Relationship Id="rId20" Type="http://schemas.openxmlformats.org/officeDocument/2006/relationships/image" Target="../media/image170.wmf"/><Relationship Id="rId29" Type="http://schemas.openxmlformats.org/officeDocument/2006/relationships/oleObject" Target="../embeddings/oleObject174.bin"/><Relationship Id="rId41" Type="http://schemas.openxmlformats.org/officeDocument/2006/relationships/oleObject" Target="../embeddings/oleObject180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63.wmf"/><Relationship Id="rId11" Type="http://schemas.openxmlformats.org/officeDocument/2006/relationships/oleObject" Target="../embeddings/oleObject165.bin"/><Relationship Id="rId24" Type="http://schemas.openxmlformats.org/officeDocument/2006/relationships/image" Target="../media/image172.wmf"/><Relationship Id="rId32" Type="http://schemas.openxmlformats.org/officeDocument/2006/relationships/image" Target="../media/image176.wmf"/><Relationship Id="rId37" Type="http://schemas.openxmlformats.org/officeDocument/2006/relationships/oleObject" Target="../embeddings/oleObject178.bin"/><Relationship Id="rId40" Type="http://schemas.openxmlformats.org/officeDocument/2006/relationships/image" Target="../media/image180.wmf"/><Relationship Id="rId5" Type="http://schemas.openxmlformats.org/officeDocument/2006/relationships/oleObject" Target="../embeddings/oleObject162.bin"/><Relationship Id="rId15" Type="http://schemas.openxmlformats.org/officeDocument/2006/relationships/oleObject" Target="../embeddings/oleObject167.bin"/><Relationship Id="rId23" Type="http://schemas.openxmlformats.org/officeDocument/2006/relationships/oleObject" Target="../embeddings/oleObject171.bin"/><Relationship Id="rId28" Type="http://schemas.openxmlformats.org/officeDocument/2006/relationships/image" Target="../media/image174.wmf"/><Relationship Id="rId36" Type="http://schemas.openxmlformats.org/officeDocument/2006/relationships/image" Target="../media/image178.wmf"/><Relationship Id="rId10" Type="http://schemas.openxmlformats.org/officeDocument/2006/relationships/image" Target="../media/image165.wmf"/><Relationship Id="rId19" Type="http://schemas.openxmlformats.org/officeDocument/2006/relationships/oleObject" Target="../embeddings/oleObject169.bin"/><Relationship Id="rId31" Type="http://schemas.openxmlformats.org/officeDocument/2006/relationships/oleObject" Target="../embeddings/oleObject175.bin"/><Relationship Id="rId44" Type="http://schemas.openxmlformats.org/officeDocument/2006/relationships/image" Target="../media/image182.wmf"/><Relationship Id="rId4" Type="http://schemas.openxmlformats.org/officeDocument/2006/relationships/image" Target="../media/image162.wmf"/><Relationship Id="rId9" Type="http://schemas.openxmlformats.org/officeDocument/2006/relationships/oleObject" Target="../embeddings/oleObject164.bin"/><Relationship Id="rId14" Type="http://schemas.openxmlformats.org/officeDocument/2006/relationships/image" Target="../media/image167.emf"/><Relationship Id="rId22" Type="http://schemas.openxmlformats.org/officeDocument/2006/relationships/image" Target="../media/image171.wmf"/><Relationship Id="rId27" Type="http://schemas.openxmlformats.org/officeDocument/2006/relationships/oleObject" Target="../embeddings/oleObject173.bin"/><Relationship Id="rId30" Type="http://schemas.openxmlformats.org/officeDocument/2006/relationships/image" Target="../media/image175.wmf"/><Relationship Id="rId35" Type="http://schemas.openxmlformats.org/officeDocument/2006/relationships/oleObject" Target="../embeddings/oleObject177.bin"/><Relationship Id="rId43" Type="http://schemas.openxmlformats.org/officeDocument/2006/relationships/oleObject" Target="../embeddings/oleObject181.bin"/><Relationship Id="rId8" Type="http://schemas.openxmlformats.org/officeDocument/2006/relationships/image" Target="../media/image164.wmf"/><Relationship Id="rId3" Type="http://schemas.openxmlformats.org/officeDocument/2006/relationships/oleObject" Target="../embeddings/oleObject161.bin"/><Relationship Id="rId12" Type="http://schemas.openxmlformats.org/officeDocument/2006/relationships/image" Target="../media/image166.wmf"/><Relationship Id="rId17" Type="http://schemas.openxmlformats.org/officeDocument/2006/relationships/oleObject" Target="../embeddings/oleObject168.bin"/><Relationship Id="rId25" Type="http://schemas.openxmlformats.org/officeDocument/2006/relationships/oleObject" Target="../embeddings/oleObject172.bin"/><Relationship Id="rId33" Type="http://schemas.openxmlformats.org/officeDocument/2006/relationships/oleObject" Target="../embeddings/oleObject176.bin"/><Relationship Id="rId38" Type="http://schemas.openxmlformats.org/officeDocument/2006/relationships/image" Target="../media/image179.wmf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87.bin"/><Relationship Id="rId18" Type="http://schemas.openxmlformats.org/officeDocument/2006/relationships/image" Target="../media/image190.wmf"/><Relationship Id="rId26" Type="http://schemas.openxmlformats.org/officeDocument/2006/relationships/image" Target="../media/image194.wmf"/><Relationship Id="rId3" Type="http://schemas.openxmlformats.org/officeDocument/2006/relationships/oleObject" Target="../embeddings/oleObject182.bin"/><Relationship Id="rId21" Type="http://schemas.openxmlformats.org/officeDocument/2006/relationships/oleObject" Target="../embeddings/oleObject191.bin"/><Relationship Id="rId34" Type="http://schemas.openxmlformats.org/officeDocument/2006/relationships/image" Target="../media/image198.wmf"/><Relationship Id="rId7" Type="http://schemas.openxmlformats.org/officeDocument/2006/relationships/oleObject" Target="../embeddings/oleObject184.bin"/><Relationship Id="rId12" Type="http://schemas.openxmlformats.org/officeDocument/2006/relationships/image" Target="../media/image187.wmf"/><Relationship Id="rId17" Type="http://schemas.openxmlformats.org/officeDocument/2006/relationships/oleObject" Target="../embeddings/oleObject189.bin"/><Relationship Id="rId25" Type="http://schemas.openxmlformats.org/officeDocument/2006/relationships/oleObject" Target="../embeddings/oleObject193.bin"/><Relationship Id="rId33" Type="http://schemas.openxmlformats.org/officeDocument/2006/relationships/oleObject" Target="../embeddings/oleObject19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9.wmf"/><Relationship Id="rId20" Type="http://schemas.openxmlformats.org/officeDocument/2006/relationships/image" Target="../media/image191.wmf"/><Relationship Id="rId29" Type="http://schemas.openxmlformats.org/officeDocument/2006/relationships/oleObject" Target="../embeddings/oleObject195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84.wmf"/><Relationship Id="rId11" Type="http://schemas.openxmlformats.org/officeDocument/2006/relationships/oleObject" Target="../embeddings/oleObject186.bin"/><Relationship Id="rId24" Type="http://schemas.openxmlformats.org/officeDocument/2006/relationships/image" Target="../media/image193.wmf"/><Relationship Id="rId32" Type="http://schemas.openxmlformats.org/officeDocument/2006/relationships/image" Target="../media/image197.wmf"/><Relationship Id="rId5" Type="http://schemas.openxmlformats.org/officeDocument/2006/relationships/oleObject" Target="../embeddings/oleObject183.bin"/><Relationship Id="rId15" Type="http://schemas.openxmlformats.org/officeDocument/2006/relationships/oleObject" Target="../embeddings/oleObject188.bin"/><Relationship Id="rId23" Type="http://schemas.openxmlformats.org/officeDocument/2006/relationships/oleObject" Target="../embeddings/oleObject192.bin"/><Relationship Id="rId28" Type="http://schemas.openxmlformats.org/officeDocument/2006/relationships/image" Target="../media/image195.wmf"/><Relationship Id="rId10" Type="http://schemas.openxmlformats.org/officeDocument/2006/relationships/image" Target="../media/image186.wmf"/><Relationship Id="rId19" Type="http://schemas.openxmlformats.org/officeDocument/2006/relationships/oleObject" Target="../embeddings/oleObject190.bin"/><Relationship Id="rId31" Type="http://schemas.openxmlformats.org/officeDocument/2006/relationships/oleObject" Target="../embeddings/oleObject196.bin"/><Relationship Id="rId4" Type="http://schemas.openxmlformats.org/officeDocument/2006/relationships/image" Target="../media/image183.wmf"/><Relationship Id="rId9" Type="http://schemas.openxmlformats.org/officeDocument/2006/relationships/oleObject" Target="../embeddings/oleObject185.bin"/><Relationship Id="rId14" Type="http://schemas.openxmlformats.org/officeDocument/2006/relationships/image" Target="../media/image188.wmf"/><Relationship Id="rId22" Type="http://schemas.openxmlformats.org/officeDocument/2006/relationships/image" Target="../media/image192.wmf"/><Relationship Id="rId27" Type="http://schemas.openxmlformats.org/officeDocument/2006/relationships/oleObject" Target="../embeddings/oleObject194.bin"/><Relationship Id="rId30" Type="http://schemas.openxmlformats.org/officeDocument/2006/relationships/image" Target="../media/image196.wmf"/><Relationship Id="rId8" Type="http://schemas.openxmlformats.org/officeDocument/2006/relationships/image" Target="../media/image185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wmf"/><Relationship Id="rId13" Type="http://schemas.openxmlformats.org/officeDocument/2006/relationships/oleObject" Target="../embeddings/oleObject203.bin"/><Relationship Id="rId3" Type="http://schemas.openxmlformats.org/officeDocument/2006/relationships/oleObject" Target="../embeddings/oleObject198.bin"/><Relationship Id="rId7" Type="http://schemas.openxmlformats.org/officeDocument/2006/relationships/oleObject" Target="../embeddings/oleObject200.bin"/><Relationship Id="rId12" Type="http://schemas.openxmlformats.org/officeDocument/2006/relationships/image" Target="../media/image203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05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00.wmf"/><Relationship Id="rId11" Type="http://schemas.openxmlformats.org/officeDocument/2006/relationships/oleObject" Target="../embeddings/oleObject202.bin"/><Relationship Id="rId5" Type="http://schemas.openxmlformats.org/officeDocument/2006/relationships/oleObject" Target="../embeddings/oleObject199.bin"/><Relationship Id="rId15" Type="http://schemas.openxmlformats.org/officeDocument/2006/relationships/oleObject" Target="../embeddings/oleObject204.bin"/><Relationship Id="rId10" Type="http://schemas.openxmlformats.org/officeDocument/2006/relationships/image" Target="../media/image202.wmf"/><Relationship Id="rId4" Type="http://schemas.openxmlformats.org/officeDocument/2006/relationships/image" Target="../media/image199.wmf"/><Relationship Id="rId9" Type="http://schemas.openxmlformats.org/officeDocument/2006/relationships/oleObject" Target="../embeddings/oleObject201.bin"/><Relationship Id="rId14" Type="http://schemas.openxmlformats.org/officeDocument/2006/relationships/image" Target="../media/image204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../&#30446;&#24405;&#20027;&#30028;&#38754;.pptx#-1,10,&#24187;&#28783;&#29255; 10" TargetMode="External"/><Relationship Id="rId4" Type="http://schemas.openxmlformats.org/officeDocument/2006/relationships/slide" Target="slide34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10.bin"/><Relationship Id="rId18" Type="http://schemas.openxmlformats.org/officeDocument/2006/relationships/image" Target="../media/image213.wmf"/><Relationship Id="rId26" Type="http://schemas.openxmlformats.org/officeDocument/2006/relationships/image" Target="../media/image217.emf"/><Relationship Id="rId39" Type="http://schemas.openxmlformats.org/officeDocument/2006/relationships/oleObject" Target="../embeddings/oleObject223.bin"/><Relationship Id="rId21" Type="http://schemas.openxmlformats.org/officeDocument/2006/relationships/oleObject" Target="../embeddings/oleObject214.bin"/><Relationship Id="rId34" Type="http://schemas.openxmlformats.org/officeDocument/2006/relationships/image" Target="../media/image221.wmf"/><Relationship Id="rId42" Type="http://schemas.openxmlformats.org/officeDocument/2006/relationships/image" Target="../media/image225.wmf"/><Relationship Id="rId47" Type="http://schemas.openxmlformats.org/officeDocument/2006/relationships/oleObject" Target="../embeddings/oleObject227.bin"/><Relationship Id="rId50" Type="http://schemas.openxmlformats.org/officeDocument/2006/relationships/image" Target="../media/image229.emf"/><Relationship Id="rId55" Type="http://schemas.openxmlformats.org/officeDocument/2006/relationships/oleObject" Target="../embeddings/oleObject231.bin"/><Relationship Id="rId7" Type="http://schemas.openxmlformats.org/officeDocument/2006/relationships/oleObject" Target="../embeddings/oleObject20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2.wmf"/><Relationship Id="rId29" Type="http://schemas.openxmlformats.org/officeDocument/2006/relationships/oleObject" Target="../embeddings/oleObject218.bin"/><Relationship Id="rId11" Type="http://schemas.openxmlformats.org/officeDocument/2006/relationships/oleObject" Target="../embeddings/oleObject209.bin"/><Relationship Id="rId24" Type="http://schemas.openxmlformats.org/officeDocument/2006/relationships/image" Target="../media/image216.wmf"/><Relationship Id="rId32" Type="http://schemas.openxmlformats.org/officeDocument/2006/relationships/image" Target="../media/image220.wmf"/><Relationship Id="rId37" Type="http://schemas.openxmlformats.org/officeDocument/2006/relationships/oleObject" Target="../embeddings/oleObject222.bin"/><Relationship Id="rId40" Type="http://schemas.openxmlformats.org/officeDocument/2006/relationships/image" Target="../media/image224.wmf"/><Relationship Id="rId45" Type="http://schemas.openxmlformats.org/officeDocument/2006/relationships/oleObject" Target="../embeddings/oleObject226.bin"/><Relationship Id="rId53" Type="http://schemas.openxmlformats.org/officeDocument/2006/relationships/oleObject" Target="../embeddings/oleObject230.bin"/><Relationship Id="rId58" Type="http://schemas.openxmlformats.org/officeDocument/2006/relationships/image" Target="../media/image233.emf"/><Relationship Id="rId5" Type="http://schemas.openxmlformats.org/officeDocument/2006/relationships/oleObject" Target="../embeddings/oleObject206.bin"/><Relationship Id="rId19" Type="http://schemas.openxmlformats.org/officeDocument/2006/relationships/oleObject" Target="../embeddings/oleObject213.bin"/><Relationship Id="rId4" Type="http://schemas.openxmlformats.org/officeDocument/2006/relationships/image" Target="../media/image206.wmf"/><Relationship Id="rId9" Type="http://schemas.openxmlformats.org/officeDocument/2006/relationships/oleObject" Target="../embeddings/oleObject208.bin"/><Relationship Id="rId14" Type="http://schemas.openxmlformats.org/officeDocument/2006/relationships/image" Target="../media/image211.wmf"/><Relationship Id="rId22" Type="http://schemas.openxmlformats.org/officeDocument/2006/relationships/image" Target="../media/image215.wmf"/><Relationship Id="rId27" Type="http://schemas.openxmlformats.org/officeDocument/2006/relationships/oleObject" Target="../embeddings/oleObject217.bin"/><Relationship Id="rId30" Type="http://schemas.openxmlformats.org/officeDocument/2006/relationships/image" Target="../media/image219.wmf"/><Relationship Id="rId35" Type="http://schemas.openxmlformats.org/officeDocument/2006/relationships/oleObject" Target="../embeddings/oleObject221.bin"/><Relationship Id="rId43" Type="http://schemas.openxmlformats.org/officeDocument/2006/relationships/oleObject" Target="../embeddings/oleObject225.bin"/><Relationship Id="rId48" Type="http://schemas.openxmlformats.org/officeDocument/2006/relationships/image" Target="../media/image228.wmf"/><Relationship Id="rId56" Type="http://schemas.openxmlformats.org/officeDocument/2006/relationships/image" Target="../media/image232.emf"/><Relationship Id="rId8" Type="http://schemas.openxmlformats.org/officeDocument/2006/relationships/image" Target="../media/image208.wmf"/><Relationship Id="rId51" Type="http://schemas.openxmlformats.org/officeDocument/2006/relationships/oleObject" Target="../embeddings/oleObject229.bin"/><Relationship Id="rId3" Type="http://schemas.openxmlformats.org/officeDocument/2006/relationships/oleObject" Target="../embeddings/oleObject205.bin"/><Relationship Id="rId12" Type="http://schemas.openxmlformats.org/officeDocument/2006/relationships/image" Target="../media/image210.wmf"/><Relationship Id="rId17" Type="http://schemas.openxmlformats.org/officeDocument/2006/relationships/oleObject" Target="../embeddings/oleObject212.bin"/><Relationship Id="rId25" Type="http://schemas.openxmlformats.org/officeDocument/2006/relationships/oleObject" Target="../embeddings/oleObject216.bin"/><Relationship Id="rId33" Type="http://schemas.openxmlformats.org/officeDocument/2006/relationships/oleObject" Target="../embeddings/oleObject220.bin"/><Relationship Id="rId38" Type="http://schemas.openxmlformats.org/officeDocument/2006/relationships/image" Target="../media/image223.wmf"/><Relationship Id="rId46" Type="http://schemas.openxmlformats.org/officeDocument/2006/relationships/image" Target="../media/image227.wmf"/><Relationship Id="rId59" Type="http://schemas.openxmlformats.org/officeDocument/2006/relationships/oleObject" Target="../embeddings/oleObject233.bin"/><Relationship Id="rId20" Type="http://schemas.openxmlformats.org/officeDocument/2006/relationships/image" Target="../media/image214.wmf"/><Relationship Id="rId41" Type="http://schemas.openxmlformats.org/officeDocument/2006/relationships/oleObject" Target="../embeddings/oleObject224.bin"/><Relationship Id="rId54" Type="http://schemas.openxmlformats.org/officeDocument/2006/relationships/image" Target="../media/image231.e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07.wmf"/><Relationship Id="rId15" Type="http://schemas.openxmlformats.org/officeDocument/2006/relationships/oleObject" Target="../embeddings/oleObject211.bin"/><Relationship Id="rId23" Type="http://schemas.openxmlformats.org/officeDocument/2006/relationships/oleObject" Target="../embeddings/oleObject215.bin"/><Relationship Id="rId28" Type="http://schemas.openxmlformats.org/officeDocument/2006/relationships/image" Target="../media/image218.wmf"/><Relationship Id="rId36" Type="http://schemas.openxmlformats.org/officeDocument/2006/relationships/image" Target="../media/image222.wmf"/><Relationship Id="rId49" Type="http://schemas.openxmlformats.org/officeDocument/2006/relationships/oleObject" Target="../embeddings/oleObject228.bin"/><Relationship Id="rId57" Type="http://schemas.openxmlformats.org/officeDocument/2006/relationships/oleObject" Target="../embeddings/oleObject232.bin"/><Relationship Id="rId10" Type="http://schemas.openxmlformats.org/officeDocument/2006/relationships/image" Target="../media/image209.wmf"/><Relationship Id="rId31" Type="http://schemas.openxmlformats.org/officeDocument/2006/relationships/oleObject" Target="../embeddings/oleObject219.bin"/><Relationship Id="rId44" Type="http://schemas.openxmlformats.org/officeDocument/2006/relationships/image" Target="../media/image226.wmf"/><Relationship Id="rId52" Type="http://schemas.openxmlformats.org/officeDocument/2006/relationships/image" Target="../media/image230.emf"/><Relationship Id="rId60" Type="http://schemas.openxmlformats.org/officeDocument/2006/relationships/image" Target="../media/image234.emf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39.bin"/><Relationship Id="rId18" Type="http://schemas.openxmlformats.org/officeDocument/2006/relationships/image" Target="../media/image242.wmf"/><Relationship Id="rId26" Type="http://schemas.openxmlformats.org/officeDocument/2006/relationships/image" Target="../media/image246.wmf"/><Relationship Id="rId39" Type="http://schemas.openxmlformats.org/officeDocument/2006/relationships/oleObject" Target="../embeddings/oleObject252.bin"/><Relationship Id="rId21" Type="http://schemas.openxmlformats.org/officeDocument/2006/relationships/oleObject" Target="../embeddings/oleObject243.bin"/><Relationship Id="rId34" Type="http://schemas.openxmlformats.org/officeDocument/2006/relationships/image" Target="../media/image250.wmf"/><Relationship Id="rId42" Type="http://schemas.openxmlformats.org/officeDocument/2006/relationships/image" Target="../media/image254.wmf"/><Relationship Id="rId47" Type="http://schemas.openxmlformats.org/officeDocument/2006/relationships/oleObject" Target="../embeddings/oleObject256.bin"/><Relationship Id="rId7" Type="http://schemas.openxmlformats.org/officeDocument/2006/relationships/oleObject" Target="../embeddings/oleObject23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41.wmf"/><Relationship Id="rId29" Type="http://schemas.openxmlformats.org/officeDocument/2006/relationships/oleObject" Target="../embeddings/oleObject247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36.wmf"/><Relationship Id="rId11" Type="http://schemas.openxmlformats.org/officeDocument/2006/relationships/oleObject" Target="../embeddings/oleObject238.bin"/><Relationship Id="rId24" Type="http://schemas.openxmlformats.org/officeDocument/2006/relationships/image" Target="../media/image245.wmf"/><Relationship Id="rId32" Type="http://schemas.openxmlformats.org/officeDocument/2006/relationships/image" Target="../media/image249.wmf"/><Relationship Id="rId37" Type="http://schemas.openxmlformats.org/officeDocument/2006/relationships/oleObject" Target="../embeddings/oleObject251.bin"/><Relationship Id="rId40" Type="http://schemas.openxmlformats.org/officeDocument/2006/relationships/image" Target="../media/image253.wmf"/><Relationship Id="rId45" Type="http://schemas.openxmlformats.org/officeDocument/2006/relationships/oleObject" Target="../embeddings/oleObject255.bin"/><Relationship Id="rId5" Type="http://schemas.openxmlformats.org/officeDocument/2006/relationships/oleObject" Target="../embeddings/oleObject235.bin"/><Relationship Id="rId15" Type="http://schemas.openxmlformats.org/officeDocument/2006/relationships/oleObject" Target="../embeddings/oleObject240.bin"/><Relationship Id="rId23" Type="http://schemas.openxmlformats.org/officeDocument/2006/relationships/oleObject" Target="../embeddings/oleObject244.bin"/><Relationship Id="rId28" Type="http://schemas.openxmlformats.org/officeDocument/2006/relationships/image" Target="../media/image247.wmf"/><Relationship Id="rId36" Type="http://schemas.openxmlformats.org/officeDocument/2006/relationships/image" Target="../media/image251.wmf"/><Relationship Id="rId10" Type="http://schemas.openxmlformats.org/officeDocument/2006/relationships/image" Target="../media/image238.wmf"/><Relationship Id="rId19" Type="http://schemas.openxmlformats.org/officeDocument/2006/relationships/oleObject" Target="../embeddings/oleObject242.bin"/><Relationship Id="rId31" Type="http://schemas.openxmlformats.org/officeDocument/2006/relationships/oleObject" Target="../embeddings/oleObject248.bin"/><Relationship Id="rId44" Type="http://schemas.openxmlformats.org/officeDocument/2006/relationships/image" Target="../media/image255.wmf"/><Relationship Id="rId4" Type="http://schemas.openxmlformats.org/officeDocument/2006/relationships/image" Target="../media/image235.wmf"/><Relationship Id="rId9" Type="http://schemas.openxmlformats.org/officeDocument/2006/relationships/oleObject" Target="../embeddings/oleObject237.bin"/><Relationship Id="rId14" Type="http://schemas.openxmlformats.org/officeDocument/2006/relationships/image" Target="../media/image240.wmf"/><Relationship Id="rId22" Type="http://schemas.openxmlformats.org/officeDocument/2006/relationships/image" Target="../media/image244.wmf"/><Relationship Id="rId27" Type="http://schemas.openxmlformats.org/officeDocument/2006/relationships/oleObject" Target="../embeddings/oleObject246.bin"/><Relationship Id="rId30" Type="http://schemas.openxmlformats.org/officeDocument/2006/relationships/image" Target="../media/image248.wmf"/><Relationship Id="rId35" Type="http://schemas.openxmlformats.org/officeDocument/2006/relationships/oleObject" Target="../embeddings/oleObject250.bin"/><Relationship Id="rId43" Type="http://schemas.openxmlformats.org/officeDocument/2006/relationships/oleObject" Target="../embeddings/oleObject254.bin"/><Relationship Id="rId48" Type="http://schemas.openxmlformats.org/officeDocument/2006/relationships/image" Target="../media/image257.wmf"/><Relationship Id="rId8" Type="http://schemas.openxmlformats.org/officeDocument/2006/relationships/image" Target="../media/image237.wmf"/><Relationship Id="rId3" Type="http://schemas.openxmlformats.org/officeDocument/2006/relationships/oleObject" Target="../embeddings/oleObject234.bin"/><Relationship Id="rId12" Type="http://schemas.openxmlformats.org/officeDocument/2006/relationships/image" Target="../media/image239.wmf"/><Relationship Id="rId17" Type="http://schemas.openxmlformats.org/officeDocument/2006/relationships/oleObject" Target="../embeddings/oleObject241.bin"/><Relationship Id="rId25" Type="http://schemas.openxmlformats.org/officeDocument/2006/relationships/oleObject" Target="../embeddings/oleObject245.bin"/><Relationship Id="rId33" Type="http://schemas.openxmlformats.org/officeDocument/2006/relationships/oleObject" Target="../embeddings/oleObject249.bin"/><Relationship Id="rId38" Type="http://schemas.openxmlformats.org/officeDocument/2006/relationships/image" Target="../media/image252.wmf"/><Relationship Id="rId46" Type="http://schemas.openxmlformats.org/officeDocument/2006/relationships/image" Target="../media/image256.wmf"/><Relationship Id="rId20" Type="http://schemas.openxmlformats.org/officeDocument/2006/relationships/image" Target="../media/image243.wmf"/><Relationship Id="rId41" Type="http://schemas.openxmlformats.org/officeDocument/2006/relationships/oleObject" Target="../embeddings/oleObject253.bin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62.bin"/><Relationship Id="rId18" Type="http://schemas.openxmlformats.org/officeDocument/2006/relationships/image" Target="../media/image265.wmf"/><Relationship Id="rId26" Type="http://schemas.openxmlformats.org/officeDocument/2006/relationships/image" Target="../media/image269.wmf"/><Relationship Id="rId39" Type="http://schemas.openxmlformats.org/officeDocument/2006/relationships/oleObject" Target="../embeddings/oleObject275.bin"/><Relationship Id="rId21" Type="http://schemas.openxmlformats.org/officeDocument/2006/relationships/oleObject" Target="../embeddings/oleObject266.bin"/><Relationship Id="rId34" Type="http://schemas.openxmlformats.org/officeDocument/2006/relationships/image" Target="../media/image273.wmf"/><Relationship Id="rId42" Type="http://schemas.openxmlformats.org/officeDocument/2006/relationships/image" Target="../media/image277.wmf"/><Relationship Id="rId47" Type="http://schemas.openxmlformats.org/officeDocument/2006/relationships/oleObject" Target="../embeddings/oleObject279.bin"/><Relationship Id="rId50" Type="http://schemas.openxmlformats.org/officeDocument/2006/relationships/image" Target="../media/image281.wmf"/><Relationship Id="rId7" Type="http://schemas.openxmlformats.org/officeDocument/2006/relationships/oleObject" Target="../embeddings/oleObject25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64.wmf"/><Relationship Id="rId29" Type="http://schemas.openxmlformats.org/officeDocument/2006/relationships/oleObject" Target="../embeddings/oleObject270.bin"/><Relationship Id="rId11" Type="http://schemas.openxmlformats.org/officeDocument/2006/relationships/oleObject" Target="../embeddings/oleObject261.bin"/><Relationship Id="rId24" Type="http://schemas.openxmlformats.org/officeDocument/2006/relationships/image" Target="../media/image268.wmf"/><Relationship Id="rId32" Type="http://schemas.openxmlformats.org/officeDocument/2006/relationships/image" Target="../media/image272.wmf"/><Relationship Id="rId37" Type="http://schemas.openxmlformats.org/officeDocument/2006/relationships/oleObject" Target="../embeddings/oleObject274.bin"/><Relationship Id="rId40" Type="http://schemas.openxmlformats.org/officeDocument/2006/relationships/image" Target="../media/image276.wmf"/><Relationship Id="rId45" Type="http://schemas.openxmlformats.org/officeDocument/2006/relationships/oleObject" Target="../embeddings/oleObject278.bin"/><Relationship Id="rId5" Type="http://schemas.openxmlformats.org/officeDocument/2006/relationships/oleObject" Target="../embeddings/oleObject258.bin"/><Relationship Id="rId15" Type="http://schemas.openxmlformats.org/officeDocument/2006/relationships/oleObject" Target="../embeddings/oleObject263.bin"/><Relationship Id="rId23" Type="http://schemas.openxmlformats.org/officeDocument/2006/relationships/oleObject" Target="../embeddings/oleObject267.bin"/><Relationship Id="rId28" Type="http://schemas.openxmlformats.org/officeDocument/2006/relationships/image" Target="../media/image270.wmf"/><Relationship Id="rId36" Type="http://schemas.openxmlformats.org/officeDocument/2006/relationships/image" Target="../media/image274.wmf"/><Relationship Id="rId49" Type="http://schemas.openxmlformats.org/officeDocument/2006/relationships/oleObject" Target="../embeddings/oleObject280.bin"/><Relationship Id="rId10" Type="http://schemas.openxmlformats.org/officeDocument/2006/relationships/image" Target="../media/image261.wmf"/><Relationship Id="rId19" Type="http://schemas.openxmlformats.org/officeDocument/2006/relationships/oleObject" Target="../embeddings/oleObject265.bin"/><Relationship Id="rId31" Type="http://schemas.openxmlformats.org/officeDocument/2006/relationships/oleObject" Target="../embeddings/oleObject271.bin"/><Relationship Id="rId44" Type="http://schemas.openxmlformats.org/officeDocument/2006/relationships/image" Target="../media/image278.wmf"/><Relationship Id="rId4" Type="http://schemas.openxmlformats.org/officeDocument/2006/relationships/image" Target="../media/image258.wmf"/><Relationship Id="rId9" Type="http://schemas.openxmlformats.org/officeDocument/2006/relationships/oleObject" Target="../embeddings/oleObject260.bin"/><Relationship Id="rId14" Type="http://schemas.openxmlformats.org/officeDocument/2006/relationships/image" Target="../media/image263.wmf"/><Relationship Id="rId22" Type="http://schemas.openxmlformats.org/officeDocument/2006/relationships/image" Target="../media/image267.wmf"/><Relationship Id="rId27" Type="http://schemas.openxmlformats.org/officeDocument/2006/relationships/oleObject" Target="../embeddings/oleObject269.bin"/><Relationship Id="rId30" Type="http://schemas.openxmlformats.org/officeDocument/2006/relationships/image" Target="../media/image271.wmf"/><Relationship Id="rId35" Type="http://schemas.openxmlformats.org/officeDocument/2006/relationships/oleObject" Target="../embeddings/oleObject273.bin"/><Relationship Id="rId43" Type="http://schemas.openxmlformats.org/officeDocument/2006/relationships/oleObject" Target="../embeddings/oleObject277.bin"/><Relationship Id="rId48" Type="http://schemas.openxmlformats.org/officeDocument/2006/relationships/image" Target="../media/image280.wmf"/><Relationship Id="rId8" Type="http://schemas.openxmlformats.org/officeDocument/2006/relationships/image" Target="../media/image260.wmf"/><Relationship Id="rId3" Type="http://schemas.openxmlformats.org/officeDocument/2006/relationships/oleObject" Target="../embeddings/oleObject257.bin"/><Relationship Id="rId12" Type="http://schemas.openxmlformats.org/officeDocument/2006/relationships/image" Target="../media/image262.wmf"/><Relationship Id="rId17" Type="http://schemas.openxmlformats.org/officeDocument/2006/relationships/oleObject" Target="../embeddings/oleObject264.bin"/><Relationship Id="rId25" Type="http://schemas.openxmlformats.org/officeDocument/2006/relationships/oleObject" Target="../embeddings/oleObject268.bin"/><Relationship Id="rId33" Type="http://schemas.openxmlformats.org/officeDocument/2006/relationships/oleObject" Target="../embeddings/oleObject272.bin"/><Relationship Id="rId38" Type="http://schemas.openxmlformats.org/officeDocument/2006/relationships/image" Target="../media/image275.wmf"/><Relationship Id="rId46" Type="http://schemas.openxmlformats.org/officeDocument/2006/relationships/image" Target="../media/image279.wmf"/><Relationship Id="rId20" Type="http://schemas.openxmlformats.org/officeDocument/2006/relationships/image" Target="../media/image266.wmf"/><Relationship Id="rId41" Type="http://schemas.openxmlformats.org/officeDocument/2006/relationships/oleObject" Target="../embeddings/oleObject276.bin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59.wmf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86.bin"/><Relationship Id="rId18" Type="http://schemas.openxmlformats.org/officeDocument/2006/relationships/image" Target="../media/image289.wmf"/><Relationship Id="rId26" Type="http://schemas.openxmlformats.org/officeDocument/2006/relationships/image" Target="../media/image293.wmf"/><Relationship Id="rId3" Type="http://schemas.openxmlformats.org/officeDocument/2006/relationships/oleObject" Target="../embeddings/oleObject281.bin"/><Relationship Id="rId21" Type="http://schemas.openxmlformats.org/officeDocument/2006/relationships/oleObject" Target="../embeddings/oleObject290.bin"/><Relationship Id="rId34" Type="http://schemas.openxmlformats.org/officeDocument/2006/relationships/image" Target="../media/image297.wmf"/><Relationship Id="rId7" Type="http://schemas.openxmlformats.org/officeDocument/2006/relationships/oleObject" Target="../embeddings/oleObject283.bin"/><Relationship Id="rId12" Type="http://schemas.openxmlformats.org/officeDocument/2006/relationships/image" Target="../media/image286.wmf"/><Relationship Id="rId17" Type="http://schemas.openxmlformats.org/officeDocument/2006/relationships/oleObject" Target="../embeddings/oleObject288.bin"/><Relationship Id="rId25" Type="http://schemas.openxmlformats.org/officeDocument/2006/relationships/oleObject" Target="../embeddings/oleObject292.bin"/><Relationship Id="rId33" Type="http://schemas.openxmlformats.org/officeDocument/2006/relationships/oleObject" Target="../embeddings/oleObject29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88.wmf"/><Relationship Id="rId20" Type="http://schemas.openxmlformats.org/officeDocument/2006/relationships/image" Target="../media/image290.wmf"/><Relationship Id="rId29" Type="http://schemas.openxmlformats.org/officeDocument/2006/relationships/oleObject" Target="../embeddings/oleObject294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83.wmf"/><Relationship Id="rId11" Type="http://schemas.openxmlformats.org/officeDocument/2006/relationships/oleObject" Target="../embeddings/oleObject285.bin"/><Relationship Id="rId24" Type="http://schemas.openxmlformats.org/officeDocument/2006/relationships/image" Target="../media/image292.wmf"/><Relationship Id="rId32" Type="http://schemas.openxmlformats.org/officeDocument/2006/relationships/image" Target="../media/image296.wmf"/><Relationship Id="rId5" Type="http://schemas.openxmlformats.org/officeDocument/2006/relationships/oleObject" Target="../embeddings/oleObject282.bin"/><Relationship Id="rId15" Type="http://schemas.openxmlformats.org/officeDocument/2006/relationships/oleObject" Target="../embeddings/oleObject287.bin"/><Relationship Id="rId23" Type="http://schemas.openxmlformats.org/officeDocument/2006/relationships/oleObject" Target="../embeddings/oleObject291.bin"/><Relationship Id="rId28" Type="http://schemas.openxmlformats.org/officeDocument/2006/relationships/image" Target="../media/image294.wmf"/><Relationship Id="rId10" Type="http://schemas.openxmlformats.org/officeDocument/2006/relationships/image" Target="../media/image285.wmf"/><Relationship Id="rId19" Type="http://schemas.openxmlformats.org/officeDocument/2006/relationships/oleObject" Target="../embeddings/oleObject289.bin"/><Relationship Id="rId31" Type="http://schemas.openxmlformats.org/officeDocument/2006/relationships/oleObject" Target="../embeddings/oleObject295.bin"/><Relationship Id="rId4" Type="http://schemas.openxmlformats.org/officeDocument/2006/relationships/image" Target="../media/image282.wmf"/><Relationship Id="rId9" Type="http://schemas.openxmlformats.org/officeDocument/2006/relationships/oleObject" Target="../embeddings/oleObject284.bin"/><Relationship Id="rId14" Type="http://schemas.openxmlformats.org/officeDocument/2006/relationships/image" Target="../media/image287.wmf"/><Relationship Id="rId22" Type="http://schemas.openxmlformats.org/officeDocument/2006/relationships/image" Target="../media/image291.wmf"/><Relationship Id="rId27" Type="http://schemas.openxmlformats.org/officeDocument/2006/relationships/oleObject" Target="../embeddings/oleObject293.bin"/><Relationship Id="rId30" Type="http://schemas.openxmlformats.org/officeDocument/2006/relationships/image" Target="../media/image295.wmf"/><Relationship Id="rId8" Type="http://schemas.openxmlformats.org/officeDocument/2006/relationships/image" Target="../media/image284.wmf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02.bin"/><Relationship Id="rId18" Type="http://schemas.openxmlformats.org/officeDocument/2006/relationships/image" Target="../media/image305.wmf"/><Relationship Id="rId26" Type="http://schemas.openxmlformats.org/officeDocument/2006/relationships/image" Target="../media/image309.wmf"/><Relationship Id="rId39" Type="http://schemas.openxmlformats.org/officeDocument/2006/relationships/oleObject" Target="../embeddings/oleObject315.bin"/><Relationship Id="rId21" Type="http://schemas.openxmlformats.org/officeDocument/2006/relationships/oleObject" Target="../embeddings/oleObject306.bin"/><Relationship Id="rId34" Type="http://schemas.openxmlformats.org/officeDocument/2006/relationships/image" Target="../media/image313.wmf"/><Relationship Id="rId42" Type="http://schemas.openxmlformats.org/officeDocument/2006/relationships/image" Target="../media/image317.wmf"/><Relationship Id="rId47" Type="http://schemas.openxmlformats.org/officeDocument/2006/relationships/oleObject" Target="../embeddings/oleObject319.bin"/><Relationship Id="rId7" Type="http://schemas.openxmlformats.org/officeDocument/2006/relationships/oleObject" Target="../embeddings/oleObject29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04.wmf"/><Relationship Id="rId29" Type="http://schemas.openxmlformats.org/officeDocument/2006/relationships/oleObject" Target="../embeddings/oleObject310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99.wmf"/><Relationship Id="rId11" Type="http://schemas.openxmlformats.org/officeDocument/2006/relationships/oleObject" Target="../embeddings/oleObject301.bin"/><Relationship Id="rId24" Type="http://schemas.openxmlformats.org/officeDocument/2006/relationships/image" Target="../media/image308.wmf"/><Relationship Id="rId32" Type="http://schemas.openxmlformats.org/officeDocument/2006/relationships/image" Target="../media/image312.wmf"/><Relationship Id="rId37" Type="http://schemas.openxmlformats.org/officeDocument/2006/relationships/oleObject" Target="../embeddings/oleObject314.bin"/><Relationship Id="rId40" Type="http://schemas.openxmlformats.org/officeDocument/2006/relationships/image" Target="../media/image316.wmf"/><Relationship Id="rId45" Type="http://schemas.openxmlformats.org/officeDocument/2006/relationships/oleObject" Target="../embeddings/oleObject318.bin"/><Relationship Id="rId5" Type="http://schemas.openxmlformats.org/officeDocument/2006/relationships/oleObject" Target="../embeddings/oleObject298.bin"/><Relationship Id="rId15" Type="http://schemas.openxmlformats.org/officeDocument/2006/relationships/oleObject" Target="../embeddings/oleObject303.bin"/><Relationship Id="rId23" Type="http://schemas.openxmlformats.org/officeDocument/2006/relationships/oleObject" Target="../embeddings/oleObject307.bin"/><Relationship Id="rId28" Type="http://schemas.openxmlformats.org/officeDocument/2006/relationships/image" Target="../media/image310.wmf"/><Relationship Id="rId36" Type="http://schemas.openxmlformats.org/officeDocument/2006/relationships/image" Target="../media/image314.wmf"/><Relationship Id="rId10" Type="http://schemas.openxmlformats.org/officeDocument/2006/relationships/image" Target="../media/image301.wmf"/><Relationship Id="rId19" Type="http://schemas.openxmlformats.org/officeDocument/2006/relationships/oleObject" Target="../embeddings/oleObject305.bin"/><Relationship Id="rId31" Type="http://schemas.openxmlformats.org/officeDocument/2006/relationships/oleObject" Target="../embeddings/oleObject311.bin"/><Relationship Id="rId44" Type="http://schemas.openxmlformats.org/officeDocument/2006/relationships/image" Target="../media/image318.wmf"/><Relationship Id="rId4" Type="http://schemas.openxmlformats.org/officeDocument/2006/relationships/image" Target="../media/image298.wmf"/><Relationship Id="rId9" Type="http://schemas.openxmlformats.org/officeDocument/2006/relationships/oleObject" Target="../embeddings/oleObject300.bin"/><Relationship Id="rId14" Type="http://schemas.openxmlformats.org/officeDocument/2006/relationships/image" Target="../media/image303.wmf"/><Relationship Id="rId22" Type="http://schemas.openxmlformats.org/officeDocument/2006/relationships/image" Target="../media/image307.wmf"/><Relationship Id="rId27" Type="http://schemas.openxmlformats.org/officeDocument/2006/relationships/oleObject" Target="../embeddings/oleObject309.bin"/><Relationship Id="rId30" Type="http://schemas.openxmlformats.org/officeDocument/2006/relationships/image" Target="../media/image311.wmf"/><Relationship Id="rId35" Type="http://schemas.openxmlformats.org/officeDocument/2006/relationships/oleObject" Target="../embeddings/oleObject313.bin"/><Relationship Id="rId43" Type="http://schemas.openxmlformats.org/officeDocument/2006/relationships/oleObject" Target="../embeddings/oleObject317.bin"/><Relationship Id="rId48" Type="http://schemas.openxmlformats.org/officeDocument/2006/relationships/image" Target="../media/image320.wmf"/><Relationship Id="rId8" Type="http://schemas.openxmlformats.org/officeDocument/2006/relationships/image" Target="../media/image300.wmf"/><Relationship Id="rId3" Type="http://schemas.openxmlformats.org/officeDocument/2006/relationships/oleObject" Target="../embeddings/oleObject297.bin"/><Relationship Id="rId12" Type="http://schemas.openxmlformats.org/officeDocument/2006/relationships/image" Target="../media/image302.wmf"/><Relationship Id="rId17" Type="http://schemas.openxmlformats.org/officeDocument/2006/relationships/oleObject" Target="../embeddings/oleObject304.bin"/><Relationship Id="rId25" Type="http://schemas.openxmlformats.org/officeDocument/2006/relationships/oleObject" Target="../embeddings/oleObject308.bin"/><Relationship Id="rId33" Type="http://schemas.openxmlformats.org/officeDocument/2006/relationships/oleObject" Target="../embeddings/oleObject312.bin"/><Relationship Id="rId38" Type="http://schemas.openxmlformats.org/officeDocument/2006/relationships/image" Target="../media/image315.wmf"/><Relationship Id="rId46" Type="http://schemas.openxmlformats.org/officeDocument/2006/relationships/image" Target="../media/image319.wmf"/><Relationship Id="rId20" Type="http://schemas.openxmlformats.org/officeDocument/2006/relationships/image" Target="../media/image306.wmf"/><Relationship Id="rId41" Type="http://schemas.openxmlformats.org/officeDocument/2006/relationships/oleObject" Target="../embeddings/oleObject316.bin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25.bin"/><Relationship Id="rId18" Type="http://schemas.openxmlformats.org/officeDocument/2006/relationships/image" Target="../media/image328.wmf"/><Relationship Id="rId26" Type="http://schemas.openxmlformats.org/officeDocument/2006/relationships/image" Target="../media/image332.wmf"/><Relationship Id="rId39" Type="http://schemas.openxmlformats.org/officeDocument/2006/relationships/oleObject" Target="../embeddings/oleObject338.bin"/><Relationship Id="rId21" Type="http://schemas.openxmlformats.org/officeDocument/2006/relationships/oleObject" Target="../embeddings/oleObject329.bin"/><Relationship Id="rId34" Type="http://schemas.openxmlformats.org/officeDocument/2006/relationships/image" Target="../media/image336.wmf"/><Relationship Id="rId42" Type="http://schemas.openxmlformats.org/officeDocument/2006/relationships/image" Target="../media/image340.wmf"/><Relationship Id="rId47" Type="http://schemas.openxmlformats.org/officeDocument/2006/relationships/oleObject" Target="../embeddings/oleObject342.bin"/><Relationship Id="rId7" Type="http://schemas.openxmlformats.org/officeDocument/2006/relationships/oleObject" Target="../embeddings/oleObject32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27.wmf"/><Relationship Id="rId29" Type="http://schemas.openxmlformats.org/officeDocument/2006/relationships/oleObject" Target="../embeddings/oleObject333.bin"/><Relationship Id="rId1" Type="http://schemas.openxmlformats.org/officeDocument/2006/relationships/vmlDrawing" Target="../drawings/vmlDrawing21.vml"/><Relationship Id="rId6" Type="http://schemas.openxmlformats.org/officeDocument/2006/relationships/image" Target="../media/image322.wmf"/><Relationship Id="rId11" Type="http://schemas.openxmlformats.org/officeDocument/2006/relationships/oleObject" Target="../embeddings/oleObject324.bin"/><Relationship Id="rId24" Type="http://schemas.openxmlformats.org/officeDocument/2006/relationships/image" Target="../media/image331.wmf"/><Relationship Id="rId32" Type="http://schemas.openxmlformats.org/officeDocument/2006/relationships/image" Target="../media/image335.wmf"/><Relationship Id="rId37" Type="http://schemas.openxmlformats.org/officeDocument/2006/relationships/oleObject" Target="../embeddings/oleObject337.bin"/><Relationship Id="rId40" Type="http://schemas.openxmlformats.org/officeDocument/2006/relationships/image" Target="../media/image339.wmf"/><Relationship Id="rId45" Type="http://schemas.openxmlformats.org/officeDocument/2006/relationships/oleObject" Target="../embeddings/oleObject341.bin"/><Relationship Id="rId5" Type="http://schemas.openxmlformats.org/officeDocument/2006/relationships/oleObject" Target="../embeddings/oleObject321.bin"/><Relationship Id="rId15" Type="http://schemas.openxmlformats.org/officeDocument/2006/relationships/oleObject" Target="../embeddings/oleObject326.bin"/><Relationship Id="rId23" Type="http://schemas.openxmlformats.org/officeDocument/2006/relationships/oleObject" Target="../embeddings/oleObject330.bin"/><Relationship Id="rId28" Type="http://schemas.openxmlformats.org/officeDocument/2006/relationships/image" Target="../media/image333.wmf"/><Relationship Id="rId36" Type="http://schemas.openxmlformats.org/officeDocument/2006/relationships/image" Target="../media/image337.wmf"/><Relationship Id="rId10" Type="http://schemas.openxmlformats.org/officeDocument/2006/relationships/image" Target="../media/image324.wmf"/><Relationship Id="rId19" Type="http://schemas.openxmlformats.org/officeDocument/2006/relationships/oleObject" Target="../embeddings/oleObject328.bin"/><Relationship Id="rId31" Type="http://schemas.openxmlformats.org/officeDocument/2006/relationships/oleObject" Target="../embeddings/oleObject334.bin"/><Relationship Id="rId44" Type="http://schemas.openxmlformats.org/officeDocument/2006/relationships/image" Target="../media/image341.wmf"/><Relationship Id="rId4" Type="http://schemas.openxmlformats.org/officeDocument/2006/relationships/image" Target="../media/image321.wmf"/><Relationship Id="rId9" Type="http://schemas.openxmlformats.org/officeDocument/2006/relationships/oleObject" Target="../embeddings/oleObject323.bin"/><Relationship Id="rId14" Type="http://schemas.openxmlformats.org/officeDocument/2006/relationships/image" Target="../media/image326.wmf"/><Relationship Id="rId22" Type="http://schemas.openxmlformats.org/officeDocument/2006/relationships/image" Target="../media/image330.wmf"/><Relationship Id="rId27" Type="http://schemas.openxmlformats.org/officeDocument/2006/relationships/oleObject" Target="../embeddings/oleObject332.bin"/><Relationship Id="rId30" Type="http://schemas.openxmlformats.org/officeDocument/2006/relationships/image" Target="../media/image334.wmf"/><Relationship Id="rId35" Type="http://schemas.openxmlformats.org/officeDocument/2006/relationships/oleObject" Target="../embeddings/oleObject336.bin"/><Relationship Id="rId43" Type="http://schemas.openxmlformats.org/officeDocument/2006/relationships/oleObject" Target="../embeddings/oleObject340.bin"/><Relationship Id="rId48" Type="http://schemas.openxmlformats.org/officeDocument/2006/relationships/image" Target="../media/image343.wmf"/><Relationship Id="rId8" Type="http://schemas.openxmlformats.org/officeDocument/2006/relationships/image" Target="../media/image323.wmf"/><Relationship Id="rId3" Type="http://schemas.openxmlformats.org/officeDocument/2006/relationships/oleObject" Target="../embeddings/oleObject320.bin"/><Relationship Id="rId12" Type="http://schemas.openxmlformats.org/officeDocument/2006/relationships/image" Target="../media/image325.wmf"/><Relationship Id="rId17" Type="http://schemas.openxmlformats.org/officeDocument/2006/relationships/oleObject" Target="../embeddings/oleObject327.bin"/><Relationship Id="rId25" Type="http://schemas.openxmlformats.org/officeDocument/2006/relationships/oleObject" Target="../embeddings/oleObject331.bin"/><Relationship Id="rId33" Type="http://schemas.openxmlformats.org/officeDocument/2006/relationships/oleObject" Target="../embeddings/oleObject335.bin"/><Relationship Id="rId38" Type="http://schemas.openxmlformats.org/officeDocument/2006/relationships/image" Target="../media/image338.wmf"/><Relationship Id="rId46" Type="http://schemas.openxmlformats.org/officeDocument/2006/relationships/image" Target="../media/image342.wmf"/><Relationship Id="rId20" Type="http://schemas.openxmlformats.org/officeDocument/2006/relationships/image" Target="../media/image329.wmf"/><Relationship Id="rId41" Type="http://schemas.openxmlformats.org/officeDocument/2006/relationships/oleObject" Target="../embeddings/oleObject339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6.emf"/><Relationship Id="rId3" Type="http://schemas.openxmlformats.org/officeDocument/2006/relationships/oleObject" Target="../embeddings/oleObject343.bin"/><Relationship Id="rId7" Type="http://schemas.openxmlformats.org/officeDocument/2006/relationships/oleObject" Target="../embeddings/oleObject345.bin"/><Relationship Id="rId12" Type="http://schemas.openxmlformats.org/officeDocument/2006/relationships/image" Target="../media/image34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345.emf"/><Relationship Id="rId11" Type="http://schemas.openxmlformats.org/officeDocument/2006/relationships/oleObject" Target="../embeddings/oleObject347.bin"/><Relationship Id="rId5" Type="http://schemas.openxmlformats.org/officeDocument/2006/relationships/oleObject" Target="../embeddings/oleObject344.bin"/><Relationship Id="rId10" Type="http://schemas.openxmlformats.org/officeDocument/2006/relationships/image" Target="../media/image347.emf"/><Relationship Id="rId4" Type="http://schemas.openxmlformats.org/officeDocument/2006/relationships/image" Target="../media/image344.wmf"/><Relationship Id="rId9" Type="http://schemas.openxmlformats.org/officeDocument/2006/relationships/oleObject" Target="../embeddings/oleObject346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1.emf"/><Relationship Id="rId13" Type="http://schemas.openxmlformats.org/officeDocument/2006/relationships/oleObject" Target="../embeddings/oleObject353.bin"/><Relationship Id="rId18" Type="http://schemas.openxmlformats.org/officeDocument/2006/relationships/image" Target="../media/image356.wmf"/><Relationship Id="rId3" Type="http://schemas.openxmlformats.org/officeDocument/2006/relationships/oleObject" Target="../embeddings/oleObject348.bin"/><Relationship Id="rId7" Type="http://schemas.openxmlformats.org/officeDocument/2006/relationships/oleObject" Target="../embeddings/oleObject350.bin"/><Relationship Id="rId12" Type="http://schemas.openxmlformats.org/officeDocument/2006/relationships/image" Target="../media/image353.wmf"/><Relationship Id="rId17" Type="http://schemas.openxmlformats.org/officeDocument/2006/relationships/oleObject" Target="../embeddings/oleObject35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55.wmf"/><Relationship Id="rId20" Type="http://schemas.openxmlformats.org/officeDocument/2006/relationships/image" Target="../media/image357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350.emf"/><Relationship Id="rId11" Type="http://schemas.openxmlformats.org/officeDocument/2006/relationships/oleObject" Target="../embeddings/oleObject352.bin"/><Relationship Id="rId5" Type="http://schemas.openxmlformats.org/officeDocument/2006/relationships/oleObject" Target="../embeddings/oleObject349.bin"/><Relationship Id="rId15" Type="http://schemas.openxmlformats.org/officeDocument/2006/relationships/oleObject" Target="../embeddings/oleObject354.bin"/><Relationship Id="rId10" Type="http://schemas.openxmlformats.org/officeDocument/2006/relationships/image" Target="../media/image352.emf"/><Relationship Id="rId19" Type="http://schemas.openxmlformats.org/officeDocument/2006/relationships/oleObject" Target="../embeddings/oleObject356.bin"/><Relationship Id="rId4" Type="http://schemas.openxmlformats.org/officeDocument/2006/relationships/image" Target="../media/image349.emf"/><Relationship Id="rId9" Type="http://schemas.openxmlformats.org/officeDocument/2006/relationships/oleObject" Target="../embeddings/oleObject351.bin"/><Relationship Id="rId14" Type="http://schemas.openxmlformats.org/officeDocument/2006/relationships/image" Target="../media/image354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0.wmf"/><Relationship Id="rId13" Type="http://schemas.openxmlformats.org/officeDocument/2006/relationships/oleObject" Target="../embeddings/oleObject362.bin"/><Relationship Id="rId18" Type="http://schemas.openxmlformats.org/officeDocument/2006/relationships/image" Target="../media/image365.wmf"/><Relationship Id="rId3" Type="http://schemas.openxmlformats.org/officeDocument/2006/relationships/oleObject" Target="../embeddings/oleObject357.bin"/><Relationship Id="rId7" Type="http://schemas.openxmlformats.org/officeDocument/2006/relationships/oleObject" Target="../embeddings/oleObject359.bin"/><Relationship Id="rId12" Type="http://schemas.openxmlformats.org/officeDocument/2006/relationships/image" Target="../media/image362.wmf"/><Relationship Id="rId17" Type="http://schemas.openxmlformats.org/officeDocument/2006/relationships/oleObject" Target="../embeddings/oleObject36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64.wmf"/><Relationship Id="rId20" Type="http://schemas.openxmlformats.org/officeDocument/2006/relationships/image" Target="../media/image366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359.wmf"/><Relationship Id="rId11" Type="http://schemas.openxmlformats.org/officeDocument/2006/relationships/oleObject" Target="../embeddings/oleObject361.bin"/><Relationship Id="rId5" Type="http://schemas.openxmlformats.org/officeDocument/2006/relationships/oleObject" Target="../embeddings/oleObject358.bin"/><Relationship Id="rId15" Type="http://schemas.openxmlformats.org/officeDocument/2006/relationships/oleObject" Target="../embeddings/oleObject363.bin"/><Relationship Id="rId10" Type="http://schemas.openxmlformats.org/officeDocument/2006/relationships/image" Target="../media/image361.wmf"/><Relationship Id="rId19" Type="http://schemas.openxmlformats.org/officeDocument/2006/relationships/oleObject" Target="../embeddings/oleObject365.bin"/><Relationship Id="rId4" Type="http://schemas.openxmlformats.org/officeDocument/2006/relationships/image" Target="../media/image358.wmf"/><Relationship Id="rId9" Type="http://schemas.openxmlformats.org/officeDocument/2006/relationships/oleObject" Target="../embeddings/oleObject360.bin"/><Relationship Id="rId14" Type="http://schemas.openxmlformats.org/officeDocument/2006/relationships/image" Target="../media/image363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9.wmf"/><Relationship Id="rId13" Type="http://schemas.openxmlformats.org/officeDocument/2006/relationships/oleObject" Target="../embeddings/oleObject371.bin"/><Relationship Id="rId18" Type="http://schemas.openxmlformats.org/officeDocument/2006/relationships/image" Target="../media/image374.wmf"/><Relationship Id="rId3" Type="http://schemas.openxmlformats.org/officeDocument/2006/relationships/oleObject" Target="../embeddings/oleObject366.bin"/><Relationship Id="rId21" Type="http://schemas.openxmlformats.org/officeDocument/2006/relationships/image" Target="../media/image375.wmf"/><Relationship Id="rId7" Type="http://schemas.openxmlformats.org/officeDocument/2006/relationships/oleObject" Target="../embeddings/oleObject368.bin"/><Relationship Id="rId12" Type="http://schemas.openxmlformats.org/officeDocument/2006/relationships/image" Target="../media/image371.wmf"/><Relationship Id="rId17" Type="http://schemas.openxmlformats.org/officeDocument/2006/relationships/oleObject" Target="../embeddings/oleObject37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73.wmf"/><Relationship Id="rId20" Type="http://schemas.openxmlformats.org/officeDocument/2006/relationships/oleObject" Target="../embeddings/oleObject375.bin"/><Relationship Id="rId1" Type="http://schemas.openxmlformats.org/officeDocument/2006/relationships/vmlDrawing" Target="../drawings/vmlDrawing25.vml"/><Relationship Id="rId6" Type="http://schemas.openxmlformats.org/officeDocument/2006/relationships/image" Target="../media/image368.wmf"/><Relationship Id="rId11" Type="http://schemas.openxmlformats.org/officeDocument/2006/relationships/oleObject" Target="../embeddings/oleObject370.bin"/><Relationship Id="rId5" Type="http://schemas.openxmlformats.org/officeDocument/2006/relationships/oleObject" Target="../embeddings/oleObject367.bin"/><Relationship Id="rId15" Type="http://schemas.openxmlformats.org/officeDocument/2006/relationships/oleObject" Target="../embeddings/oleObject372.bin"/><Relationship Id="rId10" Type="http://schemas.openxmlformats.org/officeDocument/2006/relationships/image" Target="../media/image370.wmf"/><Relationship Id="rId19" Type="http://schemas.openxmlformats.org/officeDocument/2006/relationships/oleObject" Target="../embeddings/oleObject374.bin"/><Relationship Id="rId4" Type="http://schemas.openxmlformats.org/officeDocument/2006/relationships/image" Target="../media/image367.wmf"/><Relationship Id="rId9" Type="http://schemas.openxmlformats.org/officeDocument/2006/relationships/oleObject" Target="../embeddings/oleObject369.bin"/><Relationship Id="rId14" Type="http://schemas.openxmlformats.org/officeDocument/2006/relationships/image" Target="../media/image37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8.xml"/><Relationship Id="rId5" Type="http://schemas.openxmlformats.org/officeDocument/2006/relationships/slide" Target="slide14.xml"/><Relationship Id="rId4" Type="http://schemas.openxmlformats.org/officeDocument/2006/relationships/slide" Target="slide6.xml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81.bin"/><Relationship Id="rId18" Type="http://schemas.openxmlformats.org/officeDocument/2006/relationships/image" Target="../media/image383.wmf"/><Relationship Id="rId26" Type="http://schemas.openxmlformats.org/officeDocument/2006/relationships/image" Target="../media/image387.wmf"/><Relationship Id="rId39" Type="http://schemas.openxmlformats.org/officeDocument/2006/relationships/oleObject" Target="../embeddings/oleObject394.bin"/><Relationship Id="rId21" Type="http://schemas.openxmlformats.org/officeDocument/2006/relationships/oleObject" Target="../embeddings/oleObject385.bin"/><Relationship Id="rId34" Type="http://schemas.openxmlformats.org/officeDocument/2006/relationships/image" Target="../media/image391.wmf"/><Relationship Id="rId42" Type="http://schemas.openxmlformats.org/officeDocument/2006/relationships/image" Target="../media/image395.wmf"/><Relationship Id="rId7" Type="http://schemas.openxmlformats.org/officeDocument/2006/relationships/oleObject" Target="../embeddings/oleObject37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82.wmf"/><Relationship Id="rId20" Type="http://schemas.openxmlformats.org/officeDocument/2006/relationships/image" Target="../media/image384.wmf"/><Relationship Id="rId29" Type="http://schemas.openxmlformats.org/officeDocument/2006/relationships/oleObject" Target="../embeddings/oleObject389.bin"/><Relationship Id="rId41" Type="http://schemas.openxmlformats.org/officeDocument/2006/relationships/oleObject" Target="../embeddings/oleObject395.bin"/><Relationship Id="rId1" Type="http://schemas.openxmlformats.org/officeDocument/2006/relationships/vmlDrawing" Target="../drawings/vmlDrawing26.vml"/><Relationship Id="rId6" Type="http://schemas.openxmlformats.org/officeDocument/2006/relationships/image" Target="../media/image377.wmf"/><Relationship Id="rId11" Type="http://schemas.openxmlformats.org/officeDocument/2006/relationships/oleObject" Target="../embeddings/oleObject380.bin"/><Relationship Id="rId24" Type="http://schemas.openxmlformats.org/officeDocument/2006/relationships/image" Target="../media/image386.wmf"/><Relationship Id="rId32" Type="http://schemas.openxmlformats.org/officeDocument/2006/relationships/image" Target="../media/image390.wmf"/><Relationship Id="rId37" Type="http://schemas.openxmlformats.org/officeDocument/2006/relationships/oleObject" Target="../embeddings/oleObject393.bin"/><Relationship Id="rId40" Type="http://schemas.openxmlformats.org/officeDocument/2006/relationships/image" Target="../media/image394.wmf"/><Relationship Id="rId5" Type="http://schemas.openxmlformats.org/officeDocument/2006/relationships/oleObject" Target="../embeddings/oleObject377.bin"/><Relationship Id="rId15" Type="http://schemas.openxmlformats.org/officeDocument/2006/relationships/oleObject" Target="../embeddings/oleObject382.bin"/><Relationship Id="rId23" Type="http://schemas.openxmlformats.org/officeDocument/2006/relationships/oleObject" Target="../embeddings/oleObject386.bin"/><Relationship Id="rId28" Type="http://schemas.openxmlformats.org/officeDocument/2006/relationships/image" Target="../media/image388.wmf"/><Relationship Id="rId36" Type="http://schemas.openxmlformats.org/officeDocument/2006/relationships/image" Target="../media/image392.wmf"/><Relationship Id="rId10" Type="http://schemas.openxmlformats.org/officeDocument/2006/relationships/image" Target="../media/image379.wmf"/><Relationship Id="rId19" Type="http://schemas.openxmlformats.org/officeDocument/2006/relationships/oleObject" Target="../embeddings/oleObject384.bin"/><Relationship Id="rId31" Type="http://schemas.openxmlformats.org/officeDocument/2006/relationships/oleObject" Target="../embeddings/oleObject390.bin"/><Relationship Id="rId4" Type="http://schemas.openxmlformats.org/officeDocument/2006/relationships/image" Target="../media/image376.wmf"/><Relationship Id="rId9" Type="http://schemas.openxmlformats.org/officeDocument/2006/relationships/oleObject" Target="../embeddings/oleObject379.bin"/><Relationship Id="rId14" Type="http://schemas.openxmlformats.org/officeDocument/2006/relationships/image" Target="../media/image381.wmf"/><Relationship Id="rId22" Type="http://schemas.openxmlformats.org/officeDocument/2006/relationships/image" Target="../media/image385.wmf"/><Relationship Id="rId27" Type="http://schemas.openxmlformats.org/officeDocument/2006/relationships/oleObject" Target="../embeddings/oleObject388.bin"/><Relationship Id="rId30" Type="http://schemas.openxmlformats.org/officeDocument/2006/relationships/image" Target="../media/image389.wmf"/><Relationship Id="rId35" Type="http://schemas.openxmlformats.org/officeDocument/2006/relationships/oleObject" Target="../embeddings/oleObject392.bin"/><Relationship Id="rId8" Type="http://schemas.openxmlformats.org/officeDocument/2006/relationships/image" Target="../media/image378.wmf"/><Relationship Id="rId3" Type="http://schemas.openxmlformats.org/officeDocument/2006/relationships/oleObject" Target="../embeddings/oleObject376.bin"/><Relationship Id="rId12" Type="http://schemas.openxmlformats.org/officeDocument/2006/relationships/image" Target="../media/image380.wmf"/><Relationship Id="rId17" Type="http://schemas.openxmlformats.org/officeDocument/2006/relationships/oleObject" Target="../embeddings/oleObject383.bin"/><Relationship Id="rId25" Type="http://schemas.openxmlformats.org/officeDocument/2006/relationships/oleObject" Target="../embeddings/oleObject387.bin"/><Relationship Id="rId33" Type="http://schemas.openxmlformats.org/officeDocument/2006/relationships/oleObject" Target="../embeddings/oleObject391.bin"/><Relationship Id="rId38" Type="http://schemas.openxmlformats.org/officeDocument/2006/relationships/image" Target="../media/image393.wmf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01.bin"/><Relationship Id="rId18" Type="http://schemas.openxmlformats.org/officeDocument/2006/relationships/image" Target="../media/image403.wmf"/><Relationship Id="rId26" Type="http://schemas.openxmlformats.org/officeDocument/2006/relationships/image" Target="../media/image407.wmf"/><Relationship Id="rId39" Type="http://schemas.openxmlformats.org/officeDocument/2006/relationships/oleObject" Target="../embeddings/oleObject414.bin"/><Relationship Id="rId21" Type="http://schemas.openxmlformats.org/officeDocument/2006/relationships/oleObject" Target="../embeddings/oleObject405.bin"/><Relationship Id="rId34" Type="http://schemas.openxmlformats.org/officeDocument/2006/relationships/image" Target="../media/image411.wmf"/><Relationship Id="rId42" Type="http://schemas.openxmlformats.org/officeDocument/2006/relationships/image" Target="../media/image415.wmf"/><Relationship Id="rId7" Type="http://schemas.openxmlformats.org/officeDocument/2006/relationships/oleObject" Target="../embeddings/oleObject39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02.wmf"/><Relationship Id="rId20" Type="http://schemas.openxmlformats.org/officeDocument/2006/relationships/image" Target="../media/image404.wmf"/><Relationship Id="rId29" Type="http://schemas.openxmlformats.org/officeDocument/2006/relationships/oleObject" Target="../embeddings/oleObject409.bin"/><Relationship Id="rId41" Type="http://schemas.openxmlformats.org/officeDocument/2006/relationships/oleObject" Target="../embeddings/oleObject415.bin"/><Relationship Id="rId1" Type="http://schemas.openxmlformats.org/officeDocument/2006/relationships/vmlDrawing" Target="../drawings/vmlDrawing27.vml"/><Relationship Id="rId6" Type="http://schemas.openxmlformats.org/officeDocument/2006/relationships/image" Target="../media/image397.wmf"/><Relationship Id="rId11" Type="http://schemas.openxmlformats.org/officeDocument/2006/relationships/oleObject" Target="../embeddings/oleObject400.bin"/><Relationship Id="rId24" Type="http://schemas.openxmlformats.org/officeDocument/2006/relationships/image" Target="../media/image406.wmf"/><Relationship Id="rId32" Type="http://schemas.openxmlformats.org/officeDocument/2006/relationships/image" Target="../media/image410.wmf"/><Relationship Id="rId37" Type="http://schemas.openxmlformats.org/officeDocument/2006/relationships/oleObject" Target="../embeddings/oleObject413.bin"/><Relationship Id="rId40" Type="http://schemas.openxmlformats.org/officeDocument/2006/relationships/image" Target="../media/image414.wmf"/><Relationship Id="rId5" Type="http://schemas.openxmlformats.org/officeDocument/2006/relationships/oleObject" Target="../embeddings/oleObject397.bin"/><Relationship Id="rId15" Type="http://schemas.openxmlformats.org/officeDocument/2006/relationships/oleObject" Target="../embeddings/oleObject402.bin"/><Relationship Id="rId23" Type="http://schemas.openxmlformats.org/officeDocument/2006/relationships/oleObject" Target="../embeddings/oleObject406.bin"/><Relationship Id="rId28" Type="http://schemas.openxmlformats.org/officeDocument/2006/relationships/image" Target="../media/image408.wmf"/><Relationship Id="rId36" Type="http://schemas.openxmlformats.org/officeDocument/2006/relationships/image" Target="../media/image412.wmf"/><Relationship Id="rId10" Type="http://schemas.openxmlformats.org/officeDocument/2006/relationships/image" Target="../media/image399.wmf"/><Relationship Id="rId19" Type="http://schemas.openxmlformats.org/officeDocument/2006/relationships/oleObject" Target="../embeddings/oleObject404.bin"/><Relationship Id="rId31" Type="http://schemas.openxmlformats.org/officeDocument/2006/relationships/oleObject" Target="../embeddings/oleObject410.bin"/><Relationship Id="rId44" Type="http://schemas.openxmlformats.org/officeDocument/2006/relationships/image" Target="../media/image416.wmf"/><Relationship Id="rId4" Type="http://schemas.openxmlformats.org/officeDocument/2006/relationships/image" Target="../media/image396.wmf"/><Relationship Id="rId9" Type="http://schemas.openxmlformats.org/officeDocument/2006/relationships/oleObject" Target="../embeddings/oleObject399.bin"/><Relationship Id="rId14" Type="http://schemas.openxmlformats.org/officeDocument/2006/relationships/image" Target="../media/image401.wmf"/><Relationship Id="rId22" Type="http://schemas.openxmlformats.org/officeDocument/2006/relationships/image" Target="../media/image405.wmf"/><Relationship Id="rId27" Type="http://schemas.openxmlformats.org/officeDocument/2006/relationships/oleObject" Target="../embeddings/oleObject408.bin"/><Relationship Id="rId30" Type="http://schemas.openxmlformats.org/officeDocument/2006/relationships/image" Target="../media/image409.wmf"/><Relationship Id="rId35" Type="http://schemas.openxmlformats.org/officeDocument/2006/relationships/oleObject" Target="../embeddings/oleObject412.bin"/><Relationship Id="rId43" Type="http://schemas.openxmlformats.org/officeDocument/2006/relationships/oleObject" Target="../embeddings/oleObject416.bin"/><Relationship Id="rId8" Type="http://schemas.openxmlformats.org/officeDocument/2006/relationships/image" Target="../media/image398.wmf"/><Relationship Id="rId3" Type="http://schemas.openxmlformats.org/officeDocument/2006/relationships/oleObject" Target="../embeddings/oleObject396.bin"/><Relationship Id="rId12" Type="http://schemas.openxmlformats.org/officeDocument/2006/relationships/image" Target="../media/image400.wmf"/><Relationship Id="rId17" Type="http://schemas.openxmlformats.org/officeDocument/2006/relationships/oleObject" Target="../embeddings/oleObject403.bin"/><Relationship Id="rId25" Type="http://schemas.openxmlformats.org/officeDocument/2006/relationships/oleObject" Target="../embeddings/oleObject407.bin"/><Relationship Id="rId33" Type="http://schemas.openxmlformats.org/officeDocument/2006/relationships/oleObject" Target="../embeddings/oleObject411.bin"/><Relationship Id="rId38" Type="http://schemas.openxmlformats.org/officeDocument/2006/relationships/image" Target="../media/image413.wmf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22.bin"/><Relationship Id="rId18" Type="http://schemas.openxmlformats.org/officeDocument/2006/relationships/image" Target="../media/image424.wmf"/><Relationship Id="rId26" Type="http://schemas.openxmlformats.org/officeDocument/2006/relationships/image" Target="../media/image428.wmf"/><Relationship Id="rId3" Type="http://schemas.openxmlformats.org/officeDocument/2006/relationships/oleObject" Target="../embeddings/oleObject417.bin"/><Relationship Id="rId21" Type="http://schemas.openxmlformats.org/officeDocument/2006/relationships/oleObject" Target="../embeddings/oleObject426.bin"/><Relationship Id="rId34" Type="http://schemas.openxmlformats.org/officeDocument/2006/relationships/image" Target="../media/image432.wmf"/><Relationship Id="rId7" Type="http://schemas.openxmlformats.org/officeDocument/2006/relationships/oleObject" Target="../embeddings/oleObject419.bin"/><Relationship Id="rId12" Type="http://schemas.openxmlformats.org/officeDocument/2006/relationships/image" Target="../media/image421.wmf"/><Relationship Id="rId17" Type="http://schemas.openxmlformats.org/officeDocument/2006/relationships/oleObject" Target="../embeddings/oleObject424.bin"/><Relationship Id="rId25" Type="http://schemas.openxmlformats.org/officeDocument/2006/relationships/oleObject" Target="../embeddings/oleObject428.bin"/><Relationship Id="rId33" Type="http://schemas.openxmlformats.org/officeDocument/2006/relationships/oleObject" Target="../embeddings/oleObject43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23.wmf"/><Relationship Id="rId20" Type="http://schemas.openxmlformats.org/officeDocument/2006/relationships/image" Target="../media/image425.wmf"/><Relationship Id="rId29" Type="http://schemas.openxmlformats.org/officeDocument/2006/relationships/oleObject" Target="../embeddings/oleObject430.bin"/><Relationship Id="rId1" Type="http://schemas.openxmlformats.org/officeDocument/2006/relationships/vmlDrawing" Target="../drawings/vmlDrawing28.vml"/><Relationship Id="rId6" Type="http://schemas.openxmlformats.org/officeDocument/2006/relationships/image" Target="../media/image418.wmf"/><Relationship Id="rId11" Type="http://schemas.openxmlformats.org/officeDocument/2006/relationships/oleObject" Target="../embeddings/oleObject421.bin"/><Relationship Id="rId24" Type="http://schemas.openxmlformats.org/officeDocument/2006/relationships/image" Target="../media/image427.wmf"/><Relationship Id="rId32" Type="http://schemas.openxmlformats.org/officeDocument/2006/relationships/image" Target="../media/image431.wmf"/><Relationship Id="rId5" Type="http://schemas.openxmlformats.org/officeDocument/2006/relationships/oleObject" Target="../embeddings/oleObject418.bin"/><Relationship Id="rId15" Type="http://schemas.openxmlformats.org/officeDocument/2006/relationships/oleObject" Target="../embeddings/oleObject423.bin"/><Relationship Id="rId23" Type="http://schemas.openxmlformats.org/officeDocument/2006/relationships/oleObject" Target="../embeddings/oleObject427.bin"/><Relationship Id="rId28" Type="http://schemas.openxmlformats.org/officeDocument/2006/relationships/image" Target="../media/image429.wmf"/><Relationship Id="rId36" Type="http://schemas.openxmlformats.org/officeDocument/2006/relationships/image" Target="../media/image433.emf"/><Relationship Id="rId10" Type="http://schemas.openxmlformats.org/officeDocument/2006/relationships/image" Target="../media/image420.wmf"/><Relationship Id="rId19" Type="http://schemas.openxmlformats.org/officeDocument/2006/relationships/oleObject" Target="../embeddings/oleObject425.bin"/><Relationship Id="rId31" Type="http://schemas.openxmlformats.org/officeDocument/2006/relationships/oleObject" Target="../embeddings/oleObject431.bin"/><Relationship Id="rId4" Type="http://schemas.openxmlformats.org/officeDocument/2006/relationships/image" Target="../media/image417.wmf"/><Relationship Id="rId9" Type="http://schemas.openxmlformats.org/officeDocument/2006/relationships/oleObject" Target="../embeddings/oleObject420.bin"/><Relationship Id="rId14" Type="http://schemas.openxmlformats.org/officeDocument/2006/relationships/image" Target="../media/image422.wmf"/><Relationship Id="rId22" Type="http://schemas.openxmlformats.org/officeDocument/2006/relationships/image" Target="../media/image426.wmf"/><Relationship Id="rId27" Type="http://schemas.openxmlformats.org/officeDocument/2006/relationships/oleObject" Target="../embeddings/oleObject429.bin"/><Relationship Id="rId30" Type="http://schemas.openxmlformats.org/officeDocument/2006/relationships/image" Target="../media/image430.wmf"/><Relationship Id="rId35" Type="http://schemas.openxmlformats.org/officeDocument/2006/relationships/oleObject" Target="../embeddings/oleObject433.bin"/><Relationship Id="rId8" Type="http://schemas.openxmlformats.org/officeDocument/2006/relationships/image" Target="../media/image419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6.wmf"/><Relationship Id="rId13" Type="http://schemas.openxmlformats.org/officeDocument/2006/relationships/oleObject" Target="../embeddings/oleObject439.bin"/><Relationship Id="rId18" Type="http://schemas.openxmlformats.org/officeDocument/2006/relationships/image" Target="../media/image441.wmf"/><Relationship Id="rId26" Type="http://schemas.openxmlformats.org/officeDocument/2006/relationships/image" Target="../media/image445.wmf"/><Relationship Id="rId3" Type="http://schemas.openxmlformats.org/officeDocument/2006/relationships/oleObject" Target="../embeddings/oleObject434.bin"/><Relationship Id="rId21" Type="http://schemas.openxmlformats.org/officeDocument/2006/relationships/oleObject" Target="../embeddings/oleObject443.bin"/><Relationship Id="rId7" Type="http://schemas.openxmlformats.org/officeDocument/2006/relationships/oleObject" Target="../embeddings/oleObject436.bin"/><Relationship Id="rId12" Type="http://schemas.openxmlformats.org/officeDocument/2006/relationships/image" Target="../media/image438.wmf"/><Relationship Id="rId17" Type="http://schemas.openxmlformats.org/officeDocument/2006/relationships/oleObject" Target="../embeddings/oleObject441.bin"/><Relationship Id="rId25" Type="http://schemas.openxmlformats.org/officeDocument/2006/relationships/oleObject" Target="../embeddings/oleObject44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40.wmf"/><Relationship Id="rId20" Type="http://schemas.openxmlformats.org/officeDocument/2006/relationships/image" Target="../media/image442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435.wmf"/><Relationship Id="rId11" Type="http://schemas.openxmlformats.org/officeDocument/2006/relationships/oleObject" Target="../embeddings/oleObject438.bin"/><Relationship Id="rId24" Type="http://schemas.openxmlformats.org/officeDocument/2006/relationships/image" Target="../media/image444.wmf"/><Relationship Id="rId5" Type="http://schemas.openxmlformats.org/officeDocument/2006/relationships/oleObject" Target="../embeddings/oleObject435.bin"/><Relationship Id="rId15" Type="http://schemas.openxmlformats.org/officeDocument/2006/relationships/oleObject" Target="../embeddings/oleObject440.bin"/><Relationship Id="rId23" Type="http://schemas.openxmlformats.org/officeDocument/2006/relationships/oleObject" Target="../embeddings/oleObject444.bin"/><Relationship Id="rId10" Type="http://schemas.openxmlformats.org/officeDocument/2006/relationships/image" Target="../media/image437.wmf"/><Relationship Id="rId19" Type="http://schemas.openxmlformats.org/officeDocument/2006/relationships/oleObject" Target="../embeddings/oleObject442.bin"/><Relationship Id="rId4" Type="http://schemas.openxmlformats.org/officeDocument/2006/relationships/image" Target="../media/image434.wmf"/><Relationship Id="rId9" Type="http://schemas.openxmlformats.org/officeDocument/2006/relationships/oleObject" Target="../embeddings/oleObject437.bin"/><Relationship Id="rId14" Type="http://schemas.openxmlformats.org/officeDocument/2006/relationships/image" Target="../media/image439.wmf"/><Relationship Id="rId22" Type="http://schemas.openxmlformats.org/officeDocument/2006/relationships/image" Target="../media/image443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54.xml"/><Relationship Id="rId4" Type="http://schemas.openxmlformats.org/officeDocument/2006/relationships/slide" Target="slide40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8.wmf"/><Relationship Id="rId13" Type="http://schemas.openxmlformats.org/officeDocument/2006/relationships/oleObject" Target="../embeddings/oleObject451.bin"/><Relationship Id="rId18" Type="http://schemas.openxmlformats.org/officeDocument/2006/relationships/image" Target="../media/image453.wmf"/><Relationship Id="rId26" Type="http://schemas.openxmlformats.org/officeDocument/2006/relationships/image" Target="../media/image457.wmf"/><Relationship Id="rId3" Type="http://schemas.openxmlformats.org/officeDocument/2006/relationships/oleObject" Target="../embeddings/oleObject446.bin"/><Relationship Id="rId21" Type="http://schemas.openxmlformats.org/officeDocument/2006/relationships/oleObject" Target="../embeddings/oleObject455.bin"/><Relationship Id="rId7" Type="http://schemas.openxmlformats.org/officeDocument/2006/relationships/oleObject" Target="../embeddings/oleObject448.bin"/><Relationship Id="rId12" Type="http://schemas.openxmlformats.org/officeDocument/2006/relationships/image" Target="../media/image450.wmf"/><Relationship Id="rId17" Type="http://schemas.openxmlformats.org/officeDocument/2006/relationships/oleObject" Target="../embeddings/oleObject453.bin"/><Relationship Id="rId25" Type="http://schemas.openxmlformats.org/officeDocument/2006/relationships/oleObject" Target="../embeddings/oleObject45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52.emf"/><Relationship Id="rId20" Type="http://schemas.openxmlformats.org/officeDocument/2006/relationships/image" Target="../media/image454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447.wmf"/><Relationship Id="rId11" Type="http://schemas.openxmlformats.org/officeDocument/2006/relationships/oleObject" Target="../embeddings/oleObject450.bin"/><Relationship Id="rId24" Type="http://schemas.openxmlformats.org/officeDocument/2006/relationships/image" Target="../media/image456.wmf"/><Relationship Id="rId5" Type="http://schemas.openxmlformats.org/officeDocument/2006/relationships/oleObject" Target="../embeddings/oleObject447.bin"/><Relationship Id="rId15" Type="http://schemas.openxmlformats.org/officeDocument/2006/relationships/oleObject" Target="../embeddings/oleObject452.bin"/><Relationship Id="rId23" Type="http://schemas.openxmlformats.org/officeDocument/2006/relationships/oleObject" Target="../embeddings/oleObject456.bin"/><Relationship Id="rId28" Type="http://schemas.openxmlformats.org/officeDocument/2006/relationships/image" Target="../media/image458.wmf"/><Relationship Id="rId10" Type="http://schemas.openxmlformats.org/officeDocument/2006/relationships/image" Target="../media/image449.wmf"/><Relationship Id="rId19" Type="http://schemas.openxmlformats.org/officeDocument/2006/relationships/oleObject" Target="../embeddings/oleObject454.bin"/><Relationship Id="rId4" Type="http://schemas.openxmlformats.org/officeDocument/2006/relationships/image" Target="../media/image446.wmf"/><Relationship Id="rId9" Type="http://schemas.openxmlformats.org/officeDocument/2006/relationships/oleObject" Target="../embeddings/oleObject449.bin"/><Relationship Id="rId14" Type="http://schemas.openxmlformats.org/officeDocument/2006/relationships/image" Target="../media/image451.wmf"/><Relationship Id="rId22" Type="http://schemas.openxmlformats.org/officeDocument/2006/relationships/image" Target="../media/image455.wmf"/><Relationship Id="rId27" Type="http://schemas.openxmlformats.org/officeDocument/2006/relationships/oleObject" Target="../embeddings/oleObject458.bin"/></Relationships>
</file>

<file path=ppt/slides/_rels/slide3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64.bin"/><Relationship Id="rId18" Type="http://schemas.openxmlformats.org/officeDocument/2006/relationships/image" Target="../media/image466.wmf"/><Relationship Id="rId26" Type="http://schemas.openxmlformats.org/officeDocument/2006/relationships/image" Target="../media/image470.wmf"/><Relationship Id="rId39" Type="http://schemas.openxmlformats.org/officeDocument/2006/relationships/oleObject" Target="../embeddings/oleObject477.bin"/><Relationship Id="rId21" Type="http://schemas.openxmlformats.org/officeDocument/2006/relationships/oleObject" Target="../embeddings/oleObject468.bin"/><Relationship Id="rId34" Type="http://schemas.openxmlformats.org/officeDocument/2006/relationships/image" Target="../media/image474.wmf"/><Relationship Id="rId42" Type="http://schemas.openxmlformats.org/officeDocument/2006/relationships/image" Target="../media/image478.wmf"/><Relationship Id="rId47" Type="http://schemas.openxmlformats.org/officeDocument/2006/relationships/image" Target="../media/image480.wmf"/><Relationship Id="rId50" Type="http://schemas.openxmlformats.org/officeDocument/2006/relationships/oleObject" Target="../embeddings/oleObject483.bin"/><Relationship Id="rId55" Type="http://schemas.openxmlformats.org/officeDocument/2006/relationships/image" Target="../media/image483.wmf"/><Relationship Id="rId7" Type="http://schemas.openxmlformats.org/officeDocument/2006/relationships/oleObject" Target="../embeddings/oleObject46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65.wmf"/><Relationship Id="rId29" Type="http://schemas.openxmlformats.org/officeDocument/2006/relationships/oleObject" Target="../embeddings/oleObject472.bin"/><Relationship Id="rId11" Type="http://schemas.openxmlformats.org/officeDocument/2006/relationships/oleObject" Target="../embeddings/oleObject463.bin"/><Relationship Id="rId24" Type="http://schemas.openxmlformats.org/officeDocument/2006/relationships/image" Target="../media/image469.wmf"/><Relationship Id="rId32" Type="http://schemas.openxmlformats.org/officeDocument/2006/relationships/image" Target="../media/image473.wmf"/><Relationship Id="rId37" Type="http://schemas.openxmlformats.org/officeDocument/2006/relationships/oleObject" Target="../embeddings/oleObject476.bin"/><Relationship Id="rId40" Type="http://schemas.openxmlformats.org/officeDocument/2006/relationships/image" Target="../media/image477.wmf"/><Relationship Id="rId45" Type="http://schemas.openxmlformats.org/officeDocument/2006/relationships/oleObject" Target="../embeddings/oleObject480.bin"/><Relationship Id="rId53" Type="http://schemas.openxmlformats.org/officeDocument/2006/relationships/oleObject" Target="../embeddings/oleObject485.bin"/><Relationship Id="rId5" Type="http://schemas.openxmlformats.org/officeDocument/2006/relationships/oleObject" Target="../embeddings/oleObject460.bin"/><Relationship Id="rId19" Type="http://schemas.openxmlformats.org/officeDocument/2006/relationships/oleObject" Target="../embeddings/oleObject467.bin"/><Relationship Id="rId4" Type="http://schemas.openxmlformats.org/officeDocument/2006/relationships/image" Target="../media/image459.wmf"/><Relationship Id="rId9" Type="http://schemas.openxmlformats.org/officeDocument/2006/relationships/oleObject" Target="../embeddings/oleObject462.bin"/><Relationship Id="rId14" Type="http://schemas.openxmlformats.org/officeDocument/2006/relationships/image" Target="../media/image464.wmf"/><Relationship Id="rId22" Type="http://schemas.openxmlformats.org/officeDocument/2006/relationships/image" Target="../media/image468.wmf"/><Relationship Id="rId27" Type="http://schemas.openxmlformats.org/officeDocument/2006/relationships/oleObject" Target="../embeddings/oleObject471.bin"/><Relationship Id="rId30" Type="http://schemas.openxmlformats.org/officeDocument/2006/relationships/image" Target="../media/image472.wmf"/><Relationship Id="rId35" Type="http://schemas.openxmlformats.org/officeDocument/2006/relationships/oleObject" Target="../embeddings/oleObject475.bin"/><Relationship Id="rId43" Type="http://schemas.openxmlformats.org/officeDocument/2006/relationships/oleObject" Target="../embeddings/oleObject479.bin"/><Relationship Id="rId48" Type="http://schemas.openxmlformats.org/officeDocument/2006/relationships/oleObject" Target="../embeddings/oleObject482.bin"/><Relationship Id="rId56" Type="http://schemas.openxmlformats.org/officeDocument/2006/relationships/oleObject" Target="../embeddings/oleObject487.bin"/><Relationship Id="rId8" Type="http://schemas.openxmlformats.org/officeDocument/2006/relationships/image" Target="../media/image461.wmf"/><Relationship Id="rId51" Type="http://schemas.openxmlformats.org/officeDocument/2006/relationships/image" Target="../media/image482.wmf"/><Relationship Id="rId3" Type="http://schemas.openxmlformats.org/officeDocument/2006/relationships/oleObject" Target="../embeddings/oleObject459.bin"/><Relationship Id="rId12" Type="http://schemas.openxmlformats.org/officeDocument/2006/relationships/image" Target="../media/image463.wmf"/><Relationship Id="rId17" Type="http://schemas.openxmlformats.org/officeDocument/2006/relationships/oleObject" Target="../embeddings/oleObject466.bin"/><Relationship Id="rId25" Type="http://schemas.openxmlformats.org/officeDocument/2006/relationships/oleObject" Target="../embeddings/oleObject470.bin"/><Relationship Id="rId33" Type="http://schemas.openxmlformats.org/officeDocument/2006/relationships/oleObject" Target="../embeddings/oleObject474.bin"/><Relationship Id="rId38" Type="http://schemas.openxmlformats.org/officeDocument/2006/relationships/image" Target="../media/image476.wmf"/><Relationship Id="rId46" Type="http://schemas.openxmlformats.org/officeDocument/2006/relationships/oleObject" Target="../embeddings/oleObject481.bin"/><Relationship Id="rId20" Type="http://schemas.openxmlformats.org/officeDocument/2006/relationships/image" Target="../media/image467.wmf"/><Relationship Id="rId41" Type="http://schemas.openxmlformats.org/officeDocument/2006/relationships/oleObject" Target="../embeddings/oleObject478.bin"/><Relationship Id="rId54" Type="http://schemas.openxmlformats.org/officeDocument/2006/relationships/oleObject" Target="../embeddings/oleObject486.bin"/><Relationship Id="rId1" Type="http://schemas.openxmlformats.org/officeDocument/2006/relationships/vmlDrawing" Target="../drawings/vmlDrawing31.vml"/><Relationship Id="rId6" Type="http://schemas.openxmlformats.org/officeDocument/2006/relationships/image" Target="../media/image460.wmf"/><Relationship Id="rId15" Type="http://schemas.openxmlformats.org/officeDocument/2006/relationships/oleObject" Target="../embeddings/oleObject465.bin"/><Relationship Id="rId23" Type="http://schemas.openxmlformats.org/officeDocument/2006/relationships/oleObject" Target="../embeddings/oleObject469.bin"/><Relationship Id="rId28" Type="http://schemas.openxmlformats.org/officeDocument/2006/relationships/image" Target="../media/image471.wmf"/><Relationship Id="rId36" Type="http://schemas.openxmlformats.org/officeDocument/2006/relationships/image" Target="../media/image475.wmf"/><Relationship Id="rId49" Type="http://schemas.openxmlformats.org/officeDocument/2006/relationships/image" Target="../media/image481.wmf"/><Relationship Id="rId57" Type="http://schemas.openxmlformats.org/officeDocument/2006/relationships/image" Target="../media/image484.wmf"/><Relationship Id="rId10" Type="http://schemas.openxmlformats.org/officeDocument/2006/relationships/image" Target="../media/image462.wmf"/><Relationship Id="rId31" Type="http://schemas.openxmlformats.org/officeDocument/2006/relationships/oleObject" Target="../embeddings/oleObject473.bin"/><Relationship Id="rId44" Type="http://schemas.openxmlformats.org/officeDocument/2006/relationships/image" Target="../media/image479.wmf"/><Relationship Id="rId52" Type="http://schemas.openxmlformats.org/officeDocument/2006/relationships/oleObject" Target="../embeddings/oleObject484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7.wmf"/><Relationship Id="rId13" Type="http://schemas.openxmlformats.org/officeDocument/2006/relationships/oleObject" Target="../embeddings/oleObject493.bin"/><Relationship Id="rId18" Type="http://schemas.openxmlformats.org/officeDocument/2006/relationships/image" Target="../media/image492.wmf"/><Relationship Id="rId3" Type="http://schemas.openxmlformats.org/officeDocument/2006/relationships/oleObject" Target="../embeddings/oleObject488.bin"/><Relationship Id="rId7" Type="http://schemas.openxmlformats.org/officeDocument/2006/relationships/oleObject" Target="../embeddings/oleObject490.bin"/><Relationship Id="rId12" Type="http://schemas.openxmlformats.org/officeDocument/2006/relationships/image" Target="../media/image489.wmf"/><Relationship Id="rId17" Type="http://schemas.openxmlformats.org/officeDocument/2006/relationships/oleObject" Target="../embeddings/oleObject49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91.wmf"/><Relationship Id="rId20" Type="http://schemas.openxmlformats.org/officeDocument/2006/relationships/image" Target="../media/image493.w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486.wmf"/><Relationship Id="rId11" Type="http://schemas.openxmlformats.org/officeDocument/2006/relationships/oleObject" Target="../embeddings/oleObject492.bin"/><Relationship Id="rId5" Type="http://schemas.openxmlformats.org/officeDocument/2006/relationships/oleObject" Target="../embeddings/oleObject489.bin"/><Relationship Id="rId15" Type="http://schemas.openxmlformats.org/officeDocument/2006/relationships/oleObject" Target="../embeddings/oleObject494.bin"/><Relationship Id="rId10" Type="http://schemas.openxmlformats.org/officeDocument/2006/relationships/image" Target="../media/image488.wmf"/><Relationship Id="rId19" Type="http://schemas.openxmlformats.org/officeDocument/2006/relationships/oleObject" Target="../embeddings/oleObject496.bin"/><Relationship Id="rId4" Type="http://schemas.openxmlformats.org/officeDocument/2006/relationships/image" Target="../media/image485.wmf"/><Relationship Id="rId9" Type="http://schemas.openxmlformats.org/officeDocument/2006/relationships/oleObject" Target="../embeddings/oleObject491.bin"/><Relationship Id="rId14" Type="http://schemas.openxmlformats.org/officeDocument/2006/relationships/image" Target="../media/image490.wmf"/></Relationships>
</file>

<file path=ppt/slides/_rels/slide3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02.bin"/><Relationship Id="rId18" Type="http://schemas.openxmlformats.org/officeDocument/2006/relationships/image" Target="../media/image501.wmf"/><Relationship Id="rId26" Type="http://schemas.openxmlformats.org/officeDocument/2006/relationships/image" Target="../media/image505.wmf"/><Relationship Id="rId39" Type="http://schemas.openxmlformats.org/officeDocument/2006/relationships/oleObject" Target="../embeddings/oleObject515.bin"/><Relationship Id="rId21" Type="http://schemas.openxmlformats.org/officeDocument/2006/relationships/oleObject" Target="../embeddings/oleObject506.bin"/><Relationship Id="rId34" Type="http://schemas.openxmlformats.org/officeDocument/2006/relationships/image" Target="../media/image509.wmf"/><Relationship Id="rId42" Type="http://schemas.openxmlformats.org/officeDocument/2006/relationships/image" Target="../media/image513.wmf"/><Relationship Id="rId47" Type="http://schemas.openxmlformats.org/officeDocument/2006/relationships/oleObject" Target="../embeddings/oleObject519.bin"/><Relationship Id="rId50" Type="http://schemas.openxmlformats.org/officeDocument/2006/relationships/image" Target="../media/image517.wmf"/><Relationship Id="rId7" Type="http://schemas.openxmlformats.org/officeDocument/2006/relationships/oleObject" Target="../embeddings/oleObject49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00.wmf"/><Relationship Id="rId29" Type="http://schemas.openxmlformats.org/officeDocument/2006/relationships/oleObject" Target="../embeddings/oleObject510.bin"/><Relationship Id="rId11" Type="http://schemas.openxmlformats.org/officeDocument/2006/relationships/oleObject" Target="../embeddings/oleObject501.bin"/><Relationship Id="rId24" Type="http://schemas.openxmlformats.org/officeDocument/2006/relationships/image" Target="../media/image504.wmf"/><Relationship Id="rId32" Type="http://schemas.openxmlformats.org/officeDocument/2006/relationships/image" Target="../media/image508.wmf"/><Relationship Id="rId37" Type="http://schemas.openxmlformats.org/officeDocument/2006/relationships/oleObject" Target="../embeddings/oleObject514.bin"/><Relationship Id="rId40" Type="http://schemas.openxmlformats.org/officeDocument/2006/relationships/image" Target="../media/image512.wmf"/><Relationship Id="rId45" Type="http://schemas.openxmlformats.org/officeDocument/2006/relationships/oleObject" Target="../embeddings/oleObject518.bin"/><Relationship Id="rId5" Type="http://schemas.openxmlformats.org/officeDocument/2006/relationships/oleObject" Target="../embeddings/oleObject498.bin"/><Relationship Id="rId15" Type="http://schemas.openxmlformats.org/officeDocument/2006/relationships/oleObject" Target="../embeddings/oleObject503.bin"/><Relationship Id="rId23" Type="http://schemas.openxmlformats.org/officeDocument/2006/relationships/oleObject" Target="../embeddings/oleObject507.bin"/><Relationship Id="rId28" Type="http://schemas.openxmlformats.org/officeDocument/2006/relationships/image" Target="../media/image506.wmf"/><Relationship Id="rId36" Type="http://schemas.openxmlformats.org/officeDocument/2006/relationships/image" Target="../media/image510.wmf"/><Relationship Id="rId49" Type="http://schemas.openxmlformats.org/officeDocument/2006/relationships/oleObject" Target="../embeddings/oleObject520.bin"/><Relationship Id="rId10" Type="http://schemas.openxmlformats.org/officeDocument/2006/relationships/image" Target="../media/image497.wmf"/><Relationship Id="rId19" Type="http://schemas.openxmlformats.org/officeDocument/2006/relationships/oleObject" Target="../embeddings/oleObject505.bin"/><Relationship Id="rId31" Type="http://schemas.openxmlformats.org/officeDocument/2006/relationships/oleObject" Target="../embeddings/oleObject511.bin"/><Relationship Id="rId44" Type="http://schemas.openxmlformats.org/officeDocument/2006/relationships/image" Target="../media/image514.wmf"/><Relationship Id="rId52" Type="http://schemas.openxmlformats.org/officeDocument/2006/relationships/image" Target="../media/image518.wmf"/><Relationship Id="rId4" Type="http://schemas.openxmlformats.org/officeDocument/2006/relationships/image" Target="../media/image494.wmf"/><Relationship Id="rId9" Type="http://schemas.openxmlformats.org/officeDocument/2006/relationships/oleObject" Target="../embeddings/oleObject500.bin"/><Relationship Id="rId14" Type="http://schemas.openxmlformats.org/officeDocument/2006/relationships/image" Target="../media/image499.wmf"/><Relationship Id="rId22" Type="http://schemas.openxmlformats.org/officeDocument/2006/relationships/image" Target="../media/image503.wmf"/><Relationship Id="rId27" Type="http://schemas.openxmlformats.org/officeDocument/2006/relationships/oleObject" Target="../embeddings/oleObject509.bin"/><Relationship Id="rId30" Type="http://schemas.openxmlformats.org/officeDocument/2006/relationships/image" Target="../media/image507.wmf"/><Relationship Id="rId35" Type="http://schemas.openxmlformats.org/officeDocument/2006/relationships/oleObject" Target="../embeddings/oleObject513.bin"/><Relationship Id="rId43" Type="http://schemas.openxmlformats.org/officeDocument/2006/relationships/oleObject" Target="../embeddings/oleObject517.bin"/><Relationship Id="rId48" Type="http://schemas.openxmlformats.org/officeDocument/2006/relationships/image" Target="../media/image516.wmf"/><Relationship Id="rId8" Type="http://schemas.openxmlformats.org/officeDocument/2006/relationships/image" Target="../media/image496.wmf"/><Relationship Id="rId51" Type="http://schemas.openxmlformats.org/officeDocument/2006/relationships/oleObject" Target="../embeddings/oleObject521.bin"/><Relationship Id="rId3" Type="http://schemas.openxmlformats.org/officeDocument/2006/relationships/oleObject" Target="../embeddings/oleObject497.bin"/><Relationship Id="rId12" Type="http://schemas.openxmlformats.org/officeDocument/2006/relationships/image" Target="../media/image498.wmf"/><Relationship Id="rId17" Type="http://schemas.openxmlformats.org/officeDocument/2006/relationships/oleObject" Target="../embeddings/oleObject504.bin"/><Relationship Id="rId25" Type="http://schemas.openxmlformats.org/officeDocument/2006/relationships/oleObject" Target="../embeddings/oleObject508.bin"/><Relationship Id="rId33" Type="http://schemas.openxmlformats.org/officeDocument/2006/relationships/oleObject" Target="../embeddings/oleObject512.bin"/><Relationship Id="rId38" Type="http://schemas.openxmlformats.org/officeDocument/2006/relationships/image" Target="../media/image511.wmf"/><Relationship Id="rId46" Type="http://schemas.openxmlformats.org/officeDocument/2006/relationships/image" Target="../media/image515.wmf"/><Relationship Id="rId20" Type="http://schemas.openxmlformats.org/officeDocument/2006/relationships/image" Target="../media/image502.wmf"/><Relationship Id="rId41" Type="http://schemas.openxmlformats.org/officeDocument/2006/relationships/oleObject" Target="../embeddings/oleObject516.bin"/><Relationship Id="rId1" Type="http://schemas.openxmlformats.org/officeDocument/2006/relationships/vmlDrawing" Target="../drawings/vmlDrawing33.vml"/><Relationship Id="rId6" Type="http://schemas.openxmlformats.org/officeDocument/2006/relationships/image" Target="../media/image495.wmf"/></Relationships>
</file>

<file path=ppt/slides/_rels/slide3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27.bin"/><Relationship Id="rId18" Type="http://schemas.openxmlformats.org/officeDocument/2006/relationships/image" Target="../media/image526.wmf"/><Relationship Id="rId26" Type="http://schemas.openxmlformats.org/officeDocument/2006/relationships/image" Target="../media/image530.wmf"/><Relationship Id="rId39" Type="http://schemas.openxmlformats.org/officeDocument/2006/relationships/oleObject" Target="../embeddings/oleObject540.bin"/><Relationship Id="rId21" Type="http://schemas.openxmlformats.org/officeDocument/2006/relationships/oleObject" Target="../embeddings/oleObject531.bin"/><Relationship Id="rId34" Type="http://schemas.openxmlformats.org/officeDocument/2006/relationships/image" Target="../media/image534.wmf"/><Relationship Id="rId42" Type="http://schemas.openxmlformats.org/officeDocument/2006/relationships/image" Target="../media/image538.wmf"/><Relationship Id="rId47" Type="http://schemas.openxmlformats.org/officeDocument/2006/relationships/oleObject" Target="../embeddings/oleObject544.bin"/><Relationship Id="rId50" Type="http://schemas.openxmlformats.org/officeDocument/2006/relationships/image" Target="../media/image542.wmf"/><Relationship Id="rId55" Type="http://schemas.openxmlformats.org/officeDocument/2006/relationships/oleObject" Target="../embeddings/oleObject548.bin"/><Relationship Id="rId7" Type="http://schemas.openxmlformats.org/officeDocument/2006/relationships/oleObject" Target="../embeddings/oleObject52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25.wmf"/><Relationship Id="rId29" Type="http://schemas.openxmlformats.org/officeDocument/2006/relationships/oleObject" Target="../embeddings/oleObject535.bin"/><Relationship Id="rId11" Type="http://schemas.openxmlformats.org/officeDocument/2006/relationships/oleObject" Target="../embeddings/oleObject526.bin"/><Relationship Id="rId24" Type="http://schemas.openxmlformats.org/officeDocument/2006/relationships/image" Target="../media/image529.wmf"/><Relationship Id="rId32" Type="http://schemas.openxmlformats.org/officeDocument/2006/relationships/image" Target="../media/image533.wmf"/><Relationship Id="rId37" Type="http://schemas.openxmlformats.org/officeDocument/2006/relationships/oleObject" Target="../embeddings/oleObject539.bin"/><Relationship Id="rId40" Type="http://schemas.openxmlformats.org/officeDocument/2006/relationships/image" Target="../media/image537.wmf"/><Relationship Id="rId45" Type="http://schemas.openxmlformats.org/officeDocument/2006/relationships/oleObject" Target="../embeddings/oleObject543.bin"/><Relationship Id="rId53" Type="http://schemas.openxmlformats.org/officeDocument/2006/relationships/oleObject" Target="../embeddings/oleObject547.bin"/><Relationship Id="rId58" Type="http://schemas.openxmlformats.org/officeDocument/2006/relationships/image" Target="../media/image546.wmf"/><Relationship Id="rId5" Type="http://schemas.openxmlformats.org/officeDocument/2006/relationships/oleObject" Target="../embeddings/oleObject523.bin"/><Relationship Id="rId61" Type="http://schemas.openxmlformats.org/officeDocument/2006/relationships/oleObject" Target="../embeddings/oleObject551.bin"/><Relationship Id="rId19" Type="http://schemas.openxmlformats.org/officeDocument/2006/relationships/oleObject" Target="../embeddings/oleObject530.bin"/><Relationship Id="rId14" Type="http://schemas.openxmlformats.org/officeDocument/2006/relationships/image" Target="../media/image524.wmf"/><Relationship Id="rId22" Type="http://schemas.openxmlformats.org/officeDocument/2006/relationships/image" Target="../media/image528.wmf"/><Relationship Id="rId27" Type="http://schemas.openxmlformats.org/officeDocument/2006/relationships/oleObject" Target="../embeddings/oleObject534.bin"/><Relationship Id="rId30" Type="http://schemas.openxmlformats.org/officeDocument/2006/relationships/image" Target="../media/image532.wmf"/><Relationship Id="rId35" Type="http://schemas.openxmlformats.org/officeDocument/2006/relationships/oleObject" Target="../embeddings/oleObject538.bin"/><Relationship Id="rId43" Type="http://schemas.openxmlformats.org/officeDocument/2006/relationships/oleObject" Target="../embeddings/oleObject542.bin"/><Relationship Id="rId48" Type="http://schemas.openxmlformats.org/officeDocument/2006/relationships/image" Target="../media/image541.wmf"/><Relationship Id="rId56" Type="http://schemas.openxmlformats.org/officeDocument/2006/relationships/image" Target="../media/image545.wmf"/><Relationship Id="rId8" Type="http://schemas.openxmlformats.org/officeDocument/2006/relationships/image" Target="../media/image521.wmf"/><Relationship Id="rId51" Type="http://schemas.openxmlformats.org/officeDocument/2006/relationships/oleObject" Target="../embeddings/oleObject546.bin"/><Relationship Id="rId3" Type="http://schemas.openxmlformats.org/officeDocument/2006/relationships/oleObject" Target="../embeddings/oleObject522.bin"/><Relationship Id="rId12" Type="http://schemas.openxmlformats.org/officeDocument/2006/relationships/image" Target="../media/image523.wmf"/><Relationship Id="rId17" Type="http://schemas.openxmlformats.org/officeDocument/2006/relationships/oleObject" Target="../embeddings/oleObject529.bin"/><Relationship Id="rId25" Type="http://schemas.openxmlformats.org/officeDocument/2006/relationships/oleObject" Target="../embeddings/oleObject533.bin"/><Relationship Id="rId33" Type="http://schemas.openxmlformats.org/officeDocument/2006/relationships/oleObject" Target="../embeddings/oleObject537.bin"/><Relationship Id="rId38" Type="http://schemas.openxmlformats.org/officeDocument/2006/relationships/image" Target="../media/image536.wmf"/><Relationship Id="rId46" Type="http://schemas.openxmlformats.org/officeDocument/2006/relationships/image" Target="../media/image540.wmf"/><Relationship Id="rId59" Type="http://schemas.openxmlformats.org/officeDocument/2006/relationships/oleObject" Target="../embeddings/oleObject550.bin"/><Relationship Id="rId20" Type="http://schemas.openxmlformats.org/officeDocument/2006/relationships/image" Target="../media/image527.wmf"/><Relationship Id="rId41" Type="http://schemas.openxmlformats.org/officeDocument/2006/relationships/oleObject" Target="../embeddings/oleObject541.bin"/><Relationship Id="rId54" Type="http://schemas.openxmlformats.org/officeDocument/2006/relationships/image" Target="../media/image544.wmf"/><Relationship Id="rId62" Type="http://schemas.openxmlformats.org/officeDocument/2006/relationships/image" Target="../media/image548.w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520.wmf"/><Relationship Id="rId15" Type="http://schemas.openxmlformats.org/officeDocument/2006/relationships/oleObject" Target="../embeddings/oleObject528.bin"/><Relationship Id="rId23" Type="http://schemas.openxmlformats.org/officeDocument/2006/relationships/oleObject" Target="../embeddings/oleObject532.bin"/><Relationship Id="rId28" Type="http://schemas.openxmlformats.org/officeDocument/2006/relationships/image" Target="../media/image531.wmf"/><Relationship Id="rId36" Type="http://schemas.openxmlformats.org/officeDocument/2006/relationships/image" Target="../media/image535.wmf"/><Relationship Id="rId49" Type="http://schemas.openxmlformats.org/officeDocument/2006/relationships/oleObject" Target="../embeddings/oleObject545.bin"/><Relationship Id="rId57" Type="http://schemas.openxmlformats.org/officeDocument/2006/relationships/oleObject" Target="../embeddings/oleObject549.bin"/><Relationship Id="rId10" Type="http://schemas.openxmlformats.org/officeDocument/2006/relationships/image" Target="../media/image522.wmf"/><Relationship Id="rId31" Type="http://schemas.openxmlformats.org/officeDocument/2006/relationships/oleObject" Target="../embeddings/oleObject536.bin"/><Relationship Id="rId44" Type="http://schemas.openxmlformats.org/officeDocument/2006/relationships/image" Target="../media/image539.wmf"/><Relationship Id="rId52" Type="http://schemas.openxmlformats.org/officeDocument/2006/relationships/image" Target="../media/image543.wmf"/><Relationship Id="rId60" Type="http://schemas.openxmlformats.org/officeDocument/2006/relationships/image" Target="../media/image547.wmf"/><Relationship Id="rId4" Type="http://schemas.openxmlformats.org/officeDocument/2006/relationships/image" Target="../media/image519.wmf"/><Relationship Id="rId9" Type="http://schemas.openxmlformats.org/officeDocument/2006/relationships/oleObject" Target="../embeddings/oleObject525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wmf"/><Relationship Id="rId20" Type="http://schemas.openxmlformats.org/officeDocument/2006/relationships/image" Target="../media/image10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1.wmf"/><Relationship Id="rId3" Type="http://schemas.openxmlformats.org/officeDocument/2006/relationships/oleObject" Target="../embeddings/oleObject552.bin"/><Relationship Id="rId7" Type="http://schemas.openxmlformats.org/officeDocument/2006/relationships/oleObject" Target="../embeddings/oleObject554.bin"/><Relationship Id="rId12" Type="http://schemas.openxmlformats.org/officeDocument/2006/relationships/image" Target="../media/image55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550.wmf"/><Relationship Id="rId11" Type="http://schemas.openxmlformats.org/officeDocument/2006/relationships/oleObject" Target="../embeddings/oleObject556.bin"/><Relationship Id="rId5" Type="http://schemas.openxmlformats.org/officeDocument/2006/relationships/oleObject" Target="../embeddings/oleObject553.bin"/><Relationship Id="rId10" Type="http://schemas.openxmlformats.org/officeDocument/2006/relationships/image" Target="../media/image552.emf"/><Relationship Id="rId4" Type="http://schemas.openxmlformats.org/officeDocument/2006/relationships/image" Target="../media/image549.wmf"/><Relationship Id="rId9" Type="http://schemas.openxmlformats.org/officeDocument/2006/relationships/oleObject" Target="../embeddings/oleObject555.bin"/></Relationships>
</file>

<file path=ppt/slides/_rels/slide4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62.bin"/><Relationship Id="rId18" Type="http://schemas.openxmlformats.org/officeDocument/2006/relationships/image" Target="../media/image561.wmf"/><Relationship Id="rId26" Type="http://schemas.openxmlformats.org/officeDocument/2006/relationships/image" Target="../media/image565.wmf"/><Relationship Id="rId39" Type="http://schemas.openxmlformats.org/officeDocument/2006/relationships/oleObject" Target="../embeddings/oleObject575.bin"/><Relationship Id="rId21" Type="http://schemas.openxmlformats.org/officeDocument/2006/relationships/oleObject" Target="../embeddings/oleObject566.bin"/><Relationship Id="rId34" Type="http://schemas.openxmlformats.org/officeDocument/2006/relationships/image" Target="../media/image569.wmf"/><Relationship Id="rId42" Type="http://schemas.openxmlformats.org/officeDocument/2006/relationships/image" Target="../media/image573.wmf"/><Relationship Id="rId7" Type="http://schemas.openxmlformats.org/officeDocument/2006/relationships/oleObject" Target="../embeddings/oleObject55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60.wmf"/><Relationship Id="rId20" Type="http://schemas.openxmlformats.org/officeDocument/2006/relationships/image" Target="../media/image562.wmf"/><Relationship Id="rId29" Type="http://schemas.openxmlformats.org/officeDocument/2006/relationships/oleObject" Target="../embeddings/oleObject570.bin"/><Relationship Id="rId41" Type="http://schemas.openxmlformats.org/officeDocument/2006/relationships/oleObject" Target="../embeddings/oleObject576.bin"/><Relationship Id="rId1" Type="http://schemas.openxmlformats.org/officeDocument/2006/relationships/vmlDrawing" Target="../drawings/vmlDrawing36.vml"/><Relationship Id="rId6" Type="http://schemas.openxmlformats.org/officeDocument/2006/relationships/image" Target="../media/image555.emf"/><Relationship Id="rId11" Type="http://schemas.openxmlformats.org/officeDocument/2006/relationships/oleObject" Target="../embeddings/oleObject561.bin"/><Relationship Id="rId24" Type="http://schemas.openxmlformats.org/officeDocument/2006/relationships/image" Target="../media/image564.wmf"/><Relationship Id="rId32" Type="http://schemas.openxmlformats.org/officeDocument/2006/relationships/image" Target="../media/image568.wmf"/><Relationship Id="rId37" Type="http://schemas.openxmlformats.org/officeDocument/2006/relationships/oleObject" Target="../embeddings/oleObject574.bin"/><Relationship Id="rId40" Type="http://schemas.openxmlformats.org/officeDocument/2006/relationships/image" Target="../media/image572.wmf"/><Relationship Id="rId5" Type="http://schemas.openxmlformats.org/officeDocument/2006/relationships/oleObject" Target="../embeddings/oleObject558.bin"/><Relationship Id="rId15" Type="http://schemas.openxmlformats.org/officeDocument/2006/relationships/oleObject" Target="../embeddings/oleObject563.bin"/><Relationship Id="rId23" Type="http://schemas.openxmlformats.org/officeDocument/2006/relationships/oleObject" Target="../embeddings/oleObject567.bin"/><Relationship Id="rId28" Type="http://schemas.openxmlformats.org/officeDocument/2006/relationships/image" Target="../media/image566.emf"/><Relationship Id="rId36" Type="http://schemas.openxmlformats.org/officeDocument/2006/relationships/image" Target="../media/image570.wmf"/><Relationship Id="rId10" Type="http://schemas.openxmlformats.org/officeDocument/2006/relationships/image" Target="../media/image557.wmf"/><Relationship Id="rId19" Type="http://schemas.openxmlformats.org/officeDocument/2006/relationships/oleObject" Target="../embeddings/oleObject565.bin"/><Relationship Id="rId31" Type="http://schemas.openxmlformats.org/officeDocument/2006/relationships/oleObject" Target="../embeddings/oleObject571.bin"/><Relationship Id="rId44" Type="http://schemas.openxmlformats.org/officeDocument/2006/relationships/image" Target="../media/image574.wmf"/><Relationship Id="rId4" Type="http://schemas.openxmlformats.org/officeDocument/2006/relationships/image" Target="../media/image554.wmf"/><Relationship Id="rId9" Type="http://schemas.openxmlformats.org/officeDocument/2006/relationships/oleObject" Target="../embeddings/oleObject560.bin"/><Relationship Id="rId14" Type="http://schemas.openxmlformats.org/officeDocument/2006/relationships/image" Target="../media/image559.emf"/><Relationship Id="rId22" Type="http://schemas.openxmlformats.org/officeDocument/2006/relationships/image" Target="../media/image563.png"/><Relationship Id="rId27" Type="http://schemas.openxmlformats.org/officeDocument/2006/relationships/oleObject" Target="../embeddings/oleObject569.bin"/><Relationship Id="rId30" Type="http://schemas.openxmlformats.org/officeDocument/2006/relationships/image" Target="../media/image567.emf"/><Relationship Id="rId35" Type="http://schemas.openxmlformats.org/officeDocument/2006/relationships/oleObject" Target="../embeddings/oleObject573.bin"/><Relationship Id="rId43" Type="http://schemas.openxmlformats.org/officeDocument/2006/relationships/oleObject" Target="../embeddings/oleObject577.bin"/><Relationship Id="rId8" Type="http://schemas.openxmlformats.org/officeDocument/2006/relationships/image" Target="../media/image556.wmf"/><Relationship Id="rId3" Type="http://schemas.openxmlformats.org/officeDocument/2006/relationships/oleObject" Target="../embeddings/oleObject557.bin"/><Relationship Id="rId12" Type="http://schemas.openxmlformats.org/officeDocument/2006/relationships/image" Target="../media/image558.wmf"/><Relationship Id="rId17" Type="http://schemas.openxmlformats.org/officeDocument/2006/relationships/oleObject" Target="../embeddings/oleObject564.bin"/><Relationship Id="rId25" Type="http://schemas.openxmlformats.org/officeDocument/2006/relationships/oleObject" Target="../embeddings/oleObject568.bin"/><Relationship Id="rId33" Type="http://schemas.openxmlformats.org/officeDocument/2006/relationships/oleObject" Target="../embeddings/oleObject572.bin"/><Relationship Id="rId38" Type="http://schemas.openxmlformats.org/officeDocument/2006/relationships/image" Target="../media/image571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7.wmf"/><Relationship Id="rId13" Type="http://schemas.openxmlformats.org/officeDocument/2006/relationships/oleObject" Target="../embeddings/oleObject583.bin"/><Relationship Id="rId18" Type="http://schemas.openxmlformats.org/officeDocument/2006/relationships/image" Target="../media/image582.emf"/><Relationship Id="rId3" Type="http://schemas.openxmlformats.org/officeDocument/2006/relationships/oleObject" Target="../embeddings/oleObject578.bin"/><Relationship Id="rId21" Type="http://schemas.openxmlformats.org/officeDocument/2006/relationships/oleObject" Target="../embeddings/oleObject587.bin"/><Relationship Id="rId7" Type="http://schemas.openxmlformats.org/officeDocument/2006/relationships/oleObject" Target="../embeddings/oleObject580.bin"/><Relationship Id="rId12" Type="http://schemas.openxmlformats.org/officeDocument/2006/relationships/image" Target="../media/image579.wmf"/><Relationship Id="rId17" Type="http://schemas.openxmlformats.org/officeDocument/2006/relationships/oleObject" Target="../embeddings/oleObject58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81.wmf"/><Relationship Id="rId20" Type="http://schemas.openxmlformats.org/officeDocument/2006/relationships/image" Target="../media/image583.emf"/><Relationship Id="rId1" Type="http://schemas.openxmlformats.org/officeDocument/2006/relationships/vmlDrawing" Target="../drawings/vmlDrawing37.vml"/><Relationship Id="rId6" Type="http://schemas.openxmlformats.org/officeDocument/2006/relationships/image" Target="../media/image576.wmf"/><Relationship Id="rId11" Type="http://schemas.openxmlformats.org/officeDocument/2006/relationships/oleObject" Target="../embeddings/oleObject582.bin"/><Relationship Id="rId5" Type="http://schemas.openxmlformats.org/officeDocument/2006/relationships/oleObject" Target="../embeddings/oleObject579.bin"/><Relationship Id="rId15" Type="http://schemas.openxmlformats.org/officeDocument/2006/relationships/oleObject" Target="../embeddings/oleObject584.bin"/><Relationship Id="rId10" Type="http://schemas.openxmlformats.org/officeDocument/2006/relationships/image" Target="../media/image578.wmf"/><Relationship Id="rId19" Type="http://schemas.openxmlformats.org/officeDocument/2006/relationships/oleObject" Target="../embeddings/oleObject586.bin"/><Relationship Id="rId4" Type="http://schemas.openxmlformats.org/officeDocument/2006/relationships/image" Target="../media/image575.wmf"/><Relationship Id="rId9" Type="http://schemas.openxmlformats.org/officeDocument/2006/relationships/oleObject" Target="../embeddings/oleObject581.bin"/><Relationship Id="rId14" Type="http://schemas.openxmlformats.org/officeDocument/2006/relationships/image" Target="../media/image580.wmf"/><Relationship Id="rId22" Type="http://schemas.openxmlformats.org/officeDocument/2006/relationships/image" Target="../media/image584.wmf"/></Relationships>
</file>

<file path=ppt/slides/_rels/slide4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93.bin"/><Relationship Id="rId18" Type="http://schemas.openxmlformats.org/officeDocument/2006/relationships/image" Target="../media/image592.emf"/><Relationship Id="rId26" Type="http://schemas.openxmlformats.org/officeDocument/2006/relationships/image" Target="../media/image596.wmf"/><Relationship Id="rId39" Type="http://schemas.openxmlformats.org/officeDocument/2006/relationships/oleObject" Target="../embeddings/oleObject606.bin"/><Relationship Id="rId21" Type="http://schemas.openxmlformats.org/officeDocument/2006/relationships/oleObject" Target="../embeddings/oleObject597.bin"/><Relationship Id="rId34" Type="http://schemas.openxmlformats.org/officeDocument/2006/relationships/image" Target="../media/image600.wmf"/><Relationship Id="rId42" Type="http://schemas.openxmlformats.org/officeDocument/2006/relationships/image" Target="../media/image604.emf"/><Relationship Id="rId7" Type="http://schemas.openxmlformats.org/officeDocument/2006/relationships/oleObject" Target="../embeddings/oleObject59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91.emf"/><Relationship Id="rId29" Type="http://schemas.openxmlformats.org/officeDocument/2006/relationships/oleObject" Target="../embeddings/oleObject601.bin"/><Relationship Id="rId1" Type="http://schemas.openxmlformats.org/officeDocument/2006/relationships/vmlDrawing" Target="../drawings/vmlDrawing38.vml"/><Relationship Id="rId6" Type="http://schemas.openxmlformats.org/officeDocument/2006/relationships/image" Target="../media/image586.wmf"/><Relationship Id="rId11" Type="http://schemas.openxmlformats.org/officeDocument/2006/relationships/oleObject" Target="../embeddings/oleObject592.bin"/><Relationship Id="rId24" Type="http://schemas.openxmlformats.org/officeDocument/2006/relationships/image" Target="../media/image595.emf"/><Relationship Id="rId32" Type="http://schemas.openxmlformats.org/officeDocument/2006/relationships/image" Target="../media/image599.wmf"/><Relationship Id="rId37" Type="http://schemas.openxmlformats.org/officeDocument/2006/relationships/oleObject" Target="../embeddings/oleObject605.bin"/><Relationship Id="rId40" Type="http://schemas.openxmlformats.org/officeDocument/2006/relationships/image" Target="../media/image603.wmf"/><Relationship Id="rId45" Type="http://schemas.openxmlformats.org/officeDocument/2006/relationships/oleObject" Target="../embeddings/oleObject609.bin"/><Relationship Id="rId5" Type="http://schemas.openxmlformats.org/officeDocument/2006/relationships/oleObject" Target="../embeddings/oleObject589.bin"/><Relationship Id="rId15" Type="http://schemas.openxmlformats.org/officeDocument/2006/relationships/oleObject" Target="../embeddings/oleObject594.bin"/><Relationship Id="rId23" Type="http://schemas.openxmlformats.org/officeDocument/2006/relationships/oleObject" Target="../embeddings/oleObject598.bin"/><Relationship Id="rId28" Type="http://schemas.openxmlformats.org/officeDocument/2006/relationships/image" Target="../media/image597.emf"/><Relationship Id="rId36" Type="http://schemas.openxmlformats.org/officeDocument/2006/relationships/image" Target="../media/image601.wmf"/><Relationship Id="rId10" Type="http://schemas.openxmlformats.org/officeDocument/2006/relationships/image" Target="../media/image588.emf"/><Relationship Id="rId19" Type="http://schemas.openxmlformats.org/officeDocument/2006/relationships/oleObject" Target="../embeddings/oleObject596.bin"/><Relationship Id="rId31" Type="http://schemas.openxmlformats.org/officeDocument/2006/relationships/oleObject" Target="../embeddings/oleObject602.bin"/><Relationship Id="rId44" Type="http://schemas.openxmlformats.org/officeDocument/2006/relationships/image" Target="../media/image605.wmf"/><Relationship Id="rId4" Type="http://schemas.openxmlformats.org/officeDocument/2006/relationships/image" Target="../media/image585.emf"/><Relationship Id="rId9" Type="http://schemas.openxmlformats.org/officeDocument/2006/relationships/oleObject" Target="../embeddings/oleObject591.bin"/><Relationship Id="rId14" Type="http://schemas.openxmlformats.org/officeDocument/2006/relationships/image" Target="../media/image590.emf"/><Relationship Id="rId22" Type="http://schemas.openxmlformats.org/officeDocument/2006/relationships/image" Target="../media/image594.wmf"/><Relationship Id="rId27" Type="http://schemas.openxmlformats.org/officeDocument/2006/relationships/oleObject" Target="../embeddings/oleObject600.bin"/><Relationship Id="rId30" Type="http://schemas.openxmlformats.org/officeDocument/2006/relationships/image" Target="../media/image598.wmf"/><Relationship Id="rId35" Type="http://schemas.openxmlformats.org/officeDocument/2006/relationships/oleObject" Target="../embeddings/oleObject604.bin"/><Relationship Id="rId43" Type="http://schemas.openxmlformats.org/officeDocument/2006/relationships/oleObject" Target="../embeddings/oleObject608.bin"/><Relationship Id="rId8" Type="http://schemas.openxmlformats.org/officeDocument/2006/relationships/image" Target="../media/image587.wmf"/><Relationship Id="rId3" Type="http://schemas.openxmlformats.org/officeDocument/2006/relationships/oleObject" Target="../embeddings/oleObject588.bin"/><Relationship Id="rId12" Type="http://schemas.openxmlformats.org/officeDocument/2006/relationships/image" Target="../media/image589.emf"/><Relationship Id="rId17" Type="http://schemas.openxmlformats.org/officeDocument/2006/relationships/oleObject" Target="../embeddings/oleObject595.bin"/><Relationship Id="rId25" Type="http://schemas.openxmlformats.org/officeDocument/2006/relationships/oleObject" Target="../embeddings/oleObject599.bin"/><Relationship Id="rId33" Type="http://schemas.openxmlformats.org/officeDocument/2006/relationships/oleObject" Target="../embeddings/oleObject603.bin"/><Relationship Id="rId38" Type="http://schemas.openxmlformats.org/officeDocument/2006/relationships/image" Target="../media/image602.wmf"/><Relationship Id="rId20" Type="http://schemas.openxmlformats.org/officeDocument/2006/relationships/image" Target="../media/image593.emf"/><Relationship Id="rId41" Type="http://schemas.openxmlformats.org/officeDocument/2006/relationships/oleObject" Target="../embeddings/oleObject607.bin"/></Relationships>
</file>

<file path=ppt/slides/_rels/slide4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15.bin"/><Relationship Id="rId18" Type="http://schemas.openxmlformats.org/officeDocument/2006/relationships/image" Target="../media/image613.wmf"/><Relationship Id="rId26" Type="http://schemas.openxmlformats.org/officeDocument/2006/relationships/image" Target="../media/image617.wmf"/><Relationship Id="rId39" Type="http://schemas.openxmlformats.org/officeDocument/2006/relationships/oleObject" Target="../embeddings/oleObject628.bin"/><Relationship Id="rId21" Type="http://schemas.openxmlformats.org/officeDocument/2006/relationships/oleObject" Target="../embeddings/oleObject619.bin"/><Relationship Id="rId34" Type="http://schemas.openxmlformats.org/officeDocument/2006/relationships/image" Target="../media/image621.wmf"/><Relationship Id="rId42" Type="http://schemas.openxmlformats.org/officeDocument/2006/relationships/image" Target="../media/image625.wmf"/><Relationship Id="rId7" Type="http://schemas.openxmlformats.org/officeDocument/2006/relationships/oleObject" Target="../embeddings/oleObject61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12.wmf"/><Relationship Id="rId20" Type="http://schemas.openxmlformats.org/officeDocument/2006/relationships/image" Target="../media/image614.wmf"/><Relationship Id="rId29" Type="http://schemas.openxmlformats.org/officeDocument/2006/relationships/oleObject" Target="../embeddings/oleObject623.bin"/><Relationship Id="rId41" Type="http://schemas.openxmlformats.org/officeDocument/2006/relationships/oleObject" Target="../embeddings/oleObject629.bin"/><Relationship Id="rId1" Type="http://schemas.openxmlformats.org/officeDocument/2006/relationships/vmlDrawing" Target="../drawings/vmlDrawing39.vml"/><Relationship Id="rId6" Type="http://schemas.openxmlformats.org/officeDocument/2006/relationships/image" Target="../media/image607.wmf"/><Relationship Id="rId11" Type="http://schemas.openxmlformats.org/officeDocument/2006/relationships/oleObject" Target="../embeddings/oleObject614.bin"/><Relationship Id="rId24" Type="http://schemas.openxmlformats.org/officeDocument/2006/relationships/image" Target="../media/image616.wmf"/><Relationship Id="rId32" Type="http://schemas.openxmlformats.org/officeDocument/2006/relationships/image" Target="../media/image620.wmf"/><Relationship Id="rId37" Type="http://schemas.openxmlformats.org/officeDocument/2006/relationships/oleObject" Target="../embeddings/oleObject627.bin"/><Relationship Id="rId40" Type="http://schemas.openxmlformats.org/officeDocument/2006/relationships/image" Target="../media/image624.wmf"/><Relationship Id="rId5" Type="http://schemas.openxmlformats.org/officeDocument/2006/relationships/oleObject" Target="../embeddings/oleObject611.bin"/><Relationship Id="rId15" Type="http://schemas.openxmlformats.org/officeDocument/2006/relationships/oleObject" Target="../embeddings/oleObject616.bin"/><Relationship Id="rId23" Type="http://schemas.openxmlformats.org/officeDocument/2006/relationships/oleObject" Target="../embeddings/oleObject620.bin"/><Relationship Id="rId28" Type="http://schemas.openxmlformats.org/officeDocument/2006/relationships/image" Target="../media/image618.wmf"/><Relationship Id="rId36" Type="http://schemas.openxmlformats.org/officeDocument/2006/relationships/image" Target="../media/image622.wmf"/><Relationship Id="rId10" Type="http://schemas.openxmlformats.org/officeDocument/2006/relationships/image" Target="../media/image609.wmf"/><Relationship Id="rId19" Type="http://schemas.openxmlformats.org/officeDocument/2006/relationships/oleObject" Target="../embeddings/oleObject618.bin"/><Relationship Id="rId31" Type="http://schemas.openxmlformats.org/officeDocument/2006/relationships/oleObject" Target="../embeddings/oleObject624.bin"/><Relationship Id="rId44" Type="http://schemas.openxmlformats.org/officeDocument/2006/relationships/image" Target="../media/image626.wmf"/><Relationship Id="rId4" Type="http://schemas.openxmlformats.org/officeDocument/2006/relationships/image" Target="../media/image606.wmf"/><Relationship Id="rId9" Type="http://schemas.openxmlformats.org/officeDocument/2006/relationships/oleObject" Target="../embeddings/oleObject613.bin"/><Relationship Id="rId14" Type="http://schemas.openxmlformats.org/officeDocument/2006/relationships/image" Target="../media/image611.wmf"/><Relationship Id="rId22" Type="http://schemas.openxmlformats.org/officeDocument/2006/relationships/image" Target="../media/image615.wmf"/><Relationship Id="rId27" Type="http://schemas.openxmlformats.org/officeDocument/2006/relationships/oleObject" Target="../embeddings/oleObject622.bin"/><Relationship Id="rId30" Type="http://schemas.openxmlformats.org/officeDocument/2006/relationships/image" Target="../media/image619.wmf"/><Relationship Id="rId35" Type="http://schemas.openxmlformats.org/officeDocument/2006/relationships/oleObject" Target="../embeddings/oleObject626.bin"/><Relationship Id="rId43" Type="http://schemas.openxmlformats.org/officeDocument/2006/relationships/oleObject" Target="../embeddings/oleObject630.bin"/><Relationship Id="rId8" Type="http://schemas.openxmlformats.org/officeDocument/2006/relationships/image" Target="../media/image608.wmf"/><Relationship Id="rId3" Type="http://schemas.openxmlformats.org/officeDocument/2006/relationships/oleObject" Target="../embeddings/oleObject610.bin"/><Relationship Id="rId12" Type="http://schemas.openxmlformats.org/officeDocument/2006/relationships/image" Target="../media/image610.wmf"/><Relationship Id="rId17" Type="http://schemas.openxmlformats.org/officeDocument/2006/relationships/oleObject" Target="../embeddings/oleObject617.bin"/><Relationship Id="rId25" Type="http://schemas.openxmlformats.org/officeDocument/2006/relationships/oleObject" Target="../embeddings/oleObject621.bin"/><Relationship Id="rId33" Type="http://schemas.openxmlformats.org/officeDocument/2006/relationships/oleObject" Target="../embeddings/oleObject625.bin"/><Relationship Id="rId38" Type="http://schemas.openxmlformats.org/officeDocument/2006/relationships/image" Target="../media/image623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9.wmf"/><Relationship Id="rId13" Type="http://schemas.openxmlformats.org/officeDocument/2006/relationships/oleObject" Target="../embeddings/oleObject636.bin"/><Relationship Id="rId18" Type="http://schemas.openxmlformats.org/officeDocument/2006/relationships/image" Target="../media/image634.wmf"/><Relationship Id="rId3" Type="http://schemas.openxmlformats.org/officeDocument/2006/relationships/oleObject" Target="../embeddings/oleObject631.bin"/><Relationship Id="rId21" Type="http://schemas.openxmlformats.org/officeDocument/2006/relationships/oleObject" Target="../embeddings/oleObject640.bin"/><Relationship Id="rId7" Type="http://schemas.openxmlformats.org/officeDocument/2006/relationships/oleObject" Target="../embeddings/oleObject633.bin"/><Relationship Id="rId12" Type="http://schemas.openxmlformats.org/officeDocument/2006/relationships/image" Target="../media/image631.wmf"/><Relationship Id="rId17" Type="http://schemas.openxmlformats.org/officeDocument/2006/relationships/oleObject" Target="../embeddings/oleObject63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33.wmf"/><Relationship Id="rId20" Type="http://schemas.openxmlformats.org/officeDocument/2006/relationships/image" Target="../media/image635.wmf"/><Relationship Id="rId1" Type="http://schemas.openxmlformats.org/officeDocument/2006/relationships/vmlDrawing" Target="../drawings/vmlDrawing40.vml"/><Relationship Id="rId6" Type="http://schemas.openxmlformats.org/officeDocument/2006/relationships/image" Target="../media/image628.wmf"/><Relationship Id="rId11" Type="http://schemas.openxmlformats.org/officeDocument/2006/relationships/oleObject" Target="../embeddings/oleObject635.bin"/><Relationship Id="rId5" Type="http://schemas.openxmlformats.org/officeDocument/2006/relationships/oleObject" Target="../embeddings/oleObject632.bin"/><Relationship Id="rId15" Type="http://schemas.openxmlformats.org/officeDocument/2006/relationships/oleObject" Target="../embeddings/oleObject637.bin"/><Relationship Id="rId10" Type="http://schemas.openxmlformats.org/officeDocument/2006/relationships/image" Target="../media/image630.wmf"/><Relationship Id="rId19" Type="http://schemas.openxmlformats.org/officeDocument/2006/relationships/oleObject" Target="../embeddings/oleObject639.bin"/><Relationship Id="rId4" Type="http://schemas.openxmlformats.org/officeDocument/2006/relationships/image" Target="../media/image627.wmf"/><Relationship Id="rId9" Type="http://schemas.openxmlformats.org/officeDocument/2006/relationships/oleObject" Target="../embeddings/oleObject634.bin"/><Relationship Id="rId14" Type="http://schemas.openxmlformats.org/officeDocument/2006/relationships/image" Target="../media/image632.wmf"/><Relationship Id="rId22" Type="http://schemas.openxmlformats.org/officeDocument/2006/relationships/image" Target="../media/image636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9.wmf"/><Relationship Id="rId13" Type="http://schemas.openxmlformats.org/officeDocument/2006/relationships/oleObject" Target="../embeddings/oleObject646.bin"/><Relationship Id="rId18" Type="http://schemas.openxmlformats.org/officeDocument/2006/relationships/image" Target="../media/image644.wmf"/><Relationship Id="rId26" Type="http://schemas.openxmlformats.org/officeDocument/2006/relationships/image" Target="../media/image648.wmf"/><Relationship Id="rId3" Type="http://schemas.openxmlformats.org/officeDocument/2006/relationships/oleObject" Target="../embeddings/oleObject641.bin"/><Relationship Id="rId21" Type="http://schemas.openxmlformats.org/officeDocument/2006/relationships/oleObject" Target="../embeddings/oleObject650.bin"/><Relationship Id="rId7" Type="http://schemas.openxmlformats.org/officeDocument/2006/relationships/oleObject" Target="../embeddings/oleObject643.bin"/><Relationship Id="rId12" Type="http://schemas.openxmlformats.org/officeDocument/2006/relationships/image" Target="../media/image641.wmf"/><Relationship Id="rId17" Type="http://schemas.openxmlformats.org/officeDocument/2006/relationships/oleObject" Target="../embeddings/oleObject648.bin"/><Relationship Id="rId25" Type="http://schemas.openxmlformats.org/officeDocument/2006/relationships/oleObject" Target="../embeddings/oleObject65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43.wmf"/><Relationship Id="rId20" Type="http://schemas.openxmlformats.org/officeDocument/2006/relationships/image" Target="../media/image645.wmf"/><Relationship Id="rId1" Type="http://schemas.openxmlformats.org/officeDocument/2006/relationships/vmlDrawing" Target="../drawings/vmlDrawing41.vml"/><Relationship Id="rId6" Type="http://schemas.openxmlformats.org/officeDocument/2006/relationships/image" Target="../media/image638.wmf"/><Relationship Id="rId11" Type="http://schemas.openxmlformats.org/officeDocument/2006/relationships/oleObject" Target="../embeddings/oleObject645.bin"/><Relationship Id="rId24" Type="http://schemas.openxmlformats.org/officeDocument/2006/relationships/image" Target="../media/image647.wmf"/><Relationship Id="rId5" Type="http://schemas.openxmlformats.org/officeDocument/2006/relationships/oleObject" Target="../embeddings/oleObject642.bin"/><Relationship Id="rId15" Type="http://schemas.openxmlformats.org/officeDocument/2006/relationships/oleObject" Target="../embeddings/oleObject647.bin"/><Relationship Id="rId23" Type="http://schemas.openxmlformats.org/officeDocument/2006/relationships/oleObject" Target="../embeddings/oleObject651.bin"/><Relationship Id="rId10" Type="http://schemas.openxmlformats.org/officeDocument/2006/relationships/image" Target="../media/image640.wmf"/><Relationship Id="rId19" Type="http://schemas.openxmlformats.org/officeDocument/2006/relationships/oleObject" Target="../embeddings/oleObject649.bin"/><Relationship Id="rId4" Type="http://schemas.openxmlformats.org/officeDocument/2006/relationships/image" Target="../media/image637.wmf"/><Relationship Id="rId9" Type="http://schemas.openxmlformats.org/officeDocument/2006/relationships/oleObject" Target="../embeddings/oleObject644.bin"/><Relationship Id="rId14" Type="http://schemas.openxmlformats.org/officeDocument/2006/relationships/image" Target="../media/image642.wmf"/><Relationship Id="rId22" Type="http://schemas.openxmlformats.org/officeDocument/2006/relationships/image" Target="../media/image646.wmf"/></Relationships>
</file>

<file path=ppt/slides/_rels/slide4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58.bin"/><Relationship Id="rId18" Type="http://schemas.openxmlformats.org/officeDocument/2006/relationships/image" Target="../media/image656.wmf"/><Relationship Id="rId26" Type="http://schemas.openxmlformats.org/officeDocument/2006/relationships/image" Target="../media/image660.wmf"/><Relationship Id="rId3" Type="http://schemas.openxmlformats.org/officeDocument/2006/relationships/oleObject" Target="../embeddings/oleObject653.bin"/><Relationship Id="rId21" Type="http://schemas.openxmlformats.org/officeDocument/2006/relationships/oleObject" Target="../embeddings/oleObject662.bin"/><Relationship Id="rId34" Type="http://schemas.openxmlformats.org/officeDocument/2006/relationships/image" Target="../media/image664.wmf"/><Relationship Id="rId7" Type="http://schemas.openxmlformats.org/officeDocument/2006/relationships/oleObject" Target="../embeddings/oleObject655.bin"/><Relationship Id="rId12" Type="http://schemas.openxmlformats.org/officeDocument/2006/relationships/image" Target="../media/image653.wmf"/><Relationship Id="rId17" Type="http://schemas.openxmlformats.org/officeDocument/2006/relationships/oleObject" Target="../embeddings/oleObject660.bin"/><Relationship Id="rId25" Type="http://schemas.openxmlformats.org/officeDocument/2006/relationships/oleObject" Target="../embeddings/oleObject664.bin"/><Relationship Id="rId33" Type="http://schemas.openxmlformats.org/officeDocument/2006/relationships/oleObject" Target="../embeddings/oleObject66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55.wmf"/><Relationship Id="rId20" Type="http://schemas.openxmlformats.org/officeDocument/2006/relationships/image" Target="../media/image657.wmf"/><Relationship Id="rId29" Type="http://schemas.openxmlformats.org/officeDocument/2006/relationships/oleObject" Target="../embeddings/oleObject666.bin"/><Relationship Id="rId1" Type="http://schemas.openxmlformats.org/officeDocument/2006/relationships/vmlDrawing" Target="../drawings/vmlDrawing42.vml"/><Relationship Id="rId6" Type="http://schemas.openxmlformats.org/officeDocument/2006/relationships/image" Target="../media/image650.wmf"/><Relationship Id="rId11" Type="http://schemas.openxmlformats.org/officeDocument/2006/relationships/oleObject" Target="../embeddings/oleObject657.bin"/><Relationship Id="rId24" Type="http://schemas.openxmlformats.org/officeDocument/2006/relationships/image" Target="../media/image659.wmf"/><Relationship Id="rId32" Type="http://schemas.openxmlformats.org/officeDocument/2006/relationships/image" Target="../media/image663.wmf"/><Relationship Id="rId5" Type="http://schemas.openxmlformats.org/officeDocument/2006/relationships/oleObject" Target="../embeddings/oleObject654.bin"/><Relationship Id="rId15" Type="http://schemas.openxmlformats.org/officeDocument/2006/relationships/oleObject" Target="../embeddings/oleObject659.bin"/><Relationship Id="rId23" Type="http://schemas.openxmlformats.org/officeDocument/2006/relationships/oleObject" Target="../embeddings/oleObject663.bin"/><Relationship Id="rId28" Type="http://schemas.openxmlformats.org/officeDocument/2006/relationships/image" Target="../media/image661.wmf"/><Relationship Id="rId10" Type="http://schemas.openxmlformats.org/officeDocument/2006/relationships/image" Target="../media/image652.wmf"/><Relationship Id="rId19" Type="http://schemas.openxmlformats.org/officeDocument/2006/relationships/oleObject" Target="../embeddings/oleObject661.bin"/><Relationship Id="rId31" Type="http://schemas.openxmlformats.org/officeDocument/2006/relationships/oleObject" Target="../embeddings/oleObject667.bin"/><Relationship Id="rId4" Type="http://schemas.openxmlformats.org/officeDocument/2006/relationships/image" Target="../media/image649.wmf"/><Relationship Id="rId9" Type="http://schemas.openxmlformats.org/officeDocument/2006/relationships/oleObject" Target="../embeddings/oleObject656.bin"/><Relationship Id="rId14" Type="http://schemas.openxmlformats.org/officeDocument/2006/relationships/image" Target="../media/image654.wmf"/><Relationship Id="rId22" Type="http://schemas.openxmlformats.org/officeDocument/2006/relationships/image" Target="../media/image658.wmf"/><Relationship Id="rId27" Type="http://schemas.openxmlformats.org/officeDocument/2006/relationships/oleObject" Target="../embeddings/oleObject665.bin"/><Relationship Id="rId30" Type="http://schemas.openxmlformats.org/officeDocument/2006/relationships/image" Target="../media/image662.wmf"/><Relationship Id="rId8" Type="http://schemas.openxmlformats.org/officeDocument/2006/relationships/image" Target="../media/image651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7.wmf"/><Relationship Id="rId13" Type="http://schemas.openxmlformats.org/officeDocument/2006/relationships/oleObject" Target="../embeddings/oleObject674.bin"/><Relationship Id="rId3" Type="http://schemas.openxmlformats.org/officeDocument/2006/relationships/oleObject" Target="../embeddings/oleObject669.bin"/><Relationship Id="rId7" Type="http://schemas.openxmlformats.org/officeDocument/2006/relationships/oleObject" Target="../embeddings/oleObject671.bin"/><Relationship Id="rId12" Type="http://schemas.openxmlformats.org/officeDocument/2006/relationships/image" Target="../media/image669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71.wmf"/><Relationship Id="rId1" Type="http://schemas.openxmlformats.org/officeDocument/2006/relationships/vmlDrawing" Target="../drawings/vmlDrawing43.vml"/><Relationship Id="rId6" Type="http://schemas.openxmlformats.org/officeDocument/2006/relationships/image" Target="../media/image666.emf"/><Relationship Id="rId11" Type="http://schemas.openxmlformats.org/officeDocument/2006/relationships/oleObject" Target="../embeddings/oleObject673.bin"/><Relationship Id="rId5" Type="http://schemas.openxmlformats.org/officeDocument/2006/relationships/oleObject" Target="../embeddings/oleObject670.bin"/><Relationship Id="rId15" Type="http://schemas.openxmlformats.org/officeDocument/2006/relationships/oleObject" Target="../embeddings/oleObject675.bin"/><Relationship Id="rId10" Type="http://schemas.openxmlformats.org/officeDocument/2006/relationships/image" Target="../media/image668.wmf"/><Relationship Id="rId4" Type="http://schemas.openxmlformats.org/officeDocument/2006/relationships/image" Target="../media/image665.wmf"/><Relationship Id="rId9" Type="http://schemas.openxmlformats.org/officeDocument/2006/relationships/oleObject" Target="../embeddings/oleObject672.bin"/><Relationship Id="rId14" Type="http://schemas.openxmlformats.org/officeDocument/2006/relationships/image" Target="../media/image670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4.wmf"/><Relationship Id="rId13" Type="http://schemas.openxmlformats.org/officeDocument/2006/relationships/oleObject" Target="../embeddings/oleObject681.bin"/><Relationship Id="rId18" Type="http://schemas.openxmlformats.org/officeDocument/2006/relationships/image" Target="../media/image679.wmf"/><Relationship Id="rId3" Type="http://schemas.openxmlformats.org/officeDocument/2006/relationships/oleObject" Target="../embeddings/oleObject676.bin"/><Relationship Id="rId7" Type="http://schemas.openxmlformats.org/officeDocument/2006/relationships/oleObject" Target="../embeddings/oleObject678.bin"/><Relationship Id="rId12" Type="http://schemas.openxmlformats.org/officeDocument/2006/relationships/image" Target="../media/image676.wmf"/><Relationship Id="rId17" Type="http://schemas.openxmlformats.org/officeDocument/2006/relationships/oleObject" Target="../embeddings/oleObject68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78.wmf"/><Relationship Id="rId1" Type="http://schemas.openxmlformats.org/officeDocument/2006/relationships/vmlDrawing" Target="../drawings/vmlDrawing44.vml"/><Relationship Id="rId6" Type="http://schemas.openxmlformats.org/officeDocument/2006/relationships/image" Target="../media/image673.wmf"/><Relationship Id="rId11" Type="http://schemas.openxmlformats.org/officeDocument/2006/relationships/oleObject" Target="../embeddings/oleObject680.bin"/><Relationship Id="rId5" Type="http://schemas.openxmlformats.org/officeDocument/2006/relationships/oleObject" Target="../embeddings/oleObject677.bin"/><Relationship Id="rId15" Type="http://schemas.openxmlformats.org/officeDocument/2006/relationships/oleObject" Target="../embeddings/oleObject682.bin"/><Relationship Id="rId10" Type="http://schemas.openxmlformats.org/officeDocument/2006/relationships/image" Target="../media/image675.wmf"/><Relationship Id="rId4" Type="http://schemas.openxmlformats.org/officeDocument/2006/relationships/image" Target="../media/image672.wmf"/><Relationship Id="rId9" Type="http://schemas.openxmlformats.org/officeDocument/2006/relationships/oleObject" Target="../embeddings/oleObject679.bin"/><Relationship Id="rId14" Type="http://schemas.openxmlformats.org/officeDocument/2006/relationships/image" Target="../media/image677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89.bin"/><Relationship Id="rId18" Type="http://schemas.openxmlformats.org/officeDocument/2006/relationships/image" Target="../media/image687.wmf"/><Relationship Id="rId26" Type="http://schemas.openxmlformats.org/officeDocument/2006/relationships/image" Target="../media/image691.wmf"/><Relationship Id="rId39" Type="http://schemas.openxmlformats.org/officeDocument/2006/relationships/oleObject" Target="../embeddings/oleObject702.bin"/><Relationship Id="rId21" Type="http://schemas.openxmlformats.org/officeDocument/2006/relationships/oleObject" Target="../embeddings/oleObject693.bin"/><Relationship Id="rId34" Type="http://schemas.openxmlformats.org/officeDocument/2006/relationships/image" Target="../media/image695.wmf"/><Relationship Id="rId42" Type="http://schemas.openxmlformats.org/officeDocument/2006/relationships/image" Target="../media/image699.wmf"/><Relationship Id="rId47" Type="http://schemas.openxmlformats.org/officeDocument/2006/relationships/oleObject" Target="../embeddings/oleObject706.bin"/><Relationship Id="rId50" Type="http://schemas.openxmlformats.org/officeDocument/2006/relationships/image" Target="../media/image703.wmf"/><Relationship Id="rId7" Type="http://schemas.openxmlformats.org/officeDocument/2006/relationships/oleObject" Target="../embeddings/oleObject68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86.wmf"/><Relationship Id="rId29" Type="http://schemas.openxmlformats.org/officeDocument/2006/relationships/oleObject" Target="../embeddings/oleObject697.bin"/><Relationship Id="rId11" Type="http://schemas.openxmlformats.org/officeDocument/2006/relationships/oleObject" Target="../embeddings/oleObject688.bin"/><Relationship Id="rId24" Type="http://schemas.openxmlformats.org/officeDocument/2006/relationships/image" Target="../media/image690.wmf"/><Relationship Id="rId32" Type="http://schemas.openxmlformats.org/officeDocument/2006/relationships/image" Target="../media/image694.wmf"/><Relationship Id="rId37" Type="http://schemas.openxmlformats.org/officeDocument/2006/relationships/oleObject" Target="../embeddings/oleObject701.bin"/><Relationship Id="rId40" Type="http://schemas.openxmlformats.org/officeDocument/2006/relationships/image" Target="../media/image698.wmf"/><Relationship Id="rId45" Type="http://schemas.openxmlformats.org/officeDocument/2006/relationships/oleObject" Target="../embeddings/oleObject705.bin"/><Relationship Id="rId53" Type="http://schemas.openxmlformats.org/officeDocument/2006/relationships/oleObject" Target="../embeddings/oleObject709.bin"/><Relationship Id="rId5" Type="http://schemas.openxmlformats.org/officeDocument/2006/relationships/oleObject" Target="../embeddings/oleObject685.bin"/><Relationship Id="rId10" Type="http://schemas.openxmlformats.org/officeDocument/2006/relationships/image" Target="../media/image683.wmf"/><Relationship Id="rId19" Type="http://schemas.openxmlformats.org/officeDocument/2006/relationships/oleObject" Target="../embeddings/oleObject692.bin"/><Relationship Id="rId31" Type="http://schemas.openxmlformats.org/officeDocument/2006/relationships/oleObject" Target="../embeddings/oleObject698.bin"/><Relationship Id="rId44" Type="http://schemas.openxmlformats.org/officeDocument/2006/relationships/image" Target="../media/image700.wmf"/><Relationship Id="rId52" Type="http://schemas.openxmlformats.org/officeDocument/2006/relationships/image" Target="../media/image704.wmf"/><Relationship Id="rId4" Type="http://schemas.openxmlformats.org/officeDocument/2006/relationships/image" Target="../media/image680.wmf"/><Relationship Id="rId9" Type="http://schemas.openxmlformats.org/officeDocument/2006/relationships/oleObject" Target="../embeddings/oleObject687.bin"/><Relationship Id="rId14" Type="http://schemas.openxmlformats.org/officeDocument/2006/relationships/image" Target="../media/image685.wmf"/><Relationship Id="rId22" Type="http://schemas.openxmlformats.org/officeDocument/2006/relationships/image" Target="../media/image689.wmf"/><Relationship Id="rId27" Type="http://schemas.openxmlformats.org/officeDocument/2006/relationships/oleObject" Target="../embeddings/oleObject696.bin"/><Relationship Id="rId30" Type="http://schemas.openxmlformats.org/officeDocument/2006/relationships/image" Target="../media/image693.wmf"/><Relationship Id="rId35" Type="http://schemas.openxmlformats.org/officeDocument/2006/relationships/oleObject" Target="../embeddings/oleObject700.bin"/><Relationship Id="rId43" Type="http://schemas.openxmlformats.org/officeDocument/2006/relationships/oleObject" Target="../embeddings/oleObject704.bin"/><Relationship Id="rId48" Type="http://schemas.openxmlformats.org/officeDocument/2006/relationships/image" Target="../media/image702.wmf"/><Relationship Id="rId8" Type="http://schemas.openxmlformats.org/officeDocument/2006/relationships/image" Target="../media/image682.wmf"/><Relationship Id="rId51" Type="http://schemas.openxmlformats.org/officeDocument/2006/relationships/oleObject" Target="../embeddings/oleObject708.bin"/><Relationship Id="rId3" Type="http://schemas.openxmlformats.org/officeDocument/2006/relationships/oleObject" Target="../embeddings/oleObject684.bin"/><Relationship Id="rId12" Type="http://schemas.openxmlformats.org/officeDocument/2006/relationships/image" Target="../media/image684.wmf"/><Relationship Id="rId17" Type="http://schemas.openxmlformats.org/officeDocument/2006/relationships/oleObject" Target="../embeddings/oleObject691.bin"/><Relationship Id="rId25" Type="http://schemas.openxmlformats.org/officeDocument/2006/relationships/oleObject" Target="../embeddings/oleObject695.bin"/><Relationship Id="rId33" Type="http://schemas.openxmlformats.org/officeDocument/2006/relationships/oleObject" Target="../embeddings/oleObject699.bin"/><Relationship Id="rId38" Type="http://schemas.openxmlformats.org/officeDocument/2006/relationships/image" Target="../media/image697.wmf"/><Relationship Id="rId46" Type="http://schemas.openxmlformats.org/officeDocument/2006/relationships/image" Target="../media/image701.wmf"/><Relationship Id="rId20" Type="http://schemas.openxmlformats.org/officeDocument/2006/relationships/image" Target="../media/image688.wmf"/><Relationship Id="rId41" Type="http://schemas.openxmlformats.org/officeDocument/2006/relationships/oleObject" Target="../embeddings/oleObject703.bin"/><Relationship Id="rId54" Type="http://schemas.openxmlformats.org/officeDocument/2006/relationships/image" Target="../media/image705.wmf"/><Relationship Id="rId1" Type="http://schemas.openxmlformats.org/officeDocument/2006/relationships/vmlDrawing" Target="../drawings/vmlDrawing45.vml"/><Relationship Id="rId6" Type="http://schemas.openxmlformats.org/officeDocument/2006/relationships/image" Target="../media/image681.wmf"/><Relationship Id="rId15" Type="http://schemas.openxmlformats.org/officeDocument/2006/relationships/oleObject" Target="../embeddings/oleObject690.bin"/><Relationship Id="rId23" Type="http://schemas.openxmlformats.org/officeDocument/2006/relationships/oleObject" Target="../embeddings/oleObject694.bin"/><Relationship Id="rId28" Type="http://schemas.openxmlformats.org/officeDocument/2006/relationships/image" Target="../media/image692.wmf"/><Relationship Id="rId36" Type="http://schemas.openxmlformats.org/officeDocument/2006/relationships/image" Target="../media/image696.wmf"/><Relationship Id="rId49" Type="http://schemas.openxmlformats.org/officeDocument/2006/relationships/oleObject" Target="../embeddings/oleObject707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8.wmf"/><Relationship Id="rId13" Type="http://schemas.openxmlformats.org/officeDocument/2006/relationships/oleObject" Target="../embeddings/oleObject715.bin"/><Relationship Id="rId3" Type="http://schemas.openxmlformats.org/officeDocument/2006/relationships/oleObject" Target="../embeddings/oleObject710.bin"/><Relationship Id="rId7" Type="http://schemas.openxmlformats.org/officeDocument/2006/relationships/oleObject" Target="../embeddings/oleObject712.bin"/><Relationship Id="rId12" Type="http://schemas.openxmlformats.org/officeDocument/2006/relationships/image" Target="../media/image7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707.wmf"/><Relationship Id="rId11" Type="http://schemas.openxmlformats.org/officeDocument/2006/relationships/oleObject" Target="../embeddings/oleObject714.bin"/><Relationship Id="rId5" Type="http://schemas.openxmlformats.org/officeDocument/2006/relationships/oleObject" Target="../embeddings/oleObject711.bin"/><Relationship Id="rId10" Type="http://schemas.openxmlformats.org/officeDocument/2006/relationships/image" Target="../media/image709.wmf"/><Relationship Id="rId4" Type="http://schemas.openxmlformats.org/officeDocument/2006/relationships/image" Target="../media/image706.wmf"/><Relationship Id="rId9" Type="http://schemas.openxmlformats.org/officeDocument/2006/relationships/oleObject" Target="../embeddings/oleObject713.bin"/><Relationship Id="rId14" Type="http://schemas.openxmlformats.org/officeDocument/2006/relationships/image" Target="../media/image711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4.wmf"/><Relationship Id="rId13" Type="http://schemas.openxmlformats.org/officeDocument/2006/relationships/oleObject" Target="../embeddings/oleObject721.bin"/><Relationship Id="rId18" Type="http://schemas.openxmlformats.org/officeDocument/2006/relationships/image" Target="../media/image719.wmf"/><Relationship Id="rId26" Type="http://schemas.openxmlformats.org/officeDocument/2006/relationships/image" Target="../media/image723.wmf"/><Relationship Id="rId3" Type="http://schemas.openxmlformats.org/officeDocument/2006/relationships/oleObject" Target="../embeddings/oleObject716.bin"/><Relationship Id="rId21" Type="http://schemas.openxmlformats.org/officeDocument/2006/relationships/oleObject" Target="../embeddings/oleObject725.bin"/><Relationship Id="rId7" Type="http://schemas.openxmlformats.org/officeDocument/2006/relationships/oleObject" Target="../embeddings/oleObject718.bin"/><Relationship Id="rId12" Type="http://schemas.openxmlformats.org/officeDocument/2006/relationships/image" Target="../media/image716.wmf"/><Relationship Id="rId17" Type="http://schemas.openxmlformats.org/officeDocument/2006/relationships/oleObject" Target="../embeddings/oleObject723.bin"/><Relationship Id="rId25" Type="http://schemas.openxmlformats.org/officeDocument/2006/relationships/oleObject" Target="../embeddings/oleObject72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18.wmf"/><Relationship Id="rId20" Type="http://schemas.openxmlformats.org/officeDocument/2006/relationships/image" Target="../media/image720.wmf"/><Relationship Id="rId29" Type="http://schemas.openxmlformats.org/officeDocument/2006/relationships/oleObject" Target="../embeddings/oleObject729.bin"/><Relationship Id="rId1" Type="http://schemas.openxmlformats.org/officeDocument/2006/relationships/vmlDrawing" Target="../drawings/vmlDrawing47.vml"/><Relationship Id="rId6" Type="http://schemas.openxmlformats.org/officeDocument/2006/relationships/image" Target="../media/image713.wmf"/><Relationship Id="rId11" Type="http://schemas.openxmlformats.org/officeDocument/2006/relationships/oleObject" Target="../embeddings/oleObject720.bin"/><Relationship Id="rId24" Type="http://schemas.openxmlformats.org/officeDocument/2006/relationships/image" Target="../media/image722.wmf"/><Relationship Id="rId32" Type="http://schemas.openxmlformats.org/officeDocument/2006/relationships/image" Target="../media/image726.wmf"/><Relationship Id="rId5" Type="http://schemas.openxmlformats.org/officeDocument/2006/relationships/oleObject" Target="../embeddings/oleObject717.bin"/><Relationship Id="rId15" Type="http://schemas.openxmlformats.org/officeDocument/2006/relationships/oleObject" Target="../embeddings/oleObject722.bin"/><Relationship Id="rId23" Type="http://schemas.openxmlformats.org/officeDocument/2006/relationships/oleObject" Target="../embeddings/oleObject726.bin"/><Relationship Id="rId28" Type="http://schemas.openxmlformats.org/officeDocument/2006/relationships/image" Target="../media/image724.wmf"/><Relationship Id="rId10" Type="http://schemas.openxmlformats.org/officeDocument/2006/relationships/image" Target="../media/image715.wmf"/><Relationship Id="rId19" Type="http://schemas.openxmlformats.org/officeDocument/2006/relationships/oleObject" Target="../embeddings/oleObject724.bin"/><Relationship Id="rId31" Type="http://schemas.openxmlformats.org/officeDocument/2006/relationships/oleObject" Target="../embeddings/oleObject730.bin"/><Relationship Id="rId4" Type="http://schemas.openxmlformats.org/officeDocument/2006/relationships/image" Target="../media/image712.wmf"/><Relationship Id="rId9" Type="http://schemas.openxmlformats.org/officeDocument/2006/relationships/oleObject" Target="../embeddings/oleObject719.bin"/><Relationship Id="rId14" Type="http://schemas.openxmlformats.org/officeDocument/2006/relationships/image" Target="../media/image717.wmf"/><Relationship Id="rId22" Type="http://schemas.openxmlformats.org/officeDocument/2006/relationships/image" Target="../media/image721.wmf"/><Relationship Id="rId27" Type="http://schemas.openxmlformats.org/officeDocument/2006/relationships/oleObject" Target="../embeddings/oleObject728.bin"/><Relationship Id="rId30" Type="http://schemas.openxmlformats.org/officeDocument/2006/relationships/image" Target="../media/image725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9.wmf"/><Relationship Id="rId3" Type="http://schemas.openxmlformats.org/officeDocument/2006/relationships/oleObject" Target="../embeddings/oleObject731.bin"/><Relationship Id="rId7" Type="http://schemas.openxmlformats.org/officeDocument/2006/relationships/oleObject" Target="../embeddings/oleObject733.bin"/><Relationship Id="rId12" Type="http://schemas.openxmlformats.org/officeDocument/2006/relationships/image" Target="../media/image73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728.wmf"/><Relationship Id="rId11" Type="http://schemas.openxmlformats.org/officeDocument/2006/relationships/oleObject" Target="../embeddings/oleObject735.bin"/><Relationship Id="rId5" Type="http://schemas.openxmlformats.org/officeDocument/2006/relationships/oleObject" Target="../embeddings/oleObject732.bin"/><Relationship Id="rId10" Type="http://schemas.openxmlformats.org/officeDocument/2006/relationships/image" Target="../media/image730.wmf"/><Relationship Id="rId4" Type="http://schemas.openxmlformats.org/officeDocument/2006/relationships/image" Target="../media/image727.wmf"/><Relationship Id="rId9" Type="http://schemas.openxmlformats.org/officeDocument/2006/relationships/oleObject" Target="../embeddings/oleObject734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4.wmf"/><Relationship Id="rId13" Type="http://schemas.openxmlformats.org/officeDocument/2006/relationships/oleObject" Target="../embeddings/oleObject741.bin"/><Relationship Id="rId3" Type="http://schemas.openxmlformats.org/officeDocument/2006/relationships/oleObject" Target="../embeddings/oleObject736.bin"/><Relationship Id="rId7" Type="http://schemas.openxmlformats.org/officeDocument/2006/relationships/oleObject" Target="../embeddings/oleObject738.bin"/><Relationship Id="rId12" Type="http://schemas.openxmlformats.org/officeDocument/2006/relationships/image" Target="../media/image73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733.wmf"/><Relationship Id="rId11" Type="http://schemas.openxmlformats.org/officeDocument/2006/relationships/oleObject" Target="../embeddings/oleObject740.bin"/><Relationship Id="rId5" Type="http://schemas.openxmlformats.org/officeDocument/2006/relationships/oleObject" Target="../embeddings/oleObject737.bin"/><Relationship Id="rId10" Type="http://schemas.openxmlformats.org/officeDocument/2006/relationships/image" Target="../media/image735.wmf"/><Relationship Id="rId4" Type="http://schemas.openxmlformats.org/officeDocument/2006/relationships/image" Target="../media/image732.wmf"/><Relationship Id="rId9" Type="http://schemas.openxmlformats.org/officeDocument/2006/relationships/oleObject" Target="../embeddings/oleObject739.bin"/><Relationship Id="rId14" Type="http://schemas.openxmlformats.org/officeDocument/2006/relationships/image" Target="../media/image737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emf"/><Relationship Id="rId13" Type="http://schemas.openxmlformats.org/officeDocument/2006/relationships/oleObject" Target="../embeddings/oleObject747.bin"/><Relationship Id="rId18" Type="http://schemas.openxmlformats.org/officeDocument/2006/relationships/image" Target="../media/image744.wmf"/><Relationship Id="rId3" Type="http://schemas.openxmlformats.org/officeDocument/2006/relationships/oleObject" Target="../embeddings/oleObject742.bin"/><Relationship Id="rId21" Type="http://schemas.openxmlformats.org/officeDocument/2006/relationships/oleObject" Target="../embeddings/oleObject751.bin"/><Relationship Id="rId7" Type="http://schemas.openxmlformats.org/officeDocument/2006/relationships/oleObject" Target="../embeddings/oleObject744.bin"/><Relationship Id="rId12" Type="http://schemas.openxmlformats.org/officeDocument/2006/relationships/image" Target="../media/image742.emf"/><Relationship Id="rId17" Type="http://schemas.openxmlformats.org/officeDocument/2006/relationships/oleObject" Target="../embeddings/oleObject74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20.wmf"/><Relationship Id="rId20" Type="http://schemas.openxmlformats.org/officeDocument/2006/relationships/image" Target="../media/image745.wmf"/><Relationship Id="rId1" Type="http://schemas.openxmlformats.org/officeDocument/2006/relationships/vmlDrawing" Target="../drawings/vmlDrawing50.vml"/><Relationship Id="rId6" Type="http://schemas.openxmlformats.org/officeDocument/2006/relationships/image" Target="../media/image739.emf"/><Relationship Id="rId11" Type="http://schemas.openxmlformats.org/officeDocument/2006/relationships/oleObject" Target="../embeddings/oleObject746.bin"/><Relationship Id="rId5" Type="http://schemas.openxmlformats.org/officeDocument/2006/relationships/oleObject" Target="../embeddings/oleObject743.bin"/><Relationship Id="rId15" Type="http://schemas.openxmlformats.org/officeDocument/2006/relationships/oleObject" Target="../embeddings/oleObject748.bin"/><Relationship Id="rId10" Type="http://schemas.openxmlformats.org/officeDocument/2006/relationships/image" Target="../media/image741.emf"/><Relationship Id="rId19" Type="http://schemas.openxmlformats.org/officeDocument/2006/relationships/oleObject" Target="../embeddings/oleObject750.bin"/><Relationship Id="rId4" Type="http://schemas.openxmlformats.org/officeDocument/2006/relationships/image" Target="../media/image738.emf"/><Relationship Id="rId9" Type="http://schemas.openxmlformats.org/officeDocument/2006/relationships/oleObject" Target="../embeddings/oleObject745.bin"/><Relationship Id="rId14" Type="http://schemas.openxmlformats.org/officeDocument/2006/relationships/image" Target="../media/image743.wmf"/><Relationship Id="rId22" Type="http://schemas.openxmlformats.org/officeDocument/2006/relationships/image" Target="../media/image746.w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9.wmf"/><Relationship Id="rId13" Type="http://schemas.openxmlformats.org/officeDocument/2006/relationships/oleObject" Target="../embeddings/oleObject757.bin"/><Relationship Id="rId18" Type="http://schemas.openxmlformats.org/officeDocument/2006/relationships/image" Target="../media/image754.emf"/><Relationship Id="rId26" Type="http://schemas.openxmlformats.org/officeDocument/2006/relationships/image" Target="../media/image758.wmf"/><Relationship Id="rId3" Type="http://schemas.openxmlformats.org/officeDocument/2006/relationships/oleObject" Target="../embeddings/oleObject752.bin"/><Relationship Id="rId21" Type="http://schemas.openxmlformats.org/officeDocument/2006/relationships/oleObject" Target="../embeddings/oleObject761.bin"/><Relationship Id="rId7" Type="http://schemas.openxmlformats.org/officeDocument/2006/relationships/oleObject" Target="../embeddings/oleObject754.bin"/><Relationship Id="rId12" Type="http://schemas.openxmlformats.org/officeDocument/2006/relationships/image" Target="../media/image751.wmf"/><Relationship Id="rId17" Type="http://schemas.openxmlformats.org/officeDocument/2006/relationships/oleObject" Target="../embeddings/oleObject759.bin"/><Relationship Id="rId25" Type="http://schemas.openxmlformats.org/officeDocument/2006/relationships/oleObject" Target="../embeddings/oleObject76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53.emf"/><Relationship Id="rId20" Type="http://schemas.openxmlformats.org/officeDocument/2006/relationships/image" Target="../media/image755.emf"/><Relationship Id="rId1" Type="http://schemas.openxmlformats.org/officeDocument/2006/relationships/vmlDrawing" Target="../drawings/vmlDrawing51.vml"/><Relationship Id="rId6" Type="http://schemas.openxmlformats.org/officeDocument/2006/relationships/image" Target="../media/image748.wmf"/><Relationship Id="rId11" Type="http://schemas.openxmlformats.org/officeDocument/2006/relationships/oleObject" Target="../embeddings/oleObject756.bin"/><Relationship Id="rId24" Type="http://schemas.openxmlformats.org/officeDocument/2006/relationships/image" Target="../media/image757.wmf"/><Relationship Id="rId5" Type="http://schemas.openxmlformats.org/officeDocument/2006/relationships/oleObject" Target="../embeddings/oleObject753.bin"/><Relationship Id="rId15" Type="http://schemas.openxmlformats.org/officeDocument/2006/relationships/oleObject" Target="../embeddings/oleObject758.bin"/><Relationship Id="rId23" Type="http://schemas.openxmlformats.org/officeDocument/2006/relationships/oleObject" Target="../embeddings/oleObject762.bin"/><Relationship Id="rId10" Type="http://schemas.openxmlformats.org/officeDocument/2006/relationships/image" Target="../media/image750.wmf"/><Relationship Id="rId19" Type="http://schemas.openxmlformats.org/officeDocument/2006/relationships/oleObject" Target="../embeddings/oleObject760.bin"/><Relationship Id="rId4" Type="http://schemas.openxmlformats.org/officeDocument/2006/relationships/image" Target="../media/image747.emf"/><Relationship Id="rId9" Type="http://schemas.openxmlformats.org/officeDocument/2006/relationships/oleObject" Target="../embeddings/oleObject755.bin"/><Relationship Id="rId14" Type="http://schemas.openxmlformats.org/officeDocument/2006/relationships/image" Target="../media/image752.emf"/><Relationship Id="rId22" Type="http://schemas.openxmlformats.org/officeDocument/2006/relationships/image" Target="../media/image756.e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1.wmf"/><Relationship Id="rId13" Type="http://schemas.openxmlformats.org/officeDocument/2006/relationships/oleObject" Target="../embeddings/oleObject769.bin"/><Relationship Id="rId18" Type="http://schemas.openxmlformats.org/officeDocument/2006/relationships/image" Target="../media/image766.wmf"/><Relationship Id="rId3" Type="http://schemas.openxmlformats.org/officeDocument/2006/relationships/oleObject" Target="../embeddings/oleObject764.bin"/><Relationship Id="rId7" Type="http://schemas.openxmlformats.org/officeDocument/2006/relationships/oleObject" Target="../embeddings/oleObject766.bin"/><Relationship Id="rId12" Type="http://schemas.openxmlformats.org/officeDocument/2006/relationships/image" Target="../media/image763.wmf"/><Relationship Id="rId17" Type="http://schemas.openxmlformats.org/officeDocument/2006/relationships/oleObject" Target="../embeddings/oleObject77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65.wmf"/><Relationship Id="rId1" Type="http://schemas.openxmlformats.org/officeDocument/2006/relationships/vmlDrawing" Target="../drawings/vmlDrawing52.vml"/><Relationship Id="rId6" Type="http://schemas.openxmlformats.org/officeDocument/2006/relationships/image" Target="../media/image760.wmf"/><Relationship Id="rId11" Type="http://schemas.openxmlformats.org/officeDocument/2006/relationships/oleObject" Target="../embeddings/oleObject768.bin"/><Relationship Id="rId5" Type="http://schemas.openxmlformats.org/officeDocument/2006/relationships/oleObject" Target="../embeddings/oleObject765.bin"/><Relationship Id="rId15" Type="http://schemas.openxmlformats.org/officeDocument/2006/relationships/oleObject" Target="../embeddings/oleObject770.bin"/><Relationship Id="rId10" Type="http://schemas.openxmlformats.org/officeDocument/2006/relationships/image" Target="../media/image762.wmf"/><Relationship Id="rId4" Type="http://schemas.openxmlformats.org/officeDocument/2006/relationships/image" Target="../media/image759.wmf"/><Relationship Id="rId9" Type="http://schemas.openxmlformats.org/officeDocument/2006/relationships/oleObject" Target="../embeddings/oleObject767.bin"/><Relationship Id="rId14" Type="http://schemas.openxmlformats.org/officeDocument/2006/relationships/image" Target="../media/image764.w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9.wmf"/><Relationship Id="rId3" Type="http://schemas.openxmlformats.org/officeDocument/2006/relationships/oleObject" Target="../embeddings/oleObject772.bin"/><Relationship Id="rId7" Type="http://schemas.openxmlformats.org/officeDocument/2006/relationships/oleObject" Target="../embeddings/oleObject77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3.vml"/><Relationship Id="rId6" Type="http://schemas.openxmlformats.org/officeDocument/2006/relationships/image" Target="../media/image768.wmf"/><Relationship Id="rId5" Type="http://schemas.openxmlformats.org/officeDocument/2006/relationships/oleObject" Target="../embeddings/oleObject773.bin"/><Relationship Id="rId4" Type="http://schemas.openxmlformats.org/officeDocument/2006/relationships/image" Target="../media/image767.wmf"/></Relationships>
</file>

<file path=ppt/slides/_rels/slide5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780.bin"/><Relationship Id="rId18" Type="http://schemas.openxmlformats.org/officeDocument/2006/relationships/image" Target="../media/image777.wmf"/><Relationship Id="rId26" Type="http://schemas.openxmlformats.org/officeDocument/2006/relationships/image" Target="../media/image781.wmf"/><Relationship Id="rId3" Type="http://schemas.openxmlformats.org/officeDocument/2006/relationships/oleObject" Target="../embeddings/oleObject775.bin"/><Relationship Id="rId21" Type="http://schemas.openxmlformats.org/officeDocument/2006/relationships/oleObject" Target="../embeddings/oleObject784.bin"/><Relationship Id="rId34" Type="http://schemas.openxmlformats.org/officeDocument/2006/relationships/image" Target="../media/image785.wmf"/><Relationship Id="rId7" Type="http://schemas.openxmlformats.org/officeDocument/2006/relationships/oleObject" Target="../embeddings/oleObject777.bin"/><Relationship Id="rId12" Type="http://schemas.openxmlformats.org/officeDocument/2006/relationships/image" Target="../media/image774.wmf"/><Relationship Id="rId17" Type="http://schemas.openxmlformats.org/officeDocument/2006/relationships/oleObject" Target="../embeddings/oleObject782.bin"/><Relationship Id="rId25" Type="http://schemas.openxmlformats.org/officeDocument/2006/relationships/oleObject" Target="../embeddings/oleObject786.bin"/><Relationship Id="rId33" Type="http://schemas.openxmlformats.org/officeDocument/2006/relationships/oleObject" Target="../embeddings/oleObject79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76.wmf"/><Relationship Id="rId20" Type="http://schemas.openxmlformats.org/officeDocument/2006/relationships/image" Target="../media/image778.wmf"/><Relationship Id="rId29" Type="http://schemas.openxmlformats.org/officeDocument/2006/relationships/oleObject" Target="../embeddings/oleObject788.bin"/><Relationship Id="rId1" Type="http://schemas.openxmlformats.org/officeDocument/2006/relationships/vmlDrawing" Target="../drawings/vmlDrawing54.vml"/><Relationship Id="rId6" Type="http://schemas.openxmlformats.org/officeDocument/2006/relationships/image" Target="../media/image771.wmf"/><Relationship Id="rId11" Type="http://schemas.openxmlformats.org/officeDocument/2006/relationships/oleObject" Target="../embeddings/oleObject779.bin"/><Relationship Id="rId24" Type="http://schemas.openxmlformats.org/officeDocument/2006/relationships/image" Target="../media/image780.wmf"/><Relationship Id="rId32" Type="http://schemas.openxmlformats.org/officeDocument/2006/relationships/image" Target="../media/image784.wmf"/><Relationship Id="rId5" Type="http://schemas.openxmlformats.org/officeDocument/2006/relationships/oleObject" Target="../embeddings/oleObject776.bin"/><Relationship Id="rId15" Type="http://schemas.openxmlformats.org/officeDocument/2006/relationships/oleObject" Target="../embeddings/oleObject781.bin"/><Relationship Id="rId23" Type="http://schemas.openxmlformats.org/officeDocument/2006/relationships/oleObject" Target="../embeddings/oleObject785.bin"/><Relationship Id="rId28" Type="http://schemas.openxmlformats.org/officeDocument/2006/relationships/image" Target="../media/image782.wmf"/><Relationship Id="rId36" Type="http://schemas.openxmlformats.org/officeDocument/2006/relationships/image" Target="../media/image786.wmf"/><Relationship Id="rId10" Type="http://schemas.openxmlformats.org/officeDocument/2006/relationships/image" Target="../media/image773.wmf"/><Relationship Id="rId19" Type="http://schemas.openxmlformats.org/officeDocument/2006/relationships/oleObject" Target="../embeddings/oleObject783.bin"/><Relationship Id="rId31" Type="http://schemas.openxmlformats.org/officeDocument/2006/relationships/oleObject" Target="../embeddings/oleObject789.bin"/><Relationship Id="rId4" Type="http://schemas.openxmlformats.org/officeDocument/2006/relationships/image" Target="../media/image770.wmf"/><Relationship Id="rId9" Type="http://schemas.openxmlformats.org/officeDocument/2006/relationships/oleObject" Target="../embeddings/oleObject778.bin"/><Relationship Id="rId14" Type="http://schemas.openxmlformats.org/officeDocument/2006/relationships/image" Target="../media/image775.wmf"/><Relationship Id="rId22" Type="http://schemas.openxmlformats.org/officeDocument/2006/relationships/image" Target="../media/image779.wmf"/><Relationship Id="rId27" Type="http://schemas.openxmlformats.org/officeDocument/2006/relationships/oleObject" Target="../embeddings/oleObject787.bin"/><Relationship Id="rId30" Type="http://schemas.openxmlformats.org/officeDocument/2006/relationships/image" Target="../media/image783.wmf"/><Relationship Id="rId35" Type="http://schemas.openxmlformats.org/officeDocument/2006/relationships/oleObject" Target="../embeddings/oleObject791.bin"/><Relationship Id="rId8" Type="http://schemas.openxmlformats.org/officeDocument/2006/relationships/image" Target="../media/image772.wmf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5.bin"/><Relationship Id="rId18" Type="http://schemas.openxmlformats.org/officeDocument/2006/relationships/image" Target="../media/image18.wmf"/><Relationship Id="rId26" Type="http://schemas.openxmlformats.org/officeDocument/2006/relationships/image" Target="../media/image22.wmf"/><Relationship Id="rId3" Type="http://schemas.openxmlformats.org/officeDocument/2006/relationships/oleObject" Target="../embeddings/oleObject10.bin"/><Relationship Id="rId21" Type="http://schemas.openxmlformats.org/officeDocument/2006/relationships/oleObject" Target="../embeddings/oleObject19.bin"/><Relationship Id="rId34" Type="http://schemas.openxmlformats.org/officeDocument/2006/relationships/image" Target="../media/image26.wmf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17.bin"/><Relationship Id="rId25" Type="http://schemas.openxmlformats.org/officeDocument/2006/relationships/oleObject" Target="../embeddings/oleObject21.bin"/><Relationship Id="rId3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.wmf"/><Relationship Id="rId20" Type="http://schemas.openxmlformats.org/officeDocument/2006/relationships/image" Target="../media/image19.wmf"/><Relationship Id="rId29" Type="http://schemas.openxmlformats.org/officeDocument/2006/relationships/oleObject" Target="../embeddings/oleObject23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4.bin"/><Relationship Id="rId24" Type="http://schemas.openxmlformats.org/officeDocument/2006/relationships/image" Target="../media/image21.wmf"/><Relationship Id="rId32" Type="http://schemas.openxmlformats.org/officeDocument/2006/relationships/image" Target="../media/image25.wmf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6.bin"/><Relationship Id="rId23" Type="http://schemas.openxmlformats.org/officeDocument/2006/relationships/oleObject" Target="../embeddings/oleObject20.bin"/><Relationship Id="rId28" Type="http://schemas.openxmlformats.org/officeDocument/2006/relationships/image" Target="../media/image23.wmf"/><Relationship Id="rId36" Type="http://schemas.openxmlformats.org/officeDocument/2006/relationships/image" Target="../media/image27.wmf"/><Relationship Id="rId10" Type="http://schemas.openxmlformats.org/officeDocument/2006/relationships/image" Target="../media/image14.wmf"/><Relationship Id="rId19" Type="http://schemas.openxmlformats.org/officeDocument/2006/relationships/oleObject" Target="../embeddings/oleObject18.bin"/><Relationship Id="rId31" Type="http://schemas.openxmlformats.org/officeDocument/2006/relationships/oleObject" Target="../embeddings/oleObject24.bin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6.wmf"/><Relationship Id="rId22" Type="http://schemas.openxmlformats.org/officeDocument/2006/relationships/image" Target="../media/image20.wmf"/><Relationship Id="rId27" Type="http://schemas.openxmlformats.org/officeDocument/2006/relationships/oleObject" Target="../embeddings/oleObject22.bin"/><Relationship Id="rId30" Type="http://schemas.openxmlformats.org/officeDocument/2006/relationships/image" Target="../media/image24.wmf"/><Relationship Id="rId35" Type="http://schemas.openxmlformats.org/officeDocument/2006/relationships/oleObject" Target="../embeddings/oleObject26.bin"/><Relationship Id="rId8" Type="http://schemas.openxmlformats.org/officeDocument/2006/relationships/image" Target="../media/image13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32.bin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4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33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39.bin"/><Relationship Id="rId18" Type="http://schemas.openxmlformats.org/officeDocument/2006/relationships/image" Target="../media/image42.wmf"/><Relationship Id="rId26" Type="http://schemas.openxmlformats.org/officeDocument/2006/relationships/image" Target="../media/image46.wmf"/><Relationship Id="rId3" Type="http://schemas.openxmlformats.org/officeDocument/2006/relationships/oleObject" Target="../embeddings/oleObject34.bin"/><Relationship Id="rId21" Type="http://schemas.openxmlformats.org/officeDocument/2006/relationships/oleObject" Target="../embeddings/oleObject43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39.wmf"/><Relationship Id="rId17" Type="http://schemas.openxmlformats.org/officeDocument/2006/relationships/oleObject" Target="../embeddings/oleObject41.bin"/><Relationship Id="rId25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1.wmf"/><Relationship Id="rId20" Type="http://schemas.openxmlformats.org/officeDocument/2006/relationships/image" Target="../media/image43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38.bin"/><Relationship Id="rId24" Type="http://schemas.openxmlformats.org/officeDocument/2006/relationships/image" Target="../media/image45.wmf"/><Relationship Id="rId5" Type="http://schemas.openxmlformats.org/officeDocument/2006/relationships/oleObject" Target="../embeddings/oleObject35.bin"/><Relationship Id="rId15" Type="http://schemas.openxmlformats.org/officeDocument/2006/relationships/oleObject" Target="../embeddings/oleObject40.bin"/><Relationship Id="rId23" Type="http://schemas.openxmlformats.org/officeDocument/2006/relationships/oleObject" Target="../embeddings/oleObject44.bin"/><Relationship Id="rId28" Type="http://schemas.openxmlformats.org/officeDocument/2006/relationships/image" Target="../media/image47.wmf"/><Relationship Id="rId10" Type="http://schemas.openxmlformats.org/officeDocument/2006/relationships/image" Target="../media/image38.wmf"/><Relationship Id="rId19" Type="http://schemas.openxmlformats.org/officeDocument/2006/relationships/oleObject" Target="../embeddings/oleObject42.bin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40.wmf"/><Relationship Id="rId22" Type="http://schemas.openxmlformats.org/officeDocument/2006/relationships/image" Target="../media/image44.wmf"/><Relationship Id="rId27" Type="http://schemas.openxmlformats.org/officeDocument/2006/relationships/oleObject" Target="../embeddings/oleObject46.bin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2.bin"/><Relationship Id="rId18" Type="http://schemas.openxmlformats.org/officeDocument/2006/relationships/image" Target="../media/image55.wmf"/><Relationship Id="rId26" Type="http://schemas.openxmlformats.org/officeDocument/2006/relationships/image" Target="../media/image59.wmf"/><Relationship Id="rId39" Type="http://schemas.openxmlformats.org/officeDocument/2006/relationships/oleObject" Target="../embeddings/oleObject65.bin"/><Relationship Id="rId21" Type="http://schemas.openxmlformats.org/officeDocument/2006/relationships/oleObject" Target="../embeddings/oleObject56.bin"/><Relationship Id="rId34" Type="http://schemas.openxmlformats.org/officeDocument/2006/relationships/image" Target="../media/image63.wmf"/><Relationship Id="rId42" Type="http://schemas.openxmlformats.org/officeDocument/2006/relationships/image" Target="../media/image67.wmf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4.wmf"/><Relationship Id="rId29" Type="http://schemas.openxmlformats.org/officeDocument/2006/relationships/oleObject" Target="../embeddings/oleObject60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51.bin"/><Relationship Id="rId24" Type="http://schemas.openxmlformats.org/officeDocument/2006/relationships/image" Target="../media/image58.wmf"/><Relationship Id="rId32" Type="http://schemas.openxmlformats.org/officeDocument/2006/relationships/image" Target="../media/image62.wmf"/><Relationship Id="rId37" Type="http://schemas.openxmlformats.org/officeDocument/2006/relationships/oleObject" Target="../embeddings/oleObject64.bin"/><Relationship Id="rId40" Type="http://schemas.openxmlformats.org/officeDocument/2006/relationships/image" Target="../media/image66.wmf"/><Relationship Id="rId45" Type="http://schemas.openxmlformats.org/officeDocument/2006/relationships/oleObject" Target="../embeddings/oleObject68.bin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3.bin"/><Relationship Id="rId23" Type="http://schemas.openxmlformats.org/officeDocument/2006/relationships/oleObject" Target="../embeddings/oleObject57.bin"/><Relationship Id="rId28" Type="http://schemas.openxmlformats.org/officeDocument/2006/relationships/image" Target="../media/image60.wmf"/><Relationship Id="rId36" Type="http://schemas.openxmlformats.org/officeDocument/2006/relationships/image" Target="../media/image64.wmf"/><Relationship Id="rId10" Type="http://schemas.openxmlformats.org/officeDocument/2006/relationships/image" Target="../media/image51.wmf"/><Relationship Id="rId19" Type="http://schemas.openxmlformats.org/officeDocument/2006/relationships/oleObject" Target="../embeddings/oleObject55.bin"/><Relationship Id="rId31" Type="http://schemas.openxmlformats.org/officeDocument/2006/relationships/oleObject" Target="../embeddings/oleObject61.bin"/><Relationship Id="rId44" Type="http://schemas.openxmlformats.org/officeDocument/2006/relationships/image" Target="../media/image68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53.wmf"/><Relationship Id="rId22" Type="http://schemas.openxmlformats.org/officeDocument/2006/relationships/image" Target="../media/image57.wmf"/><Relationship Id="rId27" Type="http://schemas.openxmlformats.org/officeDocument/2006/relationships/oleObject" Target="../embeddings/oleObject59.bin"/><Relationship Id="rId30" Type="http://schemas.openxmlformats.org/officeDocument/2006/relationships/image" Target="../media/image61.wmf"/><Relationship Id="rId35" Type="http://schemas.openxmlformats.org/officeDocument/2006/relationships/oleObject" Target="../embeddings/oleObject63.bin"/><Relationship Id="rId43" Type="http://schemas.openxmlformats.org/officeDocument/2006/relationships/oleObject" Target="../embeddings/oleObject67.bin"/><Relationship Id="rId8" Type="http://schemas.openxmlformats.org/officeDocument/2006/relationships/image" Target="../media/image50.wmf"/><Relationship Id="rId3" Type="http://schemas.openxmlformats.org/officeDocument/2006/relationships/oleObject" Target="../embeddings/oleObject47.bin"/><Relationship Id="rId12" Type="http://schemas.openxmlformats.org/officeDocument/2006/relationships/image" Target="../media/image52.wmf"/><Relationship Id="rId17" Type="http://schemas.openxmlformats.org/officeDocument/2006/relationships/oleObject" Target="../embeddings/oleObject54.bin"/><Relationship Id="rId25" Type="http://schemas.openxmlformats.org/officeDocument/2006/relationships/oleObject" Target="../embeddings/oleObject58.bin"/><Relationship Id="rId33" Type="http://schemas.openxmlformats.org/officeDocument/2006/relationships/oleObject" Target="../embeddings/oleObject62.bin"/><Relationship Id="rId38" Type="http://schemas.openxmlformats.org/officeDocument/2006/relationships/image" Target="../media/image65.wmf"/><Relationship Id="rId46" Type="http://schemas.openxmlformats.org/officeDocument/2006/relationships/image" Target="../media/image69.wmf"/><Relationship Id="rId20" Type="http://schemas.openxmlformats.org/officeDocument/2006/relationships/image" Target="../media/image56.wmf"/><Relationship Id="rId41" Type="http://schemas.openxmlformats.org/officeDocument/2006/relationships/oleObject" Target="../embeddings/oleObject6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-1296" y="0"/>
            <a:ext cx="9145296" cy="830997"/>
          </a:xfrm>
          <a:prstGeom prst="rect">
            <a:avLst/>
          </a:prstGeom>
          <a:solidFill>
            <a:srgbClr val="7030A0"/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kumimoji="1" lang="zh-CN" altLang="en-US" sz="4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reflection blurRad="12700" stA="28000" endPos="45000" dist="1000" dir="5400000" sy="-100000" algn="bl" rotWithShape="0"/>
                </a:effectLst>
                <a:latin typeface="方正姚体" pitchFamily="2" charset="-122"/>
                <a:ea typeface="方正姚体" pitchFamily="2" charset="-122"/>
              </a:rPr>
              <a:t>第</a:t>
            </a:r>
            <a:r>
              <a:rPr kumimoji="1" lang="en-US" altLang="zh-CN" sz="4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reflection blurRad="12700" stA="28000" endPos="45000" dist="1000" dir="5400000" sy="-100000" algn="bl" rotWithShape="0"/>
                </a:effectLst>
                <a:latin typeface="方正姚体" pitchFamily="2" charset="-122"/>
                <a:ea typeface="方正姚体" pitchFamily="2" charset="-122"/>
              </a:rPr>
              <a:t>6</a:t>
            </a:r>
            <a:r>
              <a:rPr kumimoji="1" lang="zh-CN" altLang="en-US" sz="4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reflection blurRad="12700" stA="28000" endPos="45000" dist="1000" dir="5400000" sy="-100000" algn="bl" rotWithShape="0"/>
                </a:effectLst>
                <a:latin typeface="方正姚体" pitchFamily="2" charset="-122"/>
                <a:ea typeface="方正姚体" pitchFamily="2" charset="-122"/>
              </a:rPr>
              <a:t>章 向量代数与空间解析几何</a:t>
            </a:r>
            <a:endParaRPr lang="zh-CN" alt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reflection blurRad="12700" stA="28000" endPos="45000" dist="1000" dir="5400000" sy="-100000" algn="bl" rotWithShape="0"/>
              </a:effectLst>
              <a:latin typeface="方正姚体" pitchFamily="2" charset="-122"/>
              <a:ea typeface="方正姚体" pitchFamily="2" charset="-122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81293702"/>
              </p:ext>
            </p:extLst>
          </p:nvPr>
        </p:nvGraphicFramePr>
        <p:xfrm>
          <a:off x="251520" y="980728"/>
          <a:ext cx="8784976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圆角矩形 5">
            <a:hlinkClick r:id="rId8" action="ppaction://hlinkpres?slideindex=10&amp;slidetitle=幻灯片 10"/>
          </p:cNvPr>
          <p:cNvSpPr/>
          <p:nvPr/>
        </p:nvSpPr>
        <p:spPr>
          <a:xfrm>
            <a:off x="7884368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返回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2">
            <a:extLst>
              <a:ext uri="{FF2B5EF4-FFF2-40B4-BE49-F238E27FC236}">
                <a16:creationId xmlns:a16="http://schemas.microsoft.com/office/drawing/2014/main" id="{D1EBFA7E-7333-4FBD-B026-4A5DB94275A5}"/>
              </a:ext>
            </a:extLst>
          </p:cNvPr>
          <p:cNvSpPr txBox="1">
            <a:spLocks noChangeArrowheads="1"/>
          </p:cNvSpPr>
          <p:nvPr/>
        </p:nvSpPr>
        <p:spPr>
          <a:xfrm>
            <a:off x="555719" y="324487"/>
            <a:ext cx="563245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定理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6.1.1</a:t>
            </a: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共线向量表示定理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80" name="Text Box 3">
            <a:extLst>
              <a:ext uri="{FF2B5EF4-FFF2-40B4-BE49-F238E27FC236}">
                <a16:creationId xmlns:a16="http://schemas.microsoft.com/office/drawing/2014/main" id="{94BC353A-0D92-456E-9E77-D08A5D946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1248" y="324487"/>
            <a:ext cx="350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设</a:t>
            </a:r>
            <a:r>
              <a:rPr kumimoji="1" lang="zh-CN" altLang="en-US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8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为非零向量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则</a:t>
            </a:r>
          </a:p>
        </p:txBody>
      </p:sp>
      <p:sp>
        <p:nvSpPr>
          <p:cNvPr id="81" name="Line 4">
            <a:extLst>
              <a:ext uri="{FF2B5EF4-FFF2-40B4-BE49-F238E27FC236}">
                <a16:creationId xmlns:a16="http://schemas.microsoft.com/office/drawing/2014/main" id="{22B2474A-9E53-44F0-8D3C-385355E088E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05336" y="1246138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Line 5">
            <a:extLst>
              <a:ext uri="{FF2B5EF4-FFF2-40B4-BE49-F238E27FC236}">
                <a16:creationId xmlns:a16="http://schemas.microsoft.com/office/drawing/2014/main" id="{F1C9388A-DC97-47E1-B339-D141EF7DB28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05336" y="1354088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Text Box 6">
            <a:extLst>
              <a:ext uri="{FF2B5EF4-FFF2-40B4-BE49-F238E27FC236}">
                <a16:creationId xmlns:a16="http://schemas.microsoft.com/office/drawing/2014/main" id="{9DD59342-9317-448C-B541-51BEB5B1E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7536" y="946101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 </a:t>
            </a: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为唯一实数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grpSp>
        <p:nvGrpSpPr>
          <p:cNvPr id="84" name="Group 7">
            <a:extLst>
              <a:ext uri="{FF2B5EF4-FFF2-40B4-BE49-F238E27FC236}">
                <a16:creationId xmlns:a16="http://schemas.microsoft.com/office/drawing/2014/main" id="{1957D9E7-EB45-4F94-8714-1C5276AF4910}"/>
              </a:ext>
            </a:extLst>
          </p:cNvPr>
          <p:cNvGrpSpPr>
            <a:grpSpLocks/>
          </p:cNvGrpSpPr>
          <p:nvPr/>
        </p:nvGrpSpPr>
        <p:grpSpPr bwMode="auto">
          <a:xfrm>
            <a:off x="573286" y="1735088"/>
            <a:ext cx="2127250" cy="519113"/>
            <a:chOff x="340" y="1056"/>
            <a:chExt cx="1340" cy="327"/>
          </a:xfrm>
        </p:grpSpPr>
        <p:sp>
          <p:nvSpPr>
            <p:cNvPr id="85" name="Text Box 8">
              <a:extLst>
                <a:ext uri="{FF2B5EF4-FFF2-40B4-BE49-F238E27FC236}">
                  <a16:creationId xmlns:a16="http://schemas.microsoft.com/office/drawing/2014/main" id="{E1AA6AEE-CAF9-421C-B348-7F6EF8C179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" y="1056"/>
              <a:ext cx="1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证</a:t>
              </a:r>
              <a:r>
                <a:rPr kumimoji="1" lang="en-US" altLang="zh-CN" sz="2800" b="1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:</a:t>
              </a:r>
              <a:r>
                <a:rPr kumimoji="1" lang="en-US" altLang="zh-CN" sz="2800" b="1" dirty="0">
                  <a:latin typeface="Times New Roman" pitchFamily="18" charset="0"/>
                  <a:cs typeface="Times New Roman" pitchFamily="18" charset="0"/>
                </a:rPr>
                <a:t>  “       ”</a:t>
              </a:r>
              <a:r>
                <a:rPr kumimoji="1" lang="zh-CN" altLang="en-US" sz="2800" b="1" dirty="0">
                  <a:latin typeface="Times New Roman" pitchFamily="18" charset="0"/>
                  <a:cs typeface="Times New Roman" pitchFamily="18" charset="0"/>
                </a:rPr>
                <a:t>：</a:t>
              </a:r>
              <a:endParaRPr kumimoji="1" lang="en-US" altLang="zh-CN" sz="28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6" name="Line 9">
              <a:extLst>
                <a:ext uri="{FF2B5EF4-FFF2-40B4-BE49-F238E27FC236}">
                  <a16:creationId xmlns:a16="http://schemas.microsoft.com/office/drawing/2014/main" id="{AA3031C9-EF66-43EB-9C64-D73D3CE9A1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6" y="1248"/>
              <a:ext cx="340" cy="0"/>
            </a:xfrm>
            <a:prstGeom prst="line">
              <a:avLst/>
            </a:prstGeom>
            <a:noFill/>
            <a:ln w="57150">
              <a:solidFill>
                <a:srgbClr val="7030A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 Box 10">
                <a:extLst>
                  <a:ext uri="{FF2B5EF4-FFF2-40B4-BE49-F238E27FC236}">
                    <a16:creationId xmlns:a16="http://schemas.microsoft.com/office/drawing/2014/main" id="{9C13A111-ECB7-4205-ADC4-4F9B9319EF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76886" y="1582688"/>
                <a:ext cx="1834274" cy="846963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x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800" b="1" dirty="0">
                    <a:latin typeface="Times New Roman" pitchFamily="18" charset="0"/>
                    <a:cs typeface="Times New Roman" pitchFamily="18" charset="0"/>
                  </a:rPr>
                  <a:t>取 </a:t>
                </a:r>
                <a14:m>
                  <m:oMath xmlns:m="http://schemas.openxmlformats.org/officeDocument/2006/math">
                    <m:r>
                      <a:rPr kumimoji="1" lang="zh-CN" altLang="en-US" sz="2800" b="0" i="1" smtClean="0">
                        <a:latin typeface="Cambria Math" panose="02040503050406030204" pitchFamily="18" charset="0"/>
                        <a:cs typeface="Times New Roman" pitchFamily="18" charset="0"/>
                        <a:sym typeface="Symbol" pitchFamily="18" charset="2"/>
                      </a:rPr>
                      <m:t>𝜆</m:t>
                    </m:r>
                  </m:oMath>
                </a14:m>
                <a:r>
                  <a:rPr kumimoji="1" lang="en-US" altLang="zh-CN" sz="28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=</a:t>
                </a:r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  <a:sym typeface="Symbol" pitchFamily="18" charset="2"/>
                      </a:rPr>
                      <m:t>±</m:t>
                    </m:r>
                    <m:f>
                      <m:fPr>
                        <m:ctrlPr>
                          <a:rPr kumimoji="1" lang="en-US" altLang="zh-CN" sz="2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  <a:sym typeface="Symbol" pitchFamily="18" charset="2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kumimoji="1" lang="en-US" altLang="zh-CN" sz="28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kumimoji="1" lang="en-US" altLang="zh-CN" sz="28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  <a:sym typeface="Symbol" pitchFamily="18" charset="2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  <a:sym typeface="Symbol" pitchFamily="18" charset="2"/>
                                  </a:rPr>
                                  <m:t>𝑎</m:t>
                                </m:r>
                              </m:e>
                            </m:acc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kumimoji="1" lang="en-US" altLang="zh-CN" sz="28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kumimoji="1" lang="en-US" altLang="zh-CN" sz="28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  <a:sym typeface="Symbol" pitchFamily="18" charset="2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  <a:sym typeface="Symbol" pitchFamily="18" charset="2"/>
                                  </a:rPr>
                                  <m:t>𝑏</m:t>
                                </m:r>
                              </m:e>
                            </m:acc>
                          </m:e>
                        </m:d>
                      </m:den>
                    </m:f>
                  </m:oMath>
                </a14:m>
                <a:endParaRPr kumimoji="1" lang="en-US" altLang="zh-CN" sz="2800" dirty="0"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87" name="Text Box 10">
                <a:extLst>
                  <a:ext uri="{FF2B5EF4-FFF2-40B4-BE49-F238E27FC236}">
                    <a16:creationId xmlns:a16="http://schemas.microsoft.com/office/drawing/2014/main" id="{9C13A111-ECB7-4205-ADC4-4F9B9319E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76886" y="1582688"/>
                <a:ext cx="1834274" cy="846963"/>
              </a:xfrm>
              <a:prstGeom prst="rect">
                <a:avLst/>
              </a:prstGeom>
              <a:blipFill>
                <a:blip r:embed="rId3"/>
                <a:stretch>
                  <a:fillRect l="-6645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Text Box 12">
            <a:extLst>
              <a:ext uri="{FF2B5EF4-FFF2-40B4-BE49-F238E27FC236}">
                <a16:creationId xmlns:a16="http://schemas.microsoft.com/office/drawing/2014/main" id="{C6BCA9A1-96A8-4F38-BAB2-F1B60B1A1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2936" y="2420888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且</a:t>
            </a:r>
          </a:p>
        </p:txBody>
      </p:sp>
      <p:sp>
        <p:nvSpPr>
          <p:cNvPr id="89" name="Text Box 13">
            <a:extLst>
              <a:ext uri="{FF2B5EF4-FFF2-40B4-BE49-F238E27FC236}">
                <a16:creationId xmlns:a16="http://schemas.microsoft.com/office/drawing/2014/main" id="{9FF4A2CD-939D-4A5A-954F-0F46CE6CD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136" y="4700538"/>
            <a:ext cx="335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再证数 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的唯一性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kumimoji="1" lang="en-US" altLang="zh-CN" sz="2800" b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90" name="Text Box 14">
            <a:extLst>
              <a:ext uri="{FF2B5EF4-FFF2-40B4-BE49-F238E27FC236}">
                <a16:creationId xmlns:a16="http://schemas.microsoft.com/office/drawing/2014/main" id="{58E54CAC-8101-49F6-8ACD-0BFFF218A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5736" y="4706888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则</a:t>
            </a:r>
          </a:p>
        </p:txBody>
      </p:sp>
      <p:graphicFrame>
        <p:nvGraphicFramePr>
          <p:cNvPr id="91" name="Object 15">
            <a:extLst>
              <a:ext uri="{FF2B5EF4-FFF2-40B4-BE49-F238E27FC236}">
                <a16:creationId xmlns:a16="http://schemas.microsoft.com/office/drawing/2014/main" id="{55A02453-4EE6-4BF2-B7A1-CC5126874A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944284"/>
              </p:ext>
            </p:extLst>
          </p:nvPr>
        </p:nvGraphicFramePr>
        <p:xfrm>
          <a:off x="1836936" y="5386339"/>
          <a:ext cx="1993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34" name="Equation" r:id="rId4" imgW="1993680" imgH="482400" progId="Equation.DSMT4">
                  <p:embed/>
                </p:oleObj>
              </mc:Choice>
              <mc:Fallback>
                <p:oleObj name="Equation" r:id="rId4" imgW="1993680" imgH="482400" progId="Equation.DSMT4">
                  <p:embed/>
                  <p:pic>
                    <p:nvPicPr>
                      <p:cNvPr id="1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6936" y="5386339"/>
                        <a:ext cx="19939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" name="Object 16">
            <a:extLst>
              <a:ext uri="{FF2B5EF4-FFF2-40B4-BE49-F238E27FC236}">
                <a16:creationId xmlns:a16="http://schemas.microsoft.com/office/drawing/2014/main" id="{49B78EDB-E4B2-470F-A37C-3221EDA622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355861"/>
              </p:ext>
            </p:extLst>
          </p:nvPr>
        </p:nvGraphicFramePr>
        <p:xfrm>
          <a:off x="3964186" y="5430789"/>
          <a:ext cx="1295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35" name="Equation" r:id="rId6" imgW="1295280" imgH="419040" progId="Equation.DSMT4">
                  <p:embed/>
                </p:oleObj>
              </mc:Choice>
              <mc:Fallback>
                <p:oleObj name="Equation" r:id="rId6" imgW="1295280" imgH="419040" progId="Equation.DSMT4">
                  <p:embed/>
                  <p:pic>
                    <p:nvPicPr>
                      <p:cNvPr id="1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4186" y="5430789"/>
                        <a:ext cx="1295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" name="Line 17">
            <a:extLst>
              <a:ext uri="{FF2B5EF4-FFF2-40B4-BE49-F238E27FC236}">
                <a16:creationId xmlns:a16="http://schemas.microsoft.com/office/drawing/2014/main" id="{F7DA548D-1A4D-4042-A362-5514F68DFA3A}"/>
              </a:ext>
            </a:extLst>
          </p:cNvPr>
          <p:cNvSpPr>
            <a:spLocks noChangeShapeType="1"/>
          </p:cNvSpPr>
          <p:nvPr/>
        </p:nvSpPr>
        <p:spPr bwMode="auto">
          <a:xfrm>
            <a:off x="5977137" y="454522"/>
            <a:ext cx="228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94" name="Group 18">
            <a:extLst>
              <a:ext uri="{FF2B5EF4-FFF2-40B4-BE49-F238E27FC236}">
                <a16:creationId xmlns:a16="http://schemas.microsoft.com/office/drawing/2014/main" id="{F61111E6-367F-469D-910D-212B7ECE307D}"/>
              </a:ext>
            </a:extLst>
          </p:cNvPr>
          <p:cNvGrpSpPr>
            <a:grpSpLocks/>
          </p:cNvGrpSpPr>
          <p:nvPr/>
        </p:nvGrpSpPr>
        <p:grpSpPr bwMode="auto">
          <a:xfrm>
            <a:off x="1862336" y="1049288"/>
            <a:ext cx="1066800" cy="519113"/>
            <a:chOff x="1152" y="624"/>
            <a:chExt cx="672" cy="327"/>
          </a:xfrm>
        </p:grpSpPr>
        <p:sp>
          <p:nvSpPr>
            <p:cNvPr id="95" name="Text Box 19">
              <a:extLst>
                <a:ext uri="{FF2B5EF4-FFF2-40B4-BE49-F238E27FC236}">
                  <a16:creationId xmlns:a16="http://schemas.microsoft.com/office/drawing/2014/main" id="{9778AD77-C39E-4EDF-9777-5941B64326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624"/>
              <a:ext cx="672" cy="32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 dirty="0" err="1">
                  <a:latin typeface="Times New Roman" pitchFamily="18" charset="0"/>
                  <a:ea typeface="黑体" pitchFamily="49" charset="-122"/>
                  <a:cs typeface="Times New Roman" pitchFamily="18" charset="0"/>
                  <a:sym typeface="Symbol" pitchFamily="18" charset="2"/>
                </a:rPr>
                <a:t>a</a:t>
              </a:r>
              <a:r>
                <a:rPr kumimoji="1" lang="en-US" altLang="zh-CN" sz="2800" b="1" dirty="0" err="1">
                  <a:latin typeface="Times New Roman" pitchFamily="18" charset="0"/>
                  <a:ea typeface="黑体" pitchFamily="49" charset="-122"/>
                  <a:cs typeface="Times New Roman" pitchFamily="18" charset="0"/>
                  <a:sym typeface="Symbol" pitchFamily="18" charset="2"/>
                </a:rPr>
                <a:t>∥</a:t>
              </a:r>
              <a:r>
                <a:rPr kumimoji="1" lang="en-US" altLang="zh-CN" sz="2800" i="1" dirty="0" err="1">
                  <a:latin typeface="Times New Roman" pitchFamily="18" charset="0"/>
                  <a:ea typeface="黑体" pitchFamily="49" charset="-122"/>
                  <a:cs typeface="Times New Roman" pitchFamily="18" charset="0"/>
                  <a:sym typeface="Symbol" pitchFamily="18" charset="2"/>
                </a:rPr>
                <a:t>b</a:t>
              </a:r>
              <a:endParaRPr kumimoji="1" lang="en-US" altLang="zh-CN" sz="2800" i="1" dirty="0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96" name="Line 20">
              <a:extLst>
                <a:ext uri="{FF2B5EF4-FFF2-40B4-BE49-F238E27FC236}">
                  <a16:creationId xmlns:a16="http://schemas.microsoft.com/office/drawing/2014/main" id="{6D2A2ACF-91CF-4D6E-957F-B94462FB8F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672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7" name="Line 21">
              <a:extLst>
                <a:ext uri="{FF2B5EF4-FFF2-40B4-BE49-F238E27FC236}">
                  <a16:creationId xmlns:a16="http://schemas.microsoft.com/office/drawing/2014/main" id="{B8200F88-AB67-4F2B-B81C-CF832734E3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672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98" name="Group 22">
            <a:extLst>
              <a:ext uri="{FF2B5EF4-FFF2-40B4-BE49-F238E27FC236}">
                <a16:creationId xmlns:a16="http://schemas.microsoft.com/office/drawing/2014/main" id="{7532E653-7A2F-49D6-8FA7-4CCB8D45770D}"/>
              </a:ext>
            </a:extLst>
          </p:cNvPr>
          <p:cNvGrpSpPr>
            <a:grpSpLocks/>
          </p:cNvGrpSpPr>
          <p:nvPr/>
        </p:nvGrpSpPr>
        <p:grpSpPr bwMode="auto">
          <a:xfrm>
            <a:off x="4072136" y="1049288"/>
            <a:ext cx="1066800" cy="450850"/>
            <a:chOff x="2544" y="624"/>
            <a:chExt cx="672" cy="284"/>
          </a:xfrm>
        </p:grpSpPr>
        <p:graphicFrame>
          <p:nvGraphicFramePr>
            <p:cNvPr id="99" name="Object 23">
              <a:extLst>
                <a:ext uri="{FF2B5EF4-FFF2-40B4-BE49-F238E27FC236}">
                  <a16:creationId xmlns:a16="http://schemas.microsoft.com/office/drawing/2014/main" id="{2EDB207F-002C-4EB7-8EC2-6566A696EB6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17900066"/>
                </p:ext>
              </p:extLst>
            </p:nvPr>
          </p:nvGraphicFramePr>
          <p:xfrm>
            <a:off x="2568" y="660"/>
            <a:ext cx="64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36" name="Equation" r:id="rId8" imgW="1015920" imgH="393480" progId="Equation.DSMT4">
                    <p:embed/>
                  </p:oleObj>
                </mc:Choice>
                <mc:Fallback>
                  <p:oleObj name="Equation" r:id="rId8" imgW="1015920" imgH="393480" progId="Equation.DSMT4">
                    <p:embed/>
                    <p:pic>
                      <p:nvPicPr>
                        <p:cNvPr id="23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8" y="660"/>
                          <a:ext cx="640" cy="248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0" name="Line 24">
              <a:extLst>
                <a:ext uri="{FF2B5EF4-FFF2-40B4-BE49-F238E27FC236}">
                  <a16:creationId xmlns:a16="http://schemas.microsoft.com/office/drawing/2014/main" id="{70AD4507-5170-4DA7-89BB-FE0EDE1F56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624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1" name="Line 25">
              <a:extLst>
                <a:ext uri="{FF2B5EF4-FFF2-40B4-BE49-F238E27FC236}">
                  <a16:creationId xmlns:a16="http://schemas.microsoft.com/office/drawing/2014/main" id="{486AC950-A237-465C-B838-C056715C6F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624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02" name="Group 26">
            <a:extLst>
              <a:ext uri="{FF2B5EF4-FFF2-40B4-BE49-F238E27FC236}">
                <a16:creationId xmlns:a16="http://schemas.microsoft.com/office/drawing/2014/main" id="{6E780B2F-74BC-4A36-BC62-0514966556F8}"/>
              </a:ext>
            </a:extLst>
          </p:cNvPr>
          <p:cNvGrpSpPr>
            <a:grpSpLocks/>
          </p:cNvGrpSpPr>
          <p:nvPr/>
        </p:nvGrpSpPr>
        <p:grpSpPr bwMode="auto">
          <a:xfrm>
            <a:off x="2395736" y="1749376"/>
            <a:ext cx="1828800" cy="519112"/>
            <a:chOff x="1440" y="1017"/>
            <a:chExt cx="1152" cy="327"/>
          </a:xfrm>
        </p:grpSpPr>
        <p:sp>
          <p:nvSpPr>
            <p:cNvPr id="103" name="Text Box 27">
              <a:extLst>
                <a:ext uri="{FF2B5EF4-FFF2-40B4-BE49-F238E27FC236}">
                  <a16:creationId xmlns:a16="http://schemas.microsoft.com/office/drawing/2014/main" id="{6C3C56C1-6A93-4B9E-87CC-967892150A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017"/>
              <a:ext cx="11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设 </a:t>
              </a:r>
              <a:r>
                <a:rPr kumimoji="1" lang="en-US" altLang="zh-CN" sz="2800" i="1" dirty="0" err="1">
                  <a:latin typeface="Times New Roman" pitchFamily="18" charset="0"/>
                  <a:ea typeface="黑体" pitchFamily="49" charset="-122"/>
                  <a:cs typeface="Times New Roman" pitchFamily="18" charset="0"/>
                  <a:sym typeface="Symbol" pitchFamily="18" charset="2"/>
                </a:rPr>
                <a:t>a</a:t>
              </a:r>
              <a:r>
                <a:rPr kumimoji="1" lang="en-US" altLang="zh-CN" sz="2800" b="1" dirty="0" err="1">
                  <a:latin typeface="Times New Roman" pitchFamily="18" charset="0"/>
                  <a:ea typeface="黑体" pitchFamily="49" charset="-122"/>
                  <a:cs typeface="Times New Roman" pitchFamily="18" charset="0"/>
                  <a:sym typeface="Symbol" pitchFamily="18" charset="2"/>
                </a:rPr>
                <a:t>∥</a:t>
              </a:r>
              <a:r>
                <a:rPr kumimoji="1" lang="en-US" altLang="zh-CN" sz="2800" i="1" dirty="0" err="1">
                  <a:latin typeface="Times New Roman" pitchFamily="18" charset="0"/>
                  <a:ea typeface="黑体" pitchFamily="49" charset="-122"/>
                  <a:cs typeface="Times New Roman" pitchFamily="18" charset="0"/>
                  <a:sym typeface="Symbol" pitchFamily="18" charset="2"/>
                </a:rPr>
                <a:t>b</a:t>
              </a:r>
              <a:r>
                <a:rPr kumimoji="1" lang="zh-CN" altLang="en-US" sz="2800" dirty="0">
                  <a:latin typeface="Times New Roman" pitchFamily="18" charset="0"/>
                  <a:ea typeface="黑体" pitchFamily="49" charset="-122"/>
                  <a:cs typeface="Times New Roman" pitchFamily="18" charset="0"/>
                  <a:sym typeface="Symbol" pitchFamily="18" charset="2"/>
                </a:rPr>
                <a:t>，</a:t>
              </a:r>
              <a:endParaRPr kumimoji="1" lang="en-US" altLang="zh-CN" sz="2800" dirty="0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04" name="Line 28">
              <a:extLst>
                <a:ext uri="{FF2B5EF4-FFF2-40B4-BE49-F238E27FC236}">
                  <a16:creationId xmlns:a16="http://schemas.microsoft.com/office/drawing/2014/main" id="{2FDE4AE2-210E-45E7-8460-9C3B084A91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065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5" name="Line 29">
              <a:extLst>
                <a:ext uri="{FF2B5EF4-FFF2-40B4-BE49-F238E27FC236}">
                  <a16:creationId xmlns:a16="http://schemas.microsoft.com/office/drawing/2014/main" id="{00EFDA3F-A000-4C0B-B9DB-73B28A0D9C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065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06" name="Text Box 38">
            <a:extLst>
              <a:ext uri="{FF2B5EF4-FFF2-40B4-BE49-F238E27FC236}">
                <a16:creationId xmlns:a16="http://schemas.microsoft.com/office/drawing/2014/main" id="{10AFB5EF-F744-4BFC-BD72-C0D9D685E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136" y="2420888"/>
            <a:ext cx="396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取正号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, 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反向时取负号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grpSp>
        <p:nvGrpSpPr>
          <p:cNvPr id="107" name="Group 39">
            <a:extLst>
              <a:ext uri="{FF2B5EF4-FFF2-40B4-BE49-F238E27FC236}">
                <a16:creationId xmlns:a16="http://schemas.microsoft.com/office/drawing/2014/main" id="{63A9986A-6E34-4F75-BDBD-29F14CA10EB7}"/>
              </a:ext>
            </a:extLst>
          </p:cNvPr>
          <p:cNvGrpSpPr>
            <a:grpSpLocks/>
          </p:cNvGrpSpPr>
          <p:nvPr/>
        </p:nvGrpSpPr>
        <p:grpSpPr bwMode="auto">
          <a:xfrm>
            <a:off x="5589786" y="1723975"/>
            <a:ext cx="2362200" cy="519113"/>
            <a:chOff x="4080" y="1056"/>
            <a:chExt cx="1488" cy="327"/>
          </a:xfrm>
        </p:grpSpPr>
        <p:sp>
          <p:nvSpPr>
            <p:cNvPr id="108" name="Text Box 40">
              <a:extLst>
                <a:ext uri="{FF2B5EF4-FFF2-40B4-BE49-F238E27FC236}">
                  <a16:creationId xmlns:a16="http://schemas.microsoft.com/office/drawing/2014/main" id="{1C0B7DE9-37E7-4641-AE0B-DC3E132543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1056"/>
              <a:ext cx="14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,</a:t>
              </a:r>
              <a:r>
                <a:rPr kumimoji="1" lang="en-US" altLang="zh-CN" sz="2800" b="1" i="1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  </a:t>
              </a:r>
              <a:r>
                <a:rPr kumimoji="1" lang="en-US" altLang="zh-CN" sz="2800" i="1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a</a:t>
              </a:r>
              <a:r>
                <a:rPr kumimoji="1" lang="en-US" altLang="zh-CN" sz="2800" b="1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 , </a:t>
              </a:r>
              <a:r>
                <a:rPr kumimoji="1" lang="en-US" altLang="zh-CN" sz="2800" i="1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b</a:t>
              </a:r>
              <a:r>
                <a:rPr kumimoji="1" lang="en-US" altLang="zh-CN" sz="2800" b="1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  </a:t>
              </a:r>
              <a:r>
                <a:rPr kumimoji="1" lang="zh-CN" altLang="en-US" sz="2800" b="1" dirty="0">
                  <a:latin typeface="Times New Roman" pitchFamily="18" charset="0"/>
                  <a:cs typeface="Times New Roman" pitchFamily="18" charset="0"/>
                </a:rPr>
                <a:t>同向时</a:t>
              </a:r>
            </a:p>
          </p:txBody>
        </p:sp>
        <p:sp>
          <p:nvSpPr>
            <p:cNvPr id="109" name="Line 41">
              <a:extLst>
                <a:ext uri="{FF2B5EF4-FFF2-40B4-BE49-F238E27FC236}">
                  <a16:creationId xmlns:a16="http://schemas.microsoft.com/office/drawing/2014/main" id="{527FAA2D-82FD-410B-A2EE-F7C0DCE7C8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0" y="1113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0" name="Line 42">
              <a:extLst>
                <a:ext uri="{FF2B5EF4-FFF2-40B4-BE49-F238E27FC236}">
                  <a16:creationId xmlns:a16="http://schemas.microsoft.com/office/drawing/2014/main" id="{E0C2680A-2647-4329-BB06-87B264D229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4" y="1106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11" name="Group 43">
            <a:extLst>
              <a:ext uri="{FF2B5EF4-FFF2-40B4-BE49-F238E27FC236}">
                <a16:creationId xmlns:a16="http://schemas.microsoft.com/office/drawing/2014/main" id="{4CD9223B-C57A-49E3-A1B4-FA40FCAA5A75}"/>
              </a:ext>
            </a:extLst>
          </p:cNvPr>
          <p:cNvGrpSpPr>
            <a:grpSpLocks/>
          </p:cNvGrpSpPr>
          <p:nvPr/>
        </p:nvGrpSpPr>
        <p:grpSpPr bwMode="auto">
          <a:xfrm>
            <a:off x="3995936" y="2420888"/>
            <a:ext cx="2971800" cy="519113"/>
            <a:chOff x="2496" y="1576"/>
            <a:chExt cx="1872" cy="327"/>
          </a:xfrm>
        </p:grpSpPr>
        <p:sp>
          <p:nvSpPr>
            <p:cNvPr id="112" name="Text Box 44">
              <a:extLst>
                <a:ext uri="{FF2B5EF4-FFF2-40B4-BE49-F238E27FC236}">
                  <a16:creationId xmlns:a16="http://schemas.microsoft.com/office/drawing/2014/main" id="{DAEA2A1A-B2B4-4493-9C63-DD5C263027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576"/>
              <a:ext cx="18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 dirty="0">
                  <a:latin typeface="Times New Roman" pitchFamily="18" charset="0"/>
                  <a:cs typeface="Times New Roman" pitchFamily="18" charset="0"/>
                </a:rPr>
                <a:t>则 </a:t>
              </a:r>
              <a:r>
                <a:rPr kumimoji="1" lang="en-US" altLang="zh-CN" sz="2800" i="1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kumimoji="1" lang="en-US" altLang="zh-CN" sz="2800" b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kumimoji="1" lang="zh-CN" altLang="en-US" sz="2800" b="1" dirty="0">
                  <a:latin typeface="Times New Roman" pitchFamily="18" charset="0"/>
                  <a:cs typeface="Times New Roman" pitchFamily="18" charset="0"/>
                </a:rPr>
                <a:t>与 </a:t>
              </a:r>
              <a:r>
                <a:rPr kumimoji="1" lang="zh-CN" altLang="en-US" sz="2800" b="1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 </a:t>
              </a:r>
              <a:r>
                <a:rPr kumimoji="1" lang="en-US" altLang="zh-CN" sz="2800" i="1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a</a:t>
              </a:r>
              <a:r>
                <a:rPr kumimoji="1" lang="en-US" altLang="zh-CN" sz="2800" b="1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 </a:t>
              </a:r>
              <a:r>
                <a:rPr kumimoji="1" lang="zh-CN" altLang="en-US" sz="2800" b="1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同向</a:t>
              </a:r>
              <a:r>
                <a:rPr kumimoji="1" lang="en-US" altLang="zh-CN" sz="2800" b="1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,</a:t>
              </a:r>
            </a:p>
          </p:txBody>
        </p:sp>
        <p:sp>
          <p:nvSpPr>
            <p:cNvPr id="113" name="Line 45">
              <a:extLst>
                <a:ext uri="{FF2B5EF4-FFF2-40B4-BE49-F238E27FC236}">
                  <a16:creationId xmlns:a16="http://schemas.microsoft.com/office/drawing/2014/main" id="{0196A565-6CFA-41F4-8B27-CE393F4CD4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1624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4" name="Line 46">
              <a:extLst>
                <a:ext uri="{FF2B5EF4-FFF2-40B4-BE49-F238E27FC236}">
                  <a16:creationId xmlns:a16="http://schemas.microsoft.com/office/drawing/2014/main" id="{3EE95278-8474-43DE-983C-E909069826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657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15" name="Group 47">
            <a:extLst>
              <a:ext uri="{FF2B5EF4-FFF2-40B4-BE49-F238E27FC236}">
                <a16:creationId xmlns:a16="http://schemas.microsoft.com/office/drawing/2014/main" id="{4E915553-4500-4F16-9B92-525C54C9F9C5}"/>
              </a:ext>
            </a:extLst>
          </p:cNvPr>
          <p:cNvGrpSpPr>
            <a:grpSpLocks/>
          </p:cNvGrpSpPr>
          <p:nvPr/>
        </p:nvGrpSpPr>
        <p:grpSpPr bwMode="auto">
          <a:xfrm>
            <a:off x="3767336" y="4706888"/>
            <a:ext cx="2819400" cy="519113"/>
            <a:chOff x="2304" y="2688"/>
            <a:chExt cx="1776" cy="327"/>
          </a:xfrm>
        </p:grpSpPr>
        <p:sp>
          <p:nvSpPr>
            <p:cNvPr id="116" name="Text Box 48">
              <a:extLst>
                <a:ext uri="{FF2B5EF4-FFF2-40B4-BE49-F238E27FC236}">
                  <a16:creationId xmlns:a16="http://schemas.microsoft.com/office/drawing/2014/main" id="{F2C7FBE2-5118-4B7A-9617-DD61A6E90F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2688"/>
              <a:ext cx="17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 dirty="0">
                  <a:latin typeface="Times New Roman" pitchFamily="18" charset="0"/>
                  <a:cs typeface="Times New Roman" pitchFamily="18" charset="0"/>
                </a:rPr>
                <a:t>设又有 </a:t>
              </a:r>
              <a:r>
                <a:rPr kumimoji="1" lang="en-US" altLang="zh-CN" sz="2800" i="1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kumimoji="1" lang="zh-CN" altLang="en-US" sz="2800" b="1" dirty="0">
                  <a:latin typeface="Times New Roman" pitchFamily="18" charset="0"/>
                  <a:cs typeface="Times New Roman" pitchFamily="18" charset="0"/>
                </a:rPr>
                <a:t>＝</a:t>
              </a:r>
              <a:r>
                <a:rPr kumimoji="1" lang="zh-CN" altLang="en-US" sz="2800" i="1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</a:t>
              </a:r>
              <a:r>
                <a:rPr kumimoji="1" lang="zh-CN" altLang="en-US" sz="2800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 </a:t>
              </a:r>
              <a:r>
                <a:rPr kumimoji="1" lang="en-US" altLang="zh-CN" sz="2800" i="1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a</a:t>
              </a:r>
              <a:r>
                <a:rPr kumimoji="1" lang="en-US" altLang="zh-CN" sz="2800" b="1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 ,</a:t>
              </a:r>
              <a:endParaRPr kumimoji="1" lang="en-US" altLang="zh-CN" sz="28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7" name="Line 49">
              <a:extLst>
                <a:ext uri="{FF2B5EF4-FFF2-40B4-BE49-F238E27FC236}">
                  <a16:creationId xmlns:a16="http://schemas.microsoft.com/office/drawing/2014/main" id="{06D61788-0FDE-45F9-A96D-6010E75DE0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736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8" name="Line 50">
              <a:extLst>
                <a:ext uri="{FF2B5EF4-FFF2-40B4-BE49-F238E27FC236}">
                  <a16:creationId xmlns:a16="http://schemas.microsoft.com/office/drawing/2014/main" id="{4FDFAE1B-72F3-4418-9EE2-7528DE16CA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747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19" name="Group 51">
            <a:extLst>
              <a:ext uri="{FF2B5EF4-FFF2-40B4-BE49-F238E27FC236}">
                <a16:creationId xmlns:a16="http://schemas.microsoft.com/office/drawing/2014/main" id="{6512D985-29E8-406C-A321-A538CEAC6AE6}"/>
              </a:ext>
            </a:extLst>
          </p:cNvPr>
          <p:cNvGrpSpPr>
            <a:grpSpLocks/>
          </p:cNvGrpSpPr>
          <p:nvPr/>
        </p:nvGrpSpPr>
        <p:grpSpPr bwMode="auto">
          <a:xfrm>
            <a:off x="6770886" y="4783088"/>
            <a:ext cx="1803400" cy="436563"/>
            <a:chOff x="1748" y="3049"/>
            <a:chExt cx="1136" cy="275"/>
          </a:xfrm>
        </p:grpSpPr>
        <p:graphicFrame>
          <p:nvGraphicFramePr>
            <p:cNvPr id="120" name="Object 52">
              <a:extLst>
                <a:ext uri="{FF2B5EF4-FFF2-40B4-BE49-F238E27FC236}">
                  <a16:creationId xmlns:a16="http://schemas.microsoft.com/office/drawing/2014/main" id="{49AB129E-D773-4036-8270-3C43F41F876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73163398"/>
                </p:ext>
              </p:extLst>
            </p:nvPr>
          </p:nvGraphicFramePr>
          <p:xfrm>
            <a:off x="1748" y="3076"/>
            <a:ext cx="113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37" name="Equation" r:id="rId10" imgW="1803240" imgH="393480" progId="Equation.DSMT4">
                    <p:embed/>
                  </p:oleObj>
                </mc:Choice>
                <mc:Fallback>
                  <p:oleObj name="Equation" r:id="rId10" imgW="1803240" imgH="393480" progId="Equation.DSMT4">
                    <p:embed/>
                    <p:pic>
                      <p:nvPicPr>
                        <p:cNvPr id="52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8" y="3076"/>
                          <a:ext cx="1136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1" name="Line 53">
              <a:extLst>
                <a:ext uri="{FF2B5EF4-FFF2-40B4-BE49-F238E27FC236}">
                  <a16:creationId xmlns:a16="http://schemas.microsoft.com/office/drawing/2014/main" id="{2949D593-4B12-4AA3-AF54-792EDDB0C6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3072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2" name="Line 54">
              <a:extLst>
                <a:ext uri="{FF2B5EF4-FFF2-40B4-BE49-F238E27FC236}">
                  <a16:creationId xmlns:a16="http://schemas.microsoft.com/office/drawing/2014/main" id="{DD24114D-29FB-4C04-8BEB-A73B52FB7E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3049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3" name="Group 55">
            <a:extLst>
              <a:ext uri="{FF2B5EF4-FFF2-40B4-BE49-F238E27FC236}">
                <a16:creationId xmlns:a16="http://schemas.microsoft.com/office/drawing/2014/main" id="{A73D8D7E-3DD5-4A88-A1E6-B6F06EA166B3}"/>
              </a:ext>
            </a:extLst>
          </p:cNvPr>
          <p:cNvGrpSpPr>
            <a:grpSpLocks/>
          </p:cNvGrpSpPr>
          <p:nvPr/>
        </p:nvGrpSpPr>
        <p:grpSpPr bwMode="auto">
          <a:xfrm>
            <a:off x="1952824" y="3367038"/>
            <a:ext cx="711200" cy="482600"/>
            <a:chOff x="508" y="2036"/>
            <a:chExt cx="448" cy="304"/>
          </a:xfrm>
        </p:grpSpPr>
        <p:graphicFrame>
          <p:nvGraphicFramePr>
            <p:cNvPr id="124" name="Object 56">
              <a:extLst>
                <a:ext uri="{FF2B5EF4-FFF2-40B4-BE49-F238E27FC236}">
                  <a16:creationId xmlns:a16="http://schemas.microsoft.com/office/drawing/2014/main" id="{8A591A31-AF0A-4B81-9490-83553CCF503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64692020"/>
                </p:ext>
              </p:extLst>
            </p:nvPr>
          </p:nvGraphicFramePr>
          <p:xfrm>
            <a:off x="508" y="2036"/>
            <a:ext cx="448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38" name="Equation" r:id="rId12" imgW="711000" imgH="482400" progId="Equation.DSMT4">
                    <p:embed/>
                  </p:oleObj>
                </mc:Choice>
                <mc:Fallback>
                  <p:oleObj name="Equation" r:id="rId12" imgW="711000" imgH="482400" progId="Equation.DSMT4">
                    <p:embed/>
                    <p:pic>
                      <p:nvPicPr>
                        <p:cNvPr id="56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" y="2036"/>
                          <a:ext cx="448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5" name="Line 57">
              <a:extLst>
                <a:ext uri="{FF2B5EF4-FFF2-40B4-BE49-F238E27FC236}">
                  <a16:creationId xmlns:a16="http://schemas.microsoft.com/office/drawing/2014/main" id="{2A2DCB4D-5BA9-409B-A3CE-B50A612A37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3" y="2062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6" name="Group 58">
            <a:extLst>
              <a:ext uri="{FF2B5EF4-FFF2-40B4-BE49-F238E27FC236}">
                <a16:creationId xmlns:a16="http://schemas.microsoft.com/office/drawing/2014/main" id="{2A430ED1-3428-4854-8F0F-48DF9DA55603}"/>
              </a:ext>
            </a:extLst>
          </p:cNvPr>
          <p:cNvGrpSpPr>
            <a:grpSpLocks/>
          </p:cNvGrpSpPr>
          <p:nvPr/>
        </p:nvGrpSpPr>
        <p:grpSpPr bwMode="auto">
          <a:xfrm>
            <a:off x="2752924" y="3392438"/>
            <a:ext cx="1168400" cy="482600"/>
            <a:chOff x="1012" y="2052"/>
            <a:chExt cx="736" cy="304"/>
          </a:xfrm>
        </p:grpSpPr>
        <p:graphicFrame>
          <p:nvGraphicFramePr>
            <p:cNvPr id="127" name="Object 59">
              <a:extLst>
                <a:ext uri="{FF2B5EF4-FFF2-40B4-BE49-F238E27FC236}">
                  <a16:creationId xmlns:a16="http://schemas.microsoft.com/office/drawing/2014/main" id="{7DC52D7A-465D-4322-B4A9-408CF34D97C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68373525"/>
                </p:ext>
              </p:extLst>
            </p:nvPr>
          </p:nvGraphicFramePr>
          <p:xfrm>
            <a:off x="1012" y="2052"/>
            <a:ext cx="736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39" name="Equation" r:id="rId14" imgW="1168200" imgH="482400" progId="Equation.DSMT4">
                    <p:embed/>
                  </p:oleObj>
                </mc:Choice>
                <mc:Fallback>
                  <p:oleObj name="Equation" r:id="rId14" imgW="1168200" imgH="482400" progId="Equation.DSMT4">
                    <p:embed/>
                    <p:pic>
                      <p:nvPicPr>
                        <p:cNvPr id="59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2" y="2052"/>
                          <a:ext cx="736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8" name="Line 60">
              <a:extLst>
                <a:ext uri="{FF2B5EF4-FFF2-40B4-BE49-F238E27FC236}">
                  <a16:creationId xmlns:a16="http://schemas.microsoft.com/office/drawing/2014/main" id="{061812E9-E1C5-47DF-97B2-EE10F8B616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0" y="2072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9" name="Group 61">
            <a:extLst>
              <a:ext uri="{FF2B5EF4-FFF2-40B4-BE49-F238E27FC236}">
                <a16:creationId xmlns:a16="http://schemas.microsoft.com/office/drawing/2014/main" id="{4410610F-C5B4-4EE7-B86E-02702E1316D1}"/>
              </a:ext>
            </a:extLst>
          </p:cNvPr>
          <p:cNvGrpSpPr>
            <a:grpSpLocks/>
          </p:cNvGrpSpPr>
          <p:nvPr/>
        </p:nvGrpSpPr>
        <p:grpSpPr bwMode="auto">
          <a:xfrm>
            <a:off x="3976886" y="3100338"/>
            <a:ext cx="1443038" cy="1092200"/>
            <a:chOff x="2484" y="2004"/>
            <a:chExt cx="909" cy="688"/>
          </a:xfrm>
        </p:grpSpPr>
        <p:graphicFrame>
          <p:nvGraphicFramePr>
            <p:cNvPr id="130" name="Object 62">
              <a:extLst>
                <a:ext uri="{FF2B5EF4-FFF2-40B4-BE49-F238E27FC236}">
                  <a16:creationId xmlns:a16="http://schemas.microsoft.com/office/drawing/2014/main" id="{8C251C1A-4794-4FD7-8DAF-8CE9F9D1BB4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74328316"/>
                </p:ext>
              </p:extLst>
            </p:nvPr>
          </p:nvGraphicFramePr>
          <p:xfrm>
            <a:off x="2484" y="2088"/>
            <a:ext cx="640" cy="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40" name="Equation" r:id="rId16" imgW="1028520" imgH="825480" progId="Equation.DSMT4">
                    <p:embed/>
                  </p:oleObj>
                </mc:Choice>
                <mc:Fallback>
                  <p:oleObj name="Equation" r:id="rId16" imgW="1028520" imgH="825480" progId="Equation.DSMT4">
                    <p:embed/>
                    <p:pic>
                      <p:nvPicPr>
                        <p:cNvPr id="62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4" y="2088"/>
                          <a:ext cx="640" cy="5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1" name="Object 63">
              <a:extLst>
                <a:ext uri="{FF2B5EF4-FFF2-40B4-BE49-F238E27FC236}">
                  <a16:creationId xmlns:a16="http://schemas.microsoft.com/office/drawing/2014/main" id="{F45737A1-A6F5-4FE2-A2B2-624459DB80D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69533071"/>
                </p:ext>
              </p:extLst>
            </p:nvPr>
          </p:nvGraphicFramePr>
          <p:xfrm>
            <a:off x="2728" y="2004"/>
            <a:ext cx="280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41" name="Equation" r:id="rId18" imgW="444240" imgH="482400" progId="Equation.DSMT4">
                    <p:embed/>
                  </p:oleObj>
                </mc:Choice>
                <mc:Fallback>
                  <p:oleObj name="Equation" r:id="rId18" imgW="444240" imgH="482400" progId="Equation.DSMT4">
                    <p:embed/>
                    <p:pic>
                      <p:nvPicPr>
                        <p:cNvPr id="63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8" y="2004"/>
                          <a:ext cx="280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2" name="Line 64">
              <a:extLst>
                <a:ext uri="{FF2B5EF4-FFF2-40B4-BE49-F238E27FC236}">
                  <a16:creationId xmlns:a16="http://schemas.microsoft.com/office/drawing/2014/main" id="{2EDBD524-6A91-48CA-8E2D-898F5522AB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8" y="2008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133" name="Object 65">
              <a:extLst>
                <a:ext uri="{FF2B5EF4-FFF2-40B4-BE49-F238E27FC236}">
                  <a16:creationId xmlns:a16="http://schemas.microsoft.com/office/drawing/2014/main" id="{85B8983B-8295-4253-A0BC-7275DD9BB91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31485792"/>
                </p:ext>
              </p:extLst>
            </p:nvPr>
          </p:nvGraphicFramePr>
          <p:xfrm>
            <a:off x="3105" y="2196"/>
            <a:ext cx="288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42" name="Equation" r:id="rId20" imgW="457200" imgH="482400" progId="Equation.DSMT4">
                    <p:embed/>
                  </p:oleObj>
                </mc:Choice>
                <mc:Fallback>
                  <p:oleObj name="Equation" r:id="rId20" imgW="457200" imgH="482400" progId="Equation.DSMT4">
                    <p:embed/>
                    <p:pic>
                      <p:nvPicPr>
                        <p:cNvPr id="65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5" y="2196"/>
                          <a:ext cx="288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4" name="Line 66">
              <a:extLst>
                <a:ext uri="{FF2B5EF4-FFF2-40B4-BE49-F238E27FC236}">
                  <a16:creationId xmlns:a16="http://schemas.microsoft.com/office/drawing/2014/main" id="{15EF99C3-385E-4DF7-8F0B-33F2E1FA1D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5" y="2208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135" name="Object 67">
              <a:extLst>
                <a:ext uri="{FF2B5EF4-FFF2-40B4-BE49-F238E27FC236}">
                  <a16:creationId xmlns:a16="http://schemas.microsoft.com/office/drawing/2014/main" id="{9D278CEA-BCA6-44F6-8631-1DCB64D56F0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8926618"/>
                </p:ext>
              </p:extLst>
            </p:nvPr>
          </p:nvGraphicFramePr>
          <p:xfrm>
            <a:off x="2732" y="2388"/>
            <a:ext cx="288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43" name="Equation" r:id="rId22" imgW="457200" imgH="482400" progId="Equation.DSMT4">
                    <p:embed/>
                  </p:oleObj>
                </mc:Choice>
                <mc:Fallback>
                  <p:oleObj name="Equation" r:id="rId22" imgW="457200" imgH="482400" progId="Equation.DSMT4">
                    <p:embed/>
                    <p:pic>
                      <p:nvPicPr>
                        <p:cNvPr id="67" name="Object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2" y="2388"/>
                          <a:ext cx="288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6" name="Line 68">
              <a:extLst>
                <a:ext uri="{FF2B5EF4-FFF2-40B4-BE49-F238E27FC236}">
                  <a16:creationId xmlns:a16="http://schemas.microsoft.com/office/drawing/2014/main" id="{8C38DFC6-7687-40EA-95CD-689CC98E9C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5" y="2416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37" name="Group 69">
            <a:extLst>
              <a:ext uri="{FF2B5EF4-FFF2-40B4-BE49-F238E27FC236}">
                <a16:creationId xmlns:a16="http://schemas.microsoft.com/office/drawing/2014/main" id="{DAFB2011-82C3-4466-B971-6B8BD2F72D1A}"/>
              </a:ext>
            </a:extLst>
          </p:cNvPr>
          <p:cNvGrpSpPr>
            <a:grpSpLocks/>
          </p:cNvGrpSpPr>
          <p:nvPr/>
        </p:nvGrpSpPr>
        <p:grpSpPr bwMode="auto">
          <a:xfrm>
            <a:off x="5483424" y="3405138"/>
            <a:ext cx="728662" cy="482600"/>
            <a:chOff x="2732" y="2060"/>
            <a:chExt cx="459" cy="304"/>
          </a:xfrm>
        </p:grpSpPr>
        <p:graphicFrame>
          <p:nvGraphicFramePr>
            <p:cNvPr id="138" name="Object 70">
              <a:extLst>
                <a:ext uri="{FF2B5EF4-FFF2-40B4-BE49-F238E27FC236}">
                  <a16:creationId xmlns:a16="http://schemas.microsoft.com/office/drawing/2014/main" id="{387514BA-DE96-4353-ACB7-71D8653DB3A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34668559"/>
                </p:ext>
              </p:extLst>
            </p:nvPr>
          </p:nvGraphicFramePr>
          <p:xfrm>
            <a:off x="2732" y="2060"/>
            <a:ext cx="459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44" name="Equation" r:id="rId24" imgW="723600" imgH="482400" progId="Equation.DSMT4">
                    <p:embed/>
                  </p:oleObj>
                </mc:Choice>
                <mc:Fallback>
                  <p:oleObj name="Equation" r:id="rId24" imgW="723600" imgH="482400" progId="Equation.DSMT4">
                    <p:embed/>
                    <p:pic>
                      <p:nvPicPr>
                        <p:cNvPr id="70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2" y="2060"/>
                          <a:ext cx="459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9" name="Line 71">
              <a:extLst>
                <a:ext uri="{FF2B5EF4-FFF2-40B4-BE49-F238E27FC236}">
                  <a16:creationId xmlns:a16="http://schemas.microsoft.com/office/drawing/2014/main" id="{26717B0A-E81C-4018-914B-7D203A113F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062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40" name="Group 72">
            <a:extLst>
              <a:ext uri="{FF2B5EF4-FFF2-40B4-BE49-F238E27FC236}">
                <a16:creationId xmlns:a16="http://schemas.microsoft.com/office/drawing/2014/main" id="{7B281EEF-2044-4AD4-82E5-168308B0C58D}"/>
              </a:ext>
            </a:extLst>
          </p:cNvPr>
          <p:cNvGrpSpPr>
            <a:grpSpLocks/>
          </p:cNvGrpSpPr>
          <p:nvPr/>
        </p:nvGrpSpPr>
        <p:grpSpPr bwMode="auto">
          <a:xfrm>
            <a:off x="382786" y="4122688"/>
            <a:ext cx="1524000" cy="495300"/>
            <a:chOff x="220" y="2648"/>
            <a:chExt cx="960" cy="312"/>
          </a:xfrm>
        </p:grpSpPr>
        <p:graphicFrame>
          <p:nvGraphicFramePr>
            <p:cNvPr id="141" name="Object 73">
              <a:extLst>
                <a:ext uri="{FF2B5EF4-FFF2-40B4-BE49-F238E27FC236}">
                  <a16:creationId xmlns:a16="http://schemas.microsoft.com/office/drawing/2014/main" id="{28180AA1-DB52-43EF-9E60-5B5CFD53199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76986048"/>
                </p:ext>
              </p:extLst>
            </p:nvPr>
          </p:nvGraphicFramePr>
          <p:xfrm>
            <a:off x="220" y="2688"/>
            <a:ext cx="96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45" name="Equation" r:id="rId26" imgW="1523880" imgH="431640" progId="Equation.DSMT4">
                    <p:embed/>
                  </p:oleObj>
                </mc:Choice>
                <mc:Fallback>
                  <p:oleObj name="Equation" r:id="rId26" imgW="1523880" imgH="431640" progId="Equation.DSMT4">
                    <p:embed/>
                    <p:pic>
                      <p:nvPicPr>
                        <p:cNvPr id="73" name="Object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" y="2688"/>
                          <a:ext cx="96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2" name="Line 74">
              <a:extLst>
                <a:ext uri="{FF2B5EF4-FFF2-40B4-BE49-F238E27FC236}">
                  <a16:creationId xmlns:a16="http://schemas.microsoft.com/office/drawing/2014/main" id="{AC7BB062-0D9E-46B7-8A0A-BB185D64AA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48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" name="Line 75">
              <a:extLst>
                <a:ext uri="{FF2B5EF4-FFF2-40B4-BE49-F238E27FC236}">
                  <a16:creationId xmlns:a16="http://schemas.microsoft.com/office/drawing/2014/main" id="{151E7DA1-C7DF-47DB-AEE1-6F776BCF9A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2660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44" name="Group 76">
            <a:extLst>
              <a:ext uri="{FF2B5EF4-FFF2-40B4-BE49-F238E27FC236}">
                <a16:creationId xmlns:a16="http://schemas.microsoft.com/office/drawing/2014/main" id="{1CF8BA97-6505-4A85-9056-E1B2C4056EE6}"/>
              </a:ext>
            </a:extLst>
          </p:cNvPr>
          <p:cNvGrpSpPr>
            <a:grpSpLocks/>
          </p:cNvGrpSpPr>
          <p:nvPr/>
        </p:nvGrpSpPr>
        <p:grpSpPr bwMode="auto">
          <a:xfrm>
            <a:off x="262136" y="5386338"/>
            <a:ext cx="1473200" cy="482600"/>
            <a:chOff x="320" y="3356"/>
            <a:chExt cx="928" cy="304"/>
          </a:xfrm>
        </p:grpSpPr>
        <p:graphicFrame>
          <p:nvGraphicFramePr>
            <p:cNvPr id="145" name="Object 77">
              <a:extLst>
                <a:ext uri="{FF2B5EF4-FFF2-40B4-BE49-F238E27FC236}">
                  <a16:creationId xmlns:a16="http://schemas.microsoft.com/office/drawing/2014/main" id="{D3AA8FB5-88B7-43D4-BCFC-B592C04EE8D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8581909"/>
                </p:ext>
              </p:extLst>
            </p:nvPr>
          </p:nvGraphicFramePr>
          <p:xfrm>
            <a:off x="320" y="3356"/>
            <a:ext cx="928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46" name="Equation" r:id="rId28" imgW="1473120" imgH="482400" progId="Equation.DSMT4">
                    <p:embed/>
                  </p:oleObj>
                </mc:Choice>
                <mc:Fallback>
                  <p:oleObj name="Equation" r:id="rId28" imgW="1473120" imgH="482400" progId="Equation.DSMT4">
                    <p:embed/>
                    <p:pic>
                      <p:nvPicPr>
                        <p:cNvPr id="77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" y="3356"/>
                          <a:ext cx="928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6" name="Line 78">
              <a:extLst>
                <a:ext uri="{FF2B5EF4-FFF2-40B4-BE49-F238E27FC236}">
                  <a16:creationId xmlns:a16="http://schemas.microsoft.com/office/drawing/2014/main" id="{AF668F72-4EEE-472E-B058-1248C06124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7" y="3382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131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2" grpId="0" animBg="1"/>
      <p:bldP spid="83" grpId="0" autoUpdateAnimBg="0"/>
      <p:bldP spid="87" grpId="0" animBg="1" autoUpdateAnimBg="0"/>
      <p:bldP spid="88" grpId="0" autoUpdateAnimBg="0"/>
      <p:bldP spid="89" grpId="0" autoUpdateAnimBg="0"/>
      <p:bldP spid="90" grpId="0" autoUpdateAnimBg="0"/>
      <p:bldP spid="106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2">
            <a:extLst>
              <a:ext uri="{FF2B5EF4-FFF2-40B4-BE49-F238E27FC236}">
                <a16:creationId xmlns:a16="http://schemas.microsoft.com/office/drawing/2014/main" id="{06F54D67-240F-4E27-BCA2-C94E87763402}"/>
              </a:ext>
            </a:extLst>
          </p:cNvPr>
          <p:cNvGrpSpPr>
            <a:grpSpLocks/>
          </p:cNvGrpSpPr>
          <p:nvPr/>
        </p:nvGrpSpPr>
        <p:grpSpPr bwMode="auto">
          <a:xfrm>
            <a:off x="650875" y="220644"/>
            <a:ext cx="1712913" cy="523874"/>
            <a:chOff x="288" y="105"/>
            <a:chExt cx="1079" cy="330"/>
          </a:xfrm>
        </p:grpSpPr>
        <p:sp>
          <p:nvSpPr>
            <p:cNvPr id="108" name="Text Box 3">
              <a:extLst>
                <a:ext uri="{FF2B5EF4-FFF2-40B4-BE49-F238E27FC236}">
                  <a16:creationId xmlns:a16="http://schemas.microsoft.com/office/drawing/2014/main" id="{FB7B7D3C-A8AA-4E78-9510-E9BFF82597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05"/>
              <a:ext cx="107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800" b="1" dirty="0">
                  <a:latin typeface="Times New Roman" pitchFamily="18" charset="0"/>
                  <a:cs typeface="Times New Roman" pitchFamily="18" charset="0"/>
                </a:rPr>
                <a:t>“         ”</a:t>
              </a:r>
              <a:r>
                <a:rPr kumimoji="1" lang="zh-CN" altLang="en-US" sz="2800" b="1" dirty="0">
                  <a:latin typeface="Times New Roman" pitchFamily="18" charset="0"/>
                  <a:cs typeface="Times New Roman" pitchFamily="18" charset="0"/>
                </a:rPr>
                <a:t>：</a:t>
              </a:r>
              <a:endParaRPr kumimoji="1" lang="en-US" altLang="zh-CN" sz="28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9" name="Line 4">
              <a:extLst>
                <a:ext uri="{FF2B5EF4-FFF2-40B4-BE49-F238E27FC236}">
                  <a16:creationId xmlns:a16="http://schemas.microsoft.com/office/drawing/2014/main" id="{18B28E05-6892-4433-8EC6-FB7DC68F66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288"/>
              <a:ext cx="340" cy="0"/>
            </a:xfrm>
            <a:prstGeom prst="line">
              <a:avLst/>
            </a:prstGeom>
            <a:noFill/>
            <a:ln w="57150">
              <a:solidFill>
                <a:srgbClr val="7030A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10" name="Text Box 5">
            <a:extLst>
              <a:ext uri="{FF2B5EF4-FFF2-40B4-BE49-F238E27FC236}">
                <a16:creationId xmlns:a16="http://schemas.microsoft.com/office/drawing/2014/main" id="{E8DD0085-A15C-496D-A95D-DDA5A9D79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3758" y="268309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则</a:t>
            </a:r>
          </a:p>
        </p:txBody>
      </p:sp>
      <p:graphicFrame>
        <p:nvGraphicFramePr>
          <p:cNvPr id="111" name="Object 6">
            <a:extLst>
              <a:ext uri="{FF2B5EF4-FFF2-40B4-BE49-F238E27FC236}">
                <a16:creationId xmlns:a16="http://schemas.microsoft.com/office/drawing/2014/main" id="{B2618C16-3D8F-488C-9EF3-1E50FC1704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1042129"/>
              </p:ext>
            </p:extLst>
          </p:nvPr>
        </p:nvGraphicFramePr>
        <p:xfrm>
          <a:off x="1758950" y="819944"/>
          <a:ext cx="1638300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6" name="Equation" r:id="rId3" imgW="1650960" imgH="431640" progId="Equation.DSMT4">
                  <p:embed/>
                </p:oleObj>
              </mc:Choice>
              <mc:Fallback>
                <p:oleObj name="Equation" r:id="rId3" imgW="1650960" imgH="431640" progId="Equation.DSMT4">
                  <p:embed/>
                  <p:pic>
                    <p:nvPicPr>
                      <p:cNvPr id="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8950" y="819944"/>
                        <a:ext cx="1638300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" name="AutoShape 7">
            <a:extLst>
              <a:ext uri="{FF2B5EF4-FFF2-40B4-BE49-F238E27FC236}">
                <a16:creationId xmlns:a16="http://schemas.microsoft.com/office/drawing/2014/main" id="{E4CA578B-1FBF-450B-A1FF-FE0406F185E5}"/>
              </a:ext>
            </a:extLst>
          </p:cNvPr>
          <p:cNvSpPr>
            <a:spLocks/>
          </p:cNvSpPr>
          <p:nvPr/>
        </p:nvSpPr>
        <p:spPr bwMode="auto">
          <a:xfrm>
            <a:off x="5257799" y="866775"/>
            <a:ext cx="125449" cy="1278622"/>
          </a:xfrm>
          <a:prstGeom prst="rightBrace">
            <a:avLst>
              <a:gd name="adj1" fmla="val 66667"/>
              <a:gd name="adj2" fmla="val 50000"/>
            </a:avLst>
          </a:prstGeom>
          <a:noFill/>
          <a:ln w="285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5" name="AutoShape 8">
            <a:extLst>
              <a:ext uri="{FF2B5EF4-FFF2-40B4-BE49-F238E27FC236}">
                <a16:creationId xmlns:a16="http://schemas.microsoft.com/office/drawing/2014/main" id="{3A0B92B0-E944-42D7-9E4B-E39871B36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447" y="1435100"/>
            <a:ext cx="914400" cy="152400"/>
          </a:xfrm>
          <a:prstGeom prst="rightArrow">
            <a:avLst>
              <a:gd name="adj1" fmla="val 50000"/>
              <a:gd name="adj2" fmla="val 1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6" name="Text Box 9">
            <a:extLst>
              <a:ext uri="{FF2B5EF4-FFF2-40B4-BE49-F238E27FC236}">
                <a16:creationId xmlns:a16="http://schemas.microsoft.com/office/drawing/2014/main" id="{F52C7DD5-C16C-41B7-B759-273331D00E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73350"/>
            <a:ext cx="2203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设 </a:t>
            </a:r>
            <a:r>
              <a:rPr kumimoji="1" lang="en-US" altLang="zh-CN" sz="28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为</a:t>
            </a:r>
          </a:p>
        </p:txBody>
      </p:sp>
      <p:grpSp>
        <p:nvGrpSpPr>
          <p:cNvPr id="127" name="Group 10">
            <a:extLst>
              <a:ext uri="{FF2B5EF4-FFF2-40B4-BE49-F238E27FC236}">
                <a16:creationId xmlns:a16="http://schemas.microsoft.com/office/drawing/2014/main" id="{B6325E19-6DB3-44E5-BB73-56DF05B8F6CD}"/>
              </a:ext>
            </a:extLst>
          </p:cNvPr>
          <p:cNvGrpSpPr>
            <a:grpSpLocks/>
          </p:cNvGrpSpPr>
          <p:nvPr/>
        </p:nvGrpSpPr>
        <p:grpSpPr bwMode="auto">
          <a:xfrm>
            <a:off x="6496050" y="4013200"/>
            <a:ext cx="2409825" cy="1676400"/>
            <a:chOff x="4092" y="2232"/>
            <a:chExt cx="1518" cy="1056"/>
          </a:xfrm>
        </p:grpSpPr>
        <p:sp>
          <p:nvSpPr>
            <p:cNvPr id="128" name="Line 11">
              <a:extLst>
                <a:ext uri="{FF2B5EF4-FFF2-40B4-BE49-F238E27FC236}">
                  <a16:creationId xmlns:a16="http://schemas.microsoft.com/office/drawing/2014/main" id="{53D61156-AE43-4183-ADBA-AC3A4679C9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8" y="2492"/>
              <a:ext cx="11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29" name="Group 12">
              <a:extLst>
                <a:ext uri="{FF2B5EF4-FFF2-40B4-BE49-F238E27FC236}">
                  <a16:creationId xmlns:a16="http://schemas.microsoft.com/office/drawing/2014/main" id="{2ED25B02-73FA-4BC7-99CF-80C4728698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92" y="2232"/>
              <a:ext cx="1518" cy="1056"/>
              <a:chOff x="4092" y="2232"/>
              <a:chExt cx="1518" cy="1056"/>
            </a:xfrm>
          </p:grpSpPr>
          <p:graphicFrame>
            <p:nvGraphicFramePr>
              <p:cNvPr id="130" name="Object 13">
                <a:extLst>
                  <a:ext uri="{FF2B5EF4-FFF2-40B4-BE49-F238E27FC236}">
                    <a16:creationId xmlns:a16="http://schemas.microsoft.com/office/drawing/2014/main" id="{E290AC4E-CDE8-4180-B45F-6BB462ACD16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80703477"/>
                  </p:ext>
                </p:extLst>
              </p:nvPr>
            </p:nvGraphicFramePr>
            <p:xfrm>
              <a:off x="4736" y="2760"/>
              <a:ext cx="25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427" name="Equation" r:id="rId5" imgW="406080" imgH="380880" progId="Equation.DSMT4">
                      <p:embed/>
                    </p:oleObj>
                  </mc:Choice>
                  <mc:Fallback>
                    <p:oleObj name="Equation" r:id="rId5" imgW="406080" imgH="380880" progId="Equation.DSMT4">
                      <p:embed/>
                      <p:pic>
                        <p:nvPicPr>
                          <p:cNvPr id="13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36" y="2760"/>
                            <a:ext cx="25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1" name="Line 14">
                <a:extLst>
                  <a:ext uri="{FF2B5EF4-FFF2-40B4-BE49-F238E27FC236}">
                    <a16:creationId xmlns:a16="http://schemas.microsoft.com/office/drawing/2014/main" id="{5D26B9D4-D539-4957-A1B5-CF574D180C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91" y="2492"/>
                <a:ext cx="1419" cy="5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32" name="Line 15">
                <a:extLst>
                  <a:ext uri="{FF2B5EF4-FFF2-40B4-BE49-F238E27FC236}">
                    <a16:creationId xmlns:a16="http://schemas.microsoft.com/office/drawing/2014/main" id="{A5A5D236-0FA8-4F8C-9B56-86FBD45C21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8" y="2492"/>
                <a:ext cx="805" cy="5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aphicFrame>
            <p:nvGraphicFramePr>
              <p:cNvPr id="133" name="Object 16">
                <a:extLst>
                  <a:ext uri="{FF2B5EF4-FFF2-40B4-BE49-F238E27FC236}">
                    <a16:creationId xmlns:a16="http://schemas.microsoft.com/office/drawing/2014/main" id="{3C9836C6-E5A9-4BFF-88F3-04BBAA48623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46294749"/>
                  </p:ext>
                </p:extLst>
              </p:nvPr>
            </p:nvGraphicFramePr>
            <p:xfrm>
              <a:off x="5180" y="3048"/>
              <a:ext cx="184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428" name="Equation" r:id="rId7" imgW="291960" imgH="380880" progId="Equation.DSMT4">
                      <p:embed/>
                    </p:oleObj>
                  </mc:Choice>
                  <mc:Fallback>
                    <p:oleObj name="Equation" r:id="rId7" imgW="291960" imgH="380880" progId="Equation.DSMT4">
                      <p:embed/>
                      <p:pic>
                        <p:nvPicPr>
                          <p:cNvPr id="16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80" y="3048"/>
                            <a:ext cx="184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4" name="Line 17">
                <a:extLst>
                  <a:ext uri="{FF2B5EF4-FFF2-40B4-BE49-F238E27FC236}">
                    <a16:creationId xmlns:a16="http://schemas.microsoft.com/office/drawing/2014/main" id="{E199362A-7E2E-4AF6-93CC-8B9BB830E1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91" y="3029"/>
                <a:ext cx="11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35" name="Line 18">
                <a:extLst>
                  <a:ext uri="{FF2B5EF4-FFF2-40B4-BE49-F238E27FC236}">
                    <a16:creationId xmlns:a16="http://schemas.microsoft.com/office/drawing/2014/main" id="{CBC526E8-D350-4F20-8A01-B245593EAB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91" y="2492"/>
                <a:ext cx="307" cy="5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36" name="Line 19">
                <a:extLst>
                  <a:ext uri="{FF2B5EF4-FFF2-40B4-BE49-F238E27FC236}">
                    <a16:creationId xmlns:a16="http://schemas.microsoft.com/office/drawing/2014/main" id="{4CB10620-D829-4381-BD8D-CA31448CA9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03" y="2492"/>
                <a:ext cx="307" cy="53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aphicFrame>
            <p:nvGraphicFramePr>
              <p:cNvPr id="137" name="Object 20">
                <a:extLst>
                  <a:ext uri="{FF2B5EF4-FFF2-40B4-BE49-F238E27FC236}">
                    <a16:creationId xmlns:a16="http://schemas.microsoft.com/office/drawing/2014/main" id="{45D763D5-B71A-4274-B01F-12A0B8E4E03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75421122"/>
                  </p:ext>
                </p:extLst>
              </p:nvPr>
            </p:nvGraphicFramePr>
            <p:xfrm>
              <a:off x="4092" y="2996"/>
              <a:ext cx="184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429" name="Equation" r:id="rId9" imgW="291960" imgH="393480" progId="Equation.DSMT4">
                      <p:embed/>
                    </p:oleObj>
                  </mc:Choice>
                  <mc:Fallback>
                    <p:oleObj name="Equation" r:id="rId9" imgW="291960" imgH="393480" progId="Equation.DSMT4">
                      <p:embed/>
                      <p:pic>
                        <p:nvPicPr>
                          <p:cNvPr id="20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92" y="2996"/>
                            <a:ext cx="184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8" name="Object 21">
                <a:extLst>
                  <a:ext uri="{FF2B5EF4-FFF2-40B4-BE49-F238E27FC236}">
                    <a16:creationId xmlns:a16="http://schemas.microsoft.com/office/drawing/2014/main" id="{8933A904-9EAB-45AB-8EBF-7D1B441DBE4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29318363"/>
                  </p:ext>
                </p:extLst>
              </p:nvPr>
            </p:nvGraphicFramePr>
            <p:xfrm>
              <a:off x="5424" y="2272"/>
              <a:ext cx="184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430" name="Equation" r:id="rId11" imgW="291960" imgH="393480" progId="Equation.DSMT4">
                      <p:embed/>
                    </p:oleObj>
                  </mc:Choice>
                  <mc:Fallback>
                    <p:oleObj name="Equation" r:id="rId11" imgW="291960" imgH="393480" progId="Equation.DSMT4">
                      <p:embed/>
                      <p:pic>
                        <p:nvPicPr>
                          <p:cNvPr id="21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24" y="2272"/>
                            <a:ext cx="184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9" name="Object 22">
                <a:extLst>
                  <a:ext uri="{FF2B5EF4-FFF2-40B4-BE49-F238E27FC236}">
                    <a16:creationId xmlns:a16="http://schemas.microsoft.com/office/drawing/2014/main" id="{4A8369B3-537B-4BEC-859F-241B5A4B914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13775599"/>
                  </p:ext>
                </p:extLst>
              </p:nvPr>
            </p:nvGraphicFramePr>
            <p:xfrm>
              <a:off x="4412" y="2232"/>
              <a:ext cx="208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431" name="Equation" r:id="rId13" imgW="330120" imgH="380880" progId="Equation.DSMT4">
                      <p:embed/>
                    </p:oleObj>
                  </mc:Choice>
                  <mc:Fallback>
                    <p:oleObj name="Equation" r:id="rId13" imgW="330120" imgH="380880" progId="Equation.DSMT4">
                      <p:embed/>
                      <p:pic>
                        <p:nvPicPr>
                          <p:cNvPr id="22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12" y="2232"/>
                            <a:ext cx="208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40" name="Text Box 23">
            <a:extLst>
              <a:ext uri="{FF2B5EF4-FFF2-40B4-BE49-F238E27FC236}">
                <a16:creationId xmlns:a16="http://schemas.microsoft.com/office/drawing/2014/main" id="{CFDAE3FF-032F-4FFD-9719-AE789E4B24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91318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解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grpSp>
        <p:nvGrpSpPr>
          <p:cNvPr id="141" name="Group 24">
            <a:extLst>
              <a:ext uri="{FF2B5EF4-FFF2-40B4-BE49-F238E27FC236}">
                <a16:creationId xmlns:a16="http://schemas.microsoft.com/office/drawing/2014/main" id="{5C1ADCE9-B3F5-408D-8F8B-C5C307A2E2F7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2662236"/>
            <a:ext cx="3738563" cy="523874"/>
            <a:chOff x="1632" y="1584"/>
            <a:chExt cx="2355" cy="330"/>
          </a:xfrm>
        </p:grpSpPr>
        <p:sp>
          <p:nvSpPr>
            <p:cNvPr id="142" name="AutoShape 25">
              <a:extLst>
                <a:ext uri="{FF2B5EF4-FFF2-40B4-BE49-F238E27FC236}">
                  <a16:creationId xmlns:a16="http://schemas.microsoft.com/office/drawing/2014/main" id="{23691871-071A-43AA-8693-9D6E503F29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1700"/>
              <a:ext cx="204" cy="120"/>
            </a:xfrm>
            <a:prstGeom prst="parallelogram">
              <a:avLst>
                <a:gd name="adj" fmla="val 425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" name="Text Box 26">
              <a:extLst>
                <a:ext uri="{FF2B5EF4-FFF2-40B4-BE49-F238E27FC236}">
                  <a16:creationId xmlns:a16="http://schemas.microsoft.com/office/drawing/2014/main" id="{665C6456-40C8-4516-9DDA-16E1C1DC41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9" y="1584"/>
              <a:ext cx="220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800" i="1" dirty="0">
                  <a:latin typeface="Times New Roman" pitchFamily="18" charset="0"/>
                  <a:cs typeface="Times New Roman" pitchFamily="18" charset="0"/>
                </a:rPr>
                <a:t>ABCD</a:t>
              </a:r>
              <a:r>
                <a:rPr kumimoji="1" lang="en-US" altLang="zh-CN" sz="2800" b="1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kumimoji="1" lang="zh-CN" altLang="en-US" sz="2800" b="1" dirty="0">
                  <a:latin typeface="Times New Roman" pitchFamily="18" charset="0"/>
                  <a:cs typeface="Times New Roman" pitchFamily="18" charset="0"/>
                </a:rPr>
                <a:t>对角线的交点</a:t>
              </a:r>
              <a:r>
                <a:rPr kumimoji="1" lang="en-US" altLang="zh-CN" sz="2800" b="1" dirty="0">
                  <a:latin typeface="Times New Roman" pitchFamily="18" charset="0"/>
                  <a:cs typeface="Times New Roman" pitchFamily="18" charset="0"/>
                </a:rPr>
                <a:t>,</a:t>
              </a:r>
            </a:p>
          </p:txBody>
        </p:sp>
      </p:grpSp>
      <p:graphicFrame>
        <p:nvGraphicFramePr>
          <p:cNvPr id="144" name="Object 27">
            <a:extLst>
              <a:ext uri="{FF2B5EF4-FFF2-40B4-BE49-F238E27FC236}">
                <a16:creationId xmlns:a16="http://schemas.microsoft.com/office/drawing/2014/main" id="{14FB5951-EBCB-4BAE-9AA8-F422B7C3DC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5059667"/>
              </p:ext>
            </p:extLst>
          </p:nvPr>
        </p:nvGraphicFramePr>
        <p:xfrm>
          <a:off x="1752600" y="1870869"/>
          <a:ext cx="16383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2" name="Equation" r:id="rId15" imgW="1650960" imgH="431640" progId="Equation.DSMT4">
                  <p:embed/>
                </p:oleObj>
              </mc:Choice>
              <mc:Fallback>
                <p:oleObj name="Equation" r:id="rId15" imgW="1650960" imgH="431640" progId="Equation.DSMT4">
                  <p:embed/>
                  <p:pic>
                    <p:nvPicPr>
                      <p:cNvPr id="27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870869"/>
                        <a:ext cx="163830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" name="Line 28">
            <a:extLst>
              <a:ext uri="{FF2B5EF4-FFF2-40B4-BE49-F238E27FC236}">
                <a16:creationId xmlns:a16="http://schemas.microsoft.com/office/drawing/2014/main" id="{91BCB139-E4B2-4218-9C0E-794DD73C71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53213" y="4425950"/>
            <a:ext cx="2252662" cy="85248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6" name="Line 29">
            <a:extLst>
              <a:ext uri="{FF2B5EF4-FFF2-40B4-BE49-F238E27FC236}">
                <a16:creationId xmlns:a16="http://schemas.microsoft.com/office/drawing/2014/main" id="{27910993-FA46-4709-8F33-B68BEBFB307C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0575" y="4425950"/>
            <a:ext cx="1277938" cy="85248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47" name="Group 30">
            <a:extLst>
              <a:ext uri="{FF2B5EF4-FFF2-40B4-BE49-F238E27FC236}">
                <a16:creationId xmlns:a16="http://schemas.microsoft.com/office/drawing/2014/main" id="{D8997CC0-94D0-4C02-9EA5-B9DA65AC2AED}"/>
              </a:ext>
            </a:extLst>
          </p:cNvPr>
          <p:cNvGrpSpPr>
            <a:grpSpLocks/>
          </p:cNvGrpSpPr>
          <p:nvPr/>
        </p:nvGrpSpPr>
        <p:grpSpPr bwMode="auto">
          <a:xfrm>
            <a:off x="6629400" y="4425950"/>
            <a:ext cx="511175" cy="852488"/>
            <a:chOff x="4176" y="2492"/>
            <a:chExt cx="322" cy="537"/>
          </a:xfrm>
        </p:grpSpPr>
        <p:sp>
          <p:nvSpPr>
            <p:cNvPr id="148" name="Line 31">
              <a:extLst>
                <a:ext uri="{FF2B5EF4-FFF2-40B4-BE49-F238E27FC236}">
                  <a16:creationId xmlns:a16="http://schemas.microsoft.com/office/drawing/2014/main" id="{B37E192C-85E0-415F-A48E-6C81380433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91" y="2492"/>
              <a:ext cx="307" cy="537"/>
            </a:xfrm>
            <a:prstGeom prst="line">
              <a:avLst/>
            </a:prstGeom>
            <a:noFill/>
            <a:ln w="28575">
              <a:solidFill>
                <a:srgbClr val="66FF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49" name="Group 32">
              <a:extLst>
                <a:ext uri="{FF2B5EF4-FFF2-40B4-BE49-F238E27FC236}">
                  <a16:creationId xmlns:a16="http://schemas.microsoft.com/office/drawing/2014/main" id="{5475D158-4220-4C78-8C3E-884E201C47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6" y="2592"/>
              <a:ext cx="173" cy="260"/>
              <a:chOff x="4139" y="2640"/>
              <a:chExt cx="173" cy="260"/>
            </a:xfrm>
          </p:grpSpPr>
          <p:graphicFrame>
            <p:nvGraphicFramePr>
              <p:cNvPr id="150" name="Object 33">
                <a:extLst>
                  <a:ext uri="{FF2B5EF4-FFF2-40B4-BE49-F238E27FC236}">
                    <a16:creationId xmlns:a16="http://schemas.microsoft.com/office/drawing/2014/main" id="{ADAFDEE3-DC70-4947-80B7-DD03E8F0009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64896880"/>
                  </p:ext>
                </p:extLst>
              </p:nvPr>
            </p:nvGraphicFramePr>
            <p:xfrm>
              <a:off x="4176" y="2652"/>
              <a:ext cx="136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433" name="Equation" r:id="rId17" imgW="215640" imgH="393480" progId="Equation.DSMT4">
                      <p:embed/>
                    </p:oleObj>
                  </mc:Choice>
                  <mc:Fallback>
                    <p:oleObj name="Equation" r:id="rId17" imgW="215640" imgH="393480" progId="Equation.DSMT4">
                      <p:embed/>
                      <p:pic>
                        <p:nvPicPr>
                          <p:cNvPr id="33" name="Object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76" y="2652"/>
                            <a:ext cx="136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1" name="Line 34">
                <a:extLst>
                  <a:ext uri="{FF2B5EF4-FFF2-40B4-BE49-F238E27FC236}">
                    <a16:creationId xmlns:a16="http://schemas.microsoft.com/office/drawing/2014/main" id="{BBF08C20-2C65-4D6F-A52B-12EBA3BF70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39" y="264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152" name="Group 35">
            <a:extLst>
              <a:ext uri="{FF2B5EF4-FFF2-40B4-BE49-F238E27FC236}">
                <a16:creationId xmlns:a16="http://schemas.microsoft.com/office/drawing/2014/main" id="{07538A0F-990A-4F45-86F9-A25408358A4C}"/>
              </a:ext>
            </a:extLst>
          </p:cNvPr>
          <p:cNvGrpSpPr>
            <a:grpSpLocks/>
          </p:cNvGrpSpPr>
          <p:nvPr/>
        </p:nvGrpSpPr>
        <p:grpSpPr bwMode="auto">
          <a:xfrm>
            <a:off x="6653213" y="5278439"/>
            <a:ext cx="1765300" cy="404812"/>
            <a:chOff x="4191" y="3029"/>
            <a:chExt cx="1112" cy="255"/>
          </a:xfrm>
        </p:grpSpPr>
        <p:sp>
          <p:nvSpPr>
            <p:cNvPr id="153" name="Line 36">
              <a:extLst>
                <a:ext uri="{FF2B5EF4-FFF2-40B4-BE49-F238E27FC236}">
                  <a16:creationId xmlns:a16="http://schemas.microsoft.com/office/drawing/2014/main" id="{653FBFCE-280C-4163-BC28-9C0A287101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1" y="3029"/>
              <a:ext cx="1112" cy="0"/>
            </a:xfrm>
            <a:prstGeom prst="line">
              <a:avLst/>
            </a:prstGeom>
            <a:noFill/>
            <a:ln w="28575">
              <a:solidFill>
                <a:srgbClr val="66FF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54" name="Group 37">
              <a:extLst>
                <a:ext uri="{FF2B5EF4-FFF2-40B4-BE49-F238E27FC236}">
                  <a16:creationId xmlns:a16="http://schemas.microsoft.com/office/drawing/2014/main" id="{1CD2089E-16DC-461F-9BB9-347CAE8E3B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04" y="3072"/>
              <a:ext cx="152" cy="212"/>
              <a:chOff x="4508" y="3120"/>
              <a:chExt cx="152" cy="212"/>
            </a:xfrm>
          </p:grpSpPr>
          <p:graphicFrame>
            <p:nvGraphicFramePr>
              <p:cNvPr id="155" name="Object 38">
                <a:extLst>
                  <a:ext uri="{FF2B5EF4-FFF2-40B4-BE49-F238E27FC236}">
                    <a16:creationId xmlns:a16="http://schemas.microsoft.com/office/drawing/2014/main" id="{6E79FA56-4705-4086-BAA8-04D79B01001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24824069"/>
                  </p:ext>
                </p:extLst>
              </p:nvPr>
            </p:nvGraphicFramePr>
            <p:xfrm>
              <a:off x="4508" y="3140"/>
              <a:ext cx="152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434" name="Equation" r:id="rId19" imgW="241200" imgH="304560" progId="Equation.DSMT4">
                      <p:embed/>
                    </p:oleObj>
                  </mc:Choice>
                  <mc:Fallback>
                    <p:oleObj name="Equation" r:id="rId19" imgW="241200" imgH="304560" progId="Equation.DSMT4">
                      <p:embed/>
                      <p:pic>
                        <p:nvPicPr>
                          <p:cNvPr id="38" name="Object 3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08" y="3140"/>
                            <a:ext cx="152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6" name="Line 39">
                <a:extLst>
                  <a:ext uri="{FF2B5EF4-FFF2-40B4-BE49-F238E27FC236}">
                    <a16:creationId xmlns:a16="http://schemas.microsoft.com/office/drawing/2014/main" id="{56640D6C-4327-4DC2-B756-802232334E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312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aphicFrame>
        <p:nvGraphicFramePr>
          <p:cNvPr id="157" name="Object 40">
            <a:extLst>
              <a:ext uri="{FF2B5EF4-FFF2-40B4-BE49-F238E27FC236}">
                <a16:creationId xmlns:a16="http://schemas.microsoft.com/office/drawing/2014/main" id="{67574AEC-65D0-4781-9987-E4EC84AEE5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6184986"/>
              </p:ext>
            </p:extLst>
          </p:nvPr>
        </p:nvGraphicFramePr>
        <p:xfrm>
          <a:off x="1784350" y="1351756"/>
          <a:ext cx="16383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5" name="Equation" r:id="rId21" imgW="1650960" imgH="431640" progId="Equation.DSMT4">
                  <p:embed/>
                </p:oleObj>
              </mc:Choice>
              <mc:Fallback>
                <p:oleObj name="Equation" r:id="rId21" imgW="1650960" imgH="431640" progId="Equation.DSMT4">
                  <p:embed/>
                  <p:pic>
                    <p:nvPicPr>
                      <p:cNvPr id="4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4350" y="1351756"/>
                        <a:ext cx="163830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8" name="Group 41">
            <a:extLst>
              <a:ext uri="{FF2B5EF4-FFF2-40B4-BE49-F238E27FC236}">
                <a16:creationId xmlns:a16="http://schemas.microsoft.com/office/drawing/2014/main" id="{FDA26CC3-15F1-4862-8377-29B74521D449}"/>
              </a:ext>
            </a:extLst>
          </p:cNvPr>
          <p:cNvGrpSpPr>
            <a:grpSpLocks/>
          </p:cNvGrpSpPr>
          <p:nvPr/>
        </p:nvGrpSpPr>
        <p:grpSpPr bwMode="auto">
          <a:xfrm>
            <a:off x="6267450" y="2755900"/>
            <a:ext cx="1181100" cy="450850"/>
            <a:chOff x="3948" y="1632"/>
            <a:chExt cx="744" cy="284"/>
          </a:xfrm>
        </p:grpSpPr>
        <p:graphicFrame>
          <p:nvGraphicFramePr>
            <p:cNvPr id="159" name="Object 42">
              <a:extLst>
                <a:ext uri="{FF2B5EF4-FFF2-40B4-BE49-F238E27FC236}">
                  <a16:creationId xmlns:a16="http://schemas.microsoft.com/office/drawing/2014/main" id="{B14D0CEE-ECE3-4D81-9FA1-A1D9ED022FB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59568422"/>
                </p:ext>
              </p:extLst>
            </p:nvPr>
          </p:nvGraphicFramePr>
          <p:xfrm>
            <a:off x="3948" y="1668"/>
            <a:ext cx="74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36" name="Equation" r:id="rId23" imgW="1180800" imgH="393480" progId="Equation.DSMT4">
                    <p:embed/>
                  </p:oleObj>
                </mc:Choice>
                <mc:Fallback>
                  <p:oleObj name="Equation" r:id="rId23" imgW="1180800" imgH="393480" progId="Equation.DSMT4">
                    <p:embed/>
                    <p:pic>
                      <p:nvPicPr>
                        <p:cNvPr id="42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8" y="1668"/>
                          <a:ext cx="744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0" name="Line 43">
              <a:extLst>
                <a:ext uri="{FF2B5EF4-FFF2-40B4-BE49-F238E27FC236}">
                  <a16:creationId xmlns:a16="http://schemas.microsoft.com/office/drawing/2014/main" id="{BF433CBD-CD23-4449-B49B-40F6FB370F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7" y="1632"/>
              <a:ext cx="2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1" name="Line 44">
              <a:extLst>
                <a:ext uri="{FF2B5EF4-FFF2-40B4-BE49-F238E27FC236}">
                  <a16:creationId xmlns:a16="http://schemas.microsoft.com/office/drawing/2014/main" id="{B6ADD7F3-F7A3-4ADB-ACEB-9826F0F9D7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168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62" name="Group 45">
            <a:extLst>
              <a:ext uri="{FF2B5EF4-FFF2-40B4-BE49-F238E27FC236}">
                <a16:creationId xmlns:a16="http://schemas.microsoft.com/office/drawing/2014/main" id="{9AC7B764-0823-4F58-A48F-32CDB9E19266}"/>
              </a:ext>
            </a:extLst>
          </p:cNvPr>
          <p:cNvGrpSpPr>
            <a:grpSpLocks/>
          </p:cNvGrpSpPr>
          <p:nvPr/>
        </p:nvGrpSpPr>
        <p:grpSpPr bwMode="auto">
          <a:xfrm>
            <a:off x="7543800" y="2755900"/>
            <a:ext cx="1193800" cy="415925"/>
            <a:chOff x="4752" y="1632"/>
            <a:chExt cx="752" cy="262"/>
          </a:xfrm>
        </p:grpSpPr>
        <p:graphicFrame>
          <p:nvGraphicFramePr>
            <p:cNvPr id="163" name="Object 46">
              <a:extLst>
                <a:ext uri="{FF2B5EF4-FFF2-40B4-BE49-F238E27FC236}">
                  <a16:creationId xmlns:a16="http://schemas.microsoft.com/office/drawing/2014/main" id="{0011CD71-B025-4D91-8443-B5538931428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82787249"/>
                </p:ext>
              </p:extLst>
            </p:nvPr>
          </p:nvGraphicFramePr>
          <p:xfrm>
            <a:off x="4752" y="1646"/>
            <a:ext cx="75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37" name="Equation" r:id="rId25" imgW="1193760" imgH="393480" progId="Equation.DSMT4">
                    <p:embed/>
                  </p:oleObj>
                </mc:Choice>
                <mc:Fallback>
                  <p:oleObj name="Equation" r:id="rId25" imgW="1193760" imgH="393480" progId="Equation.DSMT4">
                    <p:embed/>
                    <p:pic>
                      <p:nvPicPr>
                        <p:cNvPr id="46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1646"/>
                          <a:ext cx="752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" name="Line 47">
              <a:extLst>
                <a:ext uri="{FF2B5EF4-FFF2-40B4-BE49-F238E27FC236}">
                  <a16:creationId xmlns:a16="http://schemas.microsoft.com/office/drawing/2014/main" id="{036F0E90-B5DE-4E36-878A-50A2989D21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3" y="1632"/>
              <a:ext cx="2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5" name="Line 48">
              <a:extLst>
                <a:ext uri="{FF2B5EF4-FFF2-40B4-BE49-F238E27FC236}">
                  <a16:creationId xmlns:a16="http://schemas.microsoft.com/office/drawing/2014/main" id="{335D9A49-CEEB-4F1D-AE2E-063FBA23FC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04" y="163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66" name="Group 49">
            <a:extLst>
              <a:ext uri="{FF2B5EF4-FFF2-40B4-BE49-F238E27FC236}">
                <a16:creationId xmlns:a16="http://schemas.microsoft.com/office/drawing/2014/main" id="{1E1C6087-E6F2-4337-B56E-1D54857E62C2}"/>
              </a:ext>
            </a:extLst>
          </p:cNvPr>
          <p:cNvGrpSpPr>
            <a:grpSpLocks/>
          </p:cNvGrpSpPr>
          <p:nvPr/>
        </p:nvGrpSpPr>
        <p:grpSpPr bwMode="auto">
          <a:xfrm>
            <a:off x="2641600" y="3975100"/>
            <a:ext cx="622300" cy="401638"/>
            <a:chOff x="1664" y="2400"/>
            <a:chExt cx="392" cy="253"/>
          </a:xfrm>
        </p:grpSpPr>
        <p:graphicFrame>
          <p:nvGraphicFramePr>
            <p:cNvPr id="167" name="Object 50">
              <a:extLst>
                <a:ext uri="{FF2B5EF4-FFF2-40B4-BE49-F238E27FC236}">
                  <a16:creationId xmlns:a16="http://schemas.microsoft.com/office/drawing/2014/main" id="{88901F80-5438-4D18-944D-ADE9088169D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90074836"/>
                </p:ext>
              </p:extLst>
            </p:nvPr>
          </p:nvGraphicFramePr>
          <p:xfrm>
            <a:off x="1664" y="2405"/>
            <a:ext cx="35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38" name="Equation" r:id="rId27" imgW="558720" imgH="393480" progId="Equation.DSMT4">
                    <p:embed/>
                  </p:oleObj>
                </mc:Choice>
                <mc:Fallback>
                  <p:oleObj name="Equation" r:id="rId27" imgW="558720" imgH="393480" progId="Equation.DSMT4">
                    <p:embed/>
                    <p:pic>
                      <p:nvPicPr>
                        <p:cNvPr id="5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4" y="2405"/>
                          <a:ext cx="352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8" name="Line 51">
              <a:extLst>
                <a:ext uri="{FF2B5EF4-FFF2-40B4-BE49-F238E27FC236}">
                  <a16:creationId xmlns:a16="http://schemas.microsoft.com/office/drawing/2014/main" id="{B73A5D95-2882-473B-982F-37E93480AB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2400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69" name="Group 52">
            <a:extLst>
              <a:ext uri="{FF2B5EF4-FFF2-40B4-BE49-F238E27FC236}">
                <a16:creationId xmlns:a16="http://schemas.microsoft.com/office/drawing/2014/main" id="{24BB2873-83D1-4745-8819-76933BD9261A}"/>
              </a:ext>
            </a:extLst>
          </p:cNvPr>
          <p:cNvGrpSpPr>
            <a:grpSpLocks/>
          </p:cNvGrpSpPr>
          <p:nvPr/>
        </p:nvGrpSpPr>
        <p:grpSpPr bwMode="auto">
          <a:xfrm>
            <a:off x="3289300" y="3975100"/>
            <a:ext cx="1104900" cy="457200"/>
            <a:chOff x="2072" y="2400"/>
            <a:chExt cx="696" cy="288"/>
          </a:xfrm>
        </p:grpSpPr>
        <p:graphicFrame>
          <p:nvGraphicFramePr>
            <p:cNvPr id="170" name="Object 53">
              <a:extLst>
                <a:ext uri="{FF2B5EF4-FFF2-40B4-BE49-F238E27FC236}">
                  <a16:creationId xmlns:a16="http://schemas.microsoft.com/office/drawing/2014/main" id="{23A70E4E-483D-4BFD-9C4E-C8C3D53963F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78089680"/>
                </p:ext>
              </p:extLst>
            </p:nvPr>
          </p:nvGraphicFramePr>
          <p:xfrm>
            <a:off x="2072" y="2440"/>
            <a:ext cx="69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39" name="Equation" r:id="rId29" imgW="1104840" imgH="393480" progId="Equation.DSMT4">
                    <p:embed/>
                  </p:oleObj>
                </mc:Choice>
                <mc:Fallback>
                  <p:oleObj name="Equation" r:id="rId29" imgW="1104840" imgH="393480" progId="Equation.DSMT4">
                    <p:embed/>
                    <p:pic>
                      <p:nvPicPr>
                        <p:cNvPr id="53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2" y="2440"/>
                          <a:ext cx="696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1" name="Line 54">
              <a:extLst>
                <a:ext uri="{FF2B5EF4-FFF2-40B4-BE49-F238E27FC236}">
                  <a16:creationId xmlns:a16="http://schemas.microsoft.com/office/drawing/2014/main" id="{3365131E-FAF9-403C-B760-B5F2AE7E1D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400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72" name="Group 58">
            <a:extLst>
              <a:ext uri="{FF2B5EF4-FFF2-40B4-BE49-F238E27FC236}">
                <a16:creationId xmlns:a16="http://schemas.microsoft.com/office/drawing/2014/main" id="{DADDBAB5-C4C6-4DDA-8EC8-898F7A6D6237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4660900"/>
            <a:ext cx="596900" cy="406400"/>
            <a:chOff x="1680" y="2832"/>
            <a:chExt cx="376" cy="256"/>
          </a:xfrm>
        </p:grpSpPr>
        <p:graphicFrame>
          <p:nvGraphicFramePr>
            <p:cNvPr id="173" name="Object 59">
              <a:extLst>
                <a:ext uri="{FF2B5EF4-FFF2-40B4-BE49-F238E27FC236}">
                  <a16:creationId xmlns:a16="http://schemas.microsoft.com/office/drawing/2014/main" id="{20767496-0FD5-4B44-9663-CECA9E7D75F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78509646"/>
                </p:ext>
              </p:extLst>
            </p:nvPr>
          </p:nvGraphicFramePr>
          <p:xfrm>
            <a:off x="1680" y="2848"/>
            <a:ext cx="34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40" name="Equation" r:id="rId31" imgW="545760" imgH="380880" progId="Equation.DSMT4">
                    <p:embed/>
                  </p:oleObj>
                </mc:Choice>
                <mc:Fallback>
                  <p:oleObj name="Equation" r:id="rId31" imgW="545760" imgH="380880" progId="Equation.DSMT4">
                    <p:embed/>
                    <p:pic>
                      <p:nvPicPr>
                        <p:cNvPr id="59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848"/>
                          <a:ext cx="34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" name="Line 60">
              <a:extLst>
                <a:ext uri="{FF2B5EF4-FFF2-40B4-BE49-F238E27FC236}">
                  <a16:creationId xmlns:a16="http://schemas.microsoft.com/office/drawing/2014/main" id="{ABAFFDAF-154D-4DCA-99C2-F269EFA07A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2832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75" name="Group 61">
            <a:extLst>
              <a:ext uri="{FF2B5EF4-FFF2-40B4-BE49-F238E27FC236}">
                <a16:creationId xmlns:a16="http://schemas.microsoft.com/office/drawing/2014/main" id="{716C7E84-A7E8-4709-A956-5C0A372B0311}"/>
              </a:ext>
            </a:extLst>
          </p:cNvPr>
          <p:cNvGrpSpPr>
            <a:grpSpLocks/>
          </p:cNvGrpSpPr>
          <p:nvPr/>
        </p:nvGrpSpPr>
        <p:grpSpPr bwMode="auto">
          <a:xfrm>
            <a:off x="3295650" y="4660900"/>
            <a:ext cx="1111250" cy="457200"/>
            <a:chOff x="2076" y="2832"/>
            <a:chExt cx="700" cy="288"/>
          </a:xfrm>
        </p:grpSpPr>
        <p:graphicFrame>
          <p:nvGraphicFramePr>
            <p:cNvPr id="176" name="Object 62">
              <a:extLst>
                <a:ext uri="{FF2B5EF4-FFF2-40B4-BE49-F238E27FC236}">
                  <a16:creationId xmlns:a16="http://schemas.microsoft.com/office/drawing/2014/main" id="{CA3D326C-4E86-470E-AA8B-90C6C342173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32930016"/>
                </p:ext>
              </p:extLst>
            </p:nvPr>
          </p:nvGraphicFramePr>
          <p:xfrm>
            <a:off x="2076" y="2872"/>
            <a:ext cx="69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41" name="Equation" r:id="rId33" imgW="1104840" imgH="393480" progId="Equation.DSMT4">
                    <p:embed/>
                  </p:oleObj>
                </mc:Choice>
                <mc:Fallback>
                  <p:oleObj name="Equation" r:id="rId33" imgW="1104840" imgH="393480" progId="Equation.DSMT4">
                    <p:embed/>
                    <p:pic>
                      <p:nvPicPr>
                        <p:cNvPr id="62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6" y="2872"/>
                          <a:ext cx="696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7" name="Line 63">
              <a:extLst>
                <a:ext uri="{FF2B5EF4-FFF2-40B4-BE49-F238E27FC236}">
                  <a16:creationId xmlns:a16="http://schemas.microsoft.com/office/drawing/2014/main" id="{34B38DEC-A57D-4D0B-87C5-7FD97B975F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832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78" name="Group 67">
            <a:extLst>
              <a:ext uri="{FF2B5EF4-FFF2-40B4-BE49-F238E27FC236}">
                <a16:creationId xmlns:a16="http://schemas.microsoft.com/office/drawing/2014/main" id="{5BBDF65C-AA4B-4619-8025-D52E35FEF428}"/>
              </a:ext>
            </a:extLst>
          </p:cNvPr>
          <p:cNvGrpSpPr>
            <a:grpSpLocks/>
          </p:cNvGrpSpPr>
          <p:nvPr/>
        </p:nvGrpSpPr>
        <p:grpSpPr bwMode="auto">
          <a:xfrm>
            <a:off x="1990342" y="246839"/>
            <a:ext cx="2362200" cy="519113"/>
            <a:chOff x="1104" y="240"/>
            <a:chExt cx="1488" cy="327"/>
          </a:xfrm>
        </p:grpSpPr>
        <p:sp>
          <p:nvSpPr>
            <p:cNvPr id="179" name="Text Box 68">
              <a:extLst>
                <a:ext uri="{FF2B5EF4-FFF2-40B4-BE49-F238E27FC236}">
                  <a16:creationId xmlns:a16="http://schemas.microsoft.com/office/drawing/2014/main" id="{00A0AAE7-5D08-4995-B4CE-8F138853B6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240"/>
              <a:ext cx="14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 dirty="0">
                  <a:latin typeface="Times New Roman" pitchFamily="18" charset="0"/>
                  <a:cs typeface="Times New Roman" pitchFamily="18" charset="0"/>
                </a:rPr>
                <a:t>已知</a:t>
              </a:r>
              <a:r>
                <a:rPr kumimoji="1" lang="zh-CN" altLang="en-US" sz="2800" b="1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kumimoji="1" lang="en-US" altLang="zh-CN" sz="2800" i="1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kumimoji="1" lang="zh-CN" altLang="en-US" sz="2800" b="1" dirty="0">
                  <a:latin typeface="Times New Roman" pitchFamily="18" charset="0"/>
                  <a:cs typeface="Times New Roman" pitchFamily="18" charset="0"/>
                </a:rPr>
                <a:t>＝</a:t>
              </a:r>
              <a:r>
                <a:rPr kumimoji="1" lang="zh-CN" altLang="en-US" sz="2800" i="1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 </a:t>
              </a:r>
              <a:r>
                <a:rPr kumimoji="1" lang="en-US" altLang="zh-CN" sz="2800" i="1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a</a:t>
              </a:r>
              <a:r>
                <a:rPr kumimoji="1" lang="en-US" altLang="zh-CN" sz="2800" b="1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 ,</a:t>
              </a:r>
              <a:endParaRPr kumimoji="1" lang="en-US" altLang="zh-CN" sz="28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0" name="Line 69">
              <a:extLst>
                <a:ext uri="{FF2B5EF4-FFF2-40B4-BE49-F238E27FC236}">
                  <a16:creationId xmlns:a16="http://schemas.microsoft.com/office/drawing/2014/main" id="{C6724CFE-16DE-4B9D-B422-24D31CE50F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0" y="28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1" name="Line 70">
              <a:extLst>
                <a:ext uri="{FF2B5EF4-FFF2-40B4-BE49-F238E27FC236}">
                  <a16:creationId xmlns:a16="http://schemas.microsoft.com/office/drawing/2014/main" id="{02AADA56-4731-4BCD-8876-C4C443AD91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6" y="33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82" name="Group 71">
            <a:extLst>
              <a:ext uri="{FF2B5EF4-FFF2-40B4-BE49-F238E27FC236}">
                <a16:creationId xmlns:a16="http://schemas.microsoft.com/office/drawing/2014/main" id="{12E2D08A-E232-4C2F-A502-D163F38762CC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724692"/>
            <a:ext cx="1066800" cy="519112"/>
            <a:chOff x="2160" y="559"/>
            <a:chExt cx="672" cy="327"/>
          </a:xfrm>
        </p:grpSpPr>
        <p:sp>
          <p:nvSpPr>
            <p:cNvPr id="183" name="Text Box 72">
              <a:extLst>
                <a:ext uri="{FF2B5EF4-FFF2-40B4-BE49-F238E27FC236}">
                  <a16:creationId xmlns:a16="http://schemas.microsoft.com/office/drawing/2014/main" id="{67D04992-A950-4F30-BAC9-A9766D14DA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559"/>
              <a:ext cx="672" cy="32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kumimoji="1" lang="zh-CN" altLang="en-US" sz="2800" b="1" dirty="0">
                  <a:latin typeface="Times New Roman" pitchFamily="18" charset="0"/>
                  <a:cs typeface="Times New Roman" pitchFamily="18" charset="0"/>
                </a:rPr>
                <a:t>＝</a:t>
              </a:r>
              <a:r>
                <a:rPr kumimoji="1" lang="en-US" altLang="zh-CN" sz="2800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0</a:t>
              </a:r>
            </a:p>
          </p:txBody>
        </p:sp>
        <p:sp>
          <p:nvSpPr>
            <p:cNvPr id="184" name="Line 73">
              <a:extLst>
                <a:ext uri="{FF2B5EF4-FFF2-40B4-BE49-F238E27FC236}">
                  <a16:creationId xmlns:a16="http://schemas.microsoft.com/office/drawing/2014/main" id="{EE24F6E4-CE70-4657-904A-6D2C6E0255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1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" name="Line 74">
              <a:extLst>
                <a:ext uri="{FF2B5EF4-FFF2-40B4-BE49-F238E27FC236}">
                  <a16:creationId xmlns:a16="http://schemas.microsoft.com/office/drawing/2014/main" id="{33198629-9240-47FF-BB92-5A0A106907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6" y="61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86" name="Group 75">
            <a:extLst>
              <a:ext uri="{FF2B5EF4-FFF2-40B4-BE49-F238E27FC236}">
                <a16:creationId xmlns:a16="http://schemas.microsoft.com/office/drawing/2014/main" id="{23BD0EC9-94C2-4F20-956B-B41157225D48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264444"/>
            <a:ext cx="1752600" cy="519112"/>
            <a:chOff x="2160" y="873"/>
            <a:chExt cx="1104" cy="327"/>
          </a:xfrm>
        </p:grpSpPr>
        <p:sp>
          <p:nvSpPr>
            <p:cNvPr id="187" name="Text Box 76">
              <a:extLst>
                <a:ext uri="{FF2B5EF4-FFF2-40B4-BE49-F238E27FC236}">
                  <a16:creationId xmlns:a16="http://schemas.microsoft.com/office/drawing/2014/main" id="{E062FEBC-73CC-4D10-8028-C16331CE57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873"/>
              <a:ext cx="1104" cy="32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 dirty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kumimoji="1" lang="en-US" altLang="zh-CN" sz="2800" b="1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kumimoji="1" lang="en-US" altLang="zh-CN" sz="2800" b="1" dirty="0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kumimoji="1" lang="en-US" altLang="zh-CN" sz="2800" i="1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kumimoji="1" lang="en-US" altLang="zh-CN" sz="2800" b="1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kumimoji="1" lang="zh-CN" altLang="en-US" sz="2800" b="1" dirty="0">
                  <a:latin typeface="Times New Roman" pitchFamily="18" charset="0"/>
                  <a:cs typeface="Times New Roman" pitchFamily="18" charset="0"/>
                </a:rPr>
                <a:t>同向</a:t>
              </a:r>
            </a:p>
          </p:txBody>
        </p:sp>
        <p:sp>
          <p:nvSpPr>
            <p:cNvPr id="188" name="Line 77">
              <a:extLst>
                <a:ext uri="{FF2B5EF4-FFF2-40B4-BE49-F238E27FC236}">
                  <a16:creationId xmlns:a16="http://schemas.microsoft.com/office/drawing/2014/main" id="{5038AB76-B864-4C6D-99BE-089B206813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96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9" name="Line 78">
              <a:extLst>
                <a:ext uri="{FF2B5EF4-FFF2-40B4-BE49-F238E27FC236}">
                  <a16:creationId xmlns:a16="http://schemas.microsoft.com/office/drawing/2014/main" id="{12F0B210-2B46-4BE9-A903-2A5D8DCDB5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5" y="929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90" name="Group 79">
            <a:extLst>
              <a:ext uri="{FF2B5EF4-FFF2-40B4-BE49-F238E27FC236}">
                <a16:creationId xmlns:a16="http://schemas.microsoft.com/office/drawing/2014/main" id="{E0F357B7-43FA-4585-A413-C82A423CDAD5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797844"/>
            <a:ext cx="1676400" cy="519112"/>
            <a:chOff x="2160" y="1209"/>
            <a:chExt cx="1056" cy="327"/>
          </a:xfrm>
        </p:grpSpPr>
        <p:sp>
          <p:nvSpPr>
            <p:cNvPr id="191" name="Text Box 80">
              <a:extLst>
                <a:ext uri="{FF2B5EF4-FFF2-40B4-BE49-F238E27FC236}">
                  <a16:creationId xmlns:a16="http://schemas.microsoft.com/office/drawing/2014/main" id="{4494CE7D-9E89-407F-B34C-6E74423986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1209"/>
              <a:ext cx="1056" cy="32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 dirty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kumimoji="1" lang="en-US" altLang="zh-CN" sz="2800" b="1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kumimoji="1" lang="en-US" altLang="zh-CN" sz="2800" b="1" dirty="0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kumimoji="1" lang="en-US" altLang="zh-CN" sz="2800" i="1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kumimoji="1" lang="en-US" altLang="zh-CN" sz="2800" b="1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kumimoji="1" lang="zh-CN" altLang="en-US" sz="2800" b="1" dirty="0">
                  <a:latin typeface="Times New Roman" pitchFamily="18" charset="0"/>
                  <a:cs typeface="Times New Roman" pitchFamily="18" charset="0"/>
                </a:rPr>
                <a:t>反向</a:t>
              </a:r>
            </a:p>
          </p:txBody>
        </p:sp>
        <p:sp>
          <p:nvSpPr>
            <p:cNvPr id="192" name="Line 81">
              <a:extLst>
                <a:ext uri="{FF2B5EF4-FFF2-40B4-BE49-F238E27FC236}">
                  <a16:creationId xmlns:a16="http://schemas.microsoft.com/office/drawing/2014/main" id="{D34F82B9-DB07-4C50-B20F-C0054A4A9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29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3" name="Line 82">
              <a:extLst>
                <a:ext uri="{FF2B5EF4-FFF2-40B4-BE49-F238E27FC236}">
                  <a16:creationId xmlns:a16="http://schemas.microsoft.com/office/drawing/2014/main" id="{6255BAE1-BB70-445A-BF0D-D22CAFDE0C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124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94" name="Group 83">
            <a:extLst>
              <a:ext uri="{FF2B5EF4-FFF2-40B4-BE49-F238E27FC236}">
                <a16:creationId xmlns:a16="http://schemas.microsoft.com/office/drawing/2014/main" id="{A7F30178-40F5-464C-95DC-BB6E3FBDAF51}"/>
              </a:ext>
            </a:extLst>
          </p:cNvPr>
          <p:cNvGrpSpPr>
            <a:grpSpLocks/>
          </p:cNvGrpSpPr>
          <p:nvPr/>
        </p:nvGrpSpPr>
        <p:grpSpPr bwMode="auto">
          <a:xfrm>
            <a:off x="6450047" y="1220788"/>
            <a:ext cx="990600" cy="519112"/>
            <a:chOff x="3984" y="873"/>
            <a:chExt cx="624" cy="327"/>
          </a:xfrm>
        </p:grpSpPr>
        <p:sp>
          <p:nvSpPr>
            <p:cNvPr id="195" name="Text Box 84">
              <a:extLst>
                <a:ext uri="{FF2B5EF4-FFF2-40B4-BE49-F238E27FC236}">
                  <a16:creationId xmlns:a16="http://schemas.microsoft.com/office/drawing/2014/main" id="{D7EE69DF-6E36-4CCB-A1D7-A2E6F95A9A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873"/>
              <a:ext cx="6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 dirty="0" err="1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kumimoji="1" lang="en-US" altLang="zh-CN" sz="2800" b="1" dirty="0" err="1">
                  <a:latin typeface="Times New Roman" pitchFamily="18" charset="0"/>
                  <a:ea typeface="黑体" pitchFamily="49" charset="-122"/>
                  <a:cs typeface="Times New Roman" pitchFamily="18" charset="0"/>
                  <a:sym typeface="Symbol" pitchFamily="18" charset="2"/>
                </a:rPr>
                <a:t>∥</a:t>
              </a:r>
              <a:r>
                <a:rPr kumimoji="1" lang="en-US" altLang="zh-CN" sz="2800" i="1" dirty="0" err="1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kumimoji="1" lang="en-US" altLang="zh-CN" sz="2800" b="1" i="1" dirty="0">
                  <a:latin typeface="Times New Roman" pitchFamily="18" charset="0"/>
                  <a:cs typeface="Times New Roman" pitchFamily="18" charset="0"/>
                </a:rPr>
                <a:t> </a:t>
              </a:r>
            </a:p>
          </p:txBody>
        </p:sp>
        <p:sp>
          <p:nvSpPr>
            <p:cNvPr id="196" name="Line 85">
              <a:extLst>
                <a:ext uri="{FF2B5EF4-FFF2-40B4-BE49-F238E27FC236}">
                  <a16:creationId xmlns:a16="http://schemas.microsoft.com/office/drawing/2014/main" id="{1D01A165-9CC1-4C61-9A7C-DD39A74A66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96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7" name="Line 86">
              <a:extLst>
                <a:ext uri="{FF2B5EF4-FFF2-40B4-BE49-F238E27FC236}">
                  <a16:creationId xmlns:a16="http://schemas.microsoft.com/office/drawing/2014/main" id="{57E016D6-CA6B-4DA1-981F-6E204275E0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934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98" name="Group 87">
            <a:extLst>
              <a:ext uri="{FF2B5EF4-FFF2-40B4-BE49-F238E27FC236}">
                <a16:creationId xmlns:a16="http://schemas.microsoft.com/office/drawing/2014/main" id="{B04E92E2-50E7-4921-B5EB-49CCC019554C}"/>
              </a:ext>
            </a:extLst>
          </p:cNvPr>
          <p:cNvGrpSpPr>
            <a:grpSpLocks/>
          </p:cNvGrpSpPr>
          <p:nvPr/>
        </p:nvGrpSpPr>
        <p:grpSpPr bwMode="auto">
          <a:xfrm>
            <a:off x="949325" y="3365500"/>
            <a:ext cx="3889375" cy="444500"/>
            <a:chOff x="598" y="2016"/>
            <a:chExt cx="2450" cy="280"/>
          </a:xfrm>
        </p:grpSpPr>
        <p:graphicFrame>
          <p:nvGraphicFramePr>
            <p:cNvPr id="199" name="Object 88">
              <a:extLst>
                <a:ext uri="{FF2B5EF4-FFF2-40B4-BE49-F238E27FC236}">
                  <a16:creationId xmlns:a16="http://schemas.microsoft.com/office/drawing/2014/main" id="{A4CC613B-8463-4BF1-9A5E-6959A30DADA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22110426"/>
                </p:ext>
              </p:extLst>
            </p:nvPr>
          </p:nvGraphicFramePr>
          <p:xfrm>
            <a:off x="616" y="2024"/>
            <a:ext cx="243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42" name="Equation" r:id="rId35" imgW="3860640" imgH="431640" progId="Equation.DSMT4">
                    <p:embed/>
                  </p:oleObj>
                </mc:Choice>
                <mc:Fallback>
                  <p:oleObj name="Equation" r:id="rId35" imgW="3860640" imgH="431640" progId="Equation.DSMT4">
                    <p:embed/>
                    <p:pic>
                      <p:nvPicPr>
                        <p:cNvPr id="88" name="Object 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6" y="2024"/>
                          <a:ext cx="243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0" name="Line 90">
              <a:extLst>
                <a:ext uri="{FF2B5EF4-FFF2-40B4-BE49-F238E27FC236}">
                  <a16:creationId xmlns:a16="http://schemas.microsoft.com/office/drawing/2014/main" id="{A0B269AF-C2D1-4948-976C-50618ED4EA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8" y="2016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1" name="Line 91">
              <a:extLst>
                <a:ext uri="{FF2B5EF4-FFF2-40B4-BE49-F238E27FC236}">
                  <a16:creationId xmlns:a16="http://schemas.microsoft.com/office/drawing/2014/main" id="{C8E8D377-18A0-425D-95B6-FE097E9019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8" y="2016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2" name="Line 93">
              <a:extLst>
                <a:ext uri="{FF2B5EF4-FFF2-40B4-BE49-F238E27FC236}">
                  <a16:creationId xmlns:a16="http://schemas.microsoft.com/office/drawing/2014/main" id="{2E136C2B-4700-42C9-9A7D-78965C0F7D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8" y="2064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3" name="Line 94">
              <a:extLst>
                <a:ext uri="{FF2B5EF4-FFF2-40B4-BE49-F238E27FC236}">
                  <a16:creationId xmlns:a16="http://schemas.microsoft.com/office/drawing/2014/main" id="{3E1EF18C-76D9-47CC-8603-CB94EA9807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0" y="201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04" name="Group 95">
            <a:extLst>
              <a:ext uri="{FF2B5EF4-FFF2-40B4-BE49-F238E27FC236}">
                <a16:creationId xmlns:a16="http://schemas.microsoft.com/office/drawing/2014/main" id="{936AA67B-224F-4741-AA4F-76714378C390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3975100"/>
            <a:ext cx="1022350" cy="401638"/>
            <a:chOff x="1008" y="2400"/>
            <a:chExt cx="644" cy="253"/>
          </a:xfrm>
        </p:grpSpPr>
        <p:graphicFrame>
          <p:nvGraphicFramePr>
            <p:cNvPr id="205" name="Object 96">
              <a:extLst>
                <a:ext uri="{FF2B5EF4-FFF2-40B4-BE49-F238E27FC236}">
                  <a16:creationId xmlns:a16="http://schemas.microsoft.com/office/drawing/2014/main" id="{AEFE7C16-36FC-4AD8-A18D-E09FFC728EA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6225573"/>
                </p:ext>
              </p:extLst>
            </p:nvPr>
          </p:nvGraphicFramePr>
          <p:xfrm>
            <a:off x="1020" y="2405"/>
            <a:ext cx="63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43" name="Equation" r:id="rId37" imgW="1002960" imgH="393480" progId="Equation.DSMT4">
                    <p:embed/>
                  </p:oleObj>
                </mc:Choice>
                <mc:Fallback>
                  <p:oleObj name="Equation" r:id="rId37" imgW="1002960" imgH="393480" progId="Equation.DSMT4">
                    <p:embed/>
                    <p:pic>
                      <p:nvPicPr>
                        <p:cNvPr id="96" name="Object 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2405"/>
                          <a:ext cx="632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" name="Line 97">
              <a:extLst>
                <a:ext uri="{FF2B5EF4-FFF2-40B4-BE49-F238E27FC236}">
                  <a16:creationId xmlns:a16="http://schemas.microsoft.com/office/drawing/2014/main" id="{BD89BC6F-C9BA-428A-A0C9-3C1AFBAEE0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244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7" name="Line 98">
              <a:extLst>
                <a:ext uri="{FF2B5EF4-FFF2-40B4-BE49-F238E27FC236}">
                  <a16:creationId xmlns:a16="http://schemas.microsoft.com/office/drawing/2014/main" id="{038B1957-9E68-41CD-BA41-DBCE0E7AB1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40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08" name="Group 99">
            <a:extLst>
              <a:ext uri="{FF2B5EF4-FFF2-40B4-BE49-F238E27FC236}">
                <a16:creationId xmlns:a16="http://schemas.microsoft.com/office/drawing/2014/main" id="{B0EF1E5E-3635-481F-AE4D-F08FB1A4A7BD}"/>
              </a:ext>
            </a:extLst>
          </p:cNvPr>
          <p:cNvGrpSpPr>
            <a:grpSpLocks/>
          </p:cNvGrpSpPr>
          <p:nvPr/>
        </p:nvGrpSpPr>
        <p:grpSpPr bwMode="auto">
          <a:xfrm>
            <a:off x="1598613" y="4670425"/>
            <a:ext cx="1017587" cy="415925"/>
            <a:chOff x="1007" y="2838"/>
            <a:chExt cx="641" cy="262"/>
          </a:xfrm>
        </p:grpSpPr>
        <p:graphicFrame>
          <p:nvGraphicFramePr>
            <p:cNvPr id="209" name="Object 100">
              <a:extLst>
                <a:ext uri="{FF2B5EF4-FFF2-40B4-BE49-F238E27FC236}">
                  <a16:creationId xmlns:a16="http://schemas.microsoft.com/office/drawing/2014/main" id="{BDCE1CD2-FA11-49E7-9625-A89D469071A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95548762"/>
                </p:ext>
              </p:extLst>
            </p:nvPr>
          </p:nvGraphicFramePr>
          <p:xfrm>
            <a:off x="1016" y="2852"/>
            <a:ext cx="63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44" name="Equation" r:id="rId39" imgW="1002960" imgH="393480" progId="Equation.DSMT4">
                    <p:embed/>
                  </p:oleObj>
                </mc:Choice>
                <mc:Fallback>
                  <p:oleObj name="Equation" r:id="rId39" imgW="1002960" imgH="393480" progId="Equation.DSMT4">
                    <p:embed/>
                    <p:pic>
                      <p:nvPicPr>
                        <p:cNvPr id="100" name="Object 1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6" y="2852"/>
                          <a:ext cx="632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0" name="Line 101">
              <a:extLst>
                <a:ext uri="{FF2B5EF4-FFF2-40B4-BE49-F238E27FC236}">
                  <a16:creationId xmlns:a16="http://schemas.microsoft.com/office/drawing/2014/main" id="{4B659852-620C-4F70-9E21-3EDA160B0B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7" y="283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1" name="Line 102">
              <a:extLst>
                <a:ext uri="{FF2B5EF4-FFF2-40B4-BE49-F238E27FC236}">
                  <a16:creationId xmlns:a16="http://schemas.microsoft.com/office/drawing/2014/main" id="{75EBD9D9-2B8E-4EB2-8173-20A353EAD9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9" y="288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12" name="Group 113">
            <a:extLst>
              <a:ext uri="{FF2B5EF4-FFF2-40B4-BE49-F238E27FC236}">
                <a16:creationId xmlns:a16="http://schemas.microsoft.com/office/drawing/2014/main" id="{B0EDE079-7C86-4977-9174-114925AF0CB5}"/>
              </a:ext>
            </a:extLst>
          </p:cNvPr>
          <p:cNvGrpSpPr>
            <a:grpSpLocks/>
          </p:cNvGrpSpPr>
          <p:nvPr/>
        </p:nvGrpSpPr>
        <p:grpSpPr bwMode="auto">
          <a:xfrm>
            <a:off x="1107282" y="5305425"/>
            <a:ext cx="2286000" cy="685800"/>
            <a:chOff x="681" y="3604"/>
            <a:chExt cx="1440" cy="432"/>
          </a:xfrm>
        </p:grpSpPr>
        <p:graphicFrame>
          <p:nvGraphicFramePr>
            <p:cNvPr id="213" name="Object 114">
              <a:extLst>
                <a:ext uri="{FF2B5EF4-FFF2-40B4-BE49-F238E27FC236}">
                  <a16:creationId xmlns:a16="http://schemas.microsoft.com/office/drawing/2014/main" id="{64563D56-BA7B-428D-8DA7-6EBC6EF5C91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03701301"/>
                </p:ext>
              </p:extLst>
            </p:nvPr>
          </p:nvGraphicFramePr>
          <p:xfrm>
            <a:off x="681" y="3604"/>
            <a:ext cx="1440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45" name="Equation" r:id="rId41" imgW="2286000" imgH="685800" progId="Equation.DSMT4">
                    <p:embed/>
                  </p:oleObj>
                </mc:Choice>
                <mc:Fallback>
                  <p:oleObj name="Equation" r:id="rId41" imgW="2286000" imgH="685800" progId="Equation.DSMT4">
                    <p:embed/>
                    <p:pic>
                      <p:nvPicPr>
                        <p:cNvPr id="114" name="Object 1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1" y="3604"/>
                          <a:ext cx="1440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4" name="Line 115">
              <a:extLst>
                <a:ext uri="{FF2B5EF4-FFF2-40B4-BE49-F238E27FC236}">
                  <a16:creationId xmlns:a16="http://schemas.microsoft.com/office/drawing/2014/main" id="{F0873009-ADC7-44CD-99BD-1F97DA0092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3648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" name="Line 116">
              <a:extLst>
                <a:ext uri="{FF2B5EF4-FFF2-40B4-BE49-F238E27FC236}">
                  <a16:creationId xmlns:a16="http://schemas.microsoft.com/office/drawing/2014/main" id="{1F0B2397-91F0-4AAC-A928-AC4FAD9E19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369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6" name="Line 117">
              <a:extLst>
                <a:ext uri="{FF2B5EF4-FFF2-40B4-BE49-F238E27FC236}">
                  <a16:creationId xmlns:a16="http://schemas.microsoft.com/office/drawing/2014/main" id="{0682F14E-8685-4B73-A3B7-F3F110B45A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7" y="367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17" name="Group 118">
            <a:extLst>
              <a:ext uri="{FF2B5EF4-FFF2-40B4-BE49-F238E27FC236}">
                <a16:creationId xmlns:a16="http://schemas.microsoft.com/office/drawing/2014/main" id="{DF698233-D734-45A8-A2B0-03CED2C6A2A5}"/>
              </a:ext>
            </a:extLst>
          </p:cNvPr>
          <p:cNvGrpSpPr>
            <a:grpSpLocks/>
          </p:cNvGrpSpPr>
          <p:nvPr/>
        </p:nvGrpSpPr>
        <p:grpSpPr bwMode="auto">
          <a:xfrm>
            <a:off x="3830673" y="5305425"/>
            <a:ext cx="2209800" cy="685800"/>
            <a:chOff x="2488" y="3604"/>
            <a:chExt cx="1392" cy="432"/>
          </a:xfrm>
        </p:grpSpPr>
        <p:graphicFrame>
          <p:nvGraphicFramePr>
            <p:cNvPr id="218" name="Object 119">
              <a:extLst>
                <a:ext uri="{FF2B5EF4-FFF2-40B4-BE49-F238E27FC236}">
                  <a16:creationId xmlns:a16="http://schemas.microsoft.com/office/drawing/2014/main" id="{F32F3DFA-3A8F-4F65-B364-F641AFAF581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98530329"/>
                </p:ext>
              </p:extLst>
            </p:nvPr>
          </p:nvGraphicFramePr>
          <p:xfrm>
            <a:off x="2488" y="3604"/>
            <a:ext cx="1392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46" name="Equation" r:id="rId43" imgW="2209680" imgH="685800" progId="Equation.DSMT4">
                    <p:embed/>
                  </p:oleObj>
                </mc:Choice>
                <mc:Fallback>
                  <p:oleObj name="Equation" r:id="rId43" imgW="2209680" imgH="685800" progId="Equation.DSMT4">
                    <p:embed/>
                    <p:pic>
                      <p:nvPicPr>
                        <p:cNvPr id="119" name="Object 1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8" y="3604"/>
                          <a:ext cx="1392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9" name="Line 120">
              <a:extLst>
                <a:ext uri="{FF2B5EF4-FFF2-40B4-BE49-F238E27FC236}">
                  <a16:creationId xmlns:a16="http://schemas.microsoft.com/office/drawing/2014/main" id="{355D8579-983E-4BF6-80EB-BC3FCE0BF0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4" y="3648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0" name="Line 121">
              <a:extLst>
                <a:ext uri="{FF2B5EF4-FFF2-40B4-BE49-F238E27FC236}">
                  <a16:creationId xmlns:a16="http://schemas.microsoft.com/office/drawing/2014/main" id="{70024DFA-5591-4870-8E18-275E868A8E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1" y="367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1" name="Line 122">
              <a:extLst>
                <a:ext uri="{FF2B5EF4-FFF2-40B4-BE49-F238E27FC236}">
                  <a16:creationId xmlns:a16="http://schemas.microsoft.com/office/drawing/2014/main" id="{6DBBE583-5F4D-4A7D-912B-DB06C35AAD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2" y="369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22" name="TextBox 122">
            <a:extLst>
              <a:ext uri="{FF2B5EF4-FFF2-40B4-BE49-F238E27FC236}">
                <a16:creationId xmlns:a16="http://schemas.microsoft.com/office/drawing/2014/main" id="{7119E258-98ED-4CDF-84FE-EBA124558A3E}"/>
              </a:ext>
            </a:extLst>
          </p:cNvPr>
          <p:cNvSpPr txBox="1"/>
          <p:nvPr/>
        </p:nvSpPr>
        <p:spPr bwMode="auto">
          <a:xfrm>
            <a:off x="395536" y="2164556"/>
            <a:ext cx="9957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证毕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kumimoji="1"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3" name="TextBox 123">
            <a:extLst>
              <a:ext uri="{FF2B5EF4-FFF2-40B4-BE49-F238E27FC236}">
                <a16:creationId xmlns:a16="http://schemas.microsoft.com/office/drawing/2014/main" id="{8AC08CFD-D3B8-43EC-8BD6-248BB196304C}"/>
              </a:ext>
            </a:extLst>
          </p:cNvPr>
          <p:cNvSpPr txBox="1"/>
          <p:nvPr/>
        </p:nvSpPr>
        <p:spPr bwMode="auto">
          <a:xfrm>
            <a:off x="395536" y="5346701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故</a:t>
            </a:r>
          </a:p>
        </p:txBody>
      </p:sp>
    </p:spTree>
    <p:extLst>
      <p:ext uri="{BB962C8B-B14F-4D97-AF65-F5344CB8AC3E}">
        <p14:creationId xmlns:p14="http://schemas.microsoft.com/office/powerpoint/2010/main" val="215622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utoUpdateAnimBg="0"/>
      <p:bldP spid="112" grpId="0" animBg="1"/>
      <p:bldP spid="125" grpId="0" animBg="1"/>
      <p:bldP spid="126" grpId="0" autoUpdateAnimBg="0"/>
      <p:bldP spid="140" grpId="0" autoUpdateAnimBg="0"/>
      <p:bldP spid="145" grpId="0" animBg="1"/>
      <p:bldP spid="146" grpId="0" animBg="1"/>
      <p:bldP spid="222" grpId="0"/>
      <p:bldP spid="2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7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" name="TextBox 1">
            <a:extLst>
              <a:ext uri="{FF2B5EF4-FFF2-40B4-BE49-F238E27FC236}">
                <a16:creationId xmlns:a16="http://schemas.microsoft.com/office/drawing/2014/main" id="{7AD936F3-9D9D-4EAB-86E4-3991B8C2C70E}"/>
              </a:ext>
            </a:extLst>
          </p:cNvPr>
          <p:cNvSpPr txBox="1"/>
          <p:nvPr/>
        </p:nvSpPr>
        <p:spPr bwMode="auto">
          <a:xfrm>
            <a:off x="419647" y="217983"/>
            <a:ext cx="67633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定理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6.1.2</a:t>
            </a: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（平面和空间向量的表示定理）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1" name="对象 40">
            <a:extLst>
              <a:ext uri="{FF2B5EF4-FFF2-40B4-BE49-F238E27FC236}">
                <a16:creationId xmlns:a16="http://schemas.microsoft.com/office/drawing/2014/main" id="{A9FD5EA8-04A8-4FAF-9BDC-6CCFD4072C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1606943"/>
              </p:ext>
            </p:extLst>
          </p:nvPr>
        </p:nvGraphicFramePr>
        <p:xfrm>
          <a:off x="2320721" y="845339"/>
          <a:ext cx="11303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4" name="Equation" r:id="rId3" imgW="1130040" imgH="368280" progId="Equation.DSMT4">
                  <p:embed/>
                </p:oleObj>
              </mc:Choice>
              <mc:Fallback>
                <p:oleObj name="Equation" r:id="rId3" imgW="1130040" imgH="368280" progId="Equation.DSMT4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0721" y="845339"/>
                        <a:ext cx="113030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">
            <a:extLst>
              <a:ext uri="{FF2B5EF4-FFF2-40B4-BE49-F238E27FC236}">
                <a16:creationId xmlns:a16="http://schemas.microsoft.com/office/drawing/2014/main" id="{C92634BC-1243-4C7A-BB22-3A7873020EE4}"/>
              </a:ext>
            </a:extLst>
          </p:cNvPr>
          <p:cNvSpPr txBox="1"/>
          <p:nvPr/>
        </p:nvSpPr>
        <p:spPr bwMode="auto">
          <a:xfrm>
            <a:off x="3535725" y="764704"/>
            <a:ext cx="27991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都是非零向量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则</a:t>
            </a:r>
          </a:p>
        </p:txBody>
      </p:sp>
      <p:sp>
        <p:nvSpPr>
          <p:cNvPr id="43" name="TextBox 6">
            <a:extLst>
              <a:ext uri="{FF2B5EF4-FFF2-40B4-BE49-F238E27FC236}">
                <a16:creationId xmlns:a16="http://schemas.microsoft.com/office/drawing/2014/main" id="{48564190-5834-40BE-B5F0-2658F52F68E1}"/>
              </a:ext>
            </a:extLst>
          </p:cNvPr>
          <p:cNvSpPr txBox="1"/>
          <p:nvPr/>
        </p:nvSpPr>
        <p:spPr bwMode="auto">
          <a:xfrm>
            <a:off x="416078" y="1339083"/>
            <a:ext cx="144623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）若</a:t>
            </a:r>
          </a:p>
        </p:txBody>
      </p:sp>
      <p:graphicFrame>
        <p:nvGraphicFramePr>
          <p:cNvPr id="44" name="对象 43">
            <a:extLst>
              <a:ext uri="{FF2B5EF4-FFF2-40B4-BE49-F238E27FC236}">
                <a16:creationId xmlns:a16="http://schemas.microsoft.com/office/drawing/2014/main" id="{5B28B633-9B25-42D1-BD12-8D948C9209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9365233"/>
              </p:ext>
            </p:extLst>
          </p:nvPr>
        </p:nvGraphicFramePr>
        <p:xfrm>
          <a:off x="1862308" y="1397094"/>
          <a:ext cx="514351" cy="374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5" name="Equation" r:id="rId5" imgW="520560" imgH="368280" progId="Equation.DSMT4">
                  <p:embed/>
                </p:oleObj>
              </mc:Choice>
              <mc:Fallback>
                <p:oleObj name="Equation" r:id="rId5" imgW="520560" imgH="368280" progId="Equation.DSMT4">
                  <p:embed/>
                  <p:pic>
                    <p:nvPicPr>
                      <p:cNvPr id="9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2308" y="1397094"/>
                        <a:ext cx="514351" cy="3746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TextBox 9">
            <a:extLst>
              <a:ext uri="{FF2B5EF4-FFF2-40B4-BE49-F238E27FC236}">
                <a16:creationId xmlns:a16="http://schemas.microsoft.com/office/drawing/2014/main" id="{DE95D04B-0B9D-40AA-8ACD-7B227C1A85C0}"/>
              </a:ext>
            </a:extLst>
          </p:cNvPr>
          <p:cNvSpPr txBox="1"/>
          <p:nvPr/>
        </p:nvSpPr>
        <p:spPr bwMode="auto">
          <a:xfrm>
            <a:off x="2490685" y="1339083"/>
            <a:ext cx="27093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不共线，则向量</a:t>
            </a:r>
          </a:p>
        </p:txBody>
      </p:sp>
      <p:graphicFrame>
        <p:nvGraphicFramePr>
          <p:cNvPr id="46" name="对象 45">
            <a:extLst>
              <a:ext uri="{FF2B5EF4-FFF2-40B4-BE49-F238E27FC236}">
                <a16:creationId xmlns:a16="http://schemas.microsoft.com/office/drawing/2014/main" id="{DFB7610C-FAC5-449C-90F0-22D1FFEB47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8167359"/>
              </p:ext>
            </p:extLst>
          </p:nvPr>
        </p:nvGraphicFramePr>
        <p:xfrm>
          <a:off x="5200081" y="1477661"/>
          <a:ext cx="203200" cy="24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6" name="Equation" r:id="rId7" imgW="203040" imgH="241200" progId="Equation.DSMT4">
                  <p:embed/>
                </p:oleObj>
              </mc:Choice>
              <mc:Fallback>
                <p:oleObj name="Equation" r:id="rId7" imgW="203040" imgH="241200" progId="Equation.DSMT4">
                  <p:embed/>
                  <p:pic>
                    <p:nvPicPr>
                      <p:cNvPr id="13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0081" y="1477661"/>
                        <a:ext cx="203200" cy="246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extBox 13">
            <a:extLst>
              <a:ext uri="{FF2B5EF4-FFF2-40B4-BE49-F238E27FC236}">
                <a16:creationId xmlns:a16="http://schemas.microsoft.com/office/drawing/2014/main" id="{4BEF0757-F961-4A31-9487-825A2E060407}"/>
              </a:ext>
            </a:extLst>
          </p:cNvPr>
          <p:cNvSpPr txBox="1"/>
          <p:nvPr/>
        </p:nvSpPr>
        <p:spPr bwMode="auto">
          <a:xfrm>
            <a:off x="5384630" y="1339083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与</a:t>
            </a:r>
          </a:p>
        </p:txBody>
      </p:sp>
      <p:graphicFrame>
        <p:nvGraphicFramePr>
          <p:cNvPr id="48" name="对象 47">
            <a:extLst>
              <a:ext uri="{FF2B5EF4-FFF2-40B4-BE49-F238E27FC236}">
                <a16:creationId xmlns:a16="http://schemas.microsoft.com/office/drawing/2014/main" id="{B46BFBF4-1ED7-4BA2-B490-9FE8E29FEE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2520809"/>
              </p:ext>
            </p:extLst>
          </p:nvPr>
        </p:nvGraphicFramePr>
        <p:xfrm>
          <a:off x="5908361" y="1413368"/>
          <a:ext cx="51435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7" name="Equation" r:id="rId9" imgW="520560" imgH="368280" progId="Equation.DSMT4">
                  <p:embed/>
                </p:oleObj>
              </mc:Choice>
              <mc:Fallback>
                <p:oleObj name="Equation" r:id="rId9" imgW="520560" imgH="368280" progId="Equation.DSMT4">
                  <p:embed/>
                  <p:pic>
                    <p:nvPicPr>
                      <p:cNvPr id="15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8361" y="1413368"/>
                        <a:ext cx="514350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TextBox 15">
            <a:extLst>
              <a:ext uri="{FF2B5EF4-FFF2-40B4-BE49-F238E27FC236}">
                <a16:creationId xmlns:a16="http://schemas.microsoft.com/office/drawing/2014/main" id="{0830189F-4F04-45D2-A909-C20B1ED44403}"/>
              </a:ext>
            </a:extLst>
          </p:cNvPr>
          <p:cNvSpPr txBox="1"/>
          <p:nvPr/>
        </p:nvSpPr>
        <p:spPr bwMode="auto">
          <a:xfrm>
            <a:off x="6536758" y="1339083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共面</a:t>
            </a:r>
          </a:p>
        </p:txBody>
      </p:sp>
      <p:sp>
        <p:nvSpPr>
          <p:cNvPr id="50" name="左右箭头 16">
            <a:extLst>
              <a:ext uri="{FF2B5EF4-FFF2-40B4-BE49-F238E27FC236}">
                <a16:creationId xmlns:a16="http://schemas.microsoft.com/office/drawing/2014/main" id="{FC0C88E0-BFAC-47CD-946B-0310C7F27A33}"/>
              </a:ext>
            </a:extLst>
          </p:cNvPr>
          <p:cNvSpPr/>
          <p:nvPr/>
        </p:nvSpPr>
        <p:spPr>
          <a:xfrm>
            <a:off x="704110" y="2184015"/>
            <a:ext cx="576064" cy="288032"/>
          </a:xfrm>
          <a:prstGeom prst="leftRightArrow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TextBox 17">
            <a:extLst>
              <a:ext uri="{FF2B5EF4-FFF2-40B4-BE49-F238E27FC236}">
                <a16:creationId xmlns:a16="http://schemas.microsoft.com/office/drawing/2014/main" id="{FEFB6647-44B7-4A3E-AE26-A98D892AE8E1}"/>
              </a:ext>
            </a:extLst>
          </p:cNvPr>
          <p:cNvSpPr txBox="1"/>
          <p:nvPr/>
        </p:nvSpPr>
        <p:spPr bwMode="auto">
          <a:xfrm>
            <a:off x="1352182" y="2039999"/>
            <a:ext cx="30700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存在唯一一组实数</a:t>
            </a:r>
          </a:p>
        </p:txBody>
      </p:sp>
      <p:graphicFrame>
        <p:nvGraphicFramePr>
          <p:cNvPr id="52" name="对象 51">
            <a:extLst>
              <a:ext uri="{FF2B5EF4-FFF2-40B4-BE49-F238E27FC236}">
                <a16:creationId xmlns:a16="http://schemas.microsoft.com/office/drawing/2014/main" id="{49A75659-9102-49D9-A695-F89E54F670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7752120"/>
              </p:ext>
            </p:extLst>
          </p:nvPr>
        </p:nvGraphicFramePr>
        <p:xfrm>
          <a:off x="4422253" y="2111109"/>
          <a:ext cx="66516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8" name="Equation" r:id="rId11" imgW="672840" imgH="380880" progId="Equation.DSMT4">
                  <p:embed/>
                </p:oleObj>
              </mc:Choice>
              <mc:Fallback>
                <p:oleObj name="Equation" r:id="rId11" imgW="672840" imgH="380880" progId="Equation.DSMT4">
                  <p:embed/>
                  <p:pic>
                    <p:nvPicPr>
                      <p:cNvPr id="2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2253" y="2111109"/>
                        <a:ext cx="66516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TextBox 20">
            <a:extLst>
              <a:ext uri="{FF2B5EF4-FFF2-40B4-BE49-F238E27FC236}">
                <a16:creationId xmlns:a16="http://schemas.microsoft.com/office/drawing/2014/main" id="{D1DD4D20-8AE5-44B2-9CFC-2D71A7986787}"/>
              </a:ext>
            </a:extLst>
          </p:cNvPr>
          <p:cNvSpPr txBox="1"/>
          <p:nvPr/>
        </p:nvSpPr>
        <p:spPr bwMode="auto">
          <a:xfrm>
            <a:off x="5200081" y="2039999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使得</a:t>
            </a:r>
          </a:p>
        </p:txBody>
      </p:sp>
      <p:graphicFrame>
        <p:nvGraphicFramePr>
          <p:cNvPr id="54" name="对象 53">
            <a:extLst>
              <a:ext uri="{FF2B5EF4-FFF2-40B4-BE49-F238E27FC236}">
                <a16:creationId xmlns:a16="http://schemas.microsoft.com/office/drawing/2014/main" id="{DBC03211-C0BB-405C-AD2C-8580568B56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986089"/>
              </p:ext>
            </p:extLst>
          </p:nvPr>
        </p:nvGraphicFramePr>
        <p:xfrm>
          <a:off x="6004498" y="2171626"/>
          <a:ext cx="203200" cy="24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9" name="Equation" r:id="rId13" imgW="203040" imgH="241200" progId="Equation.DSMT4">
                  <p:embed/>
                </p:oleObj>
              </mc:Choice>
              <mc:Fallback>
                <p:oleObj name="Equation" r:id="rId13" imgW="203040" imgH="241200" progId="Equation.DSMT4">
                  <p:embed/>
                  <p:pic>
                    <p:nvPicPr>
                      <p:cNvPr id="22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4498" y="2171626"/>
                        <a:ext cx="203200" cy="246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TextBox 22">
            <a:extLst>
              <a:ext uri="{FF2B5EF4-FFF2-40B4-BE49-F238E27FC236}">
                <a16:creationId xmlns:a16="http://schemas.microsoft.com/office/drawing/2014/main" id="{1F96BCDD-BB95-43F3-971A-32C78E064AB2}"/>
              </a:ext>
            </a:extLst>
          </p:cNvPr>
          <p:cNvSpPr txBox="1"/>
          <p:nvPr/>
        </p:nvSpPr>
        <p:spPr bwMode="auto">
          <a:xfrm>
            <a:off x="6248726" y="2039999"/>
            <a:ext cx="19880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可以表示为</a:t>
            </a:r>
          </a:p>
        </p:txBody>
      </p:sp>
      <p:graphicFrame>
        <p:nvGraphicFramePr>
          <p:cNvPr id="56" name="对象 55">
            <a:extLst>
              <a:ext uri="{FF2B5EF4-FFF2-40B4-BE49-F238E27FC236}">
                <a16:creationId xmlns:a16="http://schemas.microsoft.com/office/drawing/2014/main" id="{0F110697-D709-4820-9427-AB37B30451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3630773"/>
              </p:ext>
            </p:extLst>
          </p:nvPr>
        </p:nvGraphicFramePr>
        <p:xfrm>
          <a:off x="2888014" y="2665573"/>
          <a:ext cx="168116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0" name="Equation" r:id="rId15" imgW="1688760" imgH="380880" progId="Equation.DSMT4">
                  <p:embed/>
                </p:oleObj>
              </mc:Choice>
              <mc:Fallback>
                <p:oleObj name="Equation" r:id="rId15" imgW="1688760" imgH="380880" progId="Equation.DSMT4">
                  <p:embed/>
                  <p:pic>
                    <p:nvPicPr>
                      <p:cNvPr id="25" name="对象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8014" y="2665573"/>
                        <a:ext cx="1681162" cy="3810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TextBox 25">
            <a:extLst>
              <a:ext uri="{FF2B5EF4-FFF2-40B4-BE49-F238E27FC236}">
                <a16:creationId xmlns:a16="http://schemas.microsoft.com/office/drawing/2014/main" id="{79BB7F64-82C5-43DB-93F8-A59E2F9046F1}"/>
              </a:ext>
            </a:extLst>
          </p:cNvPr>
          <p:cNvSpPr txBox="1"/>
          <p:nvPr/>
        </p:nvSpPr>
        <p:spPr bwMode="auto">
          <a:xfrm>
            <a:off x="416078" y="3255358"/>
            <a:ext cx="144623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）若</a:t>
            </a:r>
          </a:p>
        </p:txBody>
      </p:sp>
      <p:graphicFrame>
        <p:nvGraphicFramePr>
          <p:cNvPr id="58" name="对象 57">
            <a:extLst>
              <a:ext uri="{FF2B5EF4-FFF2-40B4-BE49-F238E27FC236}">
                <a16:creationId xmlns:a16="http://schemas.microsoft.com/office/drawing/2014/main" id="{5A937DF4-ED57-41DC-8127-BCBC83E872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2941873"/>
              </p:ext>
            </p:extLst>
          </p:nvPr>
        </p:nvGraphicFramePr>
        <p:xfrm>
          <a:off x="1836519" y="3323293"/>
          <a:ext cx="8064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1" name="Equation" r:id="rId17" imgW="812520" imgH="393480" progId="Equation.DSMT4">
                  <p:embed/>
                </p:oleObj>
              </mc:Choice>
              <mc:Fallback>
                <p:oleObj name="Equation" r:id="rId17" imgW="812520" imgH="393480" progId="Equation.DSMT4">
                  <p:embed/>
                  <p:pic>
                    <p:nvPicPr>
                      <p:cNvPr id="28" name="对象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6519" y="3323293"/>
                        <a:ext cx="806450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TextBox 28">
            <a:extLst>
              <a:ext uri="{FF2B5EF4-FFF2-40B4-BE49-F238E27FC236}">
                <a16:creationId xmlns:a16="http://schemas.microsoft.com/office/drawing/2014/main" id="{5888FA34-244F-4B81-8DDC-7EDFCFD9E564}"/>
              </a:ext>
            </a:extLst>
          </p:cNvPr>
          <p:cNvSpPr txBox="1"/>
          <p:nvPr/>
        </p:nvSpPr>
        <p:spPr bwMode="auto">
          <a:xfrm>
            <a:off x="2643524" y="3255358"/>
            <a:ext cx="46009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不共面，则对任意向量     ，</a:t>
            </a:r>
          </a:p>
        </p:txBody>
      </p:sp>
      <p:graphicFrame>
        <p:nvGraphicFramePr>
          <p:cNvPr id="60" name="对象 59">
            <a:extLst>
              <a:ext uri="{FF2B5EF4-FFF2-40B4-BE49-F238E27FC236}">
                <a16:creationId xmlns:a16="http://schemas.microsoft.com/office/drawing/2014/main" id="{BDFEA8FB-D713-484F-8DBB-A47A4D7869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3199757"/>
              </p:ext>
            </p:extLst>
          </p:nvPr>
        </p:nvGraphicFramePr>
        <p:xfrm>
          <a:off x="6478587" y="3355043"/>
          <a:ext cx="24765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2" name="Equation" r:id="rId19" imgW="241200" imgH="317160" progId="Equation.DSMT4">
                  <p:embed/>
                </p:oleObj>
              </mc:Choice>
              <mc:Fallback>
                <p:oleObj name="Equation" r:id="rId19" imgW="241200" imgH="317160" progId="Equation.DSMT4">
                  <p:embed/>
                  <p:pic>
                    <p:nvPicPr>
                      <p:cNvPr id="31" name="对象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8587" y="3355043"/>
                        <a:ext cx="247650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TextBox 31">
            <a:extLst>
              <a:ext uri="{FF2B5EF4-FFF2-40B4-BE49-F238E27FC236}">
                <a16:creationId xmlns:a16="http://schemas.microsoft.com/office/drawing/2014/main" id="{52F106F5-2EA8-478D-8310-24349BA07305}"/>
              </a:ext>
            </a:extLst>
          </p:cNvPr>
          <p:cNvSpPr txBox="1"/>
          <p:nvPr/>
        </p:nvSpPr>
        <p:spPr bwMode="auto">
          <a:xfrm>
            <a:off x="6860743" y="3255358"/>
            <a:ext cx="16273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存在唯一</a:t>
            </a:r>
          </a:p>
        </p:txBody>
      </p:sp>
      <p:sp>
        <p:nvSpPr>
          <p:cNvPr id="62" name="TextBox 32">
            <a:extLst>
              <a:ext uri="{FF2B5EF4-FFF2-40B4-BE49-F238E27FC236}">
                <a16:creationId xmlns:a16="http://schemas.microsoft.com/office/drawing/2014/main" id="{04AA59DE-EAB7-4CAD-B991-3499655BABF5}"/>
              </a:ext>
            </a:extLst>
          </p:cNvPr>
          <p:cNvSpPr txBox="1"/>
          <p:nvPr/>
        </p:nvSpPr>
        <p:spPr bwMode="auto">
          <a:xfrm>
            <a:off x="704110" y="3984215"/>
            <a:ext cx="16273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一组实数</a:t>
            </a:r>
          </a:p>
        </p:txBody>
      </p:sp>
      <p:graphicFrame>
        <p:nvGraphicFramePr>
          <p:cNvPr id="63" name="对象 62">
            <a:extLst>
              <a:ext uri="{FF2B5EF4-FFF2-40B4-BE49-F238E27FC236}">
                <a16:creationId xmlns:a16="http://schemas.microsoft.com/office/drawing/2014/main" id="{2E2A2391-8D6D-4F5F-9558-301AB0C646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0117925"/>
              </p:ext>
            </p:extLst>
          </p:nvPr>
        </p:nvGraphicFramePr>
        <p:xfrm>
          <a:off x="2340169" y="4023575"/>
          <a:ext cx="130016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3" name="Equation" r:id="rId21" imgW="1307880" imgH="444240" progId="Equation.DSMT4">
                  <p:embed/>
                </p:oleObj>
              </mc:Choice>
              <mc:Fallback>
                <p:oleObj name="Equation" r:id="rId21" imgW="1307880" imgH="444240" progId="Equation.DSMT4">
                  <p:embed/>
                  <p:pic>
                    <p:nvPicPr>
                      <p:cNvPr id="35" name="对象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0169" y="4023575"/>
                        <a:ext cx="1300163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TextBox 35">
            <a:extLst>
              <a:ext uri="{FF2B5EF4-FFF2-40B4-BE49-F238E27FC236}">
                <a16:creationId xmlns:a16="http://schemas.microsoft.com/office/drawing/2014/main" id="{491F37BC-0F6D-4E30-97E9-831B7CCE9897}"/>
              </a:ext>
            </a:extLst>
          </p:cNvPr>
          <p:cNvSpPr txBox="1"/>
          <p:nvPr/>
        </p:nvSpPr>
        <p:spPr bwMode="auto">
          <a:xfrm>
            <a:off x="3845383" y="3984215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使得</a:t>
            </a:r>
          </a:p>
        </p:txBody>
      </p:sp>
      <p:graphicFrame>
        <p:nvGraphicFramePr>
          <p:cNvPr id="65" name="对象 64">
            <a:extLst>
              <a:ext uri="{FF2B5EF4-FFF2-40B4-BE49-F238E27FC236}">
                <a16:creationId xmlns:a16="http://schemas.microsoft.com/office/drawing/2014/main" id="{C1266584-3900-461D-A68B-D3F2F43FFE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4019888"/>
              </p:ext>
            </p:extLst>
          </p:nvPr>
        </p:nvGraphicFramePr>
        <p:xfrm>
          <a:off x="2800701" y="4602323"/>
          <a:ext cx="2565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4" name="Equation" r:id="rId23" imgW="2565360" imgH="431640" progId="Equation.DSMT4">
                  <p:embed/>
                </p:oleObj>
              </mc:Choice>
              <mc:Fallback>
                <p:oleObj name="Equation" r:id="rId23" imgW="2565360" imgH="431640" progId="Equation.DSMT4">
                  <p:embed/>
                  <p:pic>
                    <p:nvPicPr>
                      <p:cNvPr id="38" name="对象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0701" y="4602323"/>
                        <a:ext cx="2565400" cy="4318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TextBox 38">
            <a:extLst>
              <a:ext uri="{FF2B5EF4-FFF2-40B4-BE49-F238E27FC236}">
                <a16:creationId xmlns:a16="http://schemas.microsoft.com/office/drawing/2014/main" id="{51906FFB-3D63-4FF0-A481-0119A29A8FE8}"/>
              </a:ext>
            </a:extLst>
          </p:cNvPr>
          <p:cNvSpPr txBox="1"/>
          <p:nvPr/>
        </p:nvSpPr>
        <p:spPr bwMode="auto">
          <a:xfrm>
            <a:off x="1619672" y="764704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设</a:t>
            </a:r>
          </a:p>
        </p:txBody>
      </p:sp>
    </p:spTree>
    <p:extLst>
      <p:ext uri="{BB962C8B-B14F-4D97-AF65-F5344CB8AC3E}">
        <p14:creationId xmlns:p14="http://schemas.microsoft.com/office/powerpoint/2010/main" val="96077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5" grpId="0"/>
      <p:bldP spid="47" grpId="0"/>
      <p:bldP spid="49" grpId="0"/>
      <p:bldP spid="50" grpId="0" animBg="1"/>
      <p:bldP spid="51" grpId="0"/>
      <p:bldP spid="53" grpId="0"/>
      <p:bldP spid="55" grpId="0"/>
      <p:bldP spid="57" grpId="0"/>
      <p:bldP spid="59" grpId="0"/>
      <p:bldP spid="61" grpId="0"/>
      <p:bldP spid="62" grpId="0"/>
      <p:bldP spid="6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" name="TextBox 1">
            <a:extLst>
              <a:ext uri="{FF2B5EF4-FFF2-40B4-BE49-F238E27FC236}">
                <a16:creationId xmlns:a16="http://schemas.microsoft.com/office/drawing/2014/main" id="{3C8719CF-457F-42C9-AE64-EB0203203A2D}"/>
              </a:ext>
            </a:extLst>
          </p:cNvPr>
          <p:cNvSpPr txBox="1"/>
          <p:nvPr/>
        </p:nvSpPr>
        <p:spPr bwMode="auto">
          <a:xfrm>
            <a:off x="762172" y="343948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证：</a:t>
            </a:r>
          </a:p>
        </p:txBody>
      </p:sp>
      <p:sp>
        <p:nvSpPr>
          <p:cNvPr id="33" name="TextBox 2">
            <a:extLst>
              <a:ext uri="{FF2B5EF4-FFF2-40B4-BE49-F238E27FC236}">
                <a16:creationId xmlns:a16="http://schemas.microsoft.com/office/drawing/2014/main" id="{CCD32767-9AC0-4FA1-AAE0-10203A248DC6}"/>
              </a:ext>
            </a:extLst>
          </p:cNvPr>
          <p:cNvSpPr txBox="1"/>
          <p:nvPr/>
        </p:nvSpPr>
        <p:spPr bwMode="auto">
          <a:xfrm>
            <a:off x="1668189" y="343948"/>
            <a:ext cx="61350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充分性：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根据数乘向量的定义，</a:t>
            </a:r>
          </a:p>
        </p:txBody>
      </p:sp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2CE6C883-4B33-4F0D-8A9B-390DEC2403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5537407"/>
              </p:ext>
            </p:extLst>
          </p:nvPr>
        </p:nvGraphicFramePr>
        <p:xfrm>
          <a:off x="482202" y="1120427"/>
          <a:ext cx="965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8" name="Equation" r:id="rId3" imgW="965160" imgH="380880" progId="Equation.DSMT4">
                  <p:embed/>
                </p:oleObj>
              </mc:Choice>
              <mc:Fallback>
                <p:oleObj name="Equation" r:id="rId3" imgW="965160" imgH="380880" progId="Equation.DSMT4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202" y="1120427"/>
                        <a:ext cx="965200" cy="3810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5">
            <a:extLst>
              <a:ext uri="{FF2B5EF4-FFF2-40B4-BE49-F238E27FC236}">
                <a16:creationId xmlns:a16="http://schemas.microsoft.com/office/drawing/2014/main" id="{7901494F-E7E9-4F62-8F33-59D1DD6B2933}"/>
              </a:ext>
            </a:extLst>
          </p:cNvPr>
          <p:cNvSpPr txBox="1"/>
          <p:nvPr/>
        </p:nvSpPr>
        <p:spPr bwMode="auto">
          <a:xfrm>
            <a:off x="1410244" y="992020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在</a:t>
            </a:r>
          </a:p>
        </p:txBody>
      </p:sp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FF0C0BC2-B60B-4265-A0CA-4B0849A928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1196077"/>
              </p:ext>
            </p:extLst>
          </p:nvPr>
        </p:nvGraphicFramePr>
        <p:xfrm>
          <a:off x="1919534" y="1066409"/>
          <a:ext cx="51435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9" name="Equation" r:id="rId5" imgW="520560" imgH="368280" progId="Equation.DSMT4">
                  <p:embed/>
                </p:oleObj>
              </mc:Choice>
              <mc:Fallback>
                <p:oleObj name="Equation" r:id="rId5" imgW="520560" imgH="368280" progId="Equation.DSMT4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534" y="1066409"/>
                        <a:ext cx="514350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Box 8">
            <a:extLst>
              <a:ext uri="{FF2B5EF4-FFF2-40B4-BE49-F238E27FC236}">
                <a16:creationId xmlns:a16="http://schemas.microsoft.com/office/drawing/2014/main" id="{7925D985-3596-4C2F-A9A8-A8CAA67E4B2D}"/>
              </a:ext>
            </a:extLst>
          </p:cNvPr>
          <p:cNvSpPr txBox="1"/>
          <p:nvPr/>
        </p:nvSpPr>
        <p:spPr bwMode="auto">
          <a:xfrm>
            <a:off x="2562372" y="992020"/>
            <a:ext cx="631615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所在平面上；根据向量的加法的定义，</a:t>
            </a:r>
          </a:p>
        </p:txBody>
      </p:sp>
      <p:graphicFrame>
        <p:nvGraphicFramePr>
          <p:cNvPr id="38" name="对象 37">
            <a:extLst>
              <a:ext uri="{FF2B5EF4-FFF2-40B4-BE49-F238E27FC236}">
                <a16:creationId xmlns:a16="http://schemas.microsoft.com/office/drawing/2014/main" id="{7618F992-6329-4460-9472-171E732600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650082"/>
              </p:ext>
            </p:extLst>
          </p:nvPr>
        </p:nvGraphicFramePr>
        <p:xfrm>
          <a:off x="487337" y="1627902"/>
          <a:ext cx="168116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00" name="Equation" r:id="rId7" imgW="1688760" imgH="380880" progId="Equation.DSMT4">
                  <p:embed/>
                </p:oleObj>
              </mc:Choice>
              <mc:Fallback>
                <p:oleObj name="Equation" r:id="rId7" imgW="1688760" imgH="380880" progId="Equation.DSMT4">
                  <p:embed/>
                  <p:pic>
                    <p:nvPicPr>
                      <p:cNvPr id="11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337" y="1627902"/>
                        <a:ext cx="1681163" cy="3810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Box 11">
            <a:extLst>
              <a:ext uri="{FF2B5EF4-FFF2-40B4-BE49-F238E27FC236}">
                <a16:creationId xmlns:a16="http://schemas.microsoft.com/office/drawing/2014/main" id="{AD5D5269-7032-4149-96EA-9F91F8755415}"/>
              </a:ext>
            </a:extLst>
          </p:cNvPr>
          <p:cNvSpPr txBox="1"/>
          <p:nvPr/>
        </p:nvSpPr>
        <p:spPr bwMode="auto">
          <a:xfrm>
            <a:off x="2279474" y="1556792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也在</a:t>
            </a:r>
          </a:p>
        </p:txBody>
      </p:sp>
      <p:graphicFrame>
        <p:nvGraphicFramePr>
          <p:cNvPr id="40" name="对象 39">
            <a:extLst>
              <a:ext uri="{FF2B5EF4-FFF2-40B4-BE49-F238E27FC236}">
                <a16:creationId xmlns:a16="http://schemas.microsoft.com/office/drawing/2014/main" id="{53692EC1-862E-4A5B-B7ED-182FA4EFF0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1345125"/>
              </p:ext>
            </p:extLst>
          </p:nvPr>
        </p:nvGraphicFramePr>
        <p:xfrm>
          <a:off x="3209082" y="1631077"/>
          <a:ext cx="51435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01" name="Equation" r:id="rId9" imgW="520560" imgH="368280" progId="Equation.DSMT4">
                  <p:embed/>
                </p:oleObj>
              </mc:Choice>
              <mc:Fallback>
                <p:oleObj name="Equation" r:id="rId9" imgW="520560" imgH="368280" progId="Equation.DSMT4">
                  <p:embed/>
                  <p:pic>
                    <p:nvPicPr>
                      <p:cNvPr id="13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9082" y="1631077"/>
                        <a:ext cx="514350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Box 13">
            <a:extLst>
              <a:ext uri="{FF2B5EF4-FFF2-40B4-BE49-F238E27FC236}">
                <a16:creationId xmlns:a16="http://schemas.microsoft.com/office/drawing/2014/main" id="{4D680F9D-E8B7-4057-A995-8D8B320A59F6}"/>
              </a:ext>
            </a:extLst>
          </p:cNvPr>
          <p:cNvSpPr txBox="1"/>
          <p:nvPr/>
        </p:nvSpPr>
        <p:spPr bwMode="auto">
          <a:xfrm>
            <a:off x="3851920" y="1556792"/>
            <a:ext cx="20778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所在平面上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14">
            <a:extLst>
              <a:ext uri="{FF2B5EF4-FFF2-40B4-BE49-F238E27FC236}">
                <a16:creationId xmlns:a16="http://schemas.microsoft.com/office/drawing/2014/main" id="{89C916D8-FF42-4E1D-B50A-A1CA40FB3915}"/>
              </a:ext>
            </a:extLst>
          </p:cNvPr>
          <p:cNvSpPr txBox="1"/>
          <p:nvPr/>
        </p:nvSpPr>
        <p:spPr bwMode="auto">
          <a:xfrm>
            <a:off x="810019" y="2197846"/>
            <a:ext cx="631615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必要性：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如图构作（略）平行四边形，</a:t>
            </a:r>
          </a:p>
        </p:txBody>
      </p:sp>
      <p:graphicFrame>
        <p:nvGraphicFramePr>
          <p:cNvPr id="43" name="对象 42">
            <a:extLst>
              <a:ext uri="{FF2B5EF4-FFF2-40B4-BE49-F238E27FC236}">
                <a16:creationId xmlns:a16="http://schemas.microsoft.com/office/drawing/2014/main" id="{87B91FE3-836D-4D19-B50F-C932225B3B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1325850"/>
              </p:ext>
            </p:extLst>
          </p:nvPr>
        </p:nvGraphicFramePr>
        <p:xfrm>
          <a:off x="2346596" y="3385008"/>
          <a:ext cx="168116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02" name="Equation" r:id="rId11" imgW="1688760" imgH="380880" progId="Equation.DSMT4">
                  <p:embed/>
                </p:oleObj>
              </mc:Choice>
              <mc:Fallback>
                <p:oleObj name="Equation" r:id="rId11" imgW="1688760" imgH="380880" progId="Equation.DSMT4">
                  <p:embed/>
                  <p:pic>
                    <p:nvPicPr>
                      <p:cNvPr id="17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6596" y="3385008"/>
                        <a:ext cx="1681162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>
            <a:extLst>
              <a:ext uri="{FF2B5EF4-FFF2-40B4-BE49-F238E27FC236}">
                <a16:creationId xmlns:a16="http://schemas.microsoft.com/office/drawing/2014/main" id="{937C8009-9ACE-4929-8481-2174245952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0991484"/>
              </p:ext>
            </p:extLst>
          </p:nvPr>
        </p:nvGraphicFramePr>
        <p:xfrm>
          <a:off x="1451273" y="2863330"/>
          <a:ext cx="12128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03" name="Equation" r:id="rId13" imgW="1218960" imgH="380880" progId="Equation.DSMT4">
                  <p:embed/>
                </p:oleObj>
              </mc:Choice>
              <mc:Fallback>
                <p:oleObj name="Equation" r:id="rId13" imgW="1218960" imgH="380880" progId="Equation.DSMT4">
                  <p:embed/>
                  <p:pic>
                    <p:nvPicPr>
                      <p:cNvPr id="19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1273" y="2863330"/>
                        <a:ext cx="12128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TextBox 21">
            <a:extLst>
              <a:ext uri="{FF2B5EF4-FFF2-40B4-BE49-F238E27FC236}">
                <a16:creationId xmlns:a16="http://schemas.microsoft.com/office/drawing/2014/main" id="{A0904AE8-E7FA-4626-A5C5-CB3387343F98}"/>
              </a:ext>
            </a:extLst>
          </p:cNvPr>
          <p:cNvSpPr txBox="1"/>
          <p:nvPr/>
        </p:nvSpPr>
        <p:spPr bwMode="auto">
          <a:xfrm>
            <a:off x="762172" y="3822915"/>
            <a:ext cx="561146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）如图构作（略）平行六面体，</a:t>
            </a:r>
          </a:p>
        </p:txBody>
      </p:sp>
      <p:graphicFrame>
        <p:nvGraphicFramePr>
          <p:cNvPr id="46" name="对象 45">
            <a:extLst>
              <a:ext uri="{FF2B5EF4-FFF2-40B4-BE49-F238E27FC236}">
                <a16:creationId xmlns:a16="http://schemas.microsoft.com/office/drawing/2014/main" id="{C570EE3A-55CD-4268-8902-120FD1F1D3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3199419"/>
              </p:ext>
            </p:extLst>
          </p:nvPr>
        </p:nvGraphicFramePr>
        <p:xfrm>
          <a:off x="1529186" y="4558382"/>
          <a:ext cx="1752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04" name="Equation" r:id="rId15" imgW="1752480" imgH="431640" progId="Equation.DSMT4">
                  <p:embed/>
                </p:oleObj>
              </mc:Choice>
              <mc:Fallback>
                <p:oleObj name="Equation" r:id="rId15" imgW="1752480" imgH="431640" progId="Equation.DSMT4">
                  <p:embed/>
                  <p:pic>
                    <p:nvPicPr>
                      <p:cNvPr id="23" name="对象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9186" y="4558382"/>
                        <a:ext cx="17526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>
            <a:extLst>
              <a:ext uri="{FF2B5EF4-FFF2-40B4-BE49-F238E27FC236}">
                <a16:creationId xmlns:a16="http://schemas.microsoft.com/office/drawing/2014/main" id="{8A9F2E0B-F255-403C-9938-3C89301FB4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1483768"/>
              </p:ext>
            </p:extLst>
          </p:nvPr>
        </p:nvGraphicFramePr>
        <p:xfrm>
          <a:off x="2013196" y="5127377"/>
          <a:ext cx="2565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05" name="Equation" r:id="rId17" imgW="2565360" imgH="431640" progId="Equation.DSMT4">
                  <p:embed/>
                </p:oleObj>
              </mc:Choice>
              <mc:Fallback>
                <p:oleObj name="Equation" r:id="rId17" imgW="2565360" imgH="431640" progId="Equation.DSMT4">
                  <p:embed/>
                  <p:pic>
                    <p:nvPicPr>
                      <p:cNvPr id="26" name="对象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3196" y="5127377"/>
                        <a:ext cx="25654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TextBox 26">
            <a:extLst>
              <a:ext uri="{FF2B5EF4-FFF2-40B4-BE49-F238E27FC236}">
                <a16:creationId xmlns:a16="http://schemas.microsoft.com/office/drawing/2014/main" id="{BB3B354D-CFFF-40C9-87AB-4CCAA0A8C84F}"/>
              </a:ext>
            </a:extLst>
          </p:cNvPr>
          <p:cNvSpPr txBox="1"/>
          <p:nvPr/>
        </p:nvSpPr>
        <p:spPr bwMode="auto">
          <a:xfrm>
            <a:off x="482203" y="5587104"/>
            <a:ext cx="9957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证毕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kumimoji="1"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27">
            <a:extLst>
              <a:ext uri="{FF2B5EF4-FFF2-40B4-BE49-F238E27FC236}">
                <a16:creationId xmlns:a16="http://schemas.microsoft.com/office/drawing/2014/main" id="{BED3BF8A-F5B5-4FA0-9DAC-4169B835A262}"/>
              </a:ext>
            </a:extLst>
          </p:cNvPr>
          <p:cNvSpPr txBox="1"/>
          <p:nvPr/>
        </p:nvSpPr>
        <p:spPr bwMode="auto">
          <a:xfrm>
            <a:off x="482203" y="2792220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得到</a:t>
            </a:r>
          </a:p>
        </p:txBody>
      </p:sp>
      <p:sp>
        <p:nvSpPr>
          <p:cNvPr id="50" name="TextBox 28">
            <a:extLst>
              <a:ext uri="{FF2B5EF4-FFF2-40B4-BE49-F238E27FC236}">
                <a16:creationId xmlns:a16="http://schemas.microsoft.com/office/drawing/2014/main" id="{776C8A03-C905-4478-B495-77EDE8A23918}"/>
              </a:ext>
            </a:extLst>
          </p:cNvPr>
          <p:cNvSpPr txBox="1"/>
          <p:nvPr/>
        </p:nvSpPr>
        <p:spPr bwMode="auto">
          <a:xfrm>
            <a:off x="2728945" y="2792220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使</a:t>
            </a:r>
          </a:p>
        </p:txBody>
      </p:sp>
      <p:sp>
        <p:nvSpPr>
          <p:cNvPr id="51" name="TextBox 29">
            <a:extLst>
              <a:ext uri="{FF2B5EF4-FFF2-40B4-BE49-F238E27FC236}">
                <a16:creationId xmlns:a16="http://schemas.microsoft.com/office/drawing/2014/main" id="{13A1D3C9-B150-4FA2-A836-12C792D39856}"/>
              </a:ext>
            </a:extLst>
          </p:cNvPr>
          <p:cNvSpPr txBox="1"/>
          <p:nvPr/>
        </p:nvSpPr>
        <p:spPr bwMode="auto">
          <a:xfrm>
            <a:off x="482202" y="4512672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得到</a:t>
            </a:r>
          </a:p>
        </p:txBody>
      </p:sp>
      <p:sp>
        <p:nvSpPr>
          <p:cNvPr id="52" name="TextBox 30">
            <a:extLst>
              <a:ext uri="{FF2B5EF4-FFF2-40B4-BE49-F238E27FC236}">
                <a16:creationId xmlns:a16="http://schemas.microsoft.com/office/drawing/2014/main" id="{45E9082B-38FE-4007-90CC-9D86B8396D52}"/>
              </a:ext>
            </a:extLst>
          </p:cNvPr>
          <p:cNvSpPr txBox="1"/>
          <p:nvPr/>
        </p:nvSpPr>
        <p:spPr bwMode="auto">
          <a:xfrm>
            <a:off x="3422753" y="4512672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使</a:t>
            </a:r>
          </a:p>
        </p:txBody>
      </p:sp>
    </p:spTree>
    <p:extLst>
      <p:ext uri="{BB962C8B-B14F-4D97-AF65-F5344CB8AC3E}">
        <p14:creationId xmlns:p14="http://schemas.microsoft.com/office/powerpoint/2010/main" val="165453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5" grpId="0"/>
      <p:bldP spid="37" grpId="0"/>
      <p:bldP spid="39" grpId="0"/>
      <p:bldP spid="41" grpId="0"/>
      <p:bldP spid="42" grpId="0"/>
      <p:bldP spid="45" grpId="0"/>
      <p:bldP spid="48" grpId="0"/>
      <p:bldP spid="49" grpId="0"/>
      <p:bldP spid="50" grpId="0"/>
      <p:bldP spid="51" grpId="0"/>
      <p:bldP spid="5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539750" y="687388"/>
            <a:ext cx="5760442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1.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空间直角坐标系的基本概念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899592" y="102613"/>
            <a:ext cx="46063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三</a:t>
            </a:r>
            <a:r>
              <a:rPr lang="zh-CN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．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空间直角坐标系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58" name="Object 2">
            <a:extLst>
              <a:ext uri="{FF2B5EF4-FFF2-40B4-BE49-F238E27FC236}">
                <a16:creationId xmlns:a16="http://schemas.microsoft.com/office/drawing/2014/main" id="{C382D66E-DCF5-4E06-BAEA-AA9428A631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6109704"/>
              </p:ext>
            </p:extLst>
          </p:nvPr>
        </p:nvGraphicFramePr>
        <p:xfrm>
          <a:off x="1100163" y="4865323"/>
          <a:ext cx="10287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3" name="BMP 图象" r:id="rId3" imgW="1028844" imgH="1257476" progId="Paint.Picture">
                  <p:embed/>
                </p:oleObj>
              </mc:Choice>
              <mc:Fallback>
                <p:oleObj name="BMP 图象" r:id="rId3" imgW="1028844" imgH="1257476" progId="Paint.Picture">
                  <p:embed/>
                  <p:pic>
                    <p:nvPicPr>
                      <p:cNvPr id="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0163" y="4865323"/>
                        <a:ext cx="1028700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Oval 3">
            <a:extLst>
              <a:ext uri="{FF2B5EF4-FFF2-40B4-BE49-F238E27FC236}">
                <a16:creationId xmlns:a16="http://schemas.microsoft.com/office/drawing/2014/main" id="{741BE64B-5757-4998-A933-C4CE8A878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63" y="4184286"/>
            <a:ext cx="53975" cy="539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0" name="Group 4">
            <a:extLst>
              <a:ext uri="{FF2B5EF4-FFF2-40B4-BE49-F238E27FC236}">
                <a16:creationId xmlns:a16="http://schemas.microsoft.com/office/drawing/2014/main" id="{D0E378C5-AA2B-4F22-94ED-D89C425675F7}"/>
              </a:ext>
            </a:extLst>
          </p:cNvPr>
          <p:cNvGrpSpPr>
            <a:grpSpLocks/>
          </p:cNvGrpSpPr>
          <p:nvPr/>
        </p:nvGrpSpPr>
        <p:grpSpPr bwMode="auto">
          <a:xfrm>
            <a:off x="2843238" y="4522423"/>
            <a:ext cx="2098675" cy="523875"/>
            <a:chOff x="1818" y="2688"/>
            <a:chExt cx="1322" cy="330"/>
          </a:xfrm>
        </p:grpSpPr>
        <p:sp>
          <p:nvSpPr>
            <p:cNvPr id="61" name="Text Box 5">
              <a:extLst>
                <a:ext uri="{FF2B5EF4-FFF2-40B4-BE49-F238E27FC236}">
                  <a16:creationId xmlns:a16="http://schemas.microsoft.com/office/drawing/2014/main" id="{453BF767-3908-455A-A35B-79291C0DE8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8" y="2688"/>
              <a:ext cx="342" cy="330"/>
            </a:xfrm>
            <a:prstGeom prst="rect">
              <a:avLst/>
            </a:prstGeom>
            <a:solidFill>
              <a:srgbClr val="663300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Ⅶ</a:t>
              </a:r>
            </a:p>
          </p:txBody>
        </p:sp>
        <p:sp>
          <p:nvSpPr>
            <p:cNvPr id="62" name="Line 6">
              <a:extLst>
                <a:ext uri="{FF2B5EF4-FFF2-40B4-BE49-F238E27FC236}">
                  <a16:creationId xmlns:a16="http://schemas.microsoft.com/office/drawing/2014/main" id="{4E1CA301-C3F0-4F83-A8DE-5EE54B767C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60" y="2736"/>
              <a:ext cx="980" cy="96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3" name="Group 7">
            <a:extLst>
              <a:ext uri="{FF2B5EF4-FFF2-40B4-BE49-F238E27FC236}">
                <a16:creationId xmlns:a16="http://schemas.microsoft.com/office/drawing/2014/main" id="{BF1E0941-ADC8-4709-A59A-0C56FB9AB070}"/>
              </a:ext>
            </a:extLst>
          </p:cNvPr>
          <p:cNvGrpSpPr>
            <a:grpSpLocks/>
          </p:cNvGrpSpPr>
          <p:nvPr/>
        </p:nvGrpSpPr>
        <p:grpSpPr bwMode="auto">
          <a:xfrm>
            <a:off x="6662763" y="2541223"/>
            <a:ext cx="1603375" cy="679450"/>
            <a:chOff x="3792" y="960"/>
            <a:chExt cx="1248" cy="528"/>
          </a:xfrm>
        </p:grpSpPr>
        <p:sp>
          <p:nvSpPr>
            <p:cNvPr id="64" name="Text Box 8">
              <a:extLst>
                <a:ext uri="{FF2B5EF4-FFF2-40B4-BE49-F238E27FC236}">
                  <a16:creationId xmlns:a16="http://schemas.microsoft.com/office/drawing/2014/main" id="{771BC279-3353-4D30-97E9-10A40CA087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4" y="960"/>
              <a:ext cx="386" cy="407"/>
            </a:xfrm>
            <a:prstGeom prst="rect">
              <a:avLst/>
            </a:prstGeom>
            <a:solidFill>
              <a:srgbClr val="006699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Ⅱ</a:t>
              </a:r>
            </a:p>
          </p:txBody>
        </p:sp>
        <p:sp>
          <p:nvSpPr>
            <p:cNvPr id="65" name="Line 9">
              <a:extLst>
                <a:ext uri="{FF2B5EF4-FFF2-40B4-BE49-F238E27FC236}">
                  <a16:creationId xmlns:a16="http://schemas.microsoft.com/office/drawing/2014/main" id="{3EFE8619-72FB-4ED1-8182-FA2BB942DF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92" y="1143"/>
              <a:ext cx="864" cy="345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6" name="Group 10">
            <a:extLst>
              <a:ext uri="{FF2B5EF4-FFF2-40B4-BE49-F238E27FC236}">
                <a16:creationId xmlns:a16="http://schemas.microsoft.com/office/drawing/2014/main" id="{E0F5E1D7-4489-4448-A597-1D664B004738}"/>
              </a:ext>
            </a:extLst>
          </p:cNvPr>
          <p:cNvGrpSpPr>
            <a:grpSpLocks/>
          </p:cNvGrpSpPr>
          <p:nvPr/>
        </p:nvGrpSpPr>
        <p:grpSpPr bwMode="auto">
          <a:xfrm>
            <a:off x="4071963" y="2693623"/>
            <a:ext cx="1447800" cy="523875"/>
            <a:chOff x="2496" y="1750"/>
            <a:chExt cx="912" cy="330"/>
          </a:xfrm>
        </p:grpSpPr>
        <p:sp>
          <p:nvSpPr>
            <p:cNvPr id="67" name="Text Box 11">
              <a:extLst>
                <a:ext uri="{FF2B5EF4-FFF2-40B4-BE49-F238E27FC236}">
                  <a16:creationId xmlns:a16="http://schemas.microsoft.com/office/drawing/2014/main" id="{7B601C59-0D47-4E25-8CFD-C161141906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750"/>
              <a:ext cx="335" cy="330"/>
            </a:xfrm>
            <a:prstGeom prst="rect">
              <a:avLst/>
            </a:prstGeom>
            <a:solidFill>
              <a:srgbClr val="006699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 dirty="0">
                  <a:latin typeface="Times New Roman" pitchFamily="18" charset="0"/>
                  <a:ea typeface="宋体" charset="-122"/>
                  <a:cs typeface="Times New Roman" pitchFamily="18" charset="0"/>
                </a:rPr>
                <a:t>Ⅲ</a:t>
              </a:r>
            </a:p>
          </p:txBody>
        </p:sp>
        <p:sp>
          <p:nvSpPr>
            <p:cNvPr id="68" name="Line 12">
              <a:extLst>
                <a:ext uri="{FF2B5EF4-FFF2-40B4-BE49-F238E27FC236}">
                  <a16:creationId xmlns:a16="http://schemas.microsoft.com/office/drawing/2014/main" id="{22ABEB4D-D5A4-47DC-8993-729060B598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1" y="1894"/>
              <a:ext cx="577" cy="17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9" name="Group 13">
            <a:extLst>
              <a:ext uri="{FF2B5EF4-FFF2-40B4-BE49-F238E27FC236}">
                <a16:creationId xmlns:a16="http://schemas.microsoft.com/office/drawing/2014/main" id="{BCCA8D0E-1D83-4924-B58C-3E7966588A66}"/>
              </a:ext>
            </a:extLst>
          </p:cNvPr>
          <p:cNvGrpSpPr>
            <a:grpSpLocks/>
          </p:cNvGrpSpPr>
          <p:nvPr/>
        </p:nvGrpSpPr>
        <p:grpSpPr bwMode="auto">
          <a:xfrm>
            <a:off x="6967563" y="4674824"/>
            <a:ext cx="1482725" cy="955725"/>
            <a:chOff x="3600" y="2208"/>
            <a:chExt cx="1152" cy="743"/>
          </a:xfrm>
        </p:grpSpPr>
        <p:sp>
          <p:nvSpPr>
            <p:cNvPr id="70" name="Text Box 14">
              <a:extLst>
                <a:ext uri="{FF2B5EF4-FFF2-40B4-BE49-F238E27FC236}">
                  <a16:creationId xmlns:a16="http://schemas.microsoft.com/office/drawing/2014/main" id="{325F4DF8-943F-4480-9CC2-D3D488D8C7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2544"/>
              <a:ext cx="384" cy="407"/>
            </a:xfrm>
            <a:prstGeom prst="rect">
              <a:avLst/>
            </a:prstGeom>
            <a:solidFill>
              <a:srgbClr val="663300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Ⅵ</a:t>
              </a:r>
            </a:p>
          </p:txBody>
        </p:sp>
        <p:sp>
          <p:nvSpPr>
            <p:cNvPr id="71" name="Line 15">
              <a:extLst>
                <a:ext uri="{FF2B5EF4-FFF2-40B4-BE49-F238E27FC236}">
                  <a16:creationId xmlns:a16="http://schemas.microsoft.com/office/drawing/2014/main" id="{88BB1EC6-2B68-4853-8E32-D8EAD49B9D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00" y="2208"/>
              <a:ext cx="768" cy="528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72" name="AutoShape 16">
            <a:extLst>
              <a:ext uri="{FF2B5EF4-FFF2-40B4-BE49-F238E27FC236}">
                <a16:creationId xmlns:a16="http://schemas.microsoft.com/office/drawing/2014/main" id="{4081F722-7659-4B7B-9300-02164DDBA68C}"/>
              </a:ext>
            </a:extLst>
          </p:cNvPr>
          <p:cNvSpPr>
            <a:spLocks noChangeArrowheads="1"/>
          </p:cNvSpPr>
          <p:nvPr/>
        </p:nvSpPr>
        <p:spPr bwMode="auto">
          <a:xfrm rot="20100000">
            <a:off x="5321326" y="3214323"/>
            <a:ext cx="1655762" cy="1751013"/>
          </a:xfrm>
          <a:prstGeom prst="parallelogram">
            <a:avLst>
              <a:gd name="adj" fmla="val 49120"/>
            </a:avLst>
          </a:prstGeom>
          <a:solidFill>
            <a:srgbClr val="33993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3" name="Object 17">
            <a:extLst>
              <a:ext uri="{FF2B5EF4-FFF2-40B4-BE49-F238E27FC236}">
                <a16:creationId xmlns:a16="http://schemas.microsoft.com/office/drawing/2014/main" id="{ADD52A6E-F2CC-4BE5-8C93-81FA284006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3655581"/>
              </p:ext>
            </p:extLst>
          </p:nvPr>
        </p:nvGraphicFramePr>
        <p:xfrm>
          <a:off x="3768725" y="4935538"/>
          <a:ext cx="2270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4" name="Equation" r:id="rId5" imgW="228600" imgH="304560" progId="Equation.DSMT4">
                  <p:embed/>
                </p:oleObj>
              </mc:Choice>
              <mc:Fallback>
                <p:oleObj name="Equation" r:id="rId5" imgW="228600" imgH="304560" progId="Equation.DSMT4">
                  <p:embed/>
                  <p:pic>
                    <p:nvPicPr>
                      <p:cNvPr id="1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8725" y="4935538"/>
                        <a:ext cx="2270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Object 18">
            <a:extLst>
              <a:ext uri="{FF2B5EF4-FFF2-40B4-BE49-F238E27FC236}">
                <a16:creationId xmlns:a16="http://schemas.microsoft.com/office/drawing/2014/main" id="{111D0A8B-B9B3-4938-B507-199C315F8F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340062"/>
              </p:ext>
            </p:extLst>
          </p:nvPr>
        </p:nvGraphicFramePr>
        <p:xfrm>
          <a:off x="7932738" y="4135438"/>
          <a:ext cx="254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5" name="Equation" r:id="rId7" imgW="253800" imgH="304560" progId="Equation.DSMT4">
                  <p:embed/>
                </p:oleObj>
              </mc:Choice>
              <mc:Fallback>
                <p:oleObj name="Equation" r:id="rId7" imgW="253800" imgH="304560" progId="Equation.DSMT4">
                  <p:embed/>
                  <p:pic>
                    <p:nvPicPr>
                      <p:cNvPr id="2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2738" y="4135438"/>
                        <a:ext cx="2540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ct 19">
            <a:extLst>
              <a:ext uri="{FF2B5EF4-FFF2-40B4-BE49-F238E27FC236}">
                <a16:creationId xmlns:a16="http://schemas.microsoft.com/office/drawing/2014/main" id="{2B97C72A-AE55-4166-B808-32618EB31A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755991"/>
              </p:ext>
            </p:extLst>
          </p:nvPr>
        </p:nvGraphicFramePr>
        <p:xfrm>
          <a:off x="5665788" y="2300288"/>
          <a:ext cx="215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6" name="Equation" r:id="rId9" imgW="215640" imgH="304560" progId="Equation.DSMT4">
                  <p:embed/>
                </p:oleObj>
              </mc:Choice>
              <mc:Fallback>
                <p:oleObj name="Equation" r:id="rId9" imgW="215640" imgH="304560" progId="Equation.DSMT4">
                  <p:embed/>
                  <p:pic>
                    <p:nvPicPr>
                      <p:cNvPr id="21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5788" y="2300288"/>
                        <a:ext cx="2159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" name="Rectangle 20">
            <a:extLst>
              <a:ext uri="{FF2B5EF4-FFF2-40B4-BE49-F238E27FC236}">
                <a16:creationId xmlns:a16="http://schemas.microsoft.com/office/drawing/2014/main" id="{804D9DA5-3517-40E6-8613-5FC6B53AC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1413" y="4212861"/>
            <a:ext cx="2138363" cy="103028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AutoShape 21">
            <a:extLst>
              <a:ext uri="{FF2B5EF4-FFF2-40B4-BE49-F238E27FC236}">
                <a16:creationId xmlns:a16="http://schemas.microsoft.com/office/drawing/2014/main" id="{57728D4A-58DD-4722-BAC6-CC5A30317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0538" y="3917586"/>
            <a:ext cx="3381375" cy="650875"/>
          </a:xfrm>
          <a:prstGeom prst="parallelogram">
            <a:avLst>
              <a:gd name="adj" fmla="val 196717"/>
            </a:avLst>
          </a:prstGeom>
          <a:solidFill>
            <a:srgbClr val="3366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Rectangle 22">
            <a:extLst>
              <a:ext uri="{FF2B5EF4-FFF2-40B4-BE49-F238E27FC236}">
                <a16:creationId xmlns:a16="http://schemas.microsoft.com/office/drawing/2014/main" id="{BBBD45F5-DCD0-4874-BDF3-C2975F4F4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1413" y="3312748"/>
            <a:ext cx="2138363" cy="89058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Line 23">
            <a:extLst>
              <a:ext uri="{FF2B5EF4-FFF2-40B4-BE49-F238E27FC236}">
                <a16:creationId xmlns:a16="http://schemas.microsoft.com/office/drawing/2014/main" id="{A9FB007D-61CF-4C09-9668-E8C8DF87FB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78526" y="2639648"/>
            <a:ext cx="0" cy="1565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0" name="Group 24">
            <a:extLst>
              <a:ext uri="{FF2B5EF4-FFF2-40B4-BE49-F238E27FC236}">
                <a16:creationId xmlns:a16="http://schemas.microsoft.com/office/drawing/2014/main" id="{F8E258E4-40C0-41C1-8C15-A2CC970CABAC}"/>
              </a:ext>
            </a:extLst>
          </p:cNvPr>
          <p:cNvGrpSpPr>
            <a:grpSpLocks/>
          </p:cNvGrpSpPr>
          <p:nvPr/>
        </p:nvGrpSpPr>
        <p:grpSpPr bwMode="auto">
          <a:xfrm>
            <a:off x="4560913" y="3577861"/>
            <a:ext cx="1655763" cy="1754187"/>
            <a:chOff x="1912" y="1473"/>
            <a:chExt cx="1288" cy="1363"/>
          </a:xfrm>
        </p:grpSpPr>
        <p:sp>
          <p:nvSpPr>
            <p:cNvPr id="81" name="AutoShape 25">
              <a:extLst>
                <a:ext uri="{FF2B5EF4-FFF2-40B4-BE49-F238E27FC236}">
                  <a16:creationId xmlns:a16="http://schemas.microsoft.com/office/drawing/2014/main" id="{D780EFE6-9295-4974-A4FB-9A7F2D19F70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100000">
              <a:off x="1912" y="1473"/>
              <a:ext cx="1288" cy="1363"/>
            </a:xfrm>
            <a:prstGeom prst="parallelogram">
              <a:avLst>
                <a:gd name="adj" fmla="val 49120"/>
              </a:avLst>
            </a:prstGeom>
            <a:solidFill>
              <a:srgbClr val="339933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" name="AutoShape 26">
              <a:extLst>
                <a:ext uri="{FF2B5EF4-FFF2-40B4-BE49-F238E27FC236}">
                  <a16:creationId xmlns:a16="http://schemas.microsoft.com/office/drawing/2014/main" id="{8E3C3C6F-D610-480B-8739-1226B4F22C9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278" y="1938"/>
              <a:ext cx="612" cy="300"/>
            </a:xfrm>
            <a:prstGeom prst="rtTriangle">
              <a:avLst/>
            </a:prstGeom>
            <a:solidFill>
              <a:srgbClr val="33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83" name="Line 27">
            <a:extLst>
              <a:ext uri="{FF2B5EF4-FFF2-40B4-BE49-F238E27FC236}">
                <a16:creationId xmlns:a16="http://schemas.microsoft.com/office/drawing/2014/main" id="{6DFA0C2B-1875-43D9-AF3A-725D2FEB66FA}"/>
              </a:ext>
            </a:extLst>
          </p:cNvPr>
          <p:cNvSpPr>
            <a:spLocks noChangeShapeType="1"/>
          </p:cNvSpPr>
          <p:nvPr/>
        </p:nvSpPr>
        <p:spPr bwMode="auto">
          <a:xfrm rot="357764" flipV="1">
            <a:off x="4095776" y="4117611"/>
            <a:ext cx="1631950" cy="10398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Line 28">
            <a:extLst>
              <a:ext uri="{FF2B5EF4-FFF2-40B4-BE49-F238E27FC236}">
                <a16:creationId xmlns:a16="http://schemas.microsoft.com/office/drawing/2014/main" id="{4ECA8A77-4EE2-42F2-97DB-7DCDF00B59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8163" y="4568461"/>
            <a:ext cx="20891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5" name="Group 29">
            <a:extLst>
              <a:ext uri="{FF2B5EF4-FFF2-40B4-BE49-F238E27FC236}">
                <a16:creationId xmlns:a16="http://schemas.microsoft.com/office/drawing/2014/main" id="{B58F25C0-DB59-4530-AD2A-DF3A05876E2B}"/>
              </a:ext>
            </a:extLst>
          </p:cNvPr>
          <p:cNvGrpSpPr>
            <a:grpSpLocks/>
          </p:cNvGrpSpPr>
          <p:nvPr/>
        </p:nvGrpSpPr>
        <p:grpSpPr bwMode="auto">
          <a:xfrm>
            <a:off x="6205563" y="4811348"/>
            <a:ext cx="457200" cy="1149350"/>
            <a:chOff x="3936" y="3110"/>
            <a:chExt cx="288" cy="724"/>
          </a:xfrm>
        </p:grpSpPr>
        <p:sp>
          <p:nvSpPr>
            <p:cNvPr id="86" name="Text Box 30">
              <a:extLst>
                <a:ext uri="{FF2B5EF4-FFF2-40B4-BE49-F238E27FC236}">
                  <a16:creationId xmlns:a16="http://schemas.microsoft.com/office/drawing/2014/main" id="{399F3039-4158-4E41-BDF0-3A0A778AC0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3504"/>
              <a:ext cx="288" cy="330"/>
            </a:xfrm>
            <a:prstGeom prst="rect">
              <a:avLst/>
            </a:prstGeom>
            <a:solidFill>
              <a:srgbClr val="663300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Ⅴ</a:t>
              </a:r>
            </a:p>
          </p:txBody>
        </p:sp>
        <p:sp>
          <p:nvSpPr>
            <p:cNvPr id="87" name="Line 31">
              <a:extLst>
                <a:ext uri="{FF2B5EF4-FFF2-40B4-BE49-F238E27FC236}">
                  <a16:creationId xmlns:a16="http://schemas.microsoft.com/office/drawing/2014/main" id="{C38109C5-F35F-481E-BEC4-4886E47B78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84" y="3110"/>
              <a:ext cx="94" cy="394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88" name="Group 32">
            <a:extLst>
              <a:ext uri="{FF2B5EF4-FFF2-40B4-BE49-F238E27FC236}">
                <a16:creationId xmlns:a16="http://schemas.microsoft.com/office/drawing/2014/main" id="{954B82D7-9D6B-4FA2-AD71-688884E7114E}"/>
              </a:ext>
            </a:extLst>
          </p:cNvPr>
          <p:cNvGrpSpPr>
            <a:grpSpLocks/>
          </p:cNvGrpSpPr>
          <p:nvPr/>
        </p:nvGrpSpPr>
        <p:grpSpPr bwMode="auto">
          <a:xfrm>
            <a:off x="4300563" y="4903423"/>
            <a:ext cx="573088" cy="1285875"/>
            <a:chOff x="2771" y="3024"/>
            <a:chExt cx="361" cy="810"/>
          </a:xfrm>
        </p:grpSpPr>
        <p:sp>
          <p:nvSpPr>
            <p:cNvPr id="89" name="Text Box 33">
              <a:extLst>
                <a:ext uri="{FF2B5EF4-FFF2-40B4-BE49-F238E27FC236}">
                  <a16:creationId xmlns:a16="http://schemas.microsoft.com/office/drawing/2014/main" id="{AE763C98-938D-4E23-967E-4A6EA855F8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1" y="3504"/>
              <a:ext cx="349" cy="330"/>
            </a:xfrm>
            <a:prstGeom prst="rect">
              <a:avLst/>
            </a:prstGeom>
            <a:solidFill>
              <a:srgbClr val="663300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Ⅷ</a:t>
              </a:r>
            </a:p>
          </p:txBody>
        </p:sp>
        <p:sp>
          <p:nvSpPr>
            <p:cNvPr id="90" name="Line 34">
              <a:extLst>
                <a:ext uri="{FF2B5EF4-FFF2-40B4-BE49-F238E27FC236}">
                  <a16:creationId xmlns:a16="http://schemas.microsoft.com/office/drawing/2014/main" id="{DFC284C7-0BF3-420A-9547-57E5A6BD35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6" y="3024"/>
              <a:ext cx="156" cy="48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91" name="Group 35">
            <a:extLst>
              <a:ext uri="{FF2B5EF4-FFF2-40B4-BE49-F238E27FC236}">
                <a16:creationId xmlns:a16="http://schemas.microsoft.com/office/drawing/2014/main" id="{CBD139D2-4FA9-4694-BBC0-B3555FDFA846}"/>
              </a:ext>
            </a:extLst>
          </p:cNvPr>
          <p:cNvGrpSpPr>
            <a:grpSpLocks/>
          </p:cNvGrpSpPr>
          <p:nvPr/>
        </p:nvGrpSpPr>
        <p:grpSpPr bwMode="auto">
          <a:xfrm>
            <a:off x="3028976" y="3455623"/>
            <a:ext cx="1912937" cy="523875"/>
            <a:chOff x="1935" y="2016"/>
            <a:chExt cx="1205" cy="330"/>
          </a:xfrm>
        </p:grpSpPr>
        <p:sp>
          <p:nvSpPr>
            <p:cNvPr id="92" name="Text Box 36">
              <a:extLst>
                <a:ext uri="{FF2B5EF4-FFF2-40B4-BE49-F238E27FC236}">
                  <a16:creationId xmlns:a16="http://schemas.microsoft.com/office/drawing/2014/main" id="{EC9D8994-186E-453F-BB07-6C33374A06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5" y="2016"/>
              <a:ext cx="321" cy="330"/>
            </a:xfrm>
            <a:prstGeom prst="rect">
              <a:avLst/>
            </a:prstGeom>
            <a:solidFill>
              <a:srgbClr val="006699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Ⅳ</a:t>
              </a:r>
            </a:p>
          </p:txBody>
        </p:sp>
        <p:sp>
          <p:nvSpPr>
            <p:cNvPr id="93" name="Line 37">
              <a:extLst>
                <a:ext uri="{FF2B5EF4-FFF2-40B4-BE49-F238E27FC236}">
                  <a16:creationId xmlns:a16="http://schemas.microsoft.com/office/drawing/2014/main" id="{DC0010D0-7707-43F5-8473-4B7E03EF8A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56" y="2172"/>
              <a:ext cx="884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94" name="Text Box 39">
            <a:extLst>
              <a:ext uri="{FF2B5EF4-FFF2-40B4-BE49-F238E27FC236}">
                <a16:creationId xmlns:a16="http://schemas.microsoft.com/office/drawing/2014/main" id="{E3AD8CB8-9470-4AD1-8BE1-CE9D4FCE8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9450" y="1387472"/>
            <a:ext cx="571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由三条互相垂直的数轴按右手规则</a:t>
            </a:r>
          </a:p>
        </p:txBody>
      </p:sp>
      <p:sp>
        <p:nvSpPr>
          <p:cNvPr id="95" name="Text Box 40">
            <a:extLst>
              <a:ext uri="{FF2B5EF4-FFF2-40B4-BE49-F238E27FC236}">
                <a16:creationId xmlns:a16="http://schemas.microsoft.com/office/drawing/2014/main" id="{65B647F4-D422-4B40-BF3F-8D0F2ABC07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63" y="1931623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组成一个空间直角坐标系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96" name="Text Box 41">
            <a:extLst>
              <a:ext uri="{FF2B5EF4-FFF2-40B4-BE49-F238E27FC236}">
                <a16:creationId xmlns:a16="http://schemas.microsoft.com/office/drawing/2014/main" id="{4FC684CF-F0DD-463D-8583-4F5FE8B120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63" y="2617423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坐标原点 </a:t>
            </a:r>
          </a:p>
        </p:txBody>
      </p:sp>
      <p:sp>
        <p:nvSpPr>
          <p:cNvPr id="97" name="Text Box 42">
            <a:extLst>
              <a:ext uri="{FF2B5EF4-FFF2-40B4-BE49-F238E27FC236}">
                <a16:creationId xmlns:a16="http://schemas.microsoft.com/office/drawing/2014/main" id="{9D9E7BDA-2D3E-494E-8D67-A34E0F7AA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63" y="3165111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坐标轴</a:t>
            </a:r>
          </a:p>
        </p:txBody>
      </p:sp>
      <p:sp>
        <p:nvSpPr>
          <p:cNvPr id="98" name="Text Box 43">
            <a:extLst>
              <a:ext uri="{FF2B5EF4-FFF2-40B4-BE49-F238E27FC236}">
                <a16:creationId xmlns:a16="http://schemas.microsoft.com/office/drawing/2014/main" id="{AC187F7E-762F-4104-A013-DE6EB0DD5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9450" y="5132023"/>
            <a:ext cx="19452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轴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横轴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99" name="Text Box 45">
            <a:extLst>
              <a:ext uri="{FF2B5EF4-FFF2-40B4-BE49-F238E27FC236}">
                <a16:creationId xmlns:a16="http://schemas.microsoft.com/office/drawing/2014/main" id="{0E82F1F0-B55A-4E78-8866-E8806082DE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0763" y="2160223"/>
            <a:ext cx="16208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轴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竖轴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100" name="Text Box 46">
            <a:extLst>
              <a:ext uri="{FF2B5EF4-FFF2-40B4-BE49-F238E27FC236}">
                <a16:creationId xmlns:a16="http://schemas.microsoft.com/office/drawing/2014/main" id="{0960D715-AF9F-456E-876F-75B4E235B1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563" y="1412511"/>
            <a:ext cx="297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过空间一定点 </a:t>
            </a:r>
            <a:r>
              <a:rPr kumimoji="1" lang="en-US" altLang="zh-CN" sz="2800" i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 ,</a:t>
            </a:r>
          </a:p>
        </p:txBody>
      </p:sp>
      <p:sp>
        <p:nvSpPr>
          <p:cNvPr id="101" name="Line 47">
            <a:extLst>
              <a:ext uri="{FF2B5EF4-FFF2-40B4-BE49-F238E27FC236}">
                <a16:creationId xmlns:a16="http://schemas.microsoft.com/office/drawing/2014/main" id="{8C672229-8115-443D-9975-CC77A27D37C9}"/>
              </a:ext>
            </a:extLst>
          </p:cNvPr>
          <p:cNvSpPr>
            <a:spLocks noChangeShapeType="1"/>
          </p:cNvSpPr>
          <p:nvPr/>
        </p:nvSpPr>
        <p:spPr bwMode="auto">
          <a:xfrm>
            <a:off x="5786463" y="4212861"/>
            <a:ext cx="2087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2" name="Object 48">
            <a:extLst>
              <a:ext uri="{FF2B5EF4-FFF2-40B4-BE49-F238E27FC236}">
                <a16:creationId xmlns:a16="http://schemas.microsoft.com/office/drawing/2014/main" id="{8A783D73-CEAF-4C64-986D-ED6BBC9DC4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7202185"/>
              </p:ext>
            </p:extLst>
          </p:nvPr>
        </p:nvGraphicFramePr>
        <p:xfrm>
          <a:off x="5659438" y="4222750"/>
          <a:ext cx="249237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7" name="Equation" r:id="rId11" imgW="291960" imgH="317160" progId="Equation.DSMT4">
                  <p:embed/>
                </p:oleObj>
              </mc:Choice>
              <mc:Fallback>
                <p:oleObj name="Equation" r:id="rId11" imgW="291960" imgH="317160" progId="Equation.DSMT4">
                  <p:embed/>
                  <p:pic>
                    <p:nvPicPr>
                      <p:cNvPr id="49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9438" y="4222750"/>
                        <a:ext cx="249237" cy="26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" name="Rectangle 49">
            <a:extLst>
              <a:ext uri="{FF2B5EF4-FFF2-40B4-BE49-F238E27FC236}">
                <a16:creationId xmlns:a16="http://schemas.microsoft.com/office/drawing/2014/main" id="{8E051197-AEB2-4E4C-9D6D-2C00FC44C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63" y="3684223"/>
            <a:ext cx="151765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buFontTx/>
              <a:buChar char="•"/>
            </a:pPr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坐标面</a:t>
            </a:r>
          </a:p>
        </p:txBody>
      </p:sp>
      <p:sp>
        <p:nvSpPr>
          <p:cNvPr id="104" name="Text Box 50">
            <a:extLst>
              <a:ext uri="{FF2B5EF4-FFF2-40B4-BE49-F238E27FC236}">
                <a16:creationId xmlns:a16="http://schemas.microsoft.com/office/drawing/2014/main" id="{C09D9C1E-0B24-4A64-93D6-0CE444F4DA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63" y="4308111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卦限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八个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graphicFrame>
        <p:nvGraphicFramePr>
          <p:cNvPr id="105" name="Object 51">
            <a:extLst>
              <a:ext uri="{FF2B5EF4-FFF2-40B4-BE49-F238E27FC236}">
                <a16:creationId xmlns:a16="http://schemas.microsoft.com/office/drawing/2014/main" id="{EC4D0297-36B9-4B0A-8A2B-6E6AA902B7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0114700"/>
              </p:ext>
            </p:extLst>
          </p:nvPr>
        </p:nvGraphicFramePr>
        <p:xfrm>
          <a:off x="5857901" y="4177936"/>
          <a:ext cx="931862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8" name="Equation" r:id="rId13" imgW="927000" imgH="419040" progId="Equation.3">
                  <p:embed/>
                </p:oleObj>
              </mc:Choice>
              <mc:Fallback>
                <p:oleObj name="Equation" r:id="rId13" imgW="927000" imgH="419040" progId="Equation.3">
                  <p:embed/>
                  <p:pic>
                    <p:nvPicPr>
                      <p:cNvPr id="52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901" y="4177936"/>
                        <a:ext cx="931862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" name="Object 52">
            <a:extLst>
              <a:ext uri="{FF2B5EF4-FFF2-40B4-BE49-F238E27FC236}">
                <a16:creationId xmlns:a16="http://schemas.microsoft.com/office/drawing/2014/main" id="{3591F239-389A-4AD1-A9EC-6C2C711BE2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4088736"/>
              </p:ext>
            </p:extLst>
          </p:nvPr>
        </p:nvGraphicFramePr>
        <p:xfrm>
          <a:off x="5824563" y="3379423"/>
          <a:ext cx="94615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9" name="Equation" r:id="rId15" imgW="939600" imgH="419040" progId="Equation.3">
                  <p:embed/>
                </p:oleObj>
              </mc:Choice>
              <mc:Fallback>
                <p:oleObj name="Equation" r:id="rId15" imgW="939600" imgH="419040" progId="Equation.3">
                  <p:embed/>
                  <p:pic>
                    <p:nvPicPr>
                      <p:cNvPr id="53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4563" y="3379423"/>
                        <a:ext cx="946150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" name="Text Box 53">
            <a:extLst>
              <a:ext uri="{FF2B5EF4-FFF2-40B4-BE49-F238E27FC236}">
                <a16:creationId xmlns:a16="http://schemas.microsoft.com/office/drawing/2014/main" id="{68D23ECC-2E39-49DB-8FD7-14468DBDED58}"/>
              </a:ext>
            </a:extLst>
          </p:cNvPr>
          <p:cNvSpPr txBox="1">
            <a:spLocks noChangeArrowheads="1"/>
          </p:cNvSpPr>
          <p:nvPr/>
        </p:nvSpPr>
        <p:spPr bwMode="auto">
          <a:xfrm rot="20393981">
            <a:off x="4904957" y="3682170"/>
            <a:ext cx="104387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800" b="1" i="1" dirty="0" err="1">
                <a:latin typeface="Times New Roman" pitchFamily="18" charset="0"/>
                <a:cs typeface="Times New Roman" pitchFamily="18" charset="0"/>
              </a:rPr>
              <a:t>zox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面</a:t>
            </a:r>
          </a:p>
        </p:txBody>
      </p:sp>
      <p:grpSp>
        <p:nvGrpSpPr>
          <p:cNvPr id="108" name="Group 62">
            <a:extLst>
              <a:ext uri="{FF2B5EF4-FFF2-40B4-BE49-F238E27FC236}">
                <a16:creationId xmlns:a16="http://schemas.microsoft.com/office/drawing/2014/main" id="{C45D3E43-7FF4-4502-A24E-FA7AFC40698A}"/>
              </a:ext>
            </a:extLst>
          </p:cNvPr>
          <p:cNvGrpSpPr>
            <a:grpSpLocks/>
          </p:cNvGrpSpPr>
          <p:nvPr/>
        </p:nvGrpSpPr>
        <p:grpSpPr bwMode="auto">
          <a:xfrm>
            <a:off x="6175401" y="3608023"/>
            <a:ext cx="2395537" cy="523875"/>
            <a:chOff x="3917" y="2352"/>
            <a:chExt cx="1509" cy="330"/>
          </a:xfrm>
        </p:grpSpPr>
        <p:sp>
          <p:nvSpPr>
            <p:cNvPr id="109" name="Line 63">
              <a:extLst>
                <a:ext uri="{FF2B5EF4-FFF2-40B4-BE49-F238E27FC236}">
                  <a16:creationId xmlns:a16="http://schemas.microsoft.com/office/drawing/2014/main" id="{4E1C9620-C76C-43B2-83D6-732C3A6FF4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7" y="2500"/>
              <a:ext cx="1283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0" name="Text Box 64">
              <a:extLst>
                <a:ext uri="{FF2B5EF4-FFF2-40B4-BE49-F238E27FC236}">
                  <a16:creationId xmlns:a16="http://schemas.microsoft.com/office/drawing/2014/main" id="{C9298FA3-708D-4D14-B1BC-17385561FB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2" y="2352"/>
              <a:ext cx="204" cy="330"/>
            </a:xfrm>
            <a:prstGeom prst="rect">
              <a:avLst/>
            </a:prstGeom>
            <a:solidFill>
              <a:srgbClr val="006699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800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37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72" grpId="0" animBg="1"/>
      <p:bldP spid="76" grpId="0" animBg="1"/>
      <p:bldP spid="77" grpId="0" animBg="1"/>
      <p:bldP spid="78" grpId="0" animBg="1"/>
      <p:bldP spid="79" grpId="0" animBg="1"/>
      <p:bldP spid="83" grpId="0" animBg="1"/>
      <p:bldP spid="84" grpId="0" animBg="1"/>
      <p:bldP spid="94" grpId="0" autoUpdateAnimBg="0"/>
      <p:bldP spid="95" grpId="0" autoUpdateAnimBg="0"/>
      <p:bldP spid="96" grpId="0" autoUpdateAnimBg="0"/>
      <p:bldP spid="97" grpId="0" autoUpdateAnimBg="0"/>
      <p:bldP spid="98" grpId="0" autoUpdateAnimBg="0"/>
      <p:bldP spid="99" grpId="0" autoUpdateAnimBg="0"/>
      <p:bldP spid="100" grpId="0" autoUpdateAnimBg="0"/>
      <p:bldP spid="101" grpId="0" animBg="1"/>
      <p:bldP spid="103" grpId="0" build="p" autoUpdateAnimBg="0"/>
      <p:bldP spid="104" grpId="0" build="p" autoUpdateAnimBg="0"/>
      <p:bldP spid="107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2"/>
          <p:cNvSpPr txBox="1">
            <a:spLocks noChangeArrowheads="1"/>
          </p:cNvSpPr>
          <p:nvPr/>
        </p:nvSpPr>
        <p:spPr>
          <a:xfrm>
            <a:off x="436623" y="121443"/>
            <a:ext cx="319405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在直角坐标系下</a:t>
            </a:r>
          </a:p>
        </p:txBody>
      </p:sp>
      <p:grpSp>
        <p:nvGrpSpPr>
          <p:cNvPr id="61" name="Group 2">
            <a:extLst>
              <a:ext uri="{FF2B5EF4-FFF2-40B4-BE49-F238E27FC236}">
                <a16:creationId xmlns:a16="http://schemas.microsoft.com/office/drawing/2014/main" id="{28503F6E-B9FA-43F5-87F7-E95294DD8AAB}"/>
              </a:ext>
            </a:extLst>
          </p:cNvPr>
          <p:cNvGrpSpPr>
            <a:grpSpLocks/>
          </p:cNvGrpSpPr>
          <p:nvPr/>
        </p:nvGrpSpPr>
        <p:grpSpPr bwMode="auto">
          <a:xfrm>
            <a:off x="3951348" y="3455194"/>
            <a:ext cx="3930650" cy="2355850"/>
            <a:chOff x="2208" y="2308"/>
            <a:chExt cx="2476" cy="1484"/>
          </a:xfrm>
        </p:grpSpPr>
        <p:sp>
          <p:nvSpPr>
            <p:cNvPr id="62" name="Line 3">
              <a:extLst>
                <a:ext uri="{FF2B5EF4-FFF2-40B4-BE49-F238E27FC236}">
                  <a16:creationId xmlns:a16="http://schemas.microsoft.com/office/drawing/2014/main" id="{4D970C98-1DDE-4363-AB53-700D48561AC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721836" flipH="1">
              <a:off x="2449" y="3262"/>
              <a:ext cx="531" cy="5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" name="Line 4">
              <a:extLst>
                <a:ext uri="{FF2B5EF4-FFF2-40B4-BE49-F238E27FC236}">
                  <a16:creationId xmlns:a16="http://schemas.microsoft.com/office/drawing/2014/main" id="{2BD163EA-75C3-4D08-B297-06C27EBFE8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38" y="2324"/>
              <a:ext cx="0" cy="9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" name="Line 5">
              <a:extLst>
                <a:ext uri="{FF2B5EF4-FFF2-40B4-BE49-F238E27FC236}">
                  <a16:creationId xmlns:a16="http://schemas.microsoft.com/office/drawing/2014/main" id="{7633D291-72D6-41B5-8006-C3C0F13B05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38" y="3320"/>
              <a:ext cx="15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65" name="Object 6">
              <a:extLst>
                <a:ext uri="{FF2B5EF4-FFF2-40B4-BE49-F238E27FC236}">
                  <a16:creationId xmlns:a16="http://schemas.microsoft.com/office/drawing/2014/main" id="{4F37610F-8629-4925-A071-6907455EFAD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95282040"/>
                </p:ext>
              </p:extLst>
            </p:nvPr>
          </p:nvGraphicFramePr>
          <p:xfrm>
            <a:off x="2208" y="3583"/>
            <a:ext cx="14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86" name="Equation" r:id="rId3" imgW="228600" imgH="304560" progId="Equation.DSMT4">
                    <p:embed/>
                  </p:oleObj>
                </mc:Choice>
                <mc:Fallback>
                  <p:oleObj name="Equation" r:id="rId3" imgW="228600" imgH="304560" progId="Equation.DSMT4">
                    <p:embed/>
                    <p:pic>
                      <p:nvPicPr>
                        <p:cNvPr id="6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3583"/>
                          <a:ext cx="14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" name="Object 7">
              <a:extLst>
                <a:ext uri="{FF2B5EF4-FFF2-40B4-BE49-F238E27FC236}">
                  <a16:creationId xmlns:a16="http://schemas.microsoft.com/office/drawing/2014/main" id="{579FB2B3-BA01-4DBF-8394-F95052A9EDE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31619577"/>
                </p:ext>
              </p:extLst>
            </p:nvPr>
          </p:nvGraphicFramePr>
          <p:xfrm>
            <a:off x="4524" y="3098"/>
            <a:ext cx="16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87" name="Equation" r:id="rId5" imgW="253800" imgH="304560" progId="Equation.DSMT4">
                    <p:embed/>
                  </p:oleObj>
                </mc:Choice>
                <mc:Fallback>
                  <p:oleObj name="Equation" r:id="rId5" imgW="253800" imgH="304560" progId="Equation.DSMT4">
                    <p:embed/>
                    <p:pic>
                      <p:nvPicPr>
                        <p:cNvPr id="7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4" y="3098"/>
                          <a:ext cx="16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" name="Object 8">
              <a:extLst>
                <a:ext uri="{FF2B5EF4-FFF2-40B4-BE49-F238E27FC236}">
                  <a16:creationId xmlns:a16="http://schemas.microsoft.com/office/drawing/2014/main" id="{CADF1F2A-6C67-4DCB-BF5A-63F7F11BF21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94116635"/>
                </p:ext>
              </p:extLst>
            </p:nvPr>
          </p:nvGraphicFramePr>
          <p:xfrm>
            <a:off x="3008" y="2308"/>
            <a:ext cx="178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88" name="Equation" r:id="rId7" imgW="215640" imgH="304560" progId="Equation.DSMT4">
                    <p:embed/>
                  </p:oleObj>
                </mc:Choice>
                <mc:Fallback>
                  <p:oleObj name="Equation" r:id="rId7" imgW="215640" imgH="304560" progId="Equation.DSMT4">
                    <p:embed/>
                    <p:pic>
                      <p:nvPicPr>
                        <p:cNvPr id="8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8" y="2308"/>
                          <a:ext cx="178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" name="Object 9">
              <a:extLst>
                <a:ext uri="{FF2B5EF4-FFF2-40B4-BE49-F238E27FC236}">
                  <a16:creationId xmlns:a16="http://schemas.microsoft.com/office/drawing/2014/main" id="{179E374A-9022-454F-8EDB-A8786804936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39" y="3201"/>
            <a:ext cx="185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89" name="Equation" r:id="rId9" imgW="126720" imgH="139680" progId="Equation.3">
                    <p:embed/>
                  </p:oleObj>
                </mc:Choice>
                <mc:Fallback>
                  <p:oleObj name="Equation" r:id="rId9" imgW="126720" imgH="139680" progId="Equation.3">
                    <p:embed/>
                    <p:pic>
                      <p:nvPicPr>
                        <p:cNvPr id="9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9" y="3201"/>
                          <a:ext cx="185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9" name="Group 10">
            <a:extLst>
              <a:ext uri="{FF2B5EF4-FFF2-40B4-BE49-F238E27FC236}">
                <a16:creationId xmlns:a16="http://schemas.microsoft.com/office/drawing/2014/main" id="{2D49A119-426D-4B6E-8C94-240031C4ED74}"/>
              </a:ext>
            </a:extLst>
          </p:cNvPr>
          <p:cNvGrpSpPr>
            <a:grpSpLocks/>
          </p:cNvGrpSpPr>
          <p:nvPr/>
        </p:nvGrpSpPr>
        <p:grpSpPr bwMode="auto">
          <a:xfrm>
            <a:off x="4556186" y="4058444"/>
            <a:ext cx="2851150" cy="522288"/>
            <a:chOff x="2589" y="2688"/>
            <a:chExt cx="1796" cy="329"/>
          </a:xfrm>
        </p:grpSpPr>
        <p:sp>
          <p:nvSpPr>
            <p:cNvPr id="70" name="AutoShape 11">
              <a:extLst>
                <a:ext uri="{FF2B5EF4-FFF2-40B4-BE49-F238E27FC236}">
                  <a16:creationId xmlns:a16="http://schemas.microsoft.com/office/drawing/2014/main" id="{50FC1928-A5C4-493D-9188-B1F69ED8E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9" y="2732"/>
              <a:ext cx="1796" cy="285"/>
            </a:xfrm>
            <a:prstGeom prst="parallelogram">
              <a:avLst>
                <a:gd name="adj" fmla="val 158361"/>
              </a:avLst>
            </a:pr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1" name="Line 12">
              <a:extLst>
                <a:ext uri="{FF2B5EF4-FFF2-40B4-BE49-F238E27FC236}">
                  <a16:creationId xmlns:a16="http://schemas.microsoft.com/office/drawing/2014/main" id="{62F9B972-FC93-4082-A659-C9388C8551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2" y="2688"/>
              <a:ext cx="0" cy="3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2" name="Group 13">
            <a:extLst>
              <a:ext uri="{FF2B5EF4-FFF2-40B4-BE49-F238E27FC236}">
                <a16:creationId xmlns:a16="http://schemas.microsoft.com/office/drawing/2014/main" id="{B52F8421-7FE4-4E9A-975F-08C82EB5E6A4}"/>
              </a:ext>
            </a:extLst>
          </p:cNvPr>
          <p:cNvGrpSpPr>
            <a:grpSpLocks/>
          </p:cNvGrpSpPr>
          <p:nvPr/>
        </p:nvGrpSpPr>
        <p:grpSpPr bwMode="auto">
          <a:xfrm>
            <a:off x="4562536" y="4580732"/>
            <a:ext cx="2138362" cy="1011237"/>
            <a:chOff x="2593" y="3017"/>
            <a:chExt cx="1347" cy="637"/>
          </a:xfrm>
        </p:grpSpPr>
        <p:sp>
          <p:nvSpPr>
            <p:cNvPr id="73" name="Rectangle 14">
              <a:extLst>
                <a:ext uri="{FF2B5EF4-FFF2-40B4-BE49-F238E27FC236}">
                  <a16:creationId xmlns:a16="http://schemas.microsoft.com/office/drawing/2014/main" id="{99A66E84-4BAE-4219-8D41-FE7D0707CD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3" y="3017"/>
              <a:ext cx="1347" cy="603"/>
            </a:xfrm>
            <a:prstGeom prst="rect">
              <a:avLst/>
            </a:prstGeom>
            <a:solidFill>
              <a:srgbClr val="00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4" name="Line 15">
              <a:extLst>
                <a:ext uri="{FF2B5EF4-FFF2-40B4-BE49-F238E27FC236}">
                  <a16:creationId xmlns:a16="http://schemas.microsoft.com/office/drawing/2014/main" id="{CB0423CC-E116-40A8-9CE5-5833896692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38" y="3320"/>
              <a:ext cx="8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5" name="Line 16">
              <a:extLst>
                <a:ext uri="{FF2B5EF4-FFF2-40B4-BE49-F238E27FC236}">
                  <a16:creationId xmlns:a16="http://schemas.microsoft.com/office/drawing/2014/main" id="{9E4EB06D-FDA8-48B9-B3B8-BCA3C529317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721836" flipH="1">
              <a:off x="2625" y="3273"/>
              <a:ext cx="381" cy="3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" name="Line 17">
              <a:extLst>
                <a:ext uri="{FF2B5EF4-FFF2-40B4-BE49-F238E27FC236}">
                  <a16:creationId xmlns:a16="http://schemas.microsoft.com/office/drawing/2014/main" id="{7A4C56AD-7B69-4FA5-B144-3AB624A358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2" y="3024"/>
              <a:ext cx="0" cy="2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7" name="Group 18">
            <a:extLst>
              <a:ext uri="{FF2B5EF4-FFF2-40B4-BE49-F238E27FC236}">
                <a16:creationId xmlns:a16="http://schemas.microsoft.com/office/drawing/2014/main" id="{D2FF5FF7-F498-42BC-970D-23BA1510B8EB}"/>
              </a:ext>
            </a:extLst>
          </p:cNvPr>
          <p:cNvGrpSpPr>
            <a:grpSpLocks/>
          </p:cNvGrpSpPr>
          <p:nvPr/>
        </p:nvGrpSpPr>
        <p:grpSpPr bwMode="auto">
          <a:xfrm>
            <a:off x="6356411" y="4433094"/>
            <a:ext cx="1360487" cy="771525"/>
            <a:chOff x="3723" y="2924"/>
            <a:chExt cx="857" cy="486"/>
          </a:xfrm>
        </p:grpSpPr>
        <p:sp>
          <p:nvSpPr>
            <p:cNvPr id="78" name="AutoShape 19">
              <a:extLst>
                <a:ext uri="{FF2B5EF4-FFF2-40B4-BE49-F238E27FC236}">
                  <a16:creationId xmlns:a16="http://schemas.microsoft.com/office/drawing/2014/main" id="{6FF5BFE6-6A88-430D-87F2-A809F25EEDC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055135">
              <a:off x="3723" y="2924"/>
              <a:ext cx="857" cy="486"/>
            </a:xfrm>
            <a:prstGeom prst="parallelogram">
              <a:avLst>
                <a:gd name="adj" fmla="val 68984"/>
              </a:avLst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9" name="Line 20">
              <a:extLst>
                <a:ext uri="{FF2B5EF4-FFF2-40B4-BE49-F238E27FC236}">
                  <a16:creationId xmlns:a16="http://schemas.microsoft.com/office/drawing/2014/main" id="{97C8360A-0343-4645-8FE8-CD192B3D61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44" y="3320"/>
              <a:ext cx="4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80" name="Text Box 21">
            <a:extLst>
              <a:ext uri="{FF2B5EF4-FFF2-40B4-BE49-F238E27FC236}">
                <a16:creationId xmlns:a16="http://schemas.microsoft.com/office/drawing/2014/main" id="{6D682ECD-D904-4598-B8F2-37FFEF747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5873" y="821531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向径</a:t>
            </a:r>
          </a:p>
        </p:txBody>
      </p:sp>
      <p:graphicFrame>
        <p:nvGraphicFramePr>
          <p:cNvPr id="81" name="Object 23">
            <a:extLst>
              <a:ext uri="{FF2B5EF4-FFF2-40B4-BE49-F238E27FC236}">
                <a16:creationId xmlns:a16="http://schemas.microsoft.com/office/drawing/2014/main" id="{E7424125-B4B7-4C49-94BB-06BF026DAA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1645405"/>
              </p:ext>
            </p:extLst>
          </p:nvPr>
        </p:nvGraphicFramePr>
        <p:xfrm>
          <a:off x="1833563" y="825500"/>
          <a:ext cx="1168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0" name="Equation" r:id="rId11" imgW="1168200" imgH="469800" progId="Equation.DSMT4">
                  <p:embed/>
                </p:oleObj>
              </mc:Choice>
              <mc:Fallback>
                <p:oleObj name="Equation" r:id="rId11" imgW="1168200" imgH="469800" progId="Equation.DSMT4">
                  <p:embed/>
                  <p:pic>
                    <p:nvPicPr>
                      <p:cNvPr id="23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3563" y="825500"/>
                        <a:ext cx="1168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" name="Text Box 24">
            <a:extLst>
              <a:ext uri="{FF2B5EF4-FFF2-40B4-BE49-F238E27FC236}">
                <a16:creationId xmlns:a16="http://schemas.microsoft.com/office/drawing/2014/main" id="{993B2E88-3C20-47D2-A868-3AB7133D2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2529718"/>
            <a:ext cx="3962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坐标轴上的点 </a:t>
            </a:r>
            <a:r>
              <a:rPr kumimoji="1" lang="en-US" altLang="zh-CN" sz="28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kumimoji="1" lang="en-US" altLang="zh-CN" sz="2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1" lang="en-US" altLang="zh-CN" sz="28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Q </a:t>
            </a:r>
            <a:r>
              <a:rPr kumimoji="1" lang="en-US" altLang="zh-CN" sz="2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1" lang="en-US" altLang="zh-CN" sz="28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;</a:t>
            </a:r>
          </a:p>
        </p:txBody>
      </p:sp>
      <p:sp>
        <p:nvSpPr>
          <p:cNvPr id="83" name="Text Box 25">
            <a:extLst>
              <a:ext uri="{FF2B5EF4-FFF2-40B4-BE49-F238E27FC236}">
                <a16:creationId xmlns:a16="http://schemas.microsoft.com/office/drawing/2014/main" id="{D1A79536-12A6-41D5-9F03-76E1681D2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3126200"/>
            <a:ext cx="3886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坐标面上的点 </a:t>
            </a:r>
            <a:r>
              <a:rPr kumimoji="1" lang="en-US" altLang="zh-CN" sz="28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sz="2800" dirty="0">
                <a:latin typeface="Times New Roman" pitchFamily="18" charset="0"/>
                <a:cs typeface="Times New Roman" pitchFamily="18" charset="0"/>
              </a:rPr>
              <a:t> , </a:t>
            </a:r>
            <a:r>
              <a:rPr kumimoji="1" lang="en-US" altLang="zh-CN" sz="28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1" lang="en-US" altLang="zh-CN" sz="2800" dirty="0">
                <a:latin typeface="Times New Roman" pitchFamily="18" charset="0"/>
                <a:cs typeface="Times New Roman" pitchFamily="18" charset="0"/>
              </a:rPr>
              <a:t> , </a:t>
            </a:r>
            <a:r>
              <a:rPr kumimoji="1" lang="en-US" altLang="zh-CN" sz="2800" i="1" dirty="0"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84" name="Text Box 26">
            <a:extLst>
              <a:ext uri="{FF2B5EF4-FFF2-40B4-BE49-F238E27FC236}">
                <a16:creationId xmlns:a16="http://schemas.microsoft.com/office/drawing/2014/main" id="{A65FFFD6-77E6-4404-A783-74253A63A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273" y="851693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点 </a:t>
            </a:r>
            <a:r>
              <a:rPr kumimoji="1" lang="en-US" altLang="zh-CN" sz="28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</a:p>
        </p:txBody>
      </p:sp>
      <p:sp>
        <p:nvSpPr>
          <p:cNvPr id="85" name="Text Box 27">
            <a:extLst>
              <a:ext uri="{FF2B5EF4-FFF2-40B4-BE49-F238E27FC236}">
                <a16:creationId xmlns:a16="http://schemas.microsoft.com/office/drawing/2014/main" id="{CC2ED39E-07FE-4012-8ADC-07EB60E7DD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1900613"/>
            <a:ext cx="2584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特殊点的坐标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86" name="Text Box 28">
            <a:extLst>
              <a:ext uri="{FF2B5EF4-FFF2-40B4-BE49-F238E27FC236}">
                <a16:creationId xmlns:a16="http://schemas.microsoft.com/office/drawing/2014/main" id="{F7068A50-E037-49B1-A539-3BAAB07B2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1073" y="851693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有序数组</a:t>
            </a:r>
            <a:endParaRPr kumimoji="1" lang="zh-CN" altLang="en-US" sz="2800" b="1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graphicFrame>
        <p:nvGraphicFramePr>
          <p:cNvPr id="87" name="Object 29">
            <a:extLst>
              <a:ext uri="{FF2B5EF4-FFF2-40B4-BE49-F238E27FC236}">
                <a16:creationId xmlns:a16="http://schemas.microsoft.com/office/drawing/2014/main" id="{8577F841-E376-4A85-AF7F-F3FDFF88BF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0512909"/>
              </p:ext>
            </p:extLst>
          </p:nvPr>
        </p:nvGraphicFramePr>
        <p:xfrm>
          <a:off x="4639056" y="898199"/>
          <a:ext cx="1091880" cy="39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1" name="Equation" r:id="rId13" imgW="1091880" imgH="393480" progId="Equation.DSMT4">
                  <p:embed/>
                </p:oleObj>
              </mc:Choice>
              <mc:Fallback>
                <p:oleObj name="Equation" r:id="rId13" imgW="1091880" imgH="393480" progId="Equation.DSMT4">
                  <p:embed/>
                  <p:pic>
                    <p:nvPicPr>
                      <p:cNvPr id="29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9056" y="898199"/>
                        <a:ext cx="1091880" cy="3934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Object 30">
            <a:extLst>
              <a:ext uri="{FF2B5EF4-FFF2-40B4-BE49-F238E27FC236}">
                <a16:creationId xmlns:a16="http://schemas.microsoft.com/office/drawing/2014/main" id="{598BCE7A-1859-4BC1-935D-7113AA9B14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5160885"/>
              </p:ext>
            </p:extLst>
          </p:nvPr>
        </p:nvGraphicFramePr>
        <p:xfrm>
          <a:off x="5949950" y="806450"/>
          <a:ext cx="1168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2" name="Equation" r:id="rId15" imgW="1168200" imgH="469800" progId="Equation.DSMT4">
                  <p:embed/>
                </p:oleObj>
              </mc:Choice>
              <mc:Fallback>
                <p:oleObj name="Equation" r:id="rId15" imgW="1168200" imgH="469800" progId="Equation.DSMT4">
                  <p:embed/>
                  <p:pic>
                    <p:nvPicPr>
                      <p:cNvPr id="3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9950" y="806450"/>
                        <a:ext cx="1168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9" name="Group 31">
            <a:extLst>
              <a:ext uri="{FF2B5EF4-FFF2-40B4-BE49-F238E27FC236}">
                <a16:creationId xmlns:a16="http://schemas.microsoft.com/office/drawing/2014/main" id="{78C9ADD2-4B36-4AC9-8D23-9DDD683DBEBE}"/>
              </a:ext>
            </a:extLst>
          </p:cNvPr>
          <p:cNvGrpSpPr>
            <a:grpSpLocks/>
          </p:cNvGrpSpPr>
          <p:nvPr/>
        </p:nvGrpSpPr>
        <p:grpSpPr bwMode="auto">
          <a:xfrm>
            <a:off x="4436174" y="5509418"/>
            <a:ext cx="1294763" cy="481422"/>
            <a:chOff x="1732" y="3429"/>
            <a:chExt cx="959" cy="357"/>
          </a:xfrm>
        </p:grpSpPr>
        <p:graphicFrame>
          <p:nvGraphicFramePr>
            <p:cNvPr id="90" name="Object 32">
              <a:extLst>
                <a:ext uri="{FF2B5EF4-FFF2-40B4-BE49-F238E27FC236}">
                  <a16:creationId xmlns:a16="http://schemas.microsoft.com/office/drawing/2014/main" id="{FB78F382-D777-46BC-9EAF-B79C677CE64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22490261"/>
                </p:ext>
              </p:extLst>
            </p:nvPr>
          </p:nvGraphicFramePr>
          <p:xfrm>
            <a:off x="1732" y="3494"/>
            <a:ext cx="959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93" name="Equation" r:id="rId17" imgW="1295280" imgH="393480" progId="Equation.DSMT4">
                    <p:embed/>
                  </p:oleObj>
                </mc:Choice>
                <mc:Fallback>
                  <p:oleObj name="Equation" r:id="rId17" imgW="1295280" imgH="393480" progId="Equation.DSMT4">
                    <p:embed/>
                    <p:pic>
                      <p:nvPicPr>
                        <p:cNvPr id="32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2" y="3494"/>
                          <a:ext cx="959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" name="Oval 33">
              <a:extLst>
                <a:ext uri="{FF2B5EF4-FFF2-40B4-BE49-F238E27FC236}">
                  <a16:creationId xmlns:a16="http://schemas.microsoft.com/office/drawing/2014/main" id="{2C5962D4-E87F-41A8-981E-B785ED4CE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429"/>
              <a:ext cx="57" cy="5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92" name="Group 34">
            <a:extLst>
              <a:ext uri="{FF2B5EF4-FFF2-40B4-BE49-F238E27FC236}">
                <a16:creationId xmlns:a16="http://schemas.microsoft.com/office/drawing/2014/main" id="{4DA0B113-9C01-4E9A-9ACB-6AAF59528E42}"/>
              </a:ext>
            </a:extLst>
          </p:cNvPr>
          <p:cNvGrpSpPr>
            <a:grpSpLocks/>
          </p:cNvGrpSpPr>
          <p:nvPr/>
        </p:nvGrpSpPr>
        <p:grpSpPr bwMode="auto">
          <a:xfrm>
            <a:off x="7149531" y="5028406"/>
            <a:ext cx="1332942" cy="482383"/>
            <a:chOff x="3720" y="3094"/>
            <a:chExt cx="988" cy="358"/>
          </a:xfrm>
        </p:grpSpPr>
        <p:graphicFrame>
          <p:nvGraphicFramePr>
            <p:cNvPr id="93" name="Object 35">
              <a:extLst>
                <a:ext uri="{FF2B5EF4-FFF2-40B4-BE49-F238E27FC236}">
                  <a16:creationId xmlns:a16="http://schemas.microsoft.com/office/drawing/2014/main" id="{089A92DF-CED2-4A66-993A-89135A02829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0469490"/>
                </p:ext>
              </p:extLst>
            </p:nvPr>
          </p:nvGraphicFramePr>
          <p:xfrm>
            <a:off x="3720" y="3160"/>
            <a:ext cx="98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94" name="Equation" r:id="rId19" imgW="1333440" imgH="393480" progId="Equation.DSMT4">
                    <p:embed/>
                  </p:oleObj>
                </mc:Choice>
                <mc:Fallback>
                  <p:oleObj name="Equation" r:id="rId19" imgW="1333440" imgH="393480" progId="Equation.DSMT4">
                    <p:embed/>
                    <p:pic>
                      <p:nvPicPr>
                        <p:cNvPr id="35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0" y="3160"/>
                          <a:ext cx="988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" name="Oval 36">
              <a:extLst>
                <a:ext uri="{FF2B5EF4-FFF2-40B4-BE49-F238E27FC236}">
                  <a16:creationId xmlns:a16="http://schemas.microsoft.com/office/drawing/2014/main" id="{35B6C3BC-8C93-43C5-A2C5-1A7F89AC89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094"/>
              <a:ext cx="57" cy="5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95" name="Group 37">
            <a:extLst>
              <a:ext uri="{FF2B5EF4-FFF2-40B4-BE49-F238E27FC236}">
                <a16:creationId xmlns:a16="http://schemas.microsoft.com/office/drawing/2014/main" id="{4D969A28-B30F-4552-B8B8-03A3725AE9B7}"/>
              </a:ext>
            </a:extLst>
          </p:cNvPr>
          <p:cNvGrpSpPr>
            <a:grpSpLocks/>
          </p:cNvGrpSpPr>
          <p:nvPr/>
        </p:nvGrpSpPr>
        <p:grpSpPr bwMode="auto">
          <a:xfrm>
            <a:off x="3959369" y="3829755"/>
            <a:ext cx="1342942" cy="393738"/>
            <a:chOff x="1357" y="2206"/>
            <a:chExt cx="995" cy="292"/>
          </a:xfrm>
        </p:grpSpPr>
        <p:graphicFrame>
          <p:nvGraphicFramePr>
            <p:cNvPr id="96" name="Object 38">
              <a:extLst>
                <a:ext uri="{FF2B5EF4-FFF2-40B4-BE49-F238E27FC236}">
                  <a16:creationId xmlns:a16="http://schemas.microsoft.com/office/drawing/2014/main" id="{FC8181AB-3D39-4E3C-AE7F-3343BC97B28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08130682"/>
                </p:ext>
              </p:extLst>
            </p:nvPr>
          </p:nvGraphicFramePr>
          <p:xfrm>
            <a:off x="1357" y="2206"/>
            <a:ext cx="950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95" name="Equation" r:id="rId21" imgW="1282680" imgH="393480" progId="Equation.DSMT4">
                    <p:embed/>
                  </p:oleObj>
                </mc:Choice>
                <mc:Fallback>
                  <p:oleObj name="Equation" r:id="rId21" imgW="1282680" imgH="393480" progId="Equation.DSMT4">
                    <p:embed/>
                    <p:pic>
                      <p:nvPicPr>
                        <p:cNvPr id="38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7" y="2206"/>
                          <a:ext cx="950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7" name="Oval 39">
              <a:extLst>
                <a:ext uri="{FF2B5EF4-FFF2-40B4-BE49-F238E27FC236}">
                  <a16:creationId xmlns:a16="http://schemas.microsoft.com/office/drawing/2014/main" id="{2BC468E4-AB49-4BD5-AA23-7563AA846F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5" y="2400"/>
              <a:ext cx="57" cy="5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98" name="Group 40">
            <a:extLst>
              <a:ext uri="{FF2B5EF4-FFF2-40B4-BE49-F238E27FC236}">
                <a16:creationId xmlns:a16="http://schemas.microsoft.com/office/drawing/2014/main" id="{0243740E-804A-4252-8DE2-023916EBE587}"/>
              </a:ext>
            </a:extLst>
          </p:cNvPr>
          <p:cNvGrpSpPr>
            <a:grpSpLocks/>
          </p:cNvGrpSpPr>
          <p:nvPr/>
        </p:nvGrpSpPr>
        <p:grpSpPr bwMode="auto">
          <a:xfrm>
            <a:off x="5941762" y="5479261"/>
            <a:ext cx="1333787" cy="470659"/>
            <a:chOff x="2826" y="3429"/>
            <a:chExt cx="988" cy="348"/>
          </a:xfrm>
        </p:grpSpPr>
        <p:graphicFrame>
          <p:nvGraphicFramePr>
            <p:cNvPr id="99" name="Object 41">
              <a:extLst>
                <a:ext uri="{FF2B5EF4-FFF2-40B4-BE49-F238E27FC236}">
                  <a16:creationId xmlns:a16="http://schemas.microsoft.com/office/drawing/2014/main" id="{A7C36A36-A88E-4439-81B9-A1D2FA05B62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59603934"/>
                </p:ext>
              </p:extLst>
            </p:nvPr>
          </p:nvGraphicFramePr>
          <p:xfrm>
            <a:off x="2826" y="3486"/>
            <a:ext cx="988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96" name="Equation" r:id="rId23" imgW="1333440" imgH="393480" progId="Equation.DSMT4">
                    <p:embed/>
                  </p:oleObj>
                </mc:Choice>
                <mc:Fallback>
                  <p:oleObj name="Equation" r:id="rId23" imgW="1333440" imgH="393480" progId="Equation.DSMT4">
                    <p:embed/>
                    <p:pic>
                      <p:nvPicPr>
                        <p:cNvPr id="41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6" y="3486"/>
                          <a:ext cx="988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0" name="Oval 42">
              <a:extLst>
                <a:ext uri="{FF2B5EF4-FFF2-40B4-BE49-F238E27FC236}">
                  <a16:creationId xmlns:a16="http://schemas.microsoft.com/office/drawing/2014/main" id="{73A72458-9489-49B4-A8E3-7D88CE8E27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1" y="3429"/>
              <a:ext cx="57" cy="57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01" name="Group 43">
            <a:extLst>
              <a:ext uri="{FF2B5EF4-FFF2-40B4-BE49-F238E27FC236}">
                <a16:creationId xmlns:a16="http://schemas.microsoft.com/office/drawing/2014/main" id="{9FF84094-FE6A-436F-83CE-39818EAB301C}"/>
              </a:ext>
            </a:extLst>
          </p:cNvPr>
          <p:cNvGrpSpPr>
            <a:grpSpLocks/>
          </p:cNvGrpSpPr>
          <p:nvPr/>
        </p:nvGrpSpPr>
        <p:grpSpPr bwMode="auto">
          <a:xfrm>
            <a:off x="6534018" y="3679894"/>
            <a:ext cx="1308263" cy="497429"/>
            <a:chOff x="3250" y="2088"/>
            <a:chExt cx="969" cy="369"/>
          </a:xfrm>
        </p:grpSpPr>
        <p:graphicFrame>
          <p:nvGraphicFramePr>
            <p:cNvPr id="102" name="Object 44">
              <a:extLst>
                <a:ext uri="{FF2B5EF4-FFF2-40B4-BE49-F238E27FC236}">
                  <a16:creationId xmlns:a16="http://schemas.microsoft.com/office/drawing/2014/main" id="{34ED2174-48F9-4537-890E-6402D76A57C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66134794"/>
                </p:ext>
              </p:extLst>
            </p:nvPr>
          </p:nvGraphicFramePr>
          <p:xfrm>
            <a:off x="3250" y="2088"/>
            <a:ext cx="969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97" name="Equation" r:id="rId25" imgW="1307880" imgH="393480" progId="Equation.DSMT4">
                    <p:embed/>
                  </p:oleObj>
                </mc:Choice>
                <mc:Fallback>
                  <p:oleObj name="Equation" r:id="rId25" imgW="1307880" imgH="393480" progId="Equation.DSMT4">
                    <p:embed/>
                    <p:pic>
                      <p:nvPicPr>
                        <p:cNvPr id="44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0" y="2088"/>
                          <a:ext cx="969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" name="Oval 45">
              <a:extLst>
                <a:ext uri="{FF2B5EF4-FFF2-40B4-BE49-F238E27FC236}">
                  <a16:creationId xmlns:a16="http://schemas.microsoft.com/office/drawing/2014/main" id="{0BD83D7B-8B7C-4BA6-82C0-C1D2E2AF64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1" y="2400"/>
              <a:ext cx="57" cy="57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04" name="Group 46">
            <a:extLst>
              <a:ext uri="{FF2B5EF4-FFF2-40B4-BE49-F238E27FC236}">
                <a16:creationId xmlns:a16="http://schemas.microsoft.com/office/drawing/2014/main" id="{3B4D2EDF-7F81-40A6-A3EC-82F0EB091846}"/>
              </a:ext>
            </a:extLst>
          </p:cNvPr>
          <p:cNvGrpSpPr>
            <a:grpSpLocks/>
          </p:cNvGrpSpPr>
          <p:nvPr/>
        </p:nvGrpSpPr>
        <p:grpSpPr bwMode="auto">
          <a:xfrm>
            <a:off x="3214662" y="4399452"/>
            <a:ext cx="1374861" cy="393681"/>
            <a:chOff x="805" y="2628"/>
            <a:chExt cx="1019" cy="292"/>
          </a:xfrm>
        </p:grpSpPr>
        <p:graphicFrame>
          <p:nvGraphicFramePr>
            <p:cNvPr id="105" name="Object 47">
              <a:extLst>
                <a:ext uri="{FF2B5EF4-FFF2-40B4-BE49-F238E27FC236}">
                  <a16:creationId xmlns:a16="http://schemas.microsoft.com/office/drawing/2014/main" id="{CFCE75D9-A234-4646-93C7-B3BD3EB731A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27359913"/>
                </p:ext>
              </p:extLst>
            </p:nvPr>
          </p:nvGraphicFramePr>
          <p:xfrm>
            <a:off x="805" y="2628"/>
            <a:ext cx="970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98" name="Equation" r:id="rId27" imgW="1307880" imgH="393480" progId="Equation.DSMT4">
                    <p:embed/>
                  </p:oleObj>
                </mc:Choice>
                <mc:Fallback>
                  <p:oleObj name="Equation" r:id="rId27" imgW="1307880" imgH="393480" progId="Equation.DSMT4">
                    <p:embed/>
                    <p:pic>
                      <p:nvPicPr>
                        <p:cNvPr id="47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5" y="2628"/>
                          <a:ext cx="970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6" name="Oval 48">
              <a:extLst>
                <a:ext uri="{FF2B5EF4-FFF2-40B4-BE49-F238E27FC236}">
                  <a16:creationId xmlns:a16="http://schemas.microsoft.com/office/drawing/2014/main" id="{959E81D5-AD30-4747-98D1-A02CA75BD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7" y="2736"/>
              <a:ext cx="57" cy="57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07" name="Line 49">
            <a:extLst>
              <a:ext uri="{FF2B5EF4-FFF2-40B4-BE49-F238E27FC236}">
                <a16:creationId xmlns:a16="http://schemas.microsoft.com/office/drawing/2014/main" id="{AB076B36-95D9-447B-A928-6EA4DC193C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56273" y="4574382"/>
            <a:ext cx="1425575" cy="49053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8" name="Text Box 50">
            <a:extLst>
              <a:ext uri="{FF2B5EF4-FFF2-40B4-BE49-F238E27FC236}">
                <a16:creationId xmlns:a16="http://schemas.microsoft.com/office/drawing/2014/main" id="{CD1091AC-B2C0-44F9-8F2E-B4B0451BE8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4873" y="1354931"/>
            <a:ext cx="320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称为点</a:t>
            </a:r>
            <a:r>
              <a:rPr kumimoji="1" lang="zh-CN" altLang="en-US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8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坐标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kumimoji="1" lang="en-US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" name="Text Box 51">
            <a:extLst>
              <a:ext uri="{FF2B5EF4-FFF2-40B4-BE49-F238E27FC236}">
                <a16:creationId xmlns:a16="http://schemas.microsoft.com/office/drawing/2014/main" id="{B87459A1-8FC4-48C3-A4BF-8BDD438E0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932781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原点 </a:t>
            </a:r>
            <a:r>
              <a:rPr kumimoji="1" lang="en-US" altLang="zh-CN" sz="2800" i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800" dirty="0">
                <a:latin typeface="Times New Roman" pitchFamily="18" charset="0"/>
                <a:cs typeface="Times New Roman" pitchFamily="18" charset="0"/>
              </a:rPr>
              <a:t>0, 0, 0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) ;</a:t>
            </a:r>
          </a:p>
        </p:txBody>
      </p:sp>
      <p:grpSp>
        <p:nvGrpSpPr>
          <p:cNvPr id="110" name="Group 52">
            <a:extLst>
              <a:ext uri="{FF2B5EF4-FFF2-40B4-BE49-F238E27FC236}">
                <a16:creationId xmlns:a16="http://schemas.microsoft.com/office/drawing/2014/main" id="{69C6477E-CAA6-41DD-8598-3C0F4600BB77}"/>
              </a:ext>
            </a:extLst>
          </p:cNvPr>
          <p:cNvGrpSpPr>
            <a:grpSpLocks/>
          </p:cNvGrpSpPr>
          <p:nvPr/>
        </p:nvGrpSpPr>
        <p:grpSpPr bwMode="auto">
          <a:xfrm>
            <a:off x="8029636" y="999331"/>
            <a:ext cx="230187" cy="317500"/>
            <a:chOff x="5123" y="793"/>
            <a:chExt cx="145" cy="200"/>
          </a:xfrm>
        </p:grpSpPr>
        <p:graphicFrame>
          <p:nvGraphicFramePr>
            <p:cNvPr id="111" name="Object 53">
              <a:extLst>
                <a:ext uri="{FF2B5EF4-FFF2-40B4-BE49-F238E27FC236}">
                  <a16:creationId xmlns:a16="http://schemas.microsoft.com/office/drawing/2014/main" id="{83544F2C-3512-40FA-95E5-06F9EB9DE7E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56923157"/>
                </p:ext>
              </p:extLst>
            </p:nvPr>
          </p:nvGraphicFramePr>
          <p:xfrm>
            <a:off x="5136" y="799"/>
            <a:ext cx="129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99" name="Equation" r:id="rId29" imgW="203040" imgH="304560" progId="Equation.DSMT4">
                    <p:embed/>
                  </p:oleObj>
                </mc:Choice>
                <mc:Fallback>
                  <p:oleObj name="Equation" r:id="rId29" imgW="203040" imgH="304560" progId="Equation.DSMT4">
                    <p:embed/>
                    <p:pic>
                      <p:nvPicPr>
                        <p:cNvPr id="53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799"/>
                          <a:ext cx="129" cy="1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" name="Line 54">
              <a:extLst>
                <a:ext uri="{FF2B5EF4-FFF2-40B4-BE49-F238E27FC236}">
                  <a16:creationId xmlns:a16="http://schemas.microsoft.com/office/drawing/2014/main" id="{1FBA5066-BC20-4C0A-8AC5-C11BEA30C9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3" y="793"/>
              <a:ext cx="14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13" name="Group 55">
            <a:extLst>
              <a:ext uri="{FF2B5EF4-FFF2-40B4-BE49-F238E27FC236}">
                <a16:creationId xmlns:a16="http://schemas.microsoft.com/office/drawing/2014/main" id="{4B4F38E6-3D4D-423C-84F2-781834F150BD}"/>
              </a:ext>
            </a:extLst>
          </p:cNvPr>
          <p:cNvGrpSpPr>
            <a:grpSpLocks/>
          </p:cNvGrpSpPr>
          <p:nvPr/>
        </p:nvGrpSpPr>
        <p:grpSpPr bwMode="auto">
          <a:xfrm>
            <a:off x="5780148" y="4541044"/>
            <a:ext cx="230188" cy="279400"/>
            <a:chOff x="5123" y="793"/>
            <a:chExt cx="145" cy="176"/>
          </a:xfrm>
        </p:grpSpPr>
        <p:graphicFrame>
          <p:nvGraphicFramePr>
            <p:cNvPr id="114" name="Object 56">
              <a:extLst>
                <a:ext uri="{FF2B5EF4-FFF2-40B4-BE49-F238E27FC236}">
                  <a16:creationId xmlns:a16="http://schemas.microsoft.com/office/drawing/2014/main" id="{071B570A-56A5-4905-AD66-3697DE4B633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36" y="823"/>
            <a:ext cx="129" cy="1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00" name="Equation" r:id="rId31" imgW="203040" imgH="228600" progId="Equation.3">
                    <p:embed/>
                  </p:oleObj>
                </mc:Choice>
                <mc:Fallback>
                  <p:oleObj name="Equation" r:id="rId31" imgW="203040" imgH="228600" progId="Equation.3">
                    <p:embed/>
                    <p:pic>
                      <p:nvPicPr>
                        <p:cNvPr id="56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823"/>
                          <a:ext cx="129" cy="1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5" name="Line 57">
              <a:extLst>
                <a:ext uri="{FF2B5EF4-FFF2-40B4-BE49-F238E27FC236}">
                  <a16:creationId xmlns:a16="http://schemas.microsoft.com/office/drawing/2014/main" id="{AB311854-E404-4BB3-9EB0-7F138C1AF9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3" y="793"/>
              <a:ext cx="14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16" name="Group 65">
            <a:extLst>
              <a:ext uri="{FF2B5EF4-FFF2-40B4-BE49-F238E27FC236}">
                <a16:creationId xmlns:a16="http://schemas.microsoft.com/office/drawing/2014/main" id="{8C9D5873-0F20-4A87-A4EB-831E0FD8006C}"/>
              </a:ext>
            </a:extLst>
          </p:cNvPr>
          <p:cNvGrpSpPr>
            <a:grpSpLocks/>
          </p:cNvGrpSpPr>
          <p:nvPr/>
        </p:nvGrpSpPr>
        <p:grpSpPr bwMode="auto">
          <a:xfrm>
            <a:off x="6650098" y="4396582"/>
            <a:ext cx="635000" cy="387350"/>
            <a:chOff x="3360" y="2832"/>
            <a:chExt cx="470" cy="288"/>
          </a:xfrm>
        </p:grpSpPr>
        <p:graphicFrame>
          <p:nvGraphicFramePr>
            <p:cNvPr id="117" name="Object 66">
              <a:extLst>
                <a:ext uri="{FF2B5EF4-FFF2-40B4-BE49-F238E27FC236}">
                  <a16:creationId xmlns:a16="http://schemas.microsoft.com/office/drawing/2014/main" id="{99F0ADA6-9A2E-47AD-AB24-8BA6FF34B74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56" y="2832"/>
            <a:ext cx="37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01" name="Equation" r:id="rId33" imgW="203040" imgH="164880" progId="Equation.3">
                    <p:embed/>
                  </p:oleObj>
                </mc:Choice>
                <mc:Fallback>
                  <p:oleObj name="Equation" r:id="rId33" imgW="203040" imgH="164880" progId="Equation.3">
                    <p:embed/>
                    <p:pic>
                      <p:nvPicPr>
                        <p:cNvPr id="59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2832"/>
                          <a:ext cx="37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8" name="Oval 67">
              <a:extLst>
                <a:ext uri="{FF2B5EF4-FFF2-40B4-BE49-F238E27FC236}">
                  <a16:creationId xmlns:a16="http://schemas.microsoft.com/office/drawing/2014/main" id="{348E4B7E-9DDC-459E-9470-2FE718B2F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928"/>
              <a:ext cx="57" cy="5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19" name="右大括号 118">
            <a:extLst>
              <a:ext uri="{FF2B5EF4-FFF2-40B4-BE49-F238E27FC236}">
                <a16:creationId xmlns:a16="http://schemas.microsoft.com/office/drawing/2014/main" id="{7A394B50-9ABF-4F81-B8A1-C8890A7397AA}"/>
              </a:ext>
            </a:extLst>
          </p:cNvPr>
          <p:cNvSpPr/>
          <p:nvPr/>
        </p:nvSpPr>
        <p:spPr>
          <a:xfrm>
            <a:off x="4293384" y="2636912"/>
            <a:ext cx="137389" cy="792088"/>
          </a:xfrm>
          <a:prstGeom prst="rightBrac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1B19D335-B3B9-4281-9252-84DFDA5E2B53}"/>
              </a:ext>
            </a:extLst>
          </p:cNvPr>
          <p:cNvSpPr txBox="1"/>
          <p:nvPr/>
        </p:nvSpPr>
        <p:spPr bwMode="auto">
          <a:xfrm>
            <a:off x="4570686" y="2740573"/>
            <a:ext cx="415209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注意这些点的坐标的特征</a:t>
            </a:r>
          </a:p>
        </p:txBody>
      </p:sp>
    </p:spTree>
    <p:extLst>
      <p:ext uri="{BB962C8B-B14F-4D97-AF65-F5344CB8AC3E}">
        <p14:creationId xmlns:p14="http://schemas.microsoft.com/office/powerpoint/2010/main" val="3944305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 autoUpdateAnimBg="0" advAuto="0"/>
      <p:bldP spid="80" grpId="0" autoUpdateAnimBg="0"/>
      <p:bldP spid="82" grpId="0" build="p" autoUpdateAnimBg="0"/>
      <p:bldP spid="83" grpId="0" build="p" autoUpdateAnimBg="0"/>
      <p:bldP spid="84" grpId="0" build="p" autoUpdateAnimBg="0"/>
      <p:bldP spid="85" grpId="0" autoUpdateAnimBg="0"/>
      <p:bldP spid="86" grpId="0" build="p" autoUpdateAnimBg="0" advAuto="0"/>
      <p:bldP spid="107" grpId="0" animBg="1"/>
      <p:bldP spid="108" grpId="0" autoUpdateAnimBg="0"/>
      <p:bldP spid="109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1066800" y="3552031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cs typeface="Times New Roman" pitchFamily="18" charset="0"/>
              </a:rPr>
              <a:t>坐标面 </a:t>
            </a:r>
            <a:r>
              <a:rPr kumimoji="1" lang="en-US" altLang="zh-CN" sz="280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grpSp>
        <p:nvGrpSpPr>
          <p:cNvPr id="19" name="Group 26"/>
          <p:cNvGrpSpPr>
            <a:grpSpLocks/>
          </p:cNvGrpSpPr>
          <p:nvPr/>
        </p:nvGrpSpPr>
        <p:grpSpPr bwMode="auto">
          <a:xfrm>
            <a:off x="865188" y="350043"/>
            <a:ext cx="3695700" cy="2590800"/>
            <a:chOff x="545" y="384"/>
            <a:chExt cx="2328" cy="1632"/>
          </a:xfrm>
        </p:grpSpPr>
        <p:sp>
          <p:nvSpPr>
            <p:cNvPr id="20" name="Line 27"/>
            <p:cNvSpPr>
              <a:spLocks noChangeShapeType="1"/>
            </p:cNvSpPr>
            <p:nvPr/>
          </p:nvSpPr>
          <p:spPr bwMode="auto">
            <a:xfrm>
              <a:off x="702" y="1575"/>
              <a:ext cx="122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AutoShape 28"/>
            <p:cNvSpPr>
              <a:spLocks noChangeArrowheads="1"/>
            </p:cNvSpPr>
            <p:nvPr/>
          </p:nvSpPr>
          <p:spPr bwMode="auto">
            <a:xfrm rot="20100000">
              <a:off x="1392" y="768"/>
              <a:ext cx="975" cy="1033"/>
            </a:xfrm>
            <a:prstGeom prst="parallelogram">
              <a:avLst>
                <a:gd name="adj" fmla="val 49120"/>
              </a:avLst>
            </a:prstGeom>
            <a:solidFill>
              <a:srgbClr val="339933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22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09978283"/>
                </p:ext>
              </p:extLst>
            </p:nvPr>
          </p:nvGraphicFramePr>
          <p:xfrm>
            <a:off x="545" y="1742"/>
            <a:ext cx="14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62" name="Equation" r:id="rId3" imgW="228600" imgH="304560" progId="Equation.DSMT4">
                    <p:embed/>
                  </p:oleObj>
                </mc:Choice>
                <mc:Fallback>
                  <p:oleObj name="Equation" r:id="rId3" imgW="228600" imgH="304560" progId="Equation.DSMT4">
                    <p:embed/>
                    <p:pic>
                      <p:nvPicPr>
                        <p:cNvPr id="0" name="Picture 5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5" y="1742"/>
                          <a:ext cx="144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04290185"/>
                </p:ext>
              </p:extLst>
            </p:nvPr>
          </p:nvGraphicFramePr>
          <p:xfrm>
            <a:off x="2646" y="1276"/>
            <a:ext cx="16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63" name="Equation" r:id="rId5" imgW="253800" imgH="304560" progId="Equation.DSMT4">
                    <p:embed/>
                  </p:oleObj>
                </mc:Choice>
                <mc:Fallback>
                  <p:oleObj name="Equation" r:id="rId5" imgW="253800" imgH="304560" progId="Equation.DSMT4">
                    <p:embed/>
                    <p:pic>
                      <p:nvPicPr>
                        <p:cNvPr id="0" name="Picture 5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6" y="1276"/>
                          <a:ext cx="160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37290736"/>
                </p:ext>
              </p:extLst>
            </p:nvPr>
          </p:nvGraphicFramePr>
          <p:xfrm>
            <a:off x="1694" y="384"/>
            <a:ext cx="13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64" name="Equation" r:id="rId7" imgW="215640" imgH="304560" progId="Equation.DSMT4">
                    <p:embed/>
                  </p:oleObj>
                </mc:Choice>
                <mc:Fallback>
                  <p:oleObj name="Equation" r:id="rId7" imgW="215640" imgH="304560" progId="Equation.DSMT4">
                    <p:embed/>
                    <p:pic>
                      <p:nvPicPr>
                        <p:cNvPr id="0" name="Picture 5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4" y="384"/>
                          <a:ext cx="136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Rectangle 32"/>
            <p:cNvSpPr>
              <a:spLocks noChangeArrowheads="1"/>
            </p:cNvSpPr>
            <p:nvPr/>
          </p:nvSpPr>
          <p:spPr bwMode="auto">
            <a:xfrm>
              <a:off x="1065" y="1344"/>
              <a:ext cx="1258" cy="607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AutoShape 33"/>
            <p:cNvSpPr>
              <a:spLocks noChangeArrowheads="1"/>
            </p:cNvSpPr>
            <p:nvPr/>
          </p:nvSpPr>
          <p:spPr bwMode="auto">
            <a:xfrm>
              <a:off x="674" y="1191"/>
              <a:ext cx="1991" cy="384"/>
            </a:xfrm>
            <a:prstGeom prst="parallelogram">
              <a:avLst>
                <a:gd name="adj" fmla="val 196330"/>
              </a:avLst>
            </a:prstGeom>
            <a:solidFill>
              <a:srgbClr val="3366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Rectangle 34"/>
            <p:cNvSpPr>
              <a:spLocks noChangeArrowheads="1"/>
            </p:cNvSpPr>
            <p:nvPr/>
          </p:nvSpPr>
          <p:spPr bwMode="auto">
            <a:xfrm>
              <a:off x="1065" y="825"/>
              <a:ext cx="1258" cy="52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AutoShape 35"/>
            <p:cNvSpPr>
              <a:spLocks noChangeArrowheads="1"/>
            </p:cNvSpPr>
            <p:nvPr/>
          </p:nvSpPr>
          <p:spPr bwMode="auto">
            <a:xfrm rot="20100000">
              <a:off x="945" y="983"/>
              <a:ext cx="975" cy="1033"/>
            </a:xfrm>
            <a:prstGeom prst="parallelogram">
              <a:avLst>
                <a:gd name="adj" fmla="val 49120"/>
              </a:avLst>
            </a:prstGeom>
            <a:solidFill>
              <a:srgbClr val="339933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Line 36"/>
            <p:cNvSpPr>
              <a:spLocks noChangeShapeType="1"/>
            </p:cNvSpPr>
            <p:nvPr/>
          </p:nvSpPr>
          <p:spPr bwMode="auto">
            <a:xfrm flipV="1">
              <a:off x="1662" y="438"/>
              <a:ext cx="0" cy="9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AutoShape 37"/>
            <p:cNvSpPr>
              <a:spLocks noChangeArrowheads="1"/>
            </p:cNvSpPr>
            <p:nvPr/>
          </p:nvSpPr>
          <p:spPr bwMode="auto">
            <a:xfrm flipH="1">
              <a:off x="1208" y="1344"/>
              <a:ext cx="472" cy="227"/>
            </a:xfrm>
            <a:prstGeom prst="rtTriangle">
              <a:avLst/>
            </a:prstGeom>
            <a:solidFill>
              <a:srgbClr val="33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Line 38"/>
            <p:cNvSpPr>
              <a:spLocks noChangeShapeType="1"/>
            </p:cNvSpPr>
            <p:nvPr/>
          </p:nvSpPr>
          <p:spPr bwMode="auto">
            <a:xfrm rot="357764" flipV="1">
              <a:off x="672" y="1292"/>
              <a:ext cx="960" cy="6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Line 39"/>
            <p:cNvSpPr>
              <a:spLocks noChangeShapeType="1"/>
            </p:cNvSpPr>
            <p:nvPr/>
          </p:nvSpPr>
          <p:spPr bwMode="auto">
            <a:xfrm>
              <a:off x="1200" y="1575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33" name="Object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63632446"/>
                </p:ext>
              </p:extLst>
            </p:nvPr>
          </p:nvGraphicFramePr>
          <p:xfrm>
            <a:off x="1616" y="1368"/>
            <a:ext cx="147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65" name="Equation" r:id="rId9" imgW="291960" imgH="317160" progId="Equation.DSMT4">
                    <p:embed/>
                  </p:oleObj>
                </mc:Choice>
                <mc:Fallback>
                  <p:oleObj name="Equation" r:id="rId9" imgW="291960" imgH="317160" progId="Equation.DSMT4">
                    <p:embed/>
                    <p:pic>
                      <p:nvPicPr>
                        <p:cNvPr id="0" name="Picture 5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6" y="1368"/>
                          <a:ext cx="147" cy="1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" name="Line 41"/>
            <p:cNvSpPr>
              <a:spLocks noChangeShapeType="1"/>
            </p:cNvSpPr>
            <p:nvPr/>
          </p:nvSpPr>
          <p:spPr bwMode="auto">
            <a:xfrm>
              <a:off x="1645" y="1351"/>
              <a:ext cx="12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5" name="Text Box 2">
            <a:extLst>
              <a:ext uri="{FF2B5EF4-FFF2-40B4-BE49-F238E27FC236}">
                <a16:creationId xmlns:a16="http://schemas.microsoft.com/office/drawing/2014/main" id="{23CF3011-76C3-4CC6-9892-A7F6E05E3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2373" y="631030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  <a:cs typeface="Times New Roman" pitchFamily="18" charset="0"/>
              </a:rPr>
              <a:t>坐标轴 </a:t>
            </a:r>
            <a:r>
              <a:rPr kumimoji="1" lang="en-US" altLang="zh-CN" sz="2800" dirty="0">
                <a:latin typeface="Times New Roman" pitchFamily="18" charset="0"/>
                <a:cs typeface="Times New Roman" pitchFamily="18" charset="0"/>
              </a:rPr>
              <a:t>: </a:t>
            </a:r>
          </a:p>
        </p:txBody>
      </p:sp>
      <p:sp>
        <p:nvSpPr>
          <p:cNvPr id="36" name="AutoShape 3">
            <a:extLst>
              <a:ext uri="{FF2B5EF4-FFF2-40B4-BE49-F238E27FC236}">
                <a16:creationId xmlns:a16="http://schemas.microsoft.com/office/drawing/2014/main" id="{A74CD344-E283-4A50-8D18-5A5F370F246B}"/>
              </a:ext>
            </a:extLst>
          </p:cNvPr>
          <p:cNvSpPr>
            <a:spLocks/>
          </p:cNvSpPr>
          <p:nvPr/>
        </p:nvSpPr>
        <p:spPr bwMode="auto">
          <a:xfrm>
            <a:off x="6591300" y="1264443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7" name="Object 4">
            <a:extLst>
              <a:ext uri="{FF2B5EF4-FFF2-40B4-BE49-F238E27FC236}">
                <a16:creationId xmlns:a16="http://schemas.microsoft.com/office/drawing/2014/main" id="{8BF87813-A8A1-4928-90B0-81046267A9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1004911"/>
              </p:ext>
            </p:extLst>
          </p:nvPr>
        </p:nvGraphicFramePr>
        <p:xfrm>
          <a:off x="5391150" y="1492250"/>
          <a:ext cx="1054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66" name="Equation" r:id="rId11" imgW="1054080" imgH="444240" progId="Equation.DSMT4">
                  <p:embed/>
                </p:oleObj>
              </mc:Choice>
              <mc:Fallback>
                <p:oleObj name="Equation" r:id="rId11" imgW="1054080" imgH="444240" progId="Equation.DSMT4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1150" y="1492250"/>
                        <a:ext cx="1054100" cy="4445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5">
            <a:extLst>
              <a:ext uri="{FF2B5EF4-FFF2-40B4-BE49-F238E27FC236}">
                <a16:creationId xmlns:a16="http://schemas.microsoft.com/office/drawing/2014/main" id="{DA7C9F8A-C357-4A5E-AF6A-75F5A91187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5368288"/>
              </p:ext>
            </p:extLst>
          </p:nvPr>
        </p:nvGraphicFramePr>
        <p:xfrm>
          <a:off x="6763579" y="1230023"/>
          <a:ext cx="7620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67" name="Equation" r:id="rId13" imgW="761760" imgH="939600" progId="Equation.DSMT4">
                  <p:embed/>
                </p:oleObj>
              </mc:Choice>
              <mc:Fallback>
                <p:oleObj name="Equation" r:id="rId13" imgW="761760" imgH="939600" progId="Equation.DSMT4">
                  <p:embed/>
                  <p:pic>
                    <p:nvPicPr>
                      <p:cNvPr id="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3579" y="1230023"/>
                        <a:ext cx="762000" cy="9398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AutoShape 6">
            <a:extLst>
              <a:ext uri="{FF2B5EF4-FFF2-40B4-BE49-F238E27FC236}">
                <a16:creationId xmlns:a16="http://schemas.microsoft.com/office/drawing/2014/main" id="{2AF193B4-EC5F-4A9C-8C00-EDD27AF2F780}"/>
              </a:ext>
            </a:extLst>
          </p:cNvPr>
          <p:cNvSpPr>
            <a:spLocks/>
          </p:cNvSpPr>
          <p:nvPr/>
        </p:nvSpPr>
        <p:spPr bwMode="auto">
          <a:xfrm>
            <a:off x="6591300" y="2407443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0" name="Object 7">
            <a:extLst>
              <a:ext uri="{FF2B5EF4-FFF2-40B4-BE49-F238E27FC236}">
                <a16:creationId xmlns:a16="http://schemas.microsoft.com/office/drawing/2014/main" id="{0BEF88AA-1E19-489D-9C1C-A16C0579DC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2919253"/>
              </p:ext>
            </p:extLst>
          </p:nvPr>
        </p:nvGraphicFramePr>
        <p:xfrm>
          <a:off x="6832600" y="2374900"/>
          <a:ext cx="7493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68" name="Equation" r:id="rId15" imgW="749160" imgH="939600" progId="Equation.DSMT4">
                  <p:embed/>
                </p:oleObj>
              </mc:Choice>
              <mc:Fallback>
                <p:oleObj name="Equation" r:id="rId15" imgW="749160" imgH="939600" progId="Equation.DSMT4">
                  <p:embed/>
                  <p:pic>
                    <p:nvPicPr>
                      <p:cNvPr id="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0" y="2374900"/>
                        <a:ext cx="7493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8">
            <a:extLst>
              <a:ext uri="{FF2B5EF4-FFF2-40B4-BE49-F238E27FC236}">
                <a16:creationId xmlns:a16="http://schemas.microsoft.com/office/drawing/2014/main" id="{1BEFA3B6-7E0C-4575-B316-9B30098E43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9990177"/>
              </p:ext>
            </p:extLst>
          </p:nvPr>
        </p:nvGraphicFramePr>
        <p:xfrm>
          <a:off x="5391150" y="2635250"/>
          <a:ext cx="1079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69" name="Equation" r:id="rId17" imgW="1079280" imgH="444240" progId="Equation.DSMT4">
                  <p:embed/>
                </p:oleObj>
              </mc:Choice>
              <mc:Fallback>
                <p:oleObj name="Equation" r:id="rId17" imgW="1079280" imgH="444240" progId="Equation.DSMT4">
                  <p:embed/>
                  <p:pic>
                    <p:nvPicPr>
                      <p:cNvPr id="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1150" y="2635250"/>
                        <a:ext cx="1079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AutoShape 9">
            <a:extLst>
              <a:ext uri="{FF2B5EF4-FFF2-40B4-BE49-F238E27FC236}">
                <a16:creationId xmlns:a16="http://schemas.microsoft.com/office/drawing/2014/main" id="{8F90CCFA-ACE7-4B97-8FC1-471A67CEEDD7}"/>
              </a:ext>
            </a:extLst>
          </p:cNvPr>
          <p:cNvSpPr>
            <a:spLocks/>
          </p:cNvSpPr>
          <p:nvPr/>
        </p:nvSpPr>
        <p:spPr bwMode="auto">
          <a:xfrm>
            <a:off x="6591300" y="3626643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3" name="Object 10">
            <a:extLst>
              <a:ext uri="{FF2B5EF4-FFF2-40B4-BE49-F238E27FC236}">
                <a16:creationId xmlns:a16="http://schemas.microsoft.com/office/drawing/2014/main" id="{0858CAD9-7814-4630-B4CA-48D9912A86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6669467"/>
              </p:ext>
            </p:extLst>
          </p:nvPr>
        </p:nvGraphicFramePr>
        <p:xfrm>
          <a:off x="5391150" y="3854450"/>
          <a:ext cx="1041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70" name="Equation" r:id="rId19" imgW="1041120" imgH="444240" progId="Equation.DSMT4">
                  <p:embed/>
                </p:oleObj>
              </mc:Choice>
              <mc:Fallback>
                <p:oleObj name="Equation" r:id="rId19" imgW="1041120" imgH="444240" progId="Equation.DSMT4">
                  <p:embed/>
                  <p:pic>
                    <p:nvPicPr>
                      <p:cNvPr id="1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1150" y="3854450"/>
                        <a:ext cx="1041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11">
            <a:extLst>
              <a:ext uri="{FF2B5EF4-FFF2-40B4-BE49-F238E27FC236}">
                <a16:creationId xmlns:a16="http://schemas.microsoft.com/office/drawing/2014/main" id="{D16EB677-5FFA-482F-9F7D-1ECC91B004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2767436"/>
              </p:ext>
            </p:extLst>
          </p:nvPr>
        </p:nvGraphicFramePr>
        <p:xfrm>
          <a:off x="6838950" y="3594100"/>
          <a:ext cx="7620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71" name="Equation" r:id="rId21" imgW="761760" imgH="939600" progId="Equation.DSMT4">
                  <p:embed/>
                </p:oleObj>
              </mc:Choice>
              <mc:Fallback>
                <p:oleObj name="Equation" r:id="rId21" imgW="761760" imgH="939600" progId="Equation.DSMT4">
                  <p:embed/>
                  <p:pic>
                    <p:nvPicPr>
                      <p:cNvPr id="1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8950" y="3594100"/>
                        <a:ext cx="7620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13">
            <a:extLst>
              <a:ext uri="{FF2B5EF4-FFF2-40B4-BE49-F238E27FC236}">
                <a16:creationId xmlns:a16="http://schemas.microsoft.com/office/drawing/2014/main" id="{614BBD04-EB60-4C64-9EBB-739A1D0182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8882823"/>
              </p:ext>
            </p:extLst>
          </p:nvPr>
        </p:nvGraphicFramePr>
        <p:xfrm>
          <a:off x="1473200" y="4140200"/>
          <a:ext cx="1054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72" name="Equation" r:id="rId23" imgW="1054080" imgH="431640" progId="Equation.DSMT4">
                  <p:embed/>
                </p:oleObj>
              </mc:Choice>
              <mc:Fallback>
                <p:oleObj name="Equation" r:id="rId23" imgW="1054080" imgH="431640" progId="Equation.DSMT4">
                  <p:embed/>
                  <p:pic>
                    <p:nvPicPr>
                      <p:cNvPr id="1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200" y="4140200"/>
                        <a:ext cx="1054100" cy="4318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14">
            <a:extLst>
              <a:ext uri="{FF2B5EF4-FFF2-40B4-BE49-F238E27FC236}">
                <a16:creationId xmlns:a16="http://schemas.microsoft.com/office/drawing/2014/main" id="{ED1F6FB0-E1D5-4CCD-A8F9-197E30D547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7486805"/>
              </p:ext>
            </p:extLst>
          </p:nvPr>
        </p:nvGraphicFramePr>
        <p:xfrm>
          <a:off x="2534443" y="4171950"/>
          <a:ext cx="12049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73" name="Equation" r:id="rId25" imgW="1206360" imgH="393480" progId="Equation.DSMT4">
                  <p:embed/>
                </p:oleObj>
              </mc:Choice>
              <mc:Fallback>
                <p:oleObj name="Equation" r:id="rId25" imgW="1206360" imgH="393480" progId="Equation.DSMT4">
                  <p:embed/>
                  <p:pic>
                    <p:nvPicPr>
                      <p:cNvPr id="1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4443" y="4171950"/>
                        <a:ext cx="1204913" cy="39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15">
            <a:extLst>
              <a:ext uri="{FF2B5EF4-FFF2-40B4-BE49-F238E27FC236}">
                <a16:creationId xmlns:a16="http://schemas.microsoft.com/office/drawing/2014/main" id="{3150212C-5016-4BBD-BF54-25FD9BA5B7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6005772"/>
              </p:ext>
            </p:extLst>
          </p:nvPr>
        </p:nvGraphicFramePr>
        <p:xfrm>
          <a:off x="1473200" y="4711700"/>
          <a:ext cx="1054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74" name="Equation" r:id="rId27" imgW="1054080" imgH="431640" progId="Equation.DSMT4">
                  <p:embed/>
                </p:oleObj>
              </mc:Choice>
              <mc:Fallback>
                <p:oleObj name="Equation" r:id="rId27" imgW="1054080" imgH="431640" progId="Equation.DSMT4">
                  <p:embed/>
                  <p:pic>
                    <p:nvPicPr>
                      <p:cNvPr id="1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200" y="4711700"/>
                        <a:ext cx="1054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16">
            <a:extLst>
              <a:ext uri="{FF2B5EF4-FFF2-40B4-BE49-F238E27FC236}">
                <a16:creationId xmlns:a16="http://schemas.microsoft.com/office/drawing/2014/main" id="{DA43722C-1E15-4939-90E3-6AF29A029C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7017812"/>
              </p:ext>
            </p:extLst>
          </p:nvPr>
        </p:nvGraphicFramePr>
        <p:xfrm>
          <a:off x="2514462" y="4724619"/>
          <a:ext cx="1219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75" name="Equation" r:id="rId29" imgW="1218960" imgH="393480" progId="Equation.DSMT4">
                  <p:embed/>
                </p:oleObj>
              </mc:Choice>
              <mc:Fallback>
                <p:oleObj name="Equation" r:id="rId29" imgW="1218960" imgH="393480" progId="Equation.DSMT4">
                  <p:embed/>
                  <p:pic>
                    <p:nvPicPr>
                      <p:cNvPr id="1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462" y="4724619"/>
                        <a:ext cx="1219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17">
            <a:extLst>
              <a:ext uri="{FF2B5EF4-FFF2-40B4-BE49-F238E27FC236}">
                <a16:creationId xmlns:a16="http://schemas.microsoft.com/office/drawing/2014/main" id="{FB890ED0-6C2E-48D7-991D-393D145B9A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0806305"/>
              </p:ext>
            </p:extLst>
          </p:nvPr>
        </p:nvGraphicFramePr>
        <p:xfrm>
          <a:off x="1479550" y="5245100"/>
          <a:ext cx="1016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76" name="Equation" r:id="rId31" imgW="1015920" imgH="431640" progId="Equation.DSMT4">
                  <p:embed/>
                </p:oleObj>
              </mc:Choice>
              <mc:Fallback>
                <p:oleObj name="Equation" r:id="rId31" imgW="1015920" imgH="431640" progId="Equation.DSMT4">
                  <p:embed/>
                  <p:pic>
                    <p:nvPicPr>
                      <p:cNvPr id="1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9550" y="5245100"/>
                        <a:ext cx="1016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18">
            <a:extLst>
              <a:ext uri="{FF2B5EF4-FFF2-40B4-BE49-F238E27FC236}">
                <a16:creationId xmlns:a16="http://schemas.microsoft.com/office/drawing/2014/main" id="{A8720549-D1AE-4100-9389-39114CE1E2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4374295"/>
              </p:ext>
            </p:extLst>
          </p:nvPr>
        </p:nvGraphicFramePr>
        <p:xfrm>
          <a:off x="2533650" y="5289550"/>
          <a:ext cx="1231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77" name="Equation" r:id="rId33" imgW="1231560" imgH="393480" progId="Equation.DSMT4">
                  <p:embed/>
                </p:oleObj>
              </mc:Choice>
              <mc:Fallback>
                <p:oleObj name="Equation" r:id="rId33" imgW="1231560" imgH="393480" progId="Equation.DSMT4">
                  <p:embed/>
                  <p:pic>
                    <p:nvPicPr>
                      <p:cNvPr id="18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3650" y="5289550"/>
                        <a:ext cx="1231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7289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 autoUpdateAnimBg="0"/>
      <p:bldP spid="35" grpId="0" build="p" autoUpdateAnimBg="0"/>
      <p:bldP spid="36" grpId="0" animBg="1"/>
      <p:bldP spid="39" grpId="0" animBg="1"/>
      <p:bldP spid="4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roup 13">
            <a:extLst>
              <a:ext uri="{FF2B5EF4-FFF2-40B4-BE49-F238E27FC236}">
                <a16:creationId xmlns:a16="http://schemas.microsoft.com/office/drawing/2014/main" id="{4A683676-6959-4FC1-A3CA-6C7A8D131A88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2704828"/>
            <a:ext cx="2305050" cy="2657475"/>
            <a:chOff x="4032" y="1658"/>
            <a:chExt cx="1452" cy="1674"/>
          </a:xfrm>
        </p:grpSpPr>
        <p:grpSp>
          <p:nvGrpSpPr>
            <p:cNvPr id="118" name="Group 14">
              <a:extLst>
                <a:ext uri="{FF2B5EF4-FFF2-40B4-BE49-F238E27FC236}">
                  <a16:creationId xmlns:a16="http://schemas.microsoft.com/office/drawing/2014/main" id="{EA6B4E6C-41A4-42FD-9F78-968A0F8963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95" y="1674"/>
              <a:ext cx="1382" cy="1458"/>
              <a:chOff x="4095" y="1674"/>
              <a:chExt cx="1382" cy="1458"/>
            </a:xfrm>
          </p:grpSpPr>
          <p:sp>
            <p:nvSpPr>
              <p:cNvPr id="123" name="Line 15">
                <a:extLst>
                  <a:ext uri="{FF2B5EF4-FFF2-40B4-BE49-F238E27FC236}">
                    <a16:creationId xmlns:a16="http://schemas.microsoft.com/office/drawing/2014/main" id="{007CCF2F-B742-4DF8-B1AC-B591C19143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4" y="2633"/>
                <a:ext cx="11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4" name="Line 16">
                <a:extLst>
                  <a:ext uri="{FF2B5EF4-FFF2-40B4-BE49-F238E27FC236}">
                    <a16:creationId xmlns:a16="http://schemas.microsoft.com/office/drawing/2014/main" id="{6DD03BD3-7187-4E3E-8167-FE332714C0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64" y="1674"/>
                <a:ext cx="0" cy="95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5" name="Line 17">
                <a:extLst>
                  <a:ext uri="{FF2B5EF4-FFF2-40B4-BE49-F238E27FC236}">
                    <a16:creationId xmlns:a16="http://schemas.microsoft.com/office/drawing/2014/main" id="{5A98B2BE-21AA-4ADA-81AC-874CAF576A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95" y="2633"/>
                <a:ext cx="269" cy="49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aphicFrame>
          <p:nvGraphicFramePr>
            <p:cNvPr id="119" name="Object 18">
              <a:extLst>
                <a:ext uri="{FF2B5EF4-FFF2-40B4-BE49-F238E27FC236}">
                  <a16:creationId xmlns:a16="http://schemas.microsoft.com/office/drawing/2014/main" id="{65D06592-C768-4C29-BD73-FF7FCE30EB2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35876807"/>
                </p:ext>
              </p:extLst>
            </p:nvPr>
          </p:nvGraphicFramePr>
          <p:xfrm>
            <a:off x="4032" y="3140"/>
            <a:ext cx="14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91" name="Equation" r:id="rId3" imgW="228600" imgH="304560" progId="Equation.DSMT4">
                    <p:embed/>
                  </p:oleObj>
                </mc:Choice>
                <mc:Fallback>
                  <p:oleObj name="Equation" r:id="rId3" imgW="228600" imgH="304560" progId="Equation.DSMT4">
                    <p:embed/>
                    <p:pic>
                      <p:nvPicPr>
                        <p:cNvPr id="15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3140"/>
                          <a:ext cx="14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0" name="Object 19">
              <a:extLst>
                <a:ext uri="{FF2B5EF4-FFF2-40B4-BE49-F238E27FC236}">
                  <a16:creationId xmlns:a16="http://schemas.microsoft.com/office/drawing/2014/main" id="{4F897343-BED7-4A0F-B456-60257EE115B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86374854"/>
                </p:ext>
              </p:extLst>
            </p:nvPr>
          </p:nvGraphicFramePr>
          <p:xfrm>
            <a:off x="4180" y="2520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92" name="Equation" r:id="rId5" imgW="291960" imgH="317160" progId="Equation.DSMT4">
                    <p:embed/>
                  </p:oleObj>
                </mc:Choice>
                <mc:Fallback>
                  <p:oleObj name="Equation" r:id="rId5" imgW="291960" imgH="317160" progId="Equation.DSMT4">
                    <p:embed/>
                    <p:pic>
                      <p:nvPicPr>
                        <p:cNvPr id="16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0" y="2520"/>
                          <a:ext cx="18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1" name="Object 20">
              <a:extLst>
                <a:ext uri="{FF2B5EF4-FFF2-40B4-BE49-F238E27FC236}">
                  <a16:creationId xmlns:a16="http://schemas.microsoft.com/office/drawing/2014/main" id="{68714B7A-6D11-4B4A-8DB7-CC64399E99A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77409059"/>
                </p:ext>
              </p:extLst>
            </p:nvPr>
          </p:nvGraphicFramePr>
          <p:xfrm>
            <a:off x="5324" y="2692"/>
            <a:ext cx="16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93" name="Equation" r:id="rId7" imgW="253800" imgH="304560" progId="Equation.DSMT4">
                    <p:embed/>
                  </p:oleObj>
                </mc:Choice>
                <mc:Fallback>
                  <p:oleObj name="Equation" r:id="rId7" imgW="253800" imgH="304560" progId="Equation.DSMT4">
                    <p:embed/>
                    <p:pic>
                      <p:nvPicPr>
                        <p:cNvPr id="17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4" y="2692"/>
                          <a:ext cx="16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" name="Object 21">
              <a:extLst>
                <a:ext uri="{FF2B5EF4-FFF2-40B4-BE49-F238E27FC236}">
                  <a16:creationId xmlns:a16="http://schemas.microsoft.com/office/drawing/2014/main" id="{EF266983-52FB-4D84-836A-28D15D06728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14907377"/>
                </p:ext>
              </p:extLst>
            </p:nvPr>
          </p:nvGraphicFramePr>
          <p:xfrm>
            <a:off x="4434" y="1658"/>
            <a:ext cx="13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94" name="Equation" r:id="rId9" imgW="215640" imgH="304560" progId="Equation.DSMT4">
                    <p:embed/>
                  </p:oleObj>
                </mc:Choice>
                <mc:Fallback>
                  <p:oleObj name="Equation" r:id="rId9" imgW="215640" imgH="304560" progId="Equation.DSMT4">
                    <p:embed/>
                    <p:pic>
                      <p:nvPicPr>
                        <p:cNvPr id="18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4" y="1658"/>
                          <a:ext cx="13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15950" y="188640"/>
            <a:ext cx="4216400" cy="685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6600">
                        <a:gamma/>
                        <a:shade val="46275"/>
                        <a:invGamma/>
                      </a:srgbClr>
                    </a:gs>
                    <a:gs pos="50000">
                      <a:srgbClr val="336600"/>
                    </a:gs>
                    <a:gs pos="100000">
                      <a:srgbClr val="3366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2. 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向量的坐标表示</a:t>
            </a:r>
          </a:p>
        </p:txBody>
      </p:sp>
      <p:sp>
        <p:nvSpPr>
          <p:cNvPr id="70" name="Line 2">
            <a:extLst>
              <a:ext uri="{FF2B5EF4-FFF2-40B4-BE49-F238E27FC236}">
                <a16:creationId xmlns:a16="http://schemas.microsoft.com/office/drawing/2014/main" id="{D70BE4C1-3DD5-4357-8B49-210AA15A92AC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1025" y="4268515"/>
            <a:ext cx="1096963" cy="6096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Text Box 4">
            <a:extLst>
              <a:ext uri="{FF2B5EF4-FFF2-40B4-BE49-F238E27FC236}">
                <a16:creationId xmlns:a16="http://schemas.microsoft.com/office/drawing/2014/main" id="{232F5854-3935-44B7-9CC0-C5290DBCA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896665"/>
            <a:ext cx="365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在空间直角坐标系下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graphicFrame>
        <p:nvGraphicFramePr>
          <p:cNvPr id="72" name="Object 6">
            <a:extLst>
              <a:ext uri="{FF2B5EF4-FFF2-40B4-BE49-F238E27FC236}">
                <a16:creationId xmlns:a16="http://schemas.microsoft.com/office/drawing/2014/main" id="{B5E0B2D7-D330-46B2-83CD-B67486BC52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5751571"/>
              </p:ext>
            </p:extLst>
          </p:nvPr>
        </p:nvGraphicFramePr>
        <p:xfrm>
          <a:off x="1739900" y="2201863"/>
          <a:ext cx="1612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95" name="Equation" r:id="rId11" imgW="1612800" imgH="393480" progId="Equation.DSMT4">
                  <p:embed/>
                </p:oleObj>
              </mc:Choice>
              <mc:Fallback>
                <p:oleObj name="Equation" r:id="rId11" imgW="1612800" imgH="393480" progId="Equation.DSMT4">
                  <p:embed/>
                  <p:pic>
                    <p:nvPicPr>
                      <p:cNvPr id="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900" y="2201863"/>
                        <a:ext cx="1612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" name="Text Box 7">
            <a:extLst>
              <a:ext uri="{FF2B5EF4-FFF2-40B4-BE49-F238E27FC236}">
                <a16:creationId xmlns:a16="http://schemas.microsoft.com/office/drawing/2014/main" id="{3E26BE69-182A-4B1D-985A-F7AFF33C4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2130153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则</a:t>
            </a:r>
          </a:p>
        </p:txBody>
      </p:sp>
      <p:graphicFrame>
        <p:nvGraphicFramePr>
          <p:cNvPr id="74" name="Object 9">
            <a:extLst>
              <a:ext uri="{FF2B5EF4-FFF2-40B4-BE49-F238E27FC236}">
                <a16:creationId xmlns:a16="http://schemas.microsoft.com/office/drawing/2014/main" id="{A201DACE-8C85-4685-99DC-B5E41F7219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4507069"/>
              </p:ext>
            </p:extLst>
          </p:nvPr>
        </p:nvGraphicFramePr>
        <p:xfrm>
          <a:off x="465632" y="4297301"/>
          <a:ext cx="27305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96" name="Equation" r:id="rId13" imgW="2590560" imgH="469800" progId="Equation.3">
                  <p:embed/>
                </p:oleObj>
              </mc:Choice>
              <mc:Fallback>
                <p:oleObj name="Equation" r:id="rId13" imgW="2590560" imgH="469800" progId="Equation.3">
                  <p:embed/>
                  <p:pic>
                    <p:nvPicPr>
                      <p:cNvPr id="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632" y="4297301"/>
                        <a:ext cx="2730500" cy="495300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ct 10">
            <a:extLst>
              <a:ext uri="{FF2B5EF4-FFF2-40B4-BE49-F238E27FC236}">
                <a16:creationId xmlns:a16="http://schemas.microsoft.com/office/drawing/2014/main" id="{236C49CC-89E1-4D50-9B32-31E61DE2CB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5352260"/>
              </p:ext>
            </p:extLst>
          </p:nvPr>
        </p:nvGraphicFramePr>
        <p:xfrm>
          <a:off x="730250" y="4975376"/>
          <a:ext cx="1536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97" name="Equation" r:id="rId15" imgW="1536480" imgH="406080" progId="Equation.3">
                  <p:embed/>
                </p:oleObj>
              </mc:Choice>
              <mc:Fallback>
                <p:oleObj name="Equation" r:id="rId15" imgW="1536480" imgH="406080" progId="Equation.3">
                  <p:embed/>
                  <p:pic>
                    <p:nvPicPr>
                      <p:cNvPr id="1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0" y="4975376"/>
                        <a:ext cx="1536700" cy="406400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" name="Line 11">
            <a:extLst>
              <a:ext uri="{FF2B5EF4-FFF2-40B4-BE49-F238E27FC236}">
                <a16:creationId xmlns:a16="http://schemas.microsoft.com/office/drawing/2014/main" id="{83762FEA-CF18-40CE-827E-BB3F6DE576B6}"/>
              </a:ext>
            </a:extLst>
          </p:cNvPr>
          <p:cNvSpPr>
            <a:spLocks noChangeShapeType="1"/>
          </p:cNvSpPr>
          <p:nvPr/>
        </p:nvSpPr>
        <p:spPr bwMode="auto">
          <a:xfrm>
            <a:off x="8027988" y="3720828"/>
            <a:ext cx="0" cy="11572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Line 12">
            <a:extLst>
              <a:ext uri="{FF2B5EF4-FFF2-40B4-BE49-F238E27FC236}">
                <a16:creationId xmlns:a16="http://schemas.microsoft.com/office/drawing/2014/main" id="{964D68B0-C61D-4010-B4C2-91DFDF9473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27850" y="3704953"/>
            <a:ext cx="1096963" cy="547687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8" name="Object 23">
            <a:extLst>
              <a:ext uri="{FF2B5EF4-FFF2-40B4-BE49-F238E27FC236}">
                <a16:creationId xmlns:a16="http://schemas.microsoft.com/office/drawing/2014/main" id="{B1307B0D-FBB6-41B7-A834-F3D5C98A9D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7887412"/>
              </p:ext>
            </p:extLst>
          </p:nvPr>
        </p:nvGraphicFramePr>
        <p:xfrm>
          <a:off x="7796213" y="4899025"/>
          <a:ext cx="342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98" name="Equation" r:id="rId17" imgW="342720" imgH="380880" progId="Equation.DSMT4">
                  <p:embed/>
                </p:oleObj>
              </mc:Choice>
              <mc:Fallback>
                <p:oleObj name="Equation" r:id="rId17" imgW="342720" imgH="380880" progId="Equation.DSMT4">
                  <p:embed/>
                  <p:pic>
                    <p:nvPicPr>
                      <p:cNvPr id="23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6213" y="4899025"/>
                        <a:ext cx="3429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Object 25">
            <a:extLst>
              <a:ext uri="{FF2B5EF4-FFF2-40B4-BE49-F238E27FC236}">
                <a16:creationId xmlns:a16="http://schemas.microsoft.com/office/drawing/2014/main" id="{5E5123B0-2CDB-40FF-870A-6466A9A235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530973"/>
              </p:ext>
            </p:extLst>
          </p:nvPr>
        </p:nvGraphicFramePr>
        <p:xfrm>
          <a:off x="6642100" y="2895600"/>
          <a:ext cx="292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99" name="Equation" r:id="rId19" imgW="291960" imgH="393480" progId="Equation.DSMT4">
                  <p:embed/>
                </p:oleObj>
              </mc:Choice>
              <mc:Fallback>
                <p:oleObj name="Equation" r:id="rId19" imgW="291960" imgH="393480" progId="Equation.DSMT4">
                  <p:embed/>
                  <p:pic>
                    <p:nvPicPr>
                      <p:cNvPr id="25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2100" y="2895600"/>
                        <a:ext cx="292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" name="Line 26">
            <a:extLst>
              <a:ext uri="{FF2B5EF4-FFF2-40B4-BE49-F238E27FC236}">
                <a16:creationId xmlns:a16="http://schemas.microsoft.com/office/drawing/2014/main" id="{E1D31084-CAF0-4200-920F-96C6A7FFFC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48463" y="4252640"/>
            <a:ext cx="182562" cy="304800"/>
          </a:xfrm>
          <a:prstGeom prst="line">
            <a:avLst/>
          </a:prstGeom>
          <a:noFill/>
          <a:ln w="28575">
            <a:solidFill>
              <a:srgbClr val="66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Line 27">
            <a:extLst>
              <a:ext uri="{FF2B5EF4-FFF2-40B4-BE49-F238E27FC236}">
                <a16:creationId xmlns:a16="http://schemas.microsoft.com/office/drawing/2014/main" id="{EED98F53-DED5-4822-B32E-53023845E40A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1025" y="4252640"/>
            <a:ext cx="427038" cy="0"/>
          </a:xfrm>
          <a:prstGeom prst="line">
            <a:avLst/>
          </a:prstGeom>
          <a:noFill/>
          <a:ln w="28575">
            <a:solidFill>
              <a:srgbClr val="66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Line 28">
            <a:extLst>
              <a:ext uri="{FF2B5EF4-FFF2-40B4-BE49-F238E27FC236}">
                <a16:creationId xmlns:a16="http://schemas.microsoft.com/office/drawing/2014/main" id="{20938315-2F29-4700-8974-AA9F121668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1025" y="3808140"/>
            <a:ext cx="0" cy="460375"/>
          </a:xfrm>
          <a:prstGeom prst="line">
            <a:avLst/>
          </a:prstGeom>
          <a:noFill/>
          <a:ln w="28575">
            <a:solidFill>
              <a:srgbClr val="66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3" name="Object 29">
            <a:extLst>
              <a:ext uri="{FF2B5EF4-FFF2-40B4-BE49-F238E27FC236}">
                <a16:creationId xmlns:a16="http://schemas.microsoft.com/office/drawing/2014/main" id="{64B37F27-1F49-4A85-9F5C-0D7CA11AE3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5162029"/>
              </p:ext>
            </p:extLst>
          </p:nvPr>
        </p:nvGraphicFramePr>
        <p:xfrm>
          <a:off x="6411913" y="4254500"/>
          <a:ext cx="203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00" name="Equation" r:id="rId21" imgW="203040" imgH="380880" progId="Equation.DSMT4">
                  <p:embed/>
                </p:oleObj>
              </mc:Choice>
              <mc:Fallback>
                <p:oleObj name="Equation" r:id="rId21" imgW="203040" imgH="380880" progId="Equation.DSMT4">
                  <p:embed/>
                  <p:pic>
                    <p:nvPicPr>
                      <p:cNvPr id="29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1913" y="4254500"/>
                        <a:ext cx="203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Object 30">
            <a:extLst>
              <a:ext uri="{FF2B5EF4-FFF2-40B4-BE49-F238E27FC236}">
                <a16:creationId xmlns:a16="http://schemas.microsoft.com/office/drawing/2014/main" id="{C275E9AC-6F7C-458E-AE22-304B78B779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3673931"/>
              </p:ext>
            </p:extLst>
          </p:nvPr>
        </p:nvGraphicFramePr>
        <p:xfrm>
          <a:off x="7086600" y="3813175"/>
          <a:ext cx="241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01" name="Equation" r:id="rId23" imgW="241200" imgH="457200" progId="Equation.DSMT4">
                  <p:embed/>
                </p:oleObj>
              </mc:Choice>
              <mc:Fallback>
                <p:oleObj name="Equation" r:id="rId23" imgW="241200" imgH="457200" progId="Equation.DSMT4">
                  <p:embed/>
                  <p:pic>
                    <p:nvPicPr>
                      <p:cNvPr id="3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3813175"/>
                        <a:ext cx="241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Object 31">
            <a:extLst>
              <a:ext uri="{FF2B5EF4-FFF2-40B4-BE49-F238E27FC236}">
                <a16:creationId xmlns:a16="http://schemas.microsoft.com/office/drawing/2014/main" id="{A1BFCD8D-A4C6-47F6-9E14-75663AB580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3414865"/>
              </p:ext>
            </p:extLst>
          </p:nvPr>
        </p:nvGraphicFramePr>
        <p:xfrm>
          <a:off x="6581775" y="3705225"/>
          <a:ext cx="241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02" name="Equation" r:id="rId25" imgW="241200" imgH="406080" progId="Equation.DSMT4">
                  <p:embed/>
                </p:oleObj>
              </mc:Choice>
              <mc:Fallback>
                <p:oleObj name="Equation" r:id="rId25" imgW="241200" imgH="406080" progId="Equation.DSMT4">
                  <p:embed/>
                  <p:pic>
                    <p:nvPicPr>
                      <p:cNvPr id="31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1775" y="3705225"/>
                        <a:ext cx="241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" name="Line 32">
            <a:extLst>
              <a:ext uri="{FF2B5EF4-FFF2-40B4-BE49-F238E27FC236}">
                <a16:creationId xmlns:a16="http://schemas.microsoft.com/office/drawing/2014/main" id="{B178C4ED-969B-42EF-BCCC-FBB775CAB74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65900" y="4878115"/>
            <a:ext cx="146208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Line 34">
            <a:extLst>
              <a:ext uri="{FF2B5EF4-FFF2-40B4-BE49-F238E27FC236}">
                <a16:creationId xmlns:a16="http://schemas.microsoft.com/office/drawing/2014/main" id="{6CE6E679-7AD0-4CE3-9123-A65BA744F1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1025" y="3111228"/>
            <a:ext cx="1096963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8" name="Object 35">
            <a:extLst>
              <a:ext uri="{FF2B5EF4-FFF2-40B4-BE49-F238E27FC236}">
                <a16:creationId xmlns:a16="http://schemas.microsoft.com/office/drawing/2014/main" id="{61B79805-7023-4FC4-8C7A-5F98B73449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4815709"/>
              </p:ext>
            </p:extLst>
          </p:nvPr>
        </p:nvGraphicFramePr>
        <p:xfrm>
          <a:off x="6191250" y="4595813"/>
          <a:ext cx="292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03" name="Equation" r:id="rId27" imgW="291960" imgH="393480" progId="Equation.DSMT4">
                  <p:embed/>
                </p:oleObj>
              </mc:Choice>
              <mc:Fallback>
                <p:oleObj name="Equation" r:id="rId27" imgW="291960" imgH="393480" progId="Equation.DSMT4">
                  <p:embed/>
                  <p:pic>
                    <p:nvPicPr>
                      <p:cNvPr id="35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250" y="4595813"/>
                        <a:ext cx="292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" name="Line 36">
            <a:extLst>
              <a:ext uri="{FF2B5EF4-FFF2-40B4-BE49-F238E27FC236}">
                <a16:creationId xmlns:a16="http://schemas.microsoft.com/office/drawing/2014/main" id="{5A77780A-076C-44DF-A912-C0AB4B6AB2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27988" y="3720828"/>
            <a:ext cx="0" cy="1157287"/>
          </a:xfrm>
          <a:prstGeom prst="line">
            <a:avLst/>
          </a:prstGeom>
          <a:noFill/>
          <a:ln w="19050">
            <a:solidFill>
              <a:srgbClr val="66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0" name="Object 37">
            <a:extLst>
              <a:ext uri="{FF2B5EF4-FFF2-40B4-BE49-F238E27FC236}">
                <a16:creationId xmlns:a16="http://schemas.microsoft.com/office/drawing/2014/main" id="{58F0608F-BECA-4685-9331-82C75FF9D4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5980395"/>
              </p:ext>
            </p:extLst>
          </p:nvPr>
        </p:nvGraphicFramePr>
        <p:xfrm>
          <a:off x="533400" y="1528763"/>
          <a:ext cx="6451600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04" name="Equation" r:id="rId29" imgW="6413400" imgH="482400" progId="Equation.DSMT4">
                  <p:embed/>
                </p:oleObj>
              </mc:Choice>
              <mc:Fallback>
                <p:oleObj name="Equation" r:id="rId29" imgW="6413400" imgH="482400" progId="Equation.DSMT4">
                  <p:embed/>
                  <p:pic>
                    <p:nvPicPr>
                      <p:cNvPr id="37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528763"/>
                        <a:ext cx="6451600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" name="Text Box 38">
            <a:extLst>
              <a:ext uri="{FF2B5EF4-FFF2-40B4-BE49-F238E27FC236}">
                <a16:creationId xmlns:a16="http://schemas.microsoft.com/office/drawing/2014/main" id="{E4D0ED04-505A-42E2-A037-76A38E8A0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06824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的坐标为</a:t>
            </a:r>
          </a:p>
        </p:txBody>
      </p:sp>
      <p:sp>
        <p:nvSpPr>
          <p:cNvPr id="92" name="Line 39">
            <a:extLst>
              <a:ext uri="{FF2B5EF4-FFF2-40B4-BE49-F238E27FC236}">
                <a16:creationId xmlns:a16="http://schemas.microsoft.com/office/drawing/2014/main" id="{D891531B-E6B8-449D-B36C-B6B0806AD896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33506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3" name="Object 43">
            <a:extLst>
              <a:ext uri="{FF2B5EF4-FFF2-40B4-BE49-F238E27FC236}">
                <a16:creationId xmlns:a16="http://schemas.microsoft.com/office/drawing/2014/main" id="{F69755C1-A18F-41DD-A13D-6F48BE579E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8936849"/>
              </p:ext>
            </p:extLst>
          </p:nvPr>
        </p:nvGraphicFramePr>
        <p:xfrm>
          <a:off x="387350" y="5538788"/>
          <a:ext cx="34417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05" name="Equation" r:id="rId31" imgW="3441600" imgH="482400" progId="Equation.DSMT4">
                  <p:embed/>
                </p:oleObj>
              </mc:Choice>
              <mc:Fallback>
                <p:oleObj name="Equation" r:id="rId31" imgW="3441600" imgH="482400" progId="Equation.DSMT4">
                  <p:embed/>
                  <p:pic>
                    <p:nvPicPr>
                      <p:cNvPr id="43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350" y="5538788"/>
                        <a:ext cx="34417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" name="Object 44">
            <a:extLst>
              <a:ext uri="{FF2B5EF4-FFF2-40B4-BE49-F238E27FC236}">
                <a16:creationId xmlns:a16="http://schemas.microsoft.com/office/drawing/2014/main" id="{F1EF00C3-2206-4D2F-9A9F-EBDC0003EF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6323231"/>
              </p:ext>
            </p:extLst>
          </p:nvPr>
        </p:nvGraphicFramePr>
        <p:xfrm>
          <a:off x="7480300" y="3602038"/>
          <a:ext cx="228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06" name="Equation" r:id="rId33" imgW="228600" imgH="393480" progId="Equation.DSMT4">
                  <p:embed/>
                </p:oleObj>
              </mc:Choice>
              <mc:Fallback>
                <p:oleObj name="Equation" r:id="rId33" imgW="228600" imgH="393480" progId="Equation.DSMT4">
                  <p:embed/>
                  <p:pic>
                    <p:nvPicPr>
                      <p:cNvPr id="44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0300" y="3602038"/>
                        <a:ext cx="228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5" name="Group 49">
            <a:extLst>
              <a:ext uri="{FF2B5EF4-FFF2-40B4-BE49-F238E27FC236}">
                <a16:creationId xmlns:a16="http://schemas.microsoft.com/office/drawing/2014/main" id="{C212DD9B-59DD-464E-B6DB-DEA0E1D2EE37}"/>
              </a:ext>
            </a:extLst>
          </p:cNvPr>
          <p:cNvGrpSpPr>
            <a:grpSpLocks/>
          </p:cNvGrpSpPr>
          <p:nvPr/>
        </p:nvGrpSpPr>
        <p:grpSpPr bwMode="auto">
          <a:xfrm>
            <a:off x="895350" y="2852465"/>
            <a:ext cx="2463800" cy="433388"/>
            <a:chOff x="564" y="1904"/>
            <a:chExt cx="1552" cy="273"/>
          </a:xfrm>
        </p:grpSpPr>
        <p:graphicFrame>
          <p:nvGraphicFramePr>
            <p:cNvPr id="96" name="Object 50">
              <a:extLst>
                <a:ext uri="{FF2B5EF4-FFF2-40B4-BE49-F238E27FC236}">
                  <a16:creationId xmlns:a16="http://schemas.microsoft.com/office/drawing/2014/main" id="{193684DB-1B77-44CB-A601-C061018831A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97613071"/>
                </p:ext>
              </p:extLst>
            </p:nvPr>
          </p:nvGraphicFramePr>
          <p:xfrm>
            <a:off x="564" y="1929"/>
            <a:ext cx="155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07" name="Equation" r:id="rId35" imgW="2463480" imgH="393480" progId="Equation.DSMT4">
                    <p:embed/>
                  </p:oleObj>
                </mc:Choice>
                <mc:Fallback>
                  <p:oleObj name="Equation" r:id="rId35" imgW="2463480" imgH="393480" progId="Equation.DSMT4">
                    <p:embed/>
                    <p:pic>
                      <p:nvPicPr>
                        <p:cNvPr id="5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4" y="1929"/>
                          <a:ext cx="1552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7" name="Line 51">
              <a:extLst>
                <a:ext uri="{FF2B5EF4-FFF2-40B4-BE49-F238E27FC236}">
                  <a16:creationId xmlns:a16="http://schemas.microsoft.com/office/drawing/2014/main" id="{6ACFE043-9502-4D1D-815A-3DC4A9A5B2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1904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8" name="Line 52">
              <a:extLst>
                <a:ext uri="{FF2B5EF4-FFF2-40B4-BE49-F238E27FC236}">
                  <a16:creationId xmlns:a16="http://schemas.microsoft.com/office/drawing/2014/main" id="{C38C27CC-867D-4472-8BE7-EA3D9BFE4D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1904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9" name="Line 53">
              <a:extLst>
                <a:ext uri="{FF2B5EF4-FFF2-40B4-BE49-F238E27FC236}">
                  <a16:creationId xmlns:a16="http://schemas.microsoft.com/office/drawing/2014/main" id="{4F45906C-1A0D-47AC-9C75-1DCD97C800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904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00" name="Group 54">
            <a:extLst>
              <a:ext uri="{FF2B5EF4-FFF2-40B4-BE49-F238E27FC236}">
                <a16:creationId xmlns:a16="http://schemas.microsoft.com/office/drawing/2014/main" id="{A1DED6F6-0C71-483D-AC91-51A00090552E}"/>
              </a:ext>
            </a:extLst>
          </p:cNvPr>
          <p:cNvGrpSpPr>
            <a:grpSpLocks/>
          </p:cNvGrpSpPr>
          <p:nvPr/>
        </p:nvGrpSpPr>
        <p:grpSpPr bwMode="auto">
          <a:xfrm>
            <a:off x="3549650" y="2852465"/>
            <a:ext cx="2457450" cy="433388"/>
            <a:chOff x="2236" y="1904"/>
            <a:chExt cx="1548" cy="273"/>
          </a:xfrm>
        </p:grpSpPr>
        <p:graphicFrame>
          <p:nvGraphicFramePr>
            <p:cNvPr id="101" name="Object 55">
              <a:extLst>
                <a:ext uri="{FF2B5EF4-FFF2-40B4-BE49-F238E27FC236}">
                  <a16:creationId xmlns:a16="http://schemas.microsoft.com/office/drawing/2014/main" id="{5F7DC583-C5CB-4F39-B83A-CD3C364E42E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77033968"/>
                </p:ext>
              </p:extLst>
            </p:nvPr>
          </p:nvGraphicFramePr>
          <p:xfrm>
            <a:off x="2236" y="1929"/>
            <a:ext cx="151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08" name="Equation" r:id="rId37" imgW="2400120" imgH="393480" progId="Equation.DSMT4">
                    <p:embed/>
                  </p:oleObj>
                </mc:Choice>
                <mc:Fallback>
                  <p:oleObj name="Equation" r:id="rId37" imgW="2400120" imgH="393480" progId="Equation.DSMT4">
                    <p:embed/>
                    <p:pic>
                      <p:nvPicPr>
                        <p:cNvPr id="55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6" y="1929"/>
                          <a:ext cx="1512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" name="Line 56">
              <a:extLst>
                <a:ext uri="{FF2B5EF4-FFF2-40B4-BE49-F238E27FC236}">
                  <a16:creationId xmlns:a16="http://schemas.microsoft.com/office/drawing/2014/main" id="{ED050EEC-6C00-4E6C-AC79-FBB6634D4C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1904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3" name="Line 57">
              <a:extLst>
                <a:ext uri="{FF2B5EF4-FFF2-40B4-BE49-F238E27FC236}">
                  <a16:creationId xmlns:a16="http://schemas.microsoft.com/office/drawing/2014/main" id="{817B9708-6125-4090-8879-47B9498523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904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4" name="Line 58">
              <a:extLst>
                <a:ext uri="{FF2B5EF4-FFF2-40B4-BE49-F238E27FC236}">
                  <a16:creationId xmlns:a16="http://schemas.microsoft.com/office/drawing/2014/main" id="{48EC6C35-73AD-49B7-AD2F-544D82E5A5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904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05" name="Group 66">
            <a:extLst>
              <a:ext uri="{FF2B5EF4-FFF2-40B4-BE49-F238E27FC236}">
                <a16:creationId xmlns:a16="http://schemas.microsoft.com/office/drawing/2014/main" id="{F7E9D026-A32D-4212-8FFD-C5F563AEBCF5}"/>
              </a:ext>
            </a:extLst>
          </p:cNvPr>
          <p:cNvGrpSpPr>
            <a:grpSpLocks/>
          </p:cNvGrpSpPr>
          <p:nvPr/>
        </p:nvGrpSpPr>
        <p:grpSpPr bwMode="auto">
          <a:xfrm>
            <a:off x="1466850" y="3557315"/>
            <a:ext cx="1333500" cy="460375"/>
            <a:chOff x="924" y="2348"/>
            <a:chExt cx="840" cy="290"/>
          </a:xfrm>
        </p:grpSpPr>
        <p:graphicFrame>
          <p:nvGraphicFramePr>
            <p:cNvPr id="106" name="Object 67">
              <a:extLst>
                <a:ext uri="{FF2B5EF4-FFF2-40B4-BE49-F238E27FC236}">
                  <a16:creationId xmlns:a16="http://schemas.microsoft.com/office/drawing/2014/main" id="{1A9DDA56-48AD-4E5B-9249-657FB76C050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88994602"/>
                </p:ext>
              </p:extLst>
            </p:nvPr>
          </p:nvGraphicFramePr>
          <p:xfrm>
            <a:off x="924" y="2348"/>
            <a:ext cx="840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09" name="Equation" r:id="rId39" imgW="1333440" imgH="457200" progId="Equation.DSMT4">
                    <p:embed/>
                  </p:oleObj>
                </mc:Choice>
                <mc:Fallback>
                  <p:oleObj name="Equation" r:id="rId39" imgW="1333440" imgH="457200" progId="Equation.DSMT4">
                    <p:embed/>
                    <p:pic>
                      <p:nvPicPr>
                        <p:cNvPr id="60" name="Object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4" y="2348"/>
                          <a:ext cx="840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7" name="Line 68">
              <a:extLst>
                <a:ext uri="{FF2B5EF4-FFF2-40B4-BE49-F238E27FC236}">
                  <a16:creationId xmlns:a16="http://schemas.microsoft.com/office/drawing/2014/main" id="{0E6B4446-58A3-4C46-BE22-EF1A7155DB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35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08" name="Group 69">
            <a:extLst>
              <a:ext uri="{FF2B5EF4-FFF2-40B4-BE49-F238E27FC236}">
                <a16:creationId xmlns:a16="http://schemas.microsoft.com/office/drawing/2014/main" id="{2EDA53E1-2689-4535-94C6-68A07CF47C50}"/>
              </a:ext>
            </a:extLst>
          </p:cNvPr>
          <p:cNvGrpSpPr>
            <a:grpSpLocks/>
          </p:cNvGrpSpPr>
          <p:nvPr/>
        </p:nvGrpSpPr>
        <p:grpSpPr bwMode="auto">
          <a:xfrm>
            <a:off x="2997200" y="3563665"/>
            <a:ext cx="1397000" cy="463550"/>
            <a:chOff x="1888" y="2352"/>
            <a:chExt cx="880" cy="292"/>
          </a:xfrm>
        </p:grpSpPr>
        <p:graphicFrame>
          <p:nvGraphicFramePr>
            <p:cNvPr id="109" name="Object 70">
              <a:extLst>
                <a:ext uri="{FF2B5EF4-FFF2-40B4-BE49-F238E27FC236}">
                  <a16:creationId xmlns:a16="http://schemas.microsoft.com/office/drawing/2014/main" id="{F317D8AF-E7BE-4CC0-BC99-AE124CC6BD1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79917480"/>
                </p:ext>
              </p:extLst>
            </p:nvPr>
          </p:nvGraphicFramePr>
          <p:xfrm>
            <a:off x="1888" y="2354"/>
            <a:ext cx="880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10" name="Equation" r:id="rId41" imgW="1396800" imgH="457200" progId="Equation.DSMT4">
                    <p:embed/>
                  </p:oleObj>
                </mc:Choice>
                <mc:Fallback>
                  <p:oleObj name="Equation" r:id="rId41" imgW="1396800" imgH="457200" progId="Equation.DSMT4">
                    <p:embed/>
                    <p:pic>
                      <p:nvPicPr>
                        <p:cNvPr id="63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8" y="2354"/>
                          <a:ext cx="880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0" name="Line 71">
              <a:extLst>
                <a:ext uri="{FF2B5EF4-FFF2-40B4-BE49-F238E27FC236}">
                  <a16:creationId xmlns:a16="http://schemas.microsoft.com/office/drawing/2014/main" id="{D877B259-0920-45B4-88FE-710A3D5086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35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11" name="Group 72">
            <a:extLst>
              <a:ext uri="{FF2B5EF4-FFF2-40B4-BE49-F238E27FC236}">
                <a16:creationId xmlns:a16="http://schemas.microsoft.com/office/drawing/2014/main" id="{291757FA-CB8A-462A-9AA0-AE95C5623951}"/>
              </a:ext>
            </a:extLst>
          </p:cNvPr>
          <p:cNvGrpSpPr>
            <a:grpSpLocks/>
          </p:cNvGrpSpPr>
          <p:nvPr/>
        </p:nvGrpSpPr>
        <p:grpSpPr bwMode="auto">
          <a:xfrm>
            <a:off x="4597400" y="3539853"/>
            <a:ext cx="1320800" cy="485775"/>
            <a:chOff x="2896" y="2337"/>
            <a:chExt cx="832" cy="306"/>
          </a:xfrm>
        </p:grpSpPr>
        <p:graphicFrame>
          <p:nvGraphicFramePr>
            <p:cNvPr id="112" name="Object 73">
              <a:extLst>
                <a:ext uri="{FF2B5EF4-FFF2-40B4-BE49-F238E27FC236}">
                  <a16:creationId xmlns:a16="http://schemas.microsoft.com/office/drawing/2014/main" id="{F80468C6-25FA-4C8D-97C0-43C5A86FC09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10912096"/>
                </p:ext>
              </p:extLst>
            </p:nvPr>
          </p:nvGraphicFramePr>
          <p:xfrm>
            <a:off x="2896" y="2337"/>
            <a:ext cx="832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11" name="Equation" r:id="rId43" imgW="1320480" imgH="482400" progId="Equation.DSMT4">
                    <p:embed/>
                  </p:oleObj>
                </mc:Choice>
                <mc:Fallback>
                  <p:oleObj name="Equation" r:id="rId43" imgW="1320480" imgH="482400" progId="Equation.DSMT4">
                    <p:embed/>
                    <p:pic>
                      <p:nvPicPr>
                        <p:cNvPr id="66" name="Object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6" y="2337"/>
                          <a:ext cx="832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" name="Line 74">
              <a:extLst>
                <a:ext uri="{FF2B5EF4-FFF2-40B4-BE49-F238E27FC236}">
                  <a16:creationId xmlns:a16="http://schemas.microsoft.com/office/drawing/2014/main" id="{319E40C2-F8FD-4270-BB9A-3444DD392B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235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14" name="TextBox 67">
            <a:extLst>
              <a:ext uri="{FF2B5EF4-FFF2-40B4-BE49-F238E27FC236}">
                <a16:creationId xmlns:a16="http://schemas.microsoft.com/office/drawing/2014/main" id="{0E6510D8-5B96-4DF7-81DB-513EC0147B06}"/>
              </a:ext>
            </a:extLst>
          </p:cNvPr>
          <p:cNvSpPr txBox="1"/>
          <p:nvPr/>
        </p:nvSpPr>
        <p:spPr bwMode="auto">
          <a:xfrm>
            <a:off x="3253282" y="4283341"/>
            <a:ext cx="27061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——</a:t>
            </a: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分解式表示</a:t>
            </a:r>
          </a:p>
        </p:txBody>
      </p:sp>
      <p:sp>
        <p:nvSpPr>
          <p:cNvPr id="115" name="TextBox 68">
            <a:extLst>
              <a:ext uri="{FF2B5EF4-FFF2-40B4-BE49-F238E27FC236}">
                <a16:creationId xmlns:a16="http://schemas.microsoft.com/office/drawing/2014/main" id="{624749DB-4377-49C5-9D48-DDA30708BA52}"/>
              </a:ext>
            </a:extLst>
          </p:cNvPr>
          <p:cNvSpPr txBox="1"/>
          <p:nvPr/>
        </p:nvSpPr>
        <p:spPr bwMode="auto">
          <a:xfrm>
            <a:off x="3260429" y="4916966"/>
            <a:ext cx="27061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——</a:t>
            </a: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坐标式表示</a:t>
            </a:r>
          </a:p>
        </p:txBody>
      </p:sp>
      <p:sp>
        <p:nvSpPr>
          <p:cNvPr id="116" name="Text Box 8">
            <a:extLst>
              <a:ext uri="{FF2B5EF4-FFF2-40B4-BE49-F238E27FC236}">
                <a16:creationId xmlns:a16="http://schemas.microsoft.com/office/drawing/2014/main" id="{31628269-D09F-4FE1-A446-DCA558813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0733" y="5531371"/>
            <a:ext cx="464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沿三个坐标轴方向的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分向量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1825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1" grpId="0" autoUpdateAnimBg="0"/>
      <p:bldP spid="73" grpId="0" autoUpdateAnimBg="0"/>
      <p:bldP spid="76" grpId="0" animBg="1"/>
      <p:bldP spid="77" grpId="0" animBg="1"/>
      <p:bldP spid="80" grpId="0" animBg="1"/>
      <p:bldP spid="81" grpId="0" animBg="1"/>
      <p:bldP spid="82" grpId="0" animBg="1"/>
      <p:bldP spid="86" grpId="0" animBg="1"/>
      <p:bldP spid="87" grpId="0" animBg="1"/>
      <p:bldP spid="89" grpId="0" animBg="1"/>
      <p:bldP spid="91" grpId="0" autoUpdateAnimBg="0"/>
      <p:bldP spid="92" grpId="0" animBg="1"/>
      <p:bldP spid="114" grpId="0"/>
      <p:bldP spid="115" grpId="0"/>
      <p:bldP spid="116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539688" y="137706"/>
            <a:ext cx="678180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四、利用坐标作向量的线性运算</a:t>
            </a: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>
          <a:xfrm>
            <a:off x="663470" y="747306"/>
            <a:ext cx="8373026" cy="685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6600">
                        <a:gamma/>
                        <a:shade val="46275"/>
                        <a:invGamma/>
                      </a:srgbClr>
                    </a:gs>
                    <a:gs pos="50000">
                      <a:srgbClr val="336600"/>
                    </a:gs>
                    <a:gs pos="100000">
                      <a:srgbClr val="3366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1.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向量的线性运算、共线向量的表示</a:t>
            </a:r>
          </a:p>
        </p:txBody>
      </p:sp>
      <p:sp>
        <p:nvSpPr>
          <p:cNvPr id="29" name="Text Box 3">
            <a:extLst>
              <a:ext uri="{FF2B5EF4-FFF2-40B4-BE49-F238E27FC236}">
                <a16:creationId xmlns:a16="http://schemas.microsoft.com/office/drawing/2014/main" id="{F7C8B1C7-C0E8-4F9D-85AA-D490292D51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632" y="1460513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设</a:t>
            </a:r>
          </a:p>
        </p:txBody>
      </p:sp>
      <p:graphicFrame>
        <p:nvGraphicFramePr>
          <p:cNvPr id="30" name="Object 4">
            <a:extLst>
              <a:ext uri="{FF2B5EF4-FFF2-40B4-BE49-F238E27FC236}">
                <a16:creationId xmlns:a16="http://schemas.microsoft.com/office/drawing/2014/main" id="{95CBCED4-290B-4CB5-99B6-CCB7D641E0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4924596"/>
              </p:ext>
            </p:extLst>
          </p:nvPr>
        </p:nvGraphicFramePr>
        <p:xfrm>
          <a:off x="1167044" y="1485913"/>
          <a:ext cx="221615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8" name="Equation" r:id="rId3" imgW="2222280" imgH="469800" progId="Equation.DSMT4">
                  <p:embed/>
                </p:oleObj>
              </mc:Choice>
              <mc:Fallback>
                <p:oleObj name="Equation" r:id="rId3" imgW="2222280" imgH="469800" progId="Equation.DSMT4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7044" y="1485913"/>
                        <a:ext cx="2216150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5">
            <a:extLst>
              <a:ext uri="{FF2B5EF4-FFF2-40B4-BE49-F238E27FC236}">
                <a16:creationId xmlns:a16="http://schemas.microsoft.com/office/drawing/2014/main" id="{FD1C570D-F657-4E21-B1E9-E9BE56DF12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1851402"/>
              </p:ext>
            </p:extLst>
          </p:nvPr>
        </p:nvGraphicFramePr>
        <p:xfrm>
          <a:off x="3757844" y="1453369"/>
          <a:ext cx="2133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9" name="Equation" r:id="rId5" imgW="2133360" imgH="533160" progId="Equation.DSMT4">
                  <p:embed/>
                </p:oleObj>
              </mc:Choice>
              <mc:Fallback>
                <p:oleObj name="Equation" r:id="rId5" imgW="2133360" imgH="53316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7844" y="1453369"/>
                        <a:ext cx="2133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 Box 6">
            <a:extLst>
              <a:ext uri="{FF2B5EF4-FFF2-40B4-BE49-F238E27FC236}">
                <a16:creationId xmlns:a16="http://schemas.microsoft.com/office/drawing/2014/main" id="{59820CD6-19F1-4AE2-B44B-24F079BC3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2232" y="1460513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则</a:t>
            </a:r>
          </a:p>
        </p:txBody>
      </p:sp>
      <p:graphicFrame>
        <p:nvGraphicFramePr>
          <p:cNvPr id="33" name="Object 7">
            <a:extLst>
              <a:ext uri="{FF2B5EF4-FFF2-40B4-BE49-F238E27FC236}">
                <a16:creationId xmlns:a16="http://schemas.microsoft.com/office/drawing/2014/main" id="{633FFC95-CEB9-45F1-A26D-1545051D6C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6973781"/>
              </p:ext>
            </p:extLst>
          </p:nvPr>
        </p:nvGraphicFramePr>
        <p:xfrm>
          <a:off x="1948094" y="2157833"/>
          <a:ext cx="1041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0" name="Equation" r:id="rId7" imgW="1041120" imgH="482400" progId="Equation.DSMT4">
                  <p:embed/>
                </p:oleObj>
              </mc:Choice>
              <mc:Fallback>
                <p:oleObj name="Equation" r:id="rId7" imgW="1041120" imgH="482400" progId="Equation.DSMT4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8094" y="2157833"/>
                        <a:ext cx="1041400" cy="4826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8">
            <a:extLst>
              <a:ext uri="{FF2B5EF4-FFF2-40B4-BE49-F238E27FC236}">
                <a16:creationId xmlns:a16="http://schemas.microsoft.com/office/drawing/2014/main" id="{0C4D6141-DF75-41E9-952E-CD12650908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3368620"/>
              </p:ext>
            </p:extLst>
          </p:nvPr>
        </p:nvGraphicFramePr>
        <p:xfrm>
          <a:off x="2989494" y="2152277"/>
          <a:ext cx="3390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1" name="Equation" r:id="rId9" imgW="3390840" imgH="469800" progId="Equation.DSMT4">
                  <p:embed/>
                </p:oleObj>
              </mc:Choice>
              <mc:Fallback>
                <p:oleObj name="Equation" r:id="rId9" imgW="3390840" imgH="469800" progId="Equation.DSMT4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9494" y="2152277"/>
                        <a:ext cx="3390900" cy="4699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9">
            <a:extLst>
              <a:ext uri="{FF2B5EF4-FFF2-40B4-BE49-F238E27FC236}">
                <a16:creationId xmlns:a16="http://schemas.microsoft.com/office/drawing/2014/main" id="{82FD922B-26F5-4EA2-8E2A-7439A00BE4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2256525"/>
              </p:ext>
            </p:extLst>
          </p:nvPr>
        </p:nvGraphicFramePr>
        <p:xfrm>
          <a:off x="2214794" y="2818150"/>
          <a:ext cx="774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2" name="Equation" r:id="rId11" imgW="774360" imgH="393480" progId="Equation.DSMT4">
                  <p:embed/>
                </p:oleObj>
              </mc:Choice>
              <mc:Fallback>
                <p:oleObj name="Equation" r:id="rId11" imgW="774360" imgH="393480" progId="Equation.DSMT4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794" y="2818150"/>
                        <a:ext cx="774700" cy="39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10">
            <a:extLst>
              <a:ext uri="{FF2B5EF4-FFF2-40B4-BE49-F238E27FC236}">
                <a16:creationId xmlns:a16="http://schemas.microsoft.com/office/drawing/2014/main" id="{EAF770E6-ACA4-4817-947A-C4CF5E173E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8756258"/>
              </p:ext>
            </p:extLst>
          </p:nvPr>
        </p:nvGraphicFramePr>
        <p:xfrm>
          <a:off x="2989494" y="2792103"/>
          <a:ext cx="2298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3" name="Equation" r:id="rId13" imgW="2298600" imgH="469800" progId="Equation.DSMT4">
                  <p:embed/>
                </p:oleObj>
              </mc:Choice>
              <mc:Fallback>
                <p:oleObj name="Equation" r:id="rId13" imgW="2298600" imgH="469800" progId="Equation.DSMT4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9494" y="2792103"/>
                        <a:ext cx="2298700" cy="4699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11">
            <a:extLst>
              <a:ext uri="{FF2B5EF4-FFF2-40B4-BE49-F238E27FC236}">
                <a16:creationId xmlns:a16="http://schemas.microsoft.com/office/drawing/2014/main" id="{D846BE70-53E3-4044-8B8F-336A681E8F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1861700"/>
              </p:ext>
            </p:extLst>
          </p:nvPr>
        </p:nvGraphicFramePr>
        <p:xfrm>
          <a:off x="1655885" y="4544864"/>
          <a:ext cx="698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4" name="Equation" r:id="rId15" imgW="698400" imgH="482400" progId="Equation.DSMT4">
                  <p:embed/>
                </p:oleObj>
              </mc:Choice>
              <mc:Fallback>
                <p:oleObj name="Equation" r:id="rId15" imgW="698400" imgH="482400" progId="Equation.DSMT4">
                  <p:embed/>
                  <p:pic>
                    <p:nvPicPr>
                      <p:cNvPr id="1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885" y="4544864"/>
                        <a:ext cx="6985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12">
            <a:extLst>
              <a:ext uri="{FF2B5EF4-FFF2-40B4-BE49-F238E27FC236}">
                <a16:creationId xmlns:a16="http://schemas.microsoft.com/office/drawing/2014/main" id="{483C3C6B-0338-40B0-84EE-DC177F5145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9658541"/>
              </p:ext>
            </p:extLst>
          </p:nvPr>
        </p:nvGraphicFramePr>
        <p:xfrm>
          <a:off x="779586" y="3887614"/>
          <a:ext cx="1676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5" name="Equation" r:id="rId17" imgW="1676160" imgH="482400" progId="Equation.DSMT4">
                  <p:embed/>
                </p:oleObj>
              </mc:Choice>
              <mc:Fallback>
                <p:oleObj name="Equation" r:id="rId17" imgW="1676160" imgH="482400" progId="Equation.DSMT4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586" y="3887614"/>
                        <a:ext cx="1676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Line 13">
            <a:extLst>
              <a:ext uri="{FF2B5EF4-FFF2-40B4-BE49-F238E27FC236}">
                <a16:creationId xmlns:a16="http://schemas.microsoft.com/office/drawing/2014/main" id="{89C0101C-364F-4A1C-B422-BE2DD3A8A8E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7673" y="4740772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Line 14">
            <a:extLst>
              <a:ext uri="{FF2B5EF4-FFF2-40B4-BE49-F238E27FC236}">
                <a16:creationId xmlns:a16="http://schemas.microsoft.com/office/drawing/2014/main" id="{704476D9-3EFB-4EE3-B8E2-56AAF34C90B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87673" y="4856659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Line 15">
            <a:extLst>
              <a:ext uri="{FF2B5EF4-FFF2-40B4-BE49-F238E27FC236}">
                <a16:creationId xmlns:a16="http://schemas.microsoft.com/office/drawing/2014/main" id="{76F8B642-4C8C-48E5-B0B0-E80B56F3226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7673" y="5483722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Line 16">
            <a:extLst>
              <a:ext uri="{FF2B5EF4-FFF2-40B4-BE49-F238E27FC236}">
                <a16:creationId xmlns:a16="http://schemas.microsoft.com/office/drawing/2014/main" id="{F4F1D7C6-6AF8-409B-AA56-ACCCBC9F5A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87673" y="5618659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3" name="Object 17">
            <a:extLst>
              <a:ext uri="{FF2B5EF4-FFF2-40B4-BE49-F238E27FC236}">
                <a16:creationId xmlns:a16="http://schemas.microsoft.com/office/drawing/2014/main" id="{81CC10E3-0891-408D-90CA-0672468AE5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0543384"/>
              </p:ext>
            </p:extLst>
          </p:nvPr>
        </p:nvGraphicFramePr>
        <p:xfrm>
          <a:off x="3497385" y="4544864"/>
          <a:ext cx="1054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6" name="Equation" r:id="rId19" imgW="1054080" imgH="482400" progId="Equation.DSMT4">
                  <p:embed/>
                </p:oleObj>
              </mc:Choice>
              <mc:Fallback>
                <p:oleObj name="Equation" r:id="rId19" imgW="1054080" imgH="482400" progId="Equation.DSMT4">
                  <p:embed/>
                  <p:pic>
                    <p:nvPicPr>
                      <p:cNvPr id="18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7385" y="4544864"/>
                        <a:ext cx="10541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18">
            <a:extLst>
              <a:ext uri="{FF2B5EF4-FFF2-40B4-BE49-F238E27FC236}">
                <a16:creationId xmlns:a16="http://schemas.microsoft.com/office/drawing/2014/main" id="{AE22FA8F-0A4E-42EA-99D6-BCB6F5218E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1467787"/>
              </p:ext>
            </p:extLst>
          </p:nvPr>
        </p:nvGraphicFramePr>
        <p:xfrm>
          <a:off x="6865815" y="4249564"/>
          <a:ext cx="1257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7" name="Equation" r:id="rId21" imgW="1257120" imgH="431640" progId="Equation.DSMT4">
                  <p:embed/>
                </p:oleObj>
              </mc:Choice>
              <mc:Fallback>
                <p:oleObj name="Equation" r:id="rId21" imgW="1257120" imgH="431640" progId="Equation.DSMT4">
                  <p:embed/>
                  <p:pic>
                    <p:nvPicPr>
                      <p:cNvPr id="19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5815" y="4249564"/>
                        <a:ext cx="1257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19">
            <a:extLst>
              <a:ext uri="{FF2B5EF4-FFF2-40B4-BE49-F238E27FC236}">
                <a16:creationId xmlns:a16="http://schemas.microsoft.com/office/drawing/2014/main" id="{D337DD34-9CBB-45F6-9B7A-E2CA01AED2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6836129"/>
              </p:ext>
            </p:extLst>
          </p:nvPr>
        </p:nvGraphicFramePr>
        <p:xfrm>
          <a:off x="6865815" y="4770264"/>
          <a:ext cx="1295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8" name="Equation" r:id="rId23" imgW="1295280" imgH="469800" progId="Equation.DSMT4">
                  <p:embed/>
                </p:oleObj>
              </mc:Choice>
              <mc:Fallback>
                <p:oleObj name="Equation" r:id="rId23" imgW="1295280" imgH="469800" progId="Equation.DSMT4">
                  <p:embed/>
                  <p:pic>
                    <p:nvPicPr>
                      <p:cNvPr id="2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5815" y="4770264"/>
                        <a:ext cx="1295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20">
            <a:extLst>
              <a:ext uri="{FF2B5EF4-FFF2-40B4-BE49-F238E27FC236}">
                <a16:creationId xmlns:a16="http://schemas.microsoft.com/office/drawing/2014/main" id="{D99E5600-4A33-4BC6-9E16-3C63EF58BA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8301456"/>
              </p:ext>
            </p:extLst>
          </p:nvPr>
        </p:nvGraphicFramePr>
        <p:xfrm>
          <a:off x="6865815" y="5386214"/>
          <a:ext cx="1244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9" name="Equation" r:id="rId25" imgW="1244520" imgH="431640" progId="Equation.DSMT4">
                  <p:embed/>
                </p:oleObj>
              </mc:Choice>
              <mc:Fallback>
                <p:oleObj name="Equation" r:id="rId25" imgW="1244520" imgH="431640" progId="Equation.DSMT4">
                  <p:embed/>
                  <p:pic>
                    <p:nvPicPr>
                      <p:cNvPr id="21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5815" y="5386214"/>
                        <a:ext cx="1244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21">
            <a:extLst>
              <a:ext uri="{FF2B5EF4-FFF2-40B4-BE49-F238E27FC236}">
                <a16:creationId xmlns:a16="http://schemas.microsoft.com/office/drawing/2014/main" id="{2BE775ED-8247-4F2C-81DB-ED646BA223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7424750"/>
              </p:ext>
            </p:extLst>
          </p:nvPr>
        </p:nvGraphicFramePr>
        <p:xfrm>
          <a:off x="3476267" y="5065559"/>
          <a:ext cx="706918" cy="976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70" name="Equation" r:id="rId27" imgW="698400" imgH="927000" progId="Equation.DSMT4">
                  <p:embed/>
                </p:oleObj>
              </mc:Choice>
              <mc:Fallback>
                <p:oleObj name="Equation" r:id="rId27" imgW="698400" imgH="927000" progId="Equation.DSMT4">
                  <p:embed/>
                  <p:pic>
                    <p:nvPicPr>
                      <p:cNvPr id="22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6267" y="5065559"/>
                        <a:ext cx="706918" cy="976408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22">
            <a:extLst>
              <a:ext uri="{FF2B5EF4-FFF2-40B4-BE49-F238E27FC236}">
                <a16:creationId xmlns:a16="http://schemas.microsoft.com/office/drawing/2014/main" id="{23670B75-36BF-40A4-9731-8926070506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9987213"/>
              </p:ext>
            </p:extLst>
          </p:nvPr>
        </p:nvGraphicFramePr>
        <p:xfrm>
          <a:off x="4165600" y="5054360"/>
          <a:ext cx="691324" cy="9876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71" name="Equation" r:id="rId29" imgW="711000" imgH="1015920" progId="Equation.DSMT4">
                  <p:embed/>
                </p:oleObj>
              </mc:Choice>
              <mc:Fallback>
                <p:oleObj name="Equation" r:id="rId29" imgW="711000" imgH="1015920" progId="Equation.DSMT4">
                  <p:embed/>
                  <p:pic>
                    <p:nvPicPr>
                      <p:cNvPr id="23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5600" y="5054360"/>
                        <a:ext cx="691324" cy="987606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23">
            <a:extLst>
              <a:ext uri="{FF2B5EF4-FFF2-40B4-BE49-F238E27FC236}">
                <a16:creationId xmlns:a16="http://schemas.microsoft.com/office/drawing/2014/main" id="{BA5744FF-54B8-4944-B884-6D2EF0668E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2667664"/>
              </p:ext>
            </p:extLst>
          </p:nvPr>
        </p:nvGraphicFramePr>
        <p:xfrm>
          <a:off x="4856924" y="5065558"/>
          <a:ext cx="447520" cy="976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72" name="Equation" r:id="rId31" imgW="419040" imgH="914400" progId="Equation.DSMT4">
                  <p:embed/>
                </p:oleObj>
              </mc:Choice>
              <mc:Fallback>
                <p:oleObj name="Equation" r:id="rId31" imgW="419040" imgH="914400" progId="Equation.DSMT4">
                  <p:embed/>
                  <p:pic>
                    <p:nvPicPr>
                      <p:cNvPr id="24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6924" y="5065558"/>
                        <a:ext cx="447520" cy="976407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Rectangle 24">
            <a:extLst>
              <a:ext uri="{FF2B5EF4-FFF2-40B4-BE49-F238E27FC236}">
                <a16:creationId xmlns:a16="http://schemas.microsoft.com/office/drawing/2014/main" id="{B95DE74A-3AB3-46C1-8DA5-D2608C1B8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8015" y="4128914"/>
            <a:ext cx="1600200" cy="17526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 Box 25">
            <a:extLst>
              <a:ext uri="{FF2B5EF4-FFF2-40B4-BE49-F238E27FC236}">
                <a16:creationId xmlns:a16="http://schemas.microsoft.com/office/drawing/2014/main" id="{4E3D8480-4B1C-4DCA-A1C4-8D2A32D52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831" y="3327736"/>
            <a:ext cx="600135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命题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6.1.1.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平行向量对应坐标成比例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graphicFrame>
        <p:nvGraphicFramePr>
          <p:cNvPr id="52" name="Object 26">
            <a:extLst>
              <a:ext uri="{FF2B5EF4-FFF2-40B4-BE49-F238E27FC236}">
                <a16:creationId xmlns:a16="http://schemas.microsoft.com/office/drawing/2014/main" id="{8A399ABC-73AE-48B7-9701-47C20DC337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7643288"/>
              </p:ext>
            </p:extLst>
          </p:nvPr>
        </p:nvGraphicFramePr>
        <p:xfrm>
          <a:off x="6107344" y="1497819"/>
          <a:ext cx="1511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73" name="Equation" r:id="rId33" imgW="1511280" imgH="444240" progId="Equation.DSMT4">
                  <p:embed/>
                </p:oleObj>
              </mc:Choice>
              <mc:Fallback>
                <p:oleObj name="Equation" r:id="rId33" imgW="1511280" imgH="444240" progId="Equation.DSMT4">
                  <p:embed/>
                  <p:pic>
                    <p:nvPicPr>
                      <p:cNvPr id="27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7344" y="1497819"/>
                        <a:ext cx="1511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1152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utoUpdateAnimBg="0"/>
      <p:bldP spid="32" grpId="0" autoUpdateAnimBg="0"/>
      <p:bldP spid="39" grpId="0" animBg="1"/>
      <p:bldP spid="40" grpId="0" animBg="1"/>
      <p:bldP spid="41" grpId="0" animBg="1"/>
      <p:bldP spid="42" grpId="0" animBg="1"/>
      <p:bldP spid="50" grpId="0" animBg="1"/>
      <p:bldP spid="51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39750" y="358775"/>
            <a:ext cx="91440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2.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339850" y="381000"/>
            <a:ext cx="559480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求解以向量为未知元的线性方程组</a:t>
            </a:r>
          </a:p>
        </p:txBody>
      </p:sp>
      <p:sp>
        <p:nvSpPr>
          <p:cNvPr id="4" name="AutoShape 4"/>
          <p:cNvSpPr>
            <a:spLocks/>
          </p:cNvSpPr>
          <p:nvPr/>
        </p:nvSpPr>
        <p:spPr bwMode="auto">
          <a:xfrm>
            <a:off x="2438400" y="10668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1759390"/>
              </p:ext>
            </p:extLst>
          </p:nvPr>
        </p:nvGraphicFramePr>
        <p:xfrm>
          <a:off x="2781300" y="1066800"/>
          <a:ext cx="1701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49" name="Equation" r:id="rId3" imgW="1701720" imgH="393480" progId="Equation.DSMT4">
                  <p:embed/>
                </p:oleObj>
              </mc:Choice>
              <mc:Fallback>
                <p:oleObj name="Equation" r:id="rId3" imgW="1701720" imgH="393480" progId="Equation.DSMT4">
                  <p:embed/>
                  <p:pic>
                    <p:nvPicPr>
                      <p:cNvPr id="0" name="Picture 2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1300" y="1066800"/>
                        <a:ext cx="17018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4154661"/>
              </p:ext>
            </p:extLst>
          </p:nvPr>
        </p:nvGraphicFramePr>
        <p:xfrm>
          <a:off x="2768600" y="1593850"/>
          <a:ext cx="1727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50" name="Equation" r:id="rId5" imgW="1726920" imgH="482400" progId="Equation.DSMT4">
                  <p:embed/>
                </p:oleObj>
              </mc:Choice>
              <mc:Fallback>
                <p:oleObj name="Equation" r:id="rId5" imgW="1726920" imgH="482400" progId="Equation.DSMT4">
                  <p:embed/>
                  <p:pic>
                    <p:nvPicPr>
                      <p:cNvPr id="0" name="Picture 2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8600" y="1593850"/>
                        <a:ext cx="17272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3581899"/>
              </p:ext>
            </p:extLst>
          </p:nvPr>
        </p:nvGraphicFramePr>
        <p:xfrm>
          <a:off x="266700" y="2190750"/>
          <a:ext cx="47117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51" name="Equation" r:id="rId7" imgW="4711680" imgH="482400" progId="Equation.DSMT4">
                  <p:embed/>
                </p:oleObj>
              </mc:Choice>
              <mc:Fallback>
                <p:oleObj name="Equation" r:id="rId7" imgW="4711680" imgH="482400" progId="Equation.DSMT4">
                  <p:embed/>
                  <p:pic>
                    <p:nvPicPr>
                      <p:cNvPr id="0" name="Picture 2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" y="2190750"/>
                        <a:ext cx="47117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39750" y="2757488"/>
            <a:ext cx="7508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解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394325" y="914400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①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5410200" y="1492250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②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1390650" y="2757488"/>
            <a:ext cx="3066865" cy="52322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2×①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－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3×② ,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得</a:t>
            </a:r>
          </a:p>
        </p:txBody>
      </p:sp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8536685"/>
              </p:ext>
            </p:extLst>
          </p:nvPr>
        </p:nvGraphicFramePr>
        <p:xfrm>
          <a:off x="2019300" y="3346450"/>
          <a:ext cx="1778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52" name="Equation" r:id="rId9" imgW="1777680" imgH="482400" progId="Equation.DSMT4">
                  <p:embed/>
                </p:oleObj>
              </mc:Choice>
              <mc:Fallback>
                <p:oleObj name="Equation" r:id="rId9" imgW="1777680" imgH="482400" progId="Equation.DSMT4">
                  <p:embed/>
                  <p:pic>
                    <p:nvPicPr>
                      <p:cNvPr id="0" name="Picture 2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9300" y="3346450"/>
                        <a:ext cx="17780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1500897"/>
              </p:ext>
            </p:extLst>
          </p:nvPr>
        </p:nvGraphicFramePr>
        <p:xfrm>
          <a:off x="3924300" y="3409950"/>
          <a:ext cx="172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53" name="Equation" r:id="rId11" imgW="1726920" imgH="393480" progId="Equation.DSMT4">
                  <p:embed/>
                </p:oleObj>
              </mc:Choice>
              <mc:Fallback>
                <p:oleObj name="Equation" r:id="rId11" imgW="1726920" imgH="393480" progId="Equation.DSMT4">
                  <p:embed/>
                  <p:pic>
                    <p:nvPicPr>
                      <p:cNvPr id="0" name="Picture 2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3409950"/>
                        <a:ext cx="17272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1447800" y="4006850"/>
            <a:ext cx="16273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代入②得</a:t>
            </a:r>
          </a:p>
        </p:txBody>
      </p:sp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1406548"/>
              </p:ext>
            </p:extLst>
          </p:nvPr>
        </p:nvGraphicFramePr>
        <p:xfrm>
          <a:off x="2089150" y="4584700"/>
          <a:ext cx="2082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54" name="Equation" r:id="rId13" imgW="2082600" imgH="825480" progId="Equation.DSMT4">
                  <p:embed/>
                </p:oleObj>
              </mc:Choice>
              <mc:Fallback>
                <p:oleObj name="Equation" r:id="rId13" imgW="2082600" imgH="825480" progId="Equation.DSMT4">
                  <p:embed/>
                  <p:pic>
                    <p:nvPicPr>
                      <p:cNvPr id="0" name="Picture 2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9150" y="4584700"/>
                        <a:ext cx="20828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5272838"/>
              </p:ext>
            </p:extLst>
          </p:nvPr>
        </p:nvGraphicFramePr>
        <p:xfrm>
          <a:off x="4311650" y="4806950"/>
          <a:ext cx="1905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55" name="Equation" r:id="rId15" imgW="1904760" imgH="393480" progId="Equation.DSMT4">
                  <p:embed/>
                </p:oleObj>
              </mc:Choice>
              <mc:Fallback>
                <p:oleObj name="Equation" r:id="rId15" imgW="1904760" imgH="393480" progId="Equation.DSMT4">
                  <p:embed/>
                  <p:pic>
                    <p:nvPicPr>
                      <p:cNvPr id="0" name="Picture 2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1650" y="4806950"/>
                        <a:ext cx="19050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5562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 autoUpdateAnimBg="0"/>
      <p:bldP spid="9" grpId="0" build="p" autoUpdateAnimBg="0"/>
      <p:bldP spid="10" grpId="0" build="p" autoUpdateAnimBg="0"/>
      <p:bldP spid="11" grpId="0" build="p" autoUpdateAnimBg="0"/>
      <p:bldP spid="14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6" name="Text Box 8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758448" y="2446512"/>
            <a:ext cx="705391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6.1.1 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向量及其线性运算</a:t>
            </a:r>
            <a:endParaRPr lang="zh-CN" altLang="zh-CN" sz="4400" b="1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7" name="Text Box 11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758448" y="3595663"/>
            <a:ext cx="826963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609600" indent="-609600" eaLnBrk="0" hangingPunct="0"/>
            <a:r>
              <a:rPr lang="en-US" altLang="zh-CN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6.1.2 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向量的数量积和向量积</a:t>
            </a:r>
            <a:endParaRPr lang="zh-CN" altLang="zh-CN" sz="4400" b="1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187624" y="633462"/>
            <a:ext cx="712879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5400" b="1" dirty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§6.1 </a:t>
            </a:r>
            <a:r>
              <a:rPr lang="zh-CN" altLang="en-US" sz="5400" b="1" dirty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向量代数</a:t>
            </a:r>
          </a:p>
        </p:txBody>
      </p:sp>
      <p:sp>
        <p:nvSpPr>
          <p:cNvPr id="9" name="圆角矩形 8">
            <a:hlinkClick r:id="rId5" action="ppaction://hlinkpres?slideindex=10&amp;slidetitle=幻灯片 10"/>
          </p:cNvPr>
          <p:cNvSpPr/>
          <p:nvPr/>
        </p:nvSpPr>
        <p:spPr>
          <a:xfrm>
            <a:off x="7884368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4029797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2">
            <a:extLst>
              <a:ext uri="{FF2B5EF4-FFF2-40B4-BE49-F238E27FC236}">
                <a16:creationId xmlns:a16="http://schemas.microsoft.com/office/drawing/2014/main" id="{6F023C19-3093-4E11-AB1A-F57E1F3CAEB9}"/>
              </a:ext>
            </a:extLst>
          </p:cNvPr>
          <p:cNvSpPr txBox="1">
            <a:spLocks noChangeArrowheads="1"/>
          </p:cNvSpPr>
          <p:nvPr/>
        </p:nvSpPr>
        <p:spPr>
          <a:xfrm>
            <a:off x="548961" y="540881"/>
            <a:ext cx="2660650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latin typeface="+mn-ea"/>
                <a:ea typeface="+mn-ea"/>
                <a:cs typeface="Times New Roman" pitchFamily="18" charset="0"/>
              </a:rPr>
              <a:t>已知两点</a:t>
            </a:r>
          </a:p>
        </p:txBody>
      </p:sp>
      <p:sp>
        <p:nvSpPr>
          <p:cNvPr id="91" name="Text Box 3">
            <a:extLst>
              <a:ext uri="{FF2B5EF4-FFF2-40B4-BE49-F238E27FC236}">
                <a16:creationId xmlns:a16="http://schemas.microsoft.com/office/drawing/2014/main" id="{917F07C2-C16F-4842-996A-25984A40BF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611" y="1150481"/>
            <a:ext cx="4419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在</a:t>
            </a:r>
            <a:r>
              <a:rPr kumimoji="1" lang="en-US" altLang="zh-CN" sz="2800" i="1" dirty="0">
                <a:latin typeface="Times New Roman" pitchFamily="18" charset="0"/>
                <a:cs typeface="Times New Roman" pitchFamily="18" charset="0"/>
              </a:rPr>
              <a:t>AB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直线上有一点 </a:t>
            </a:r>
            <a:r>
              <a:rPr kumimoji="1" lang="en-US" altLang="zh-CN" sz="28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 ,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使</a:t>
            </a:r>
          </a:p>
        </p:txBody>
      </p:sp>
      <p:sp>
        <p:nvSpPr>
          <p:cNvPr id="92" name="Text Box 4">
            <a:extLst>
              <a:ext uri="{FF2B5EF4-FFF2-40B4-BE49-F238E27FC236}">
                <a16:creationId xmlns:a16="http://schemas.microsoft.com/office/drawing/2014/main" id="{0529DBC1-2065-4964-A408-63D6C5F8B4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994" y="2625742"/>
            <a:ext cx="3041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证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设 </a:t>
            </a:r>
            <a:r>
              <a:rPr kumimoji="1" lang="en-US" altLang="zh-CN" sz="28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的坐标为</a:t>
            </a:r>
          </a:p>
        </p:txBody>
      </p:sp>
      <p:graphicFrame>
        <p:nvGraphicFramePr>
          <p:cNvPr id="93" name="Object 5">
            <a:extLst>
              <a:ext uri="{FF2B5EF4-FFF2-40B4-BE49-F238E27FC236}">
                <a16:creationId xmlns:a16="http://schemas.microsoft.com/office/drawing/2014/main" id="{B433C0AB-84AD-43B8-98DD-000517A718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6417215"/>
              </p:ext>
            </p:extLst>
          </p:nvPr>
        </p:nvGraphicFramePr>
        <p:xfrm>
          <a:off x="3488344" y="2733692"/>
          <a:ext cx="1257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86" name="Equation" r:id="rId3" imgW="1257120" imgH="393480" progId="Equation.DSMT4">
                  <p:embed/>
                </p:oleObj>
              </mc:Choice>
              <mc:Fallback>
                <p:oleObj name="Equation" r:id="rId3" imgW="1257120" imgH="393480" progId="Equation.DSMT4">
                  <p:embed/>
                  <p:pic>
                    <p:nvPicPr>
                      <p:cNvPr id="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8344" y="2733692"/>
                        <a:ext cx="1257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" name="Text Box 6">
            <a:extLst>
              <a:ext uri="{FF2B5EF4-FFF2-40B4-BE49-F238E27FC236}">
                <a16:creationId xmlns:a16="http://schemas.microsoft.com/office/drawing/2014/main" id="{DA6EAF22-646B-49BA-87AD-F2D77BD77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5644" y="2651142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如图所示</a:t>
            </a:r>
          </a:p>
        </p:txBody>
      </p:sp>
      <p:sp>
        <p:nvSpPr>
          <p:cNvPr id="95" name="Oval 7">
            <a:extLst>
              <a:ext uri="{FF2B5EF4-FFF2-40B4-BE49-F238E27FC236}">
                <a16:creationId xmlns:a16="http://schemas.microsoft.com/office/drawing/2014/main" id="{76D4D14D-4D32-4E27-ADD8-1D8CC8493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3186" y="2078770"/>
            <a:ext cx="61912" cy="5238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Oval 8">
            <a:extLst>
              <a:ext uri="{FF2B5EF4-FFF2-40B4-BE49-F238E27FC236}">
                <a16:creationId xmlns:a16="http://schemas.microsoft.com/office/drawing/2014/main" id="{99E93C4C-5926-4134-AA64-019884884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2311" y="3277333"/>
            <a:ext cx="61912" cy="58737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Line 9">
            <a:extLst>
              <a:ext uri="{FF2B5EF4-FFF2-40B4-BE49-F238E27FC236}">
                <a16:creationId xmlns:a16="http://schemas.microsoft.com/office/drawing/2014/main" id="{77188361-FF1A-4D66-9A24-4E9891912CD3}"/>
              </a:ext>
            </a:extLst>
          </p:cNvPr>
          <p:cNvSpPr>
            <a:spLocks noChangeShapeType="1"/>
          </p:cNvSpPr>
          <p:nvPr/>
        </p:nvSpPr>
        <p:spPr bwMode="auto">
          <a:xfrm>
            <a:off x="7707636" y="2093058"/>
            <a:ext cx="609600" cy="1217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Line 10">
            <a:extLst>
              <a:ext uri="{FF2B5EF4-FFF2-40B4-BE49-F238E27FC236}">
                <a16:creationId xmlns:a16="http://schemas.microsoft.com/office/drawing/2014/main" id="{25364008-6E37-4268-B5CC-EDB321942742}"/>
              </a:ext>
            </a:extLst>
          </p:cNvPr>
          <p:cNvSpPr>
            <a:spLocks noChangeShapeType="1"/>
          </p:cNvSpPr>
          <p:nvPr/>
        </p:nvSpPr>
        <p:spPr bwMode="auto">
          <a:xfrm>
            <a:off x="8058473" y="2762983"/>
            <a:ext cx="273050" cy="547687"/>
          </a:xfrm>
          <a:prstGeom prst="line">
            <a:avLst/>
          </a:prstGeom>
          <a:noFill/>
          <a:ln w="28575">
            <a:solidFill>
              <a:srgbClr val="66FF66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9" name="Object 11">
            <a:extLst>
              <a:ext uri="{FF2B5EF4-FFF2-40B4-BE49-F238E27FC236}">
                <a16:creationId xmlns:a16="http://schemas.microsoft.com/office/drawing/2014/main" id="{A6CD9AAC-E4D0-4E49-958D-3147E76347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5138838"/>
              </p:ext>
            </p:extLst>
          </p:nvPr>
        </p:nvGraphicFramePr>
        <p:xfrm>
          <a:off x="7594557" y="1709786"/>
          <a:ext cx="291960" cy="39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87" name="Equation" r:id="rId5" imgW="291960" imgH="393480" progId="Equation.DSMT4">
                  <p:embed/>
                </p:oleObj>
              </mc:Choice>
              <mc:Fallback>
                <p:oleObj name="Equation" r:id="rId5" imgW="291960" imgH="393480" progId="Equation.DSMT4">
                  <p:embed/>
                  <p:pic>
                    <p:nvPicPr>
                      <p:cNvPr id="1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4557" y="1709786"/>
                        <a:ext cx="291960" cy="3934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" name="Object 12">
            <a:extLst>
              <a:ext uri="{FF2B5EF4-FFF2-40B4-BE49-F238E27FC236}">
                <a16:creationId xmlns:a16="http://schemas.microsoft.com/office/drawing/2014/main" id="{D9F0FAF8-619F-4D95-BDCD-115BD32363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6519172"/>
              </p:ext>
            </p:extLst>
          </p:nvPr>
        </p:nvGraphicFramePr>
        <p:xfrm>
          <a:off x="8364164" y="3036826"/>
          <a:ext cx="291960" cy="380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88" name="Equation" r:id="rId7" imgW="291960" imgH="380880" progId="Equation.DSMT4">
                  <p:embed/>
                </p:oleObj>
              </mc:Choice>
              <mc:Fallback>
                <p:oleObj name="Equation" r:id="rId7" imgW="291960" imgH="380880" progId="Equation.DSMT4">
                  <p:embed/>
                  <p:pic>
                    <p:nvPicPr>
                      <p:cNvPr id="1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4164" y="3036826"/>
                        <a:ext cx="291960" cy="3808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" name="Object 13">
            <a:extLst>
              <a:ext uri="{FF2B5EF4-FFF2-40B4-BE49-F238E27FC236}">
                <a16:creationId xmlns:a16="http://schemas.microsoft.com/office/drawing/2014/main" id="{AA59FBF8-AB1D-40C8-B59F-96B168301D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1203114"/>
              </p:ext>
            </p:extLst>
          </p:nvPr>
        </p:nvGraphicFramePr>
        <p:xfrm>
          <a:off x="8012436" y="2522166"/>
          <a:ext cx="406080" cy="380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89" name="Equation" r:id="rId9" imgW="406080" imgH="380880" progId="Equation.DSMT4">
                  <p:embed/>
                </p:oleObj>
              </mc:Choice>
              <mc:Fallback>
                <p:oleObj name="Equation" r:id="rId9" imgW="406080" imgH="380880" progId="Equation.DSMT4">
                  <p:embed/>
                  <p:pic>
                    <p:nvPicPr>
                      <p:cNvPr id="1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2436" y="2522166"/>
                        <a:ext cx="406080" cy="3808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Line 14">
            <a:extLst>
              <a:ext uri="{FF2B5EF4-FFF2-40B4-BE49-F238E27FC236}">
                <a16:creationId xmlns:a16="http://schemas.microsoft.com/office/drawing/2014/main" id="{FDFFA0E4-A75E-41A3-83EA-CE4197A34F7E}"/>
              </a:ext>
            </a:extLst>
          </p:cNvPr>
          <p:cNvSpPr>
            <a:spLocks noChangeShapeType="1"/>
          </p:cNvSpPr>
          <p:nvPr/>
        </p:nvSpPr>
        <p:spPr bwMode="auto">
          <a:xfrm>
            <a:off x="7707636" y="2093058"/>
            <a:ext cx="336550" cy="6477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" name="Line 15">
            <a:extLst>
              <a:ext uri="{FF2B5EF4-FFF2-40B4-BE49-F238E27FC236}">
                <a16:creationId xmlns:a16="http://schemas.microsoft.com/office/drawing/2014/main" id="{D6586E3A-7CCD-4FD5-8C30-73A7C8A3D7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63161" y="3310670"/>
            <a:ext cx="793750" cy="1825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4" name="Object 16">
            <a:extLst>
              <a:ext uri="{FF2B5EF4-FFF2-40B4-BE49-F238E27FC236}">
                <a16:creationId xmlns:a16="http://schemas.microsoft.com/office/drawing/2014/main" id="{D9073AB8-906B-4C47-BEA8-732FDE07D3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5501359"/>
              </p:ext>
            </p:extLst>
          </p:nvPr>
        </p:nvGraphicFramePr>
        <p:xfrm>
          <a:off x="7171201" y="3401951"/>
          <a:ext cx="291960" cy="317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90" name="Equation" r:id="rId11" imgW="291960" imgH="317160" progId="Equation.DSMT4">
                  <p:embed/>
                </p:oleObj>
              </mc:Choice>
              <mc:Fallback>
                <p:oleObj name="Equation" r:id="rId11" imgW="291960" imgH="317160" progId="Equation.DSMT4">
                  <p:embed/>
                  <p:pic>
                    <p:nvPicPr>
                      <p:cNvPr id="1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1201" y="3401951"/>
                        <a:ext cx="291960" cy="3171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" name="Line 17">
            <a:extLst>
              <a:ext uri="{FF2B5EF4-FFF2-40B4-BE49-F238E27FC236}">
                <a16:creationId xmlns:a16="http://schemas.microsoft.com/office/drawing/2014/main" id="{8D825A1C-B797-4A34-A753-297D059D35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63161" y="2762983"/>
            <a:ext cx="549275" cy="730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6" name="Oval 18">
            <a:extLst>
              <a:ext uri="{FF2B5EF4-FFF2-40B4-BE49-F238E27FC236}">
                <a16:creationId xmlns:a16="http://schemas.microsoft.com/office/drawing/2014/main" id="{BF8B794F-CF95-422B-BDA6-DFD0FE75C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2436" y="2780445"/>
            <a:ext cx="60325" cy="52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" name="Line 19">
            <a:extLst>
              <a:ext uri="{FF2B5EF4-FFF2-40B4-BE49-F238E27FC236}">
                <a16:creationId xmlns:a16="http://schemas.microsoft.com/office/drawing/2014/main" id="{6027203F-3675-43CB-B939-6ED85204CB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63161" y="2093058"/>
            <a:ext cx="244475" cy="1400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8" name="Object 20">
            <a:extLst>
              <a:ext uri="{FF2B5EF4-FFF2-40B4-BE49-F238E27FC236}">
                <a16:creationId xmlns:a16="http://schemas.microsoft.com/office/drawing/2014/main" id="{5CDFE6AD-2736-4AE5-A703-111E6D1349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0192669"/>
              </p:ext>
            </p:extLst>
          </p:nvPr>
        </p:nvGraphicFramePr>
        <p:xfrm>
          <a:off x="2986687" y="5462447"/>
          <a:ext cx="81252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91" name="Equation" r:id="rId13" imgW="812520" imgH="685800" progId="Equation.DSMT4">
                  <p:embed/>
                </p:oleObj>
              </mc:Choice>
              <mc:Fallback>
                <p:oleObj name="Equation" r:id="rId13" imgW="812520" imgH="685800" progId="Equation.DSMT4">
                  <p:embed/>
                  <p:pic>
                    <p:nvPicPr>
                      <p:cNvPr id="2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6687" y="5462447"/>
                        <a:ext cx="81252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9" name="Group 21">
            <a:extLst>
              <a:ext uri="{FF2B5EF4-FFF2-40B4-BE49-F238E27FC236}">
                <a16:creationId xmlns:a16="http://schemas.microsoft.com/office/drawing/2014/main" id="{B2BDC126-27FE-45E0-BCA2-A23E5691A8D3}"/>
              </a:ext>
            </a:extLst>
          </p:cNvPr>
          <p:cNvGrpSpPr>
            <a:grpSpLocks/>
          </p:cNvGrpSpPr>
          <p:nvPr/>
        </p:nvGrpSpPr>
        <p:grpSpPr bwMode="auto">
          <a:xfrm>
            <a:off x="8026720" y="5213790"/>
            <a:ext cx="587462" cy="527576"/>
            <a:chOff x="5214" y="3560"/>
            <a:chExt cx="449" cy="403"/>
          </a:xfrm>
        </p:grpSpPr>
        <p:grpSp>
          <p:nvGrpSpPr>
            <p:cNvPr id="110" name="Group 22">
              <a:extLst>
                <a:ext uri="{FF2B5EF4-FFF2-40B4-BE49-F238E27FC236}">
                  <a16:creationId xmlns:a16="http://schemas.microsoft.com/office/drawing/2014/main" id="{7B73D318-B602-4EC2-B843-15C1BBBBEC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14" y="3560"/>
              <a:ext cx="210" cy="376"/>
              <a:chOff x="5214" y="3560"/>
              <a:chExt cx="210" cy="376"/>
            </a:xfrm>
          </p:grpSpPr>
          <p:sp>
            <p:nvSpPr>
              <p:cNvPr id="112" name="Line 23">
                <a:extLst>
                  <a:ext uri="{FF2B5EF4-FFF2-40B4-BE49-F238E27FC236}">
                    <a16:creationId xmlns:a16="http://schemas.microsoft.com/office/drawing/2014/main" id="{8C97946B-52E4-4520-8008-F84C01ED36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14" y="3560"/>
                <a:ext cx="188" cy="3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3" name="Oval 24">
                <a:extLst>
                  <a:ext uri="{FF2B5EF4-FFF2-40B4-BE49-F238E27FC236}">
                    <a16:creationId xmlns:a16="http://schemas.microsoft.com/office/drawing/2014/main" id="{5DD5148F-CD6C-4103-AED3-F9D716F8FA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6" y="3888"/>
                <a:ext cx="48" cy="47"/>
              </a:xfrm>
              <a:prstGeom prst="ellipse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aphicFrame>
          <p:nvGraphicFramePr>
            <p:cNvPr id="111" name="Object 25">
              <a:extLst>
                <a:ext uri="{FF2B5EF4-FFF2-40B4-BE49-F238E27FC236}">
                  <a16:creationId xmlns:a16="http://schemas.microsoft.com/office/drawing/2014/main" id="{665789BA-686B-41F5-948B-010657658A1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99424433"/>
                </p:ext>
              </p:extLst>
            </p:nvPr>
          </p:nvGraphicFramePr>
          <p:xfrm>
            <a:off x="5308" y="3672"/>
            <a:ext cx="355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592" name="Equation" r:id="rId15" imgW="406080" imgH="380880" progId="Equation.DSMT4">
                    <p:embed/>
                  </p:oleObj>
                </mc:Choice>
                <mc:Fallback>
                  <p:oleObj name="Equation" r:id="rId15" imgW="406080" imgH="380880" progId="Equation.DSMT4">
                    <p:embed/>
                    <p:pic>
                      <p:nvPicPr>
                        <p:cNvPr id="23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08" y="3672"/>
                          <a:ext cx="355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4" name="Group 26">
            <a:extLst>
              <a:ext uri="{FF2B5EF4-FFF2-40B4-BE49-F238E27FC236}">
                <a16:creationId xmlns:a16="http://schemas.microsoft.com/office/drawing/2014/main" id="{5421C962-E378-483B-A9E1-684B50C5F687}"/>
              </a:ext>
            </a:extLst>
          </p:cNvPr>
          <p:cNvGrpSpPr>
            <a:grpSpLocks/>
          </p:cNvGrpSpPr>
          <p:nvPr/>
        </p:nvGrpSpPr>
        <p:grpSpPr bwMode="auto">
          <a:xfrm>
            <a:off x="7379023" y="3821559"/>
            <a:ext cx="952500" cy="1439863"/>
            <a:chOff x="4659" y="2493"/>
            <a:chExt cx="600" cy="907"/>
          </a:xfrm>
        </p:grpSpPr>
        <p:grpSp>
          <p:nvGrpSpPr>
            <p:cNvPr id="115" name="Group 27">
              <a:extLst>
                <a:ext uri="{FF2B5EF4-FFF2-40B4-BE49-F238E27FC236}">
                  <a16:creationId xmlns:a16="http://schemas.microsoft.com/office/drawing/2014/main" id="{52FCAE74-26E9-4A70-8BCC-4663783822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59" y="2493"/>
              <a:ext cx="600" cy="907"/>
              <a:chOff x="4715" y="2499"/>
              <a:chExt cx="728" cy="1101"/>
            </a:xfrm>
          </p:grpSpPr>
          <p:sp>
            <p:nvSpPr>
              <p:cNvPr id="117" name="Line 28">
                <a:extLst>
                  <a:ext uri="{FF2B5EF4-FFF2-40B4-BE49-F238E27FC236}">
                    <a16:creationId xmlns:a16="http://schemas.microsoft.com/office/drawing/2014/main" id="{0AC33195-FBEE-4E2C-B35D-82B6D1817D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2" y="2640"/>
                <a:ext cx="480" cy="96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aphicFrame>
            <p:nvGraphicFramePr>
              <p:cNvPr id="118" name="Object 29">
                <a:extLst>
                  <a:ext uri="{FF2B5EF4-FFF2-40B4-BE49-F238E27FC236}">
                    <a16:creationId xmlns:a16="http://schemas.microsoft.com/office/drawing/2014/main" id="{856A47C5-5648-4D1C-ABA7-552EE6E2229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92076216"/>
                  </p:ext>
                </p:extLst>
              </p:nvPr>
            </p:nvGraphicFramePr>
            <p:xfrm>
              <a:off x="4752" y="2499"/>
              <a:ext cx="223" cy="3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593" name="Equation" r:id="rId17" imgW="291960" imgH="393480" progId="Equation.DSMT4">
                      <p:embed/>
                    </p:oleObj>
                  </mc:Choice>
                  <mc:Fallback>
                    <p:oleObj name="Equation" r:id="rId17" imgW="291960" imgH="393480" progId="Equation.DSMT4">
                      <p:embed/>
                      <p:pic>
                        <p:nvPicPr>
                          <p:cNvPr id="30" name="Object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52" y="2499"/>
                            <a:ext cx="223" cy="30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9" name="Object 30">
                <a:extLst>
                  <a:ext uri="{FF2B5EF4-FFF2-40B4-BE49-F238E27FC236}">
                    <a16:creationId xmlns:a16="http://schemas.microsoft.com/office/drawing/2014/main" id="{3C91BF6B-7B52-4FEC-87B0-61BFE2D234F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60591415"/>
                  </p:ext>
                </p:extLst>
              </p:nvPr>
            </p:nvGraphicFramePr>
            <p:xfrm>
              <a:off x="5220" y="3309"/>
              <a:ext cx="223" cy="2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594" name="Equation" r:id="rId19" imgW="291960" imgH="380880" progId="Equation.DSMT4">
                      <p:embed/>
                    </p:oleObj>
                  </mc:Choice>
                  <mc:Fallback>
                    <p:oleObj name="Equation" r:id="rId19" imgW="291960" imgH="380880" progId="Equation.DSMT4">
                      <p:embed/>
                      <p:pic>
                        <p:nvPicPr>
                          <p:cNvPr id="31" name="Object 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20" y="3309"/>
                            <a:ext cx="223" cy="2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0" name="Oval 31">
                <a:extLst>
                  <a:ext uri="{FF2B5EF4-FFF2-40B4-BE49-F238E27FC236}">
                    <a16:creationId xmlns:a16="http://schemas.microsoft.com/office/drawing/2014/main" id="{6FCFEEF6-7641-4A25-A358-85CFB19406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5" y="2609"/>
                <a:ext cx="48" cy="41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16" name="Oval 32">
              <a:extLst>
                <a:ext uri="{FF2B5EF4-FFF2-40B4-BE49-F238E27FC236}">
                  <a16:creationId xmlns:a16="http://schemas.microsoft.com/office/drawing/2014/main" id="{0FDD48D8-B3FB-42F2-85E3-B939DD657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6" y="3360"/>
              <a:ext cx="39" cy="39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21" name="Line 33">
            <a:extLst>
              <a:ext uri="{FF2B5EF4-FFF2-40B4-BE49-F238E27FC236}">
                <a16:creationId xmlns:a16="http://schemas.microsoft.com/office/drawing/2014/main" id="{5E32308A-B0A0-4ED1-8907-701878ADE7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83004" y="3715276"/>
            <a:ext cx="0" cy="1066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22" name="Object 34">
            <a:extLst>
              <a:ext uri="{FF2B5EF4-FFF2-40B4-BE49-F238E27FC236}">
                <a16:creationId xmlns:a16="http://schemas.microsoft.com/office/drawing/2014/main" id="{5FE2C2D3-24C3-495A-8B28-2E2FE17BF3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8029443"/>
              </p:ext>
            </p:extLst>
          </p:nvPr>
        </p:nvGraphicFramePr>
        <p:xfrm>
          <a:off x="2272463" y="642481"/>
          <a:ext cx="1765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95" name="Equation" r:id="rId21" imgW="1765080" imgH="431640" progId="Equation.DSMT4">
                  <p:embed/>
                </p:oleObj>
              </mc:Choice>
              <mc:Fallback>
                <p:oleObj name="Equation" r:id="rId21" imgW="1765080" imgH="431640" progId="Equation.DSMT4">
                  <p:embed/>
                  <p:pic>
                    <p:nvPicPr>
                      <p:cNvPr id="34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2463" y="642481"/>
                        <a:ext cx="1765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" name="Object 35">
            <a:extLst>
              <a:ext uri="{FF2B5EF4-FFF2-40B4-BE49-F238E27FC236}">
                <a16:creationId xmlns:a16="http://schemas.microsoft.com/office/drawing/2014/main" id="{F17ABB51-EE14-4B34-B1AF-A716E66E57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3696124"/>
              </p:ext>
            </p:extLst>
          </p:nvPr>
        </p:nvGraphicFramePr>
        <p:xfrm>
          <a:off x="4208480" y="608262"/>
          <a:ext cx="1778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96" name="Equation" r:id="rId23" imgW="1777680" imgH="431640" progId="Equation.DSMT4">
                  <p:embed/>
                </p:oleObj>
              </mc:Choice>
              <mc:Fallback>
                <p:oleObj name="Equation" r:id="rId23" imgW="1777680" imgH="431640" progId="Equation.DSMT4">
                  <p:embed/>
                  <p:pic>
                    <p:nvPicPr>
                      <p:cNvPr id="35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8480" y="608262"/>
                        <a:ext cx="1778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" name="Text Box 36">
            <a:extLst>
              <a:ext uri="{FF2B5EF4-FFF2-40B4-BE49-F238E27FC236}">
                <a16:creationId xmlns:a16="http://schemas.microsoft.com/office/drawing/2014/main" id="{EDABB2A7-D809-4776-B5C8-698FD87F16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5211" y="555169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及实数</a:t>
            </a:r>
          </a:p>
        </p:txBody>
      </p:sp>
      <p:graphicFrame>
        <p:nvGraphicFramePr>
          <p:cNvPr id="125" name="Object 37">
            <a:extLst>
              <a:ext uri="{FF2B5EF4-FFF2-40B4-BE49-F238E27FC236}">
                <a16:creationId xmlns:a16="http://schemas.microsoft.com/office/drawing/2014/main" id="{2CA3951E-4B03-4F03-AE9E-FD80BB19AB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3737968"/>
              </p:ext>
            </p:extLst>
          </p:nvPr>
        </p:nvGraphicFramePr>
        <p:xfrm>
          <a:off x="7317111" y="680581"/>
          <a:ext cx="1117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97" name="Equation" r:id="rId25" imgW="1117440" imgH="393480" progId="Equation.3">
                  <p:embed/>
                </p:oleObj>
              </mc:Choice>
              <mc:Fallback>
                <p:oleObj name="Equation" r:id="rId25" imgW="1117440" imgH="393480" progId="Equation.3">
                  <p:embed/>
                  <p:pic>
                    <p:nvPicPr>
                      <p:cNvPr id="37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7111" y="680581"/>
                        <a:ext cx="1117600" cy="39370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" name="Text Box 38">
            <a:extLst>
              <a:ext uri="{FF2B5EF4-FFF2-40B4-BE49-F238E27FC236}">
                <a16:creationId xmlns:a16="http://schemas.microsoft.com/office/drawing/2014/main" id="{E96ED29F-14DF-4080-B0E2-6129D1703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912" y="5543737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得</a:t>
            </a:r>
          </a:p>
        </p:txBody>
      </p:sp>
      <p:grpSp>
        <p:nvGrpSpPr>
          <p:cNvPr id="127" name="Group 43">
            <a:extLst>
              <a:ext uri="{FF2B5EF4-FFF2-40B4-BE49-F238E27FC236}">
                <a16:creationId xmlns:a16="http://schemas.microsoft.com/office/drawing/2014/main" id="{61DC028B-E83F-4C2E-86FE-8A5D995DD31A}"/>
              </a:ext>
            </a:extLst>
          </p:cNvPr>
          <p:cNvGrpSpPr>
            <a:grpSpLocks/>
          </p:cNvGrpSpPr>
          <p:nvPr/>
        </p:nvGrpSpPr>
        <p:grpSpPr bwMode="auto">
          <a:xfrm>
            <a:off x="4314511" y="1212393"/>
            <a:ext cx="1930400" cy="441325"/>
            <a:chOff x="2712" y="672"/>
            <a:chExt cx="1216" cy="278"/>
          </a:xfrm>
        </p:grpSpPr>
        <p:graphicFrame>
          <p:nvGraphicFramePr>
            <p:cNvPr id="128" name="Object 44">
              <a:extLst>
                <a:ext uri="{FF2B5EF4-FFF2-40B4-BE49-F238E27FC236}">
                  <a16:creationId xmlns:a16="http://schemas.microsoft.com/office/drawing/2014/main" id="{40DAD5BD-6E3D-43D3-A79D-EF5C134ADD5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2174761"/>
                </p:ext>
              </p:extLst>
            </p:nvPr>
          </p:nvGraphicFramePr>
          <p:xfrm>
            <a:off x="2712" y="702"/>
            <a:ext cx="121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598" name="Equation" r:id="rId27" imgW="1930320" imgH="393480" progId="Equation.DSMT4">
                    <p:embed/>
                  </p:oleObj>
                </mc:Choice>
                <mc:Fallback>
                  <p:oleObj name="Equation" r:id="rId27" imgW="1930320" imgH="393480" progId="Equation.DSMT4">
                    <p:embed/>
                    <p:pic>
                      <p:nvPicPr>
                        <p:cNvPr id="44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2" y="702"/>
                          <a:ext cx="1216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9" name="Line 45">
              <a:extLst>
                <a:ext uri="{FF2B5EF4-FFF2-40B4-BE49-F238E27FC236}">
                  <a16:creationId xmlns:a16="http://schemas.microsoft.com/office/drawing/2014/main" id="{BB216DE3-9985-48A2-A4B2-2CF1B31B3C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2" y="672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0" name="Line 46">
              <a:extLst>
                <a:ext uri="{FF2B5EF4-FFF2-40B4-BE49-F238E27FC236}">
                  <a16:creationId xmlns:a16="http://schemas.microsoft.com/office/drawing/2014/main" id="{8669BC7F-7371-4146-82F5-6A409E8BD0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2" y="672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31" name="Group 47">
            <a:extLst>
              <a:ext uri="{FF2B5EF4-FFF2-40B4-BE49-F238E27FC236}">
                <a16:creationId xmlns:a16="http://schemas.microsoft.com/office/drawing/2014/main" id="{F0937421-B527-4BB3-A7AC-1F47EC9B3F20}"/>
              </a:ext>
            </a:extLst>
          </p:cNvPr>
          <p:cNvGrpSpPr>
            <a:grpSpLocks/>
          </p:cNvGrpSpPr>
          <p:nvPr/>
        </p:nvGrpSpPr>
        <p:grpSpPr bwMode="auto">
          <a:xfrm>
            <a:off x="2077566" y="3245491"/>
            <a:ext cx="647700" cy="400050"/>
            <a:chOff x="1396" y="1440"/>
            <a:chExt cx="408" cy="252"/>
          </a:xfrm>
        </p:grpSpPr>
        <p:graphicFrame>
          <p:nvGraphicFramePr>
            <p:cNvPr id="132" name="Object 48">
              <a:extLst>
                <a:ext uri="{FF2B5EF4-FFF2-40B4-BE49-F238E27FC236}">
                  <a16:creationId xmlns:a16="http://schemas.microsoft.com/office/drawing/2014/main" id="{0EAB4DD5-887D-428C-AEF1-CF00BC9D60A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2831524"/>
                </p:ext>
              </p:extLst>
            </p:nvPr>
          </p:nvGraphicFramePr>
          <p:xfrm>
            <a:off x="1396" y="1444"/>
            <a:ext cx="40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599" name="Equation" r:id="rId29" imgW="647640" imgH="393480" progId="Equation.DSMT4">
                    <p:embed/>
                  </p:oleObj>
                </mc:Choice>
                <mc:Fallback>
                  <p:oleObj name="Equation" r:id="rId29" imgW="647640" imgH="393480" progId="Equation.DSMT4">
                    <p:embed/>
                    <p:pic>
                      <p:nvPicPr>
                        <p:cNvPr id="48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6" y="1444"/>
                          <a:ext cx="40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" name="Line 49">
              <a:extLst>
                <a:ext uri="{FF2B5EF4-FFF2-40B4-BE49-F238E27FC236}">
                  <a16:creationId xmlns:a16="http://schemas.microsoft.com/office/drawing/2014/main" id="{6E186F03-FAA9-4C09-8F33-676BF286B6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440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34" name="Group 50">
            <a:extLst>
              <a:ext uri="{FF2B5EF4-FFF2-40B4-BE49-F238E27FC236}">
                <a16:creationId xmlns:a16="http://schemas.microsoft.com/office/drawing/2014/main" id="{9386FBE8-9D16-45C4-B5C7-C5B826C374DD}"/>
              </a:ext>
            </a:extLst>
          </p:cNvPr>
          <p:cNvGrpSpPr>
            <a:grpSpLocks/>
          </p:cNvGrpSpPr>
          <p:nvPr/>
        </p:nvGrpSpPr>
        <p:grpSpPr bwMode="auto">
          <a:xfrm>
            <a:off x="2776066" y="3245491"/>
            <a:ext cx="1104900" cy="454025"/>
            <a:chOff x="1836" y="1440"/>
            <a:chExt cx="696" cy="286"/>
          </a:xfrm>
        </p:grpSpPr>
        <p:graphicFrame>
          <p:nvGraphicFramePr>
            <p:cNvPr id="135" name="Object 51">
              <a:extLst>
                <a:ext uri="{FF2B5EF4-FFF2-40B4-BE49-F238E27FC236}">
                  <a16:creationId xmlns:a16="http://schemas.microsoft.com/office/drawing/2014/main" id="{7E00D7B9-BB85-4EEE-9C6B-A349C02B164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05988973"/>
                </p:ext>
              </p:extLst>
            </p:nvPr>
          </p:nvGraphicFramePr>
          <p:xfrm>
            <a:off x="1836" y="1478"/>
            <a:ext cx="69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00" name="Equation" r:id="rId31" imgW="1104840" imgH="393480" progId="Equation.DSMT4">
                    <p:embed/>
                  </p:oleObj>
                </mc:Choice>
                <mc:Fallback>
                  <p:oleObj name="Equation" r:id="rId31" imgW="1104840" imgH="393480" progId="Equation.DSMT4">
                    <p:embed/>
                    <p:pic>
                      <p:nvPicPr>
                        <p:cNvPr id="51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6" y="1478"/>
                          <a:ext cx="696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6" name="Line 52">
              <a:extLst>
                <a:ext uri="{FF2B5EF4-FFF2-40B4-BE49-F238E27FC236}">
                  <a16:creationId xmlns:a16="http://schemas.microsoft.com/office/drawing/2014/main" id="{49C05E2B-B165-4EFF-AECD-E8FC84B2B0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8" y="1440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37" name="Group 53">
            <a:extLst>
              <a:ext uri="{FF2B5EF4-FFF2-40B4-BE49-F238E27FC236}">
                <a16:creationId xmlns:a16="http://schemas.microsoft.com/office/drawing/2014/main" id="{F15B7FED-FC49-4C92-8B63-C838410759C2}"/>
              </a:ext>
            </a:extLst>
          </p:cNvPr>
          <p:cNvGrpSpPr>
            <a:grpSpLocks/>
          </p:cNvGrpSpPr>
          <p:nvPr/>
        </p:nvGrpSpPr>
        <p:grpSpPr bwMode="auto">
          <a:xfrm>
            <a:off x="2965554" y="3747026"/>
            <a:ext cx="927100" cy="393700"/>
            <a:chOff x="1924" y="1796"/>
            <a:chExt cx="584" cy="248"/>
          </a:xfrm>
        </p:grpSpPr>
        <p:graphicFrame>
          <p:nvGraphicFramePr>
            <p:cNvPr id="138" name="Object 54">
              <a:extLst>
                <a:ext uri="{FF2B5EF4-FFF2-40B4-BE49-F238E27FC236}">
                  <a16:creationId xmlns:a16="http://schemas.microsoft.com/office/drawing/2014/main" id="{8D5A0648-073F-4E91-A6E2-DECAE8CC83F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11952005"/>
                </p:ext>
              </p:extLst>
            </p:nvPr>
          </p:nvGraphicFramePr>
          <p:xfrm>
            <a:off x="1924" y="1796"/>
            <a:ext cx="58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01" name="Equation" r:id="rId33" imgW="927000" imgH="393480" progId="Equation.DSMT4">
                    <p:embed/>
                  </p:oleObj>
                </mc:Choice>
                <mc:Fallback>
                  <p:oleObj name="Equation" r:id="rId33" imgW="927000" imgH="393480" progId="Equation.DSMT4">
                    <p:embed/>
                    <p:pic>
                      <p:nvPicPr>
                        <p:cNvPr id="54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4" y="1796"/>
                          <a:ext cx="584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9" name="Line 55">
              <a:extLst>
                <a:ext uri="{FF2B5EF4-FFF2-40B4-BE49-F238E27FC236}">
                  <a16:creationId xmlns:a16="http://schemas.microsoft.com/office/drawing/2014/main" id="{CBA661AE-B291-4B3E-A8C1-AEEC2CA189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6" y="1802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40" name="Group 56">
            <a:extLst>
              <a:ext uri="{FF2B5EF4-FFF2-40B4-BE49-F238E27FC236}">
                <a16:creationId xmlns:a16="http://schemas.microsoft.com/office/drawing/2014/main" id="{7A51A687-25F3-424D-8E10-218F815570F6}"/>
              </a:ext>
            </a:extLst>
          </p:cNvPr>
          <p:cNvGrpSpPr>
            <a:grpSpLocks/>
          </p:cNvGrpSpPr>
          <p:nvPr/>
        </p:nvGrpSpPr>
        <p:grpSpPr bwMode="auto">
          <a:xfrm>
            <a:off x="3968854" y="3756551"/>
            <a:ext cx="1422400" cy="415925"/>
            <a:chOff x="2556" y="1802"/>
            <a:chExt cx="896" cy="262"/>
          </a:xfrm>
        </p:grpSpPr>
        <p:graphicFrame>
          <p:nvGraphicFramePr>
            <p:cNvPr id="141" name="Object 57">
              <a:extLst>
                <a:ext uri="{FF2B5EF4-FFF2-40B4-BE49-F238E27FC236}">
                  <a16:creationId xmlns:a16="http://schemas.microsoft.com/office/drawing/2014/main" id="{A5CC20F5-B720-4973-95DF-ED62B7A21D7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58492209"/>
                </p:ext>
              </p:extLst>
            </p:nvPr>
          </p:nvGraphicFramePr>
          <p:xfrm>
            <a:off x="2556" y="1816"/>
            <a:ext cx="89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02" name="Equation" r:id="rId35" imgW="1422360" imgH="393480" progId="Equation.DSMT4">
                    <p:embed/>
                  </p:oleObj>
                </mc:Choice>
                <mc:Fallback>
                  <p:oleObj name="Equation" r:id="rId35" imgW="1422360" imgH="393480" progId="Equation.DSMT4">
                    <p:embed/>
                    <p:pic>
                      <p:nvPicPr>
                        <p:cNvPr id="57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6" y="1816"/>
                          <a:ext cx="896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2" name="Line 58">
              <a:extLst>
                <a:ext uri="{FF2B5EF4-FFF2-40B4-BE49-F238E27FC236}">
                  <a16:creationId xmlns:a16="http://schemas.microsoft.com/office/drawing/2014/main" id="{E4FA02D8-4D7B-4B3B-AC71-2572B08ED9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1802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" name="Line 59">
              <a:extLst>
                <a:ext uri="{FF2B5EF4-FFF2-40B4-BE49-F238E27FC236}">
                  <a16:creationId xmlns:a16="http://schemas.microsoft.com/office/drawing/2014/main" id="{63C46385-7C95-490E-8463-20A89B9C38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802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44" name="Group 60">
            <a:extLst>
              <a:ext uri="{FF2B5EF4-FFF2-40B4-BE49-F238E27FC236}">
                <a16:creationId xmlns:a16="http://schemas.microsoft.com/office/drawing/2014/main" id="{27B322FA-210E-4BA9-A241-7BB55EDAAC43}"/>
              </a:ext>
            </a:extLst>
          </p:cNvPr>
          <p:cNvGrpSpPr>
            <a:grpSpLocks/>
          </p:cNvGrpSpPr>
          <p:nvPr/>
        </p:nvGrpSpPr>
        <p:grpSpPr bwMode="auto">
          <a:xfrm>
            <a:off x="3041754" y="4286773"/>
            <a:ext cx="850900" cy="380999"/>
            <a:chOff x="1972" y="2136"/>
            <a:chExt cx="536" cy="240"/>
          </a:xfrm>
        </p:grpSpPr>
        <p:graphicFrame>
          <p:nvGraphicFramePr>
            <p:cNvPr id="145" name="Object 61">
              <a:extLst>
                <a:ext uri="{FF2B5EF4-FFF2-40B4-BE49-F238E27FC236}">
                  <a16:creationId xmlns:a16="http://schemas.microsoft.com/office/drawing/2014/main" id="{656E4A0B-D9E4-4A6B-BF34-030C31B336D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65306065"/>
                </p:ext>
              </p:extLst>
            </p:nvPr>
          </p:nvGraphicFramePr>
          <p:xfrm>
            <a:off x="1972" y="2136"/>
            <a:ext cx="53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03" name="Equation" r:id="rId37" imgW="850680" imgH="380880" progId="Equation.DSMT4">
                    <p:embed/>
                  </p:oleObj>
                </mc:Choice>
                <mc:Fallback>
                  <p:oleObj name="Equation" r:id="rId37" imgW="850680" imgH="380880" progId="Equation.DSMT4">
                    <p:embed/>
                    <p:pic>
                      <p:nvPicPr>
                        <p:cNvPr id="61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2" y="2136"/>
                          <a:ext cx="53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6" name="Line 62">
              <a:extLst>
                <a:ext uri="{FF2B5EF4-FFF2-40B4-BE49-F238E27FC236}">
                  <a16:creationId xmlns:a16="http://schemas.microsoft.com/office/drawing/2014/main" id="{7D642FA6-B68C-4A63-8C13-101319A758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0" y="2137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47" name="Group 63">
            <a:extLst>
              <a:ext uri="{FF2B5EF4-FFF2-40B4-BE49-F238E27FC236}">
                <a16:creationId xmlns:a16="http://schemas.microsoft.com/office/drawing/2014/main" id="{4683EF73-BC31-4F5A-98A2-AFEA5FF1B0DD}"/>
              </a:ext>
            </a:extLst>
          </p:cNvPr>
          <p:cNvGrpSpPr>
            <a:grpSpLocks/>
          </p:cNvGrpSpPr>
          <p:nvPr/>
        </p:nvGrpSpPr>
        <p:grpSpPr bwMode="auto">
          <a:xfrm>
            <a:off x="3949804" y="4288364"/>
            <a:ext cx="1454150" cy="409575"/>
            <a:chOff x="2544" y="2137"/>
            <a:chExt cx="916" cy="258"/>
          </a:xfrm>
        </p:grpSpPr>
        <p:graphicFrame>
          <p:nvGraphicFramePr>
            <p:cNvPr id="148" name="Object 64">
              <a:extLst>
                <a:ext uri="{FF2B5EF4-FFF2-40B4-BE49-F238E27FC236}">
                  <a16:creationId xmlns:a16="http://schemas.microsoft.com/office/drawing/2014/main" id="{8DEEDCE2-6AC7-454D-8C91-63C0044F568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16166001"/>
                </p:ext>
              </p:extLst>
            </p:nvPr>
          </p:nvGraphicFramePr>
          <p:xfrm>
            <a:off x="2556" y="2147"/>
            <a:ext cx="90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04" name="Equation" r:id="rId39" imgW="1434960" imgH="393480" progId="Equation.DSMT4">
                    <p:embed/>
                  </p:oleObj>
                </mc:Choice>
                <mc:Fallback>
                  <p:oleObj name="Equation" r:id="rId39" imgW="1434960" imgH="393480" progId="Equation.DSMT4">
                    <p:embed/>
                    <p:pic>
                      <p:nvPicPr>
                        <p:cNvPr id="64" name="Object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6" y="2147"/>
                          <a:ext cx="904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9" name="Line 65">
              <a:extLst>
                <a:ext uri="{FF2B5EF4-FFF2-40B4-BE49-F238E27FC236}">
                  <a16:creationId xmlns:a16="http://schemas.microsoft.com/office/drawing/2014/main" id="{82DD756D-EF85-4347-A75D-898C02FCAF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137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0" name="Line 66">
              <a:extLst>
                <a:ext uri="{FF2B5EF4-FFF2-40B4-BE49-F238E27FC236}">
                  <a16:creationId xmlns:a16="http://schemas.microsoft.com/office/drawing/2014/main" id="{7E3770F4-8CDD-46CD-82AA-26C79A3E2A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2137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51" name="Group 67">
            <a:extLst>
              <a:ext uri="{FF2B5EF4-FFF2-40B4-BE49-F238E27FC236}">
                <a16:creationId xmlns:a16="http://schemas.microsoft.com/office/drawing/2014/main" id="{28AD21E8-2193-4EAF-86ED-5E0781D6EFAA}"/>
              </a:ext>
            </a:extLst>
          </p:cNvPr>
          <p:cNvGrpSpPr>
            <a:grpSpLocks/>
          </p:cNvGrpSpPr>
          <p:nvPr/>
        </p:nvGrpSpPr>
        <p:grpSpPr bwMode="auto">
          <a:xfrm>
            <a:off x="2188591" y="4835526"/>
            <a:ext cx="1460500" cy="438150"/>
            <a:chOff x="1448" y="2516"/>
            <a:chExt cx="920" cy="276"/>
          </a:xfrm>
        </p:grpSpPr>
        <p:graphicFrame>
          <p:nvGraphicFramePr>
            <p:cNvPr id="152" name="Object 68">
              <a:extLst>
                <a:ext uri="{FF2B5EF4-FFF2-40B4-BE49-F238E27FC236}">
                  <a16:creationId xmlns:a16="http://schemas.microsoft.com/office/drawing/2014/main" id="{DD8AC423-6241-4919-B7E5-E4F4D86EE64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4302357"/>
                </p:ext>
              </p:extLst>
            </p:nvPr>
          </p:nvGraphicFramePr>
          <p:xfrm>
            <a:off x="1448" y="2544"/>
            <a:ext cx="89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05" name="Equation" r:id="rId41" imgW="1422360" imgH="393480" progId="Equation.DSMT4">
                    <p:embed/>
                  </p:oleObj>
                </mc:Choice>
                <mc:Fallback>
                  <p:oleObj name="Equation" r:id="rId41" imgW="1422360" imgH="393480" progId="Equation.DSMT4">
                    <p:embed/>
                    <p:pic>
                      <p:nvPicPr>
                        <p:cNvPr id="68" name="Object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8" y="2544"/>
                          <a:ext cx="896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" name="Line 69">
              <a:extLst>
                <a:ext uri="{FF2B5EF4-FFF2-40B4-BE49-F238E27FC236}">
                  <a16:creationId xmlns:a16="http://schemas.microsoft.com/office/drawing/2014/main" id="{E0C65248-B356-42FE-A823-1193856AF1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2" y="2516"/>
              <a:ext cx="3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4" name="Line 70">
              <a:extLst>
                <a:ext uri="{FF2B5EF4-FFF2-40B4-BE49-F238E27FC236}">
                  <a16:creationId xmlns:a16="http://schemas.microsoft.com/office/drawing/2014/main" id="{F2690FFC-D799-4186-AA4E-A147EFAF2C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0" y="2516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55" name="Group 71">
            <a:extLst>
              <a:ext uri="{FF2B5EF4-FFF2-40B4-BE49-F238E27FC236}">
                <a16:creationId xmlns:a16="http://schemas.microsoft.com/office/drawing/2014/main" id="{F9B2DC66-0A92-47F8-9BE5-0C4C39E661BD}"/>
              </a:ext>
            </a:extLst>
          </p:cNvPr>
          <p:cNvGrpSpPr>
            <a:grpSpLocks/>
          </p:cNvGrpSpPr>
          <p:nvPr/>
        </p:nvGrpSpPr>
        <p:grpSpPr bwMode="auto">
          <a:xfrm>
            <a:off x="3744341" y="4835526"/>
            <a:ext cx="2273300" cy="450850"/>
            <a:chOff x="2428" y="2496"/>
            <a:chExt cx="1432" cy="284"/>
          </a:xfrm>
        </p:grpSpPr>
        <p:graphicFrame>
          <p:nvGraphicFramePr>
            <p:cNvPr id="156" name="Object 72">
              <a:extLst>
                <a:ext uri="{FF2B5EF4-FFF2-40B4-BE49-F238E27FC236}">
                  <a16:creationId xmlns:a16="http://schemas.microsoft.com/office/drawing/2014/main" id="{1A1E606F-ACE2-42EE-BFC3-1643617F6EF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46619280"/>
                </p:ext>
              </p:extLst>
            </p:nvPr>
          </p:nvGraphicFramePr>
          <p:xfrm>
            <a:off x="2428" y="2532"/>
            <a:ext cx="143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06" name="Equation" r:id="rId43" imgW="2273040" imgH="393480" progId="Equation.DSMT4">
                    <p:embed/>
                  </p:oleObj>
                </mc:Choice>
                <mc:Fallback>
                  <p:oleObj name="Equation" r:id="rId43" imgW="2273040" imgH="393480" progId="Equation.DSMT4">
                    <p:embed/>
                    <p:pic>
                      <p:nvPicPr>
                        <p:cNvPr id="72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8" y="2532"/>
                          <a:ext cx="1432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7" name="Line 73">
              <a:extLst>
                <a:ext uri="{FF2B5EF4-FFF2-40B4-BE49-F238E27FC236}">
                  <a16:creationId xmlns:a16="http://schemas.microsoft.com/office/drawing/2014/main" id="{F8B95AF5-4E9B-481C-9342-07826060CF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5" y="2496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8" name="Line 74">
              <a:extLst>
                <a:ext uri="{FF2B5EF4-FFF2-40B4-BE49-F238E27FC236}">
                  <a16:creationId xmlns:a16="http://schemas.microsoft.com/office/drawing/2014/main" id="{8F395CC3-EB78-4E06-8A0E-C48445C239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496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59" name="Group 75">
            <a:extLst>
              <a:ext uri="{FF2B5EF4-FFF2-40B4-BE49-F238E27FC236}">
                <a16:creationId xmlns:a16="http://schemas.microsoft.com/office/drawing/2014/main" id="{D883407C-660A-4794-AC87-BC56D9947B80}"/>
              </a:ext>
            </a:extLst>
          </p:cNvPr>
          <p:cNvGrpSpPr>
            <a:grpSpLocks/>
          </p:cNvGrpSpPr>
          <p:nvPr/>
        </p:nvGrpSpPr>
        <p:grpSpPr bwMode="auto">
          <a:xfrm>
            <a:off x="2142137" y="5595797"/>
            <a:ext cx="927100" cy="419100"/>
            <a:chOff x="1444" y="2976"/>
            <a:chExt cx="584" cy="264"/>
          </a:xfrm>
        </p:grpSpPr>
        <p:graphicFrame>
          <p:nvGraphicFramePr>
            <p:cNvPr id="160" name="Object 76">
              <a:extLst>
                <a:ext uri="{FF2B5EF4-FFF2-40B4-BE49-F238E27FC236}">
                  <a16:creationId xmlns:a16="http://schemas.microsoft.com/office/drawing/2014/main" id="{AC89496D-F6CF-4867-854B-258E4B3A645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55167746"/>
                </p:ext>
              </p:extLst>
            </p:nvPr>
          </p:nvGraphicFramePr>
          <p:xfrm>
            <a:off x="1444" y="2992"/>
            <a:ext cx="58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07" name="Equation" r:id="rId45" imgW="927000" imgH="393480" progId="Equation.DSMT4">
                    <p:embed/>
                  </p:oleObj>
                </mc:Choice>
                <mc:Fallback>
                  <p:oleObj name="Equation" r:id="rId45" imgW="927000" imgH="393480" progId="Equation.DSMT4">
                    <p:embed/>
                    <p:pic>
                      <p:nvPicPr>
                        <p:cNvPr id="76" name="Object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4" y="2992"/>
                          <a:ext cx="584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1" name="Line 77">
              <a:extLst>
                <a:ext uri="{FF2B5EF4-FFF2-40B4-BE49-F238E27FC236}">
                  <a16:creationId xmlns:a16="http://schemas.microsoft.com/office/drawing/2014/main" id="{2E309698-9419-4A01-AF76-09CEE5CDF0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976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62" name="Group 78">
            <a:extLst>
              <a:ext uri="{FF2B5EF4-FFF2-40B4-BE49-F238E27FC236}">
                <a16:creationId xmlns:a16="http://schemas.microsoft.com/office/drawing/2014/main" id="{98CB1BDA-F1B9-48A7-9189-C9A8F111366F}"/>
              </a:ext>
            </a:extLst>
          </p:cNvPr>
          <p:cNvGrpSpPr>
            <a:grpSpLocks/>
          </p:cNvGrpSpPr>
          <p:nvPr/>
        </p:nvGrpSpPr>
        <p:grpSpPr bwMode="auto">
          <a:xfrm>
            <a:off x="3843937" y="5564047"/>
            <a:ext cx="1955800" cy="482600"/>
            <a:chOff x="2564" y="2976"/>
            <a:chExt cx="1232" cy="304"/>
          </a:xfrm>
        </p:grpSpPr>
        <p:graphicFrame>
          <p:nvGraphicFramePr>
            <p:cNvPr id="163" name="Object 79">
              <a:extLst>
                <a:ext uri="{FF2B5EF4-FFF2-40B4-BE49-F238E27FC236}">
                  <a16:creationId xmlns:a16="http://schemas.microsoft.com/office/drawing/2014/main" id="{3641E492-B6AB-406C-836F-6769751950A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67589829"/>
                </p:ext>
              </p:extLst>
            </p:nvPr>
          </p:nvGraphicFramePr>
          <p:xfrm>
            <a:off x="2564" y="2976"/>
            <a:ext cx="1232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08" name="Equation" r:id="rId47" imgW="1955520" imgH="482400" progId="Equation.DSMT4">
                    <p:embed/>
                  </p:oleObj>
                </mc:Choice>
                <mc:Fallback>
                  <p:oleObj name="Equation" r:id="rId47" imgW="1955520" imgH="482400" progId="Equation.DSMT4">
                    <p:embed/>
                    <p:pic>
                      <p:nvPicPr>
                        <p:cNvPr id="79" name="Object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4" y="2976"/>
                          <a:ext cx="1232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" name="Line 80">
              <a:extLst>
                <a:ext uri="{FF2B5EF4-FFF2-40B4-BE49-F238E27FC236}">
                  <a16:creationId xmlns:a16="http://schemas.microsoft.com/office/drawing/2014/main" id="{1FD1FB9C-ED5C-4061-BDD1-B62EBDAF49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0" y="2976"/>
              <a:ext cx="3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5" name="Line 81">
              <a:extLst>
                <a:ext uri="{FF2B5EF4-FFF2-40B4-BE49-F238E27FC236}">
                  <a16:creationId xmlns:a16="http://schemas.microsoft.com/office/drawing/2014/main" id="{541EBC30-C1F4-49AE-AB10-FF7528AB3C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976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66" name="Rectangle 2">
            <a:extLst>
              <a:ext uri="{FF2B5EF4-FFF2-40B4-BE49-F238E27FC236}">
                <a16:creationId xmlns:a16="http://schemas.microsoft.com/office/drawing/2014/main" id="{284652DE-52AD-4976-8D7F-C0513B302EC3}"/>
              </a:ext>
            </a:extLst>
          </p:cNvPr>
          <p:cNvSpPr txBox="1">
            <a:spLocks noChangeArrowheads="1"/>
          </p:cNvSpPr>
          <p:nvPr/>
        </p:nvSpPr>
        <p:spPr>
          <a:xfrm>
            <a:off x="539750" y="42044"/>
            <a:ext cx="5956440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+mn-ea"/>
                <a:ea typeface="+mn-ea"/>
                <a:cs typeface="Times New Roman" pitchFamily="18" charset="0"/>
              </a:rPr>
              <a:t>命题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6.1.2</a:t>
            </a:r>
            <a:r>
              <a:rPr lang="zh-CN" altLang="en-US" sz="2800" b="1" dirty="0">
                <a:solidFill>
                  <a:srgbClr val="7030A0"/>
                </a:solidFill>
                <a:latin typeface="+mn-ea"/>
                <a:ea typeface="+mn-ea"/>
                <a:cs typeface="Times New Roman" pitchFamily="18" charset="0"/>
              </a:rPr>
              <a:t>（线段的定比分点公式）</a:t>
            </a:r>
            <a:endParaRPr lang="zh-CN" altLang="en-US" sz="2800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167" name="TextBox 82">
            <a:extLst>
              <a:ext uri="{FF2B5EF4-FFF2-40B4-BE49-F238E27FC236}">
                <a16:creationId xmlns:a16="http://schemas.microsoft.com/office/drawing/2014/main" id="{C83BB094-7743-400B-8FE6-D8B47BA9F42E}"/>
              </a:ext>
            </a:extLst>
          </p:cNvPr>
          <p:cNvSpPr txBox="1"/>
          <p:nvPr/>
        </p:nvSpPr>
        <p:spPr bwMode="auto">
          <a:xfrm>
            <a:off x="6309403" y="1150481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则</a:t>
            </a:r>
          </a:p>
        </p:txBody>
      </p:sp>
      <p:graphicFrame>
        <p:nvGraphicFramePr>
          <p:cNvPr id="168" name="对象 167">
            <a:extLst>
              <a:ext uri="{FF2B5EF4-FFF2-40B4-BE49-F238E27FC236}">
                <a16:creationId xmlns:a16="http://schemas.microsoft.com/office/drawing/2014/main" id="{1DD4E46A-9899-4017-BDD7-1C38E1CFD7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4301660"/>
              </p:ext>
            </p:extLst>
          </p:nvPr>
        </p:nvGraphicFramePr>
        <p:xfrm>
          <a:off x="421822" y="1972151"/>
          <a:ext cx="508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09" name="Equation" r:id="rId49" imgW="507960" imgH="304560" progId="Equation.DSMT4">
                  <p:embed/>
                </p:oleObj>
              </mc:Choice>
              <mc:Fallback>
                <p:oleObj name="Equation" r:id="rId49" imgW="507960" imgH="304560" progId="Equation.DSMT4">
                  <p:embed/>
                  <p:pic>
                    <p:nvPicPr>
                      <p:cNvPr id="84" name="对象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822" y="1972151"/>
                        <a:ext cx="5080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" name="对象 168">
            <a:extLst>
              <a:ext uri="{FF2B5EF4-FFF2-40B4-BE49-F238E27FC236}">
                <a16:creationId xmlns:a16="http://schemas.microsoft.com/office/drawing/2014/main" id="{668835E6-C3D0-4BA3-9D61-84B60D44D0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3254622"/>
              </p:ext>
            </p:extLst>
          </p:nvPr>
        </p:nvGraphicFramePr>
        <p:xfrm>
          <a:off x="917122" y="1660052"/>
          <a:ext cx="13716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10" name="Equation" r:id="rId51" imgW="1371600" imgH="774360" progId="Equation.DSMT4">
                  <p:embed/>
                </p:oleObj>
              </mc:Choice>
              <mc:Fallback>
                <p:oleObj name="Equation" r:id="rId51" imgW="1371600" imgH="774360" progId="Equation.DSMT4">
                  <p:embed/>
                  <p:pic>
                    <p:nvPicPr>
                      <p:cNvPr id="85" name="对象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7122" y="1660052"/>
                        <a:ext cx="1371600" cy="774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0" name="对象 169">
            <a:extLst>
              <a:ext uri="{FF2B5EF4-FFF2-40B4-BE49-F238E27FC236}">
                <a16:creationId xmlns:a16="http://schemas.microsoft.com/office/drawing/2014/main" id="{537310D6-3423-4735-88D7-201DDF7A33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7160405"/>
              </p:ext>
            </p:extLst>
          </p:nvPr>
        </p:nvGraphicFramePr>
        <p:xfrm>
          <a:off x="2686993" y="1918409"/>
          <a:ext cx="533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11" name="Equation" r:id="rId53" imgW="533160" imgH="304560" progId="Equation.DSMT4">
                  <p:embed/>
                </p:oleObj>
              </mc:Choice>
              <mc:Fallback>
                <p:oleObj name="Equation" r:id="rId53" imgW="533160" imgH="304560" progId="Equation.DSMT4">
                  <p:embed/>
                  <p:pic>
                    <p:nvPicPr>
                      <p:cNvPr id="86" name="对象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6993" y="1918409"/>
                        <a:ext cx="533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" name="对象 170">
            <a:extLst>
              <a:ext uri="{FF2B5EF4-FFF2-40B4-BE49-F238E27FC236}">
                <a16:creationId xmlns:a16="http://schemas.microsoft.com/office/drawing/2014/main" id="{E6137B3F-B5E2-4BAB-AC75-ABCB128F72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9238816"/>
              </p:ext>
            </p:extLst>
          </p:nvPr>
        </p:nvGraphicFramePr>
        <p:xfrm>
          <a:off x="3233628" y="1660052"/>
          <a:ext cx="14224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12" name="Equation" r:id="rId55" imgW="1422360" imgH="774360" progId="Equation.DSMT4">
                  <p:embed/>
                </p:oleObj>
              </mc:Choice>
              <mc:Fallback>
                <p:oleObj name="Equation" r:id="rId55" imgW="1422360" imgH="774360" progId="Equation.DSMT4">
                  <p:embed/>
                  <p:pic>
                    <p:nvPicPr>
                      <p:cNvPr id="87" name="对象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3628" y="1660052"/>
                        <a:ext cx="1422400" cy="774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" name="对象 171">
            <a:extLst>
              <a:ext uri="{FF2B5EF4-FFF2-40B4-BE49-F238E27FC236}">
                <a16:creationId xmlns:a16="http://schemas.microsoft.com/office/drawing/2014/main" id="{3308238E-9B88-4CFA-8470-4D3012978A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5118205"/>
              </p:ext>
            </p:extLst>
          </p:nvPr>
        </p:nvGraphicFramePr>
        <p:xfrm>
          <a:off x="5084920" y="1990417"/>
          <a:ext cx="495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13" name="Equation" r:id="rId57" imgW="495000" imgH="304560" progId="Equation.DSMT4">
                  <p:embed/>
                </p:oleObj>
              </mc:Choice>
              <mc:Fallback>
                <p:oleObj name="Equation" r:id="rId57" imgW="495000" imgH="304560" progId="Equation.DSMT4">
                  <p:embed/>
                  <p:pic>
                    <p:nvPicPr>
                      <p:cNvPr id="88" name="对象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4920" y="1990417"/>
                        <a:ext cx="495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" name="对象 172">
            <a:extLst>
              <a:ext uri="{FF2B5EF4-FFF2-40B4-BE49-F238E27FC236}">
                <a16:creationId xmlns:a16="http://schemas.microsoft.com/office/drawing/2014/main" id="{5D1B5505-B5E0-43D8-BCBC-43CCC427C9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4790126"/>
              </p:ext>
            </p:extLst>
          </p:nvPr>
        </p:nvGraphicFramePr>
        <p:xfrm>
          <a:off x="5600934" y="1660052"/>
          <a:ext cx="12446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14" name="Equation" r:id="rId59" imgW="1244520" imgH="774360" progId="Equation.DSMT4">
                  <p:embed/>
                </p:oleObj>
              </mc:Choice>
              <mc:Fallback>
                <p:oleObj name="Equation" r:id="rId59" imgW="1244520" imgH="774360" progId="Equation.DSMT4">
                  <p:embed/>
                  <p:pic>
                    <p:nvPicPr>
                      <p:cNvPr id="89" name="对象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0934" y="1660052"/>
                        <a:ext cx="1244600" cy="774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6579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500"/>
                            </p:stCondLst>
                            <p:childTnLst>
                              <p:par>
                                <p:cTn id="1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utoUpdateAnimBg="0"/>
      <p:bldP spid="92" grpId="0" autoUpdateAnimBg="0"/>
      <p:bldP spid="94" grpId="0" autoUpdateAnimBg="0"/>
      <p:bldP spid="95" grpId="0" animBg="1"/>
      <p:bldP spid="96" grpId="0" animBg="1"/>
      <p:bldP spid="97" grpId="0" animBg="1"/>
      <p:bldP spid="98" grpId="0" animBg="1"/>
      <p:bldP spid="102" grpId="0" animBg="1"/>
      <p:bldP spid="103" grpId="0" animBg="1"/>
      <p:bldP spid="105" grpId="0" animBg="1"/>
      <p:bldP spid="106" grpId="0" animBg="1"/>
      <p:bldP spid="107" grpId="0" animBg="1"/>
      <p:bldP spid="121" grpId="0" animBg="1"/>
      <p:bldP spid="124" grpId="0" build="p" autoUpdateAnimBg="0"/>
      <p:bldP spid="126" grpId="0" build="p" autoUpdateAnimBg="0"/>
      <p:bldP spid="16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2">
            <a:extLst>
              <a:ext uri="{FF2B5EF4-FFF2-40B4-BE49-F238E27FC236}">
                <a16:creationId xmlns:a16="http://schemas.microsoft.com/office/drawing/2014/main" id="{38564861-6107-43CA-AB10-BAB03B09B6A3}"/>
              </a:ext>
            </a:extLst>
          </p:cNvPr>
          <p:cNvSpPr txBox="1">
            <a:spLocks noChangeArrowheads="1"/>
          </p:cNvSpPr>
          <p:nvPr/>
        </p:nvSpPr>
        <p:spPr>
          <a:xfrm>
            <a:off x="763204" y="316136"/>
            <a:ext cx="708996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即</a:t>
            </a:r>
          </a:p>
        </p:txBody>
      </p:sp>
      <p:sp>
        <p:nvSpPr>
          <p:cNvPr id="49" name="Text Box 3">
            <a:extLst>
              <a:ext uri="{FF2B5EF4-FFF2-40B4-BE49-F238E27FC236}">
                <a16:creationId xmlns:a16="http://schemas.microsoft.com/office/drawing/2014/main" id="{4489FECF-5BC2-46FB-8B92-818F94226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034" y="1295910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得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定比分点公式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graphicFrame>
        <p:nvGraphicFramePr>
          <p:cNvPr id="50" name="Object 4">
            <a:extLst>
              <a:ext uri="{FF2B5EF4-FFF2-40B4-BE49-F238E27FC236}">
                <a16:creationId xmlns:a16="http://schemas.microsoft.com/office/drawing/2014/main" id="{F6E10C09-AEC5-4961-8894-2E39B7DAD9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0319341"/>
              </p:ext>
            </p:extLst>
          </p:nvPr>
        </p:nvGraphicFramePr>
        <p:xfrm>
          <a:off x="914351" y="2111742"/>
          <a:ext cx="13716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28" name="Equation" r:id="rId3" imgW="1371600" imgH="774360" progId="Equation.DSMT4">
                  <p:embed/>
                </p:oleObj>
              </mc:Choice>
              <mc:Fallback>
                <p:oleObj name="Equation" r:id="rId3" imgW="1371600" imgH="774360" progId="Equation.DSMT4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351" y="2111742"/>
                        <a:ext cx="13716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5">
            <a:extLst>
              <a:ext uri="{FF2B5EF4-FFF2-40B4-BE49-F238E27FC236}">
                <a16:creationId xmlns:a16="http://schemas.microsoft.com/office/drawing/2014/main" id="{1420D9F9-6733-4F91-B28D-7EEA222894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2172516"/>
              </p:ext>
            </p:extLst>
          </p:nvPr>
        </p:nvGraphicFramePr>
        <p:xfrm>
          <a:off x="3167778" y="2111742"/>
          <a:ext cx="1422360" cy="774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29" name="Equation" r:id="rId5" imgW="1422360" imgH="774360" progId="Equation.DSMT4">
                  <p:embed/>
                </p:oleObj>
              </mc:Choice>
              <mc:Fallback>
                <p:oleObj name="Equation" r:id="rId5" imgW="1422360" imgH="774360" progId="Equation.DSMT4">
                  <p:embed/>
                  <p:pic>
                    <p:nvPicPr>
                      <p:cNvPr id="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7778" y="2111742"/>
                        <a:ext cx="1422360" cy="7743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6">
            <a:extLst>
              <a:ext uri="{FF2B5EF4-FFF2-40B4-BE49-F238E27FC236}">
                <a16:creationId xmlns:a16="http://schemas.microsoft.com/office/drawing/2014/main" id="{0073F35F-6BCB-4EFF-A9D3-D51F2521DA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5304002"/>
              </p:ext>
            </p:extLst>
          </p:nvPr>
        </p:nvGraphicFramePr>
        <p:xfrm>
          <a:off x="5471966" y="2111742"/>
          <a:ext cx="1244520" cy="774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0" name="Equation" r:id="rId7" imgW="1244520" imgH="774360" progId="Equation.DSMT4">
                  <p:embed/>
                </p:oleObj>
              </mc:Choice>
              <mc:Fallback>
                <p:oleObj name="Equation" r:id="rId7" imgW="1244520" imgH="774360" progId="Equation.DSMT4">
                  <p:embed/>
                  <p:pic>
                    <p:nvPicPr>
                      <p:cNvPr id="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1966" y="2111742"/>
                        <a:ext cx="1244520" cy="7743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7">
            <a:extLst>
              <a:ext uri="{FF2B5EF4-FFF2-40B4-BE49-F238E27FC236}">
                <a16:creationId xmlns:a16="http://schemas.microsoft.com/office/drawing/2014/main" id="{2D434780-FE1A-43A6-8310-6C6D5FF9F5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9187344"/>
              </p:ext>
            </p:extLst>
          </p:nvPr>
        </p:nvGraphicFramePr>
        <p:xfrm>
          <a:off x="705179" y="3926978"/>
          <a:ext cx="1663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1" name="Equation" r:id="rId9" imgW="1663560" imgH="431640" progId="Equation.DSMT4">
                  <p:embed/>
                </p:oleObj>
              </mc:Choice>
              <mc:Fallback>
                <p:oleObj name="Equation" r:id="rId9" imgW="1663560" imgH="431640" progId="Equation.DSMT4">
                  <p:embed/>
                  <p:pic>
                    <p:nvPicPr>
                      <p:cNvPr id="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179" y="3926978"/>
                        <a:ext cx="1663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Text Box 8">
            <a:extLst>
              <a:ext uri="{FF2B5EF4-FFF2-40B4-BE49-F238E27FC236}">
                <a16:creationId xmlns:a16="http://schemas.microsoft.com/office/drawing/2014/main" id="{B5A592AF-D8F5-4E0E-8BB6-5AD417AFF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8802" y="3883322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点</a:t>
            </a:r>
            <a:r>
              <a:rPr kumimoji="1" lang="zh-CN" altLang="en-US" sz="2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8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为 </a:t>
            </a:r>
            <a:r>
              <a:rPr kumimoji="1" lang="en-US" altLang="zh-CN" sz="2800" i="1" dirty="0">
                <a:latin typeface="Times New Roman" pitchFamily="18" charset="0"/>
                <a:cs typeface="Times New Roman" pitchFamily="18" charset="0"/>
              </a:rPr>
              <a:t>AB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的中点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sp>
        <p:nvSpPr>
          <p:cNvPr id="56" name="Text Box 9">
            <a:extLst>
              <a:ext uri="{FF2B5EF4-FFF2-40B4-BE49-F238E27FC236}">
                <a16:creationId xmlns:a16="http://schemas.microsoft.com/office/drawing/2014/main" id="{9A072A01-D474-4C68-9598-3B1A59A07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6802" y="3883322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于是得</a:t>
            </a:r>
          </a:p>
        </p:txBody>
      </p:sp>
      <p:graphicFrame>
        <p:nvGraphicFramePr>
          <p:cNvPr id="57" name="Object 10">
            <a:extLst>
              <a:ext uri="{FF2B5EF4-FFF2-40B4-BE49-F238E27FC236}">
                <a16:creationId xmlns:a16="http://schemas.microsoft.com/office/drawing/2014/main" id="{4AF98E6E-F8A6-4C11-A8AE-45C0E2EF1B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3003330"/>
              </p:ext>
            </p:extLst>
          </p:nvPr>
        </p:nvGraphicFramePr>
        <p:xfrm>
          <a:off x="1293583" y="5446713"/>
          <a:ext cx="508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0" name="Equation" r:id="rId11" imgW="507960" imgH="304560" progId="Equation.DSMT4">
                  <p:embed/>
                </p:oleObj>
              </mc:Choice>
              <mc:Fallback>
                <p:oleObj name="Equation" r:id="rId11" imgW="507960" imgH="304560" progId="Equation.DSMT4">
                  <p:embed/>
                  <p:pic>
                    <p:nvPicPr>
                      <p:cNvPr id="1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3583" y="5446713"/>
                        <a:ext cx="5080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11">
            <a:extLst>
              <a:ext uri="{FF2B5EF4-FFF2-40B4-BE49-F238E27FC236}">
                <a16:creationId xmlns:a16="http://schemas.microsoft.com/office/drawing/2014/main" id="{7BB17FC7-C88C-4D18-9804-C2A510D5A5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9735670"/>
              </p:ext>
            </p:extLst>
          </p:nvPr>
        </p:nvGraphicFramePr>
        <p:xfrm>
          <a:off x="1806682" y="5094288"/>
          <a:ext cx="1091880" cy="774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1" name="Equation" r:id="rId13" imgW="1091880" imgH="774360" progId="Equation.DSMT4">
                  <p:embed/>
                </p:oleObj>
              </mc:Choice>
              <mc:Fallback>
                <p:oleObj name="Equation" r:id="rId13" imgW="1091880" imgH="774360" progId="Equation.DSMT4">
                  <p:embed/>
                  <p:pic>
                    <p:nvPicPr>
                      <p:cNvPr id="1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6682" y="5094288"/>
                        <a:ext cx="1091880" cy="7743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12">
            <a:extLst>
              <a:ext uri="{FF2B5EF4-FFF2-40B4-BE49-F238E27FC236}">
                <a16:creationId xmlns:a16="http://schemas.microsoft.com/office/drawing/2014/main" id="{33ACFE38-55A1-4BFD-B689-F903E6EE26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9883926"/>
              </p:ext>
            </p:extLst>
          </p:nvPr>
        </p:nvGraphicFramePr>
        <p:xfrm>
          <a:off x="3592513" y="5446713"/>
          <a:ext cx="533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2" name="Equation" r:id="rId15" imgW="533160" imgH="304560" progId="Equation.DSMT4">
                  <p:embed/>
                </p:oleObj>
              </mc:Choice>
              <mc:Fallback>
                <p:oleObj name="Equation" r:id="rId15" imgW="533160" imgH="304560" progId="Equation.DSMT4">
                  <p:embed/>
                  <p:pic>
                    <p:nvPicPr>
                      <p:cNvPr id="1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2513" y="5446713"/>
                        <a:ext cx="533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13">
            <a:extLst>
              <a:ext uri="{FF2B5EF4-FFF2-40B4-BE49-F238E27FC236}">
                <a16:creationId xmlns:a16="http://schemas.microsoft.com/office/drawing/2014/main" id="{60DB0DCD-451E-4F35-AC55-815B54D777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6484603"/>
              </p:ext>
            </p:extLst>
          </p:nvPr>
        </p:nvGraphicFramePr>
        <p:xfrm>
          <a:off x="4076636" y="5094288"/>
          <a:ext cx="1143000" cy="774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3" name="Equation" r:id="rId17" imgW="1143000" imgH="774360" progId="Equation.DSMT4">
                  <p:embed/>
                </p:oleObj>
              </mc:Choice>
              <mc:Fallback>
                <p:oleObj name="Equation" r:id="rId17" imgW="1143000" imgH="774360" progId="Equation.DSMT4">
                  <p:embed/>
                  <p:pic>
                    <p:nvPicPr>
                      <p:cNvPr id="1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6636" y="5094288"/>
                        <a:ext cx="1143000" cy="7743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14">
            <a:extLst>
              <a:ext uri="{FF2B5EF4-FFF2-40B4-BE49-F238E27FC236}">
                <a16:creationId xmlns:a16="http://schemas.microsoft.com/office/drawing/2014/main" id="{6A427BCE-B3AE-4BD3-AD53-195D945496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8915184"/>
              </p:ext>
            </p:extLst>
          </p:nvPr>
        </p:nvGraphicFramePr>
        <p:xfrm>
          <a:off x="5726113" y="5446713"/>
          <a:ext cx="495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4" name="Equation" r:id="rId19" imgW="495000" imgH="304560" progId="Equation.DSMT4">
                  <p:embed/>
                </p:oleObj>
              </mc:Choice>
              <mc:Fallback>
                <p:oleObj name="Equation" r:id="rId19" imgW="495000" imgH="304560" progId="Equation.DSMT4">
                  <p:embed/>
                  <p:pic>
                    <p:nvPicPr>
                      <p:cNvPr id="1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6113" y="5446713"/>
                        <a:ext cx="495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15">
            <a:extLst>
              <a:ext uri="{FF2B5EF4-FFF2-40B4-BE49-F238E27FC236}">
                <a16:creationId xmlns:a16="http://schemas.microsoft.com/office/drawing/2014/main" id="{289A3205-768C-4CB0-9527-116B6CF664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472662"/>
              </p:ext>
            </p:extLst>
          </p:nvPr>
        </p:nvGraphicFramePr>
        <p:xfrm>
          <a:off x="6253183" y="5101122"/>
          <a:ext cx="965160" cy="774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5" name="Equation" r:id="rId21" imgW="965160" imgH="774360" progId="Equation.DSMT4">
                  <p:embed/>
                </p:oleObj>
              </mc:Choice>
              <mc:Fallback>
                <p:oleObj name="Equation" r:id="rId21" imgW="965160" imgH="774360" progId="Equation.DSMT4">
                  <p:embed/>
                  <p:pic>
                    <p:nvPicPr>
                      <p:cNvPr id="1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3183" y="5101122"/>
                        <a:ext cx="965160" cy="7743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3" name="Group 16">
            <a:extLst>
              <a:ext uri="{FF2B5EF4-FFF2-40B4-BE49-F238E27FC236}">
                <a16:creationId xmlns:a16="http://schemas.microsoft.com/office/drawing/2014/main" id="{A9BA85D2-CD13-48EC-9300-CF8CD376A850}"/>
              </a:ext>
            </a:extLst>
          </p:cNvPr>
          <p:cNvGrpSpPr>
            <a:grpSpLocks/>
          </p:cNvGrpSpPr>
          <p:nvPr/>
        </p:nvGrpSpPr>
        <p:grpSpPr bwMode="auto">
          <a:xfrm>
            <a:off x="6803838" y="1367640"/>
            <a:ext cx="1568077" cy="1817346"/>
            <a:chOff x="4255" y="970"/>
            <a:chExt cx="1161" cy="1346"/>
          </a:xfrm>
        </p:grpSpPr>
        <p:sp>
          <p:nvSpPr>
            <p:cNvPr id="64" name="Line 17">
              <a:extLst>
                <a:ext uri="{FF2B5EF4-FFF2-40B4-BE49-F238E27FC236}">
                  <a16:creationId xmlns:a16="http://schemas.microsoft.com/office/drawing/2014/main" id="{EC4CBB74-1088-4999-B308-7B32ECE81F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152"/>
              <a:ext cx="480" cy="960"/>
            </a:xfrm>
            <a:prstGeom prst="line">
              <a:avLst/>
            </a:prstGeom>
            <a:noFill/>
            <a:ln w="28575">
              <a:solidFill>
                <a:srgbClr val="66FF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65" name="Object 18">
              <a:extLst>
                <a:ext uri="{FF2B5EF4-FFF2-40B4-BE49-F238E27FC236}">
                  <a16:creationId xmlns:a16="http://schemas.microsoft.com/office/drawing/2014/main" id="{405D750B-85CA-4A79-B5F2-B3DBDE2EAC6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01442403"/>
                </p:ext>
              </p:extLst>
            </p:nvPr>
          </p:nvGraphicFramePr>
          <p:xfrm>
            <a:off x="4687" y="970"/>
            <a:ext cx="216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46" name="Equation" r:id="rId23" imgW="291960" imgH="393480" progId="Equation.DSMT4">
                    <p:embed/>
                  </p:oleObj>
                </mc:Choice>
                <mc:Fallback>
                  <p:oleObj name="Equation" r:id="rId23" imgW="291960" imgH="393480" progId="Equation.DSMT4">
                    <p:embed/>
                    <p:pic>
                      <p:nvPicPr>
                        <p:cNvPr id="18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7" y="970"/>
                          <a:ext cx="216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" name="Object 19">
              <a:extLst>
                <a:ext uri="{FF2B5EF4-FFF2-40B4-BE49-F238E27FC236}">
                  <a16:creationId xmlns:a16="http://schemas.microsoft.com/office/drawing/2014/main" id="{5102697E-C40F-4CEA-B6DC-8B33ABA3442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46906360"/>
                </p:ext>
              </p:extLst>
            </p:nvPr>
          </p:nvGraphicFramePr>
          <p:xfrm>
            <a:off x="5200" y="1827"/>
            <a:ext cx="216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47" name="Equation" r:id="rId25" imgW="291960" imgH="380880" progId="Equation.DSMT4">
                    <p:embed/>
                  </p:oleObj>
                </mc:Choice>
                <mc:Fallback>
                  <p:oleObj name="Equation" r:id="rId25" imgW="291960" imgH="380880" progId="Equation.DSMT4">
                    <p:embed/>
                    <p:pic>
                      <p:nvPicPr>
                        <p:cNvPr id="19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00" y="1827"/>
                          <a:ext cx="216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" name="Object 20">
              <a:extLst>
                <a:ext uri="{FF2B5EF4-FFF2-40B4-BE49-F238E27FC236}">
                  <a16:creationId xmlns:a16="http://schemas.microsoft.com/office/drawing/2014/main" id="{E7CA5C06-7628-4384-9C60-AF016D2EFED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35549714"/>
                </p:ext>
              </p:extLst>
            </p:nvPr>
          </p:nvGraphicFramePr>
          <p:xfrm>
            <a:off x="4930" y="1453"/>
            <a:ext cx="301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48" name="Equation" r:id="rId27" imgW="406080" imgH="380880" progId="Equation.DSMT4">
                    <p:embed/>
                  </p:oleObj>
                </mc:Choice>
                <mc:Fallback>
                  <p:oleObj name="Equation" r:id="rId27" imgW="406080" imgH="380880" progId="Equation.DSMT4">
                    <p:embed/>
                    <p:pic>
                      <p:nvPicPr>
                        <p:cNvPr id="2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0" y="1453"/>
                          <a:ext cx="301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" name="Oval 21">
              <a:extLst>
                <a:ext uri="{FF2B5EF4-FFF2-40B4-BE49-F238E27FC236}">
                  <a16:creationId xmlns:a16="http://schemas.microsoft.com/office/drawing/2014/main" id="{0AD9B6B4-692B-4C93-A371-0EC361E040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0" y="1122"/>
              <a:ext cx="41" cy="41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" name="Oval 22">
              <a:extLst>
                <a:ext uri="{FF2B5EF4-FFF2-40B4-BE49-F238E27FC236}">
                  <a16:creationId xmlns:a16="http://schemas.microsoft.com/office/drawing/2014/main" id="{0C1C00B2-D7D9-4148-A58A-DC4C48B34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7" y="2071"/>
              <a:ext cx="48" cy="47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" name="Oval 23">
              <a:extLst>
                <a:ext uri="{FF2B5EF4-FFF2-40B4-BE49-F238E27FC236}">
                  <a16:creationId xmlns:a16="http://schemas.microsoft.com/office/drawing/2014/main" id="{983D2535-2111-4508-B74E-697799D4FE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1680"/>
              <a:ext cx="48" cy="4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1" name="Line 24">
              <a:extLst>
                <a:ext uri="{FF2B5EF4-FFF2-40B4-BE49-F238E27FC236}">
                  <a16:creationId xmlns:a16="http://schemas.microsoft.com/office/drawing/2014/main" id="{486F7D7F-B8F6-4ECD-90E8-B1E171118D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152"/>
              <a:ext cx="265" cy="52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2" name="Line 25">
              <a:extLst>
                <a:ext uri="{FF2B5EF4-FFF2-40B4-BE49-F238E27FC236}">
                  <a16:creationId xmlns:a16="http://schemas.microsoft.com/office/drawing/2014/main" id="{A641E639-B3CD-4133-9F11-DDB2CF328B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2" y="1152"/>
              <a:ext cx="192" cy="11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3" name="Line 26">
              <a:extLst>
                <a:ext uri="{FF2B5EF4-FFF2-40B4-BE49-F238E27FC236}">
                  <a16:creationId xmlns:a16="http://schemas.microsoft.com/office/drawing/2014/main" id="{28B1D84B-B1CB-4664-AD17-07238F9564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2" y="2112"/>
              <a:ext cx="624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74" name="Object 27">
              <a:extLst>
                <a:ext uri="{FF2B5EF4-FFF2-40B4-BE49-F238E27FC236}">
                  <a16:creationId xmlns:a16="http://schemas.microsoft.com/office/drawing/2014/main" id="{9E402B2D-CE65-4B6C-A6C7-B1A7B9F39D7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7448317"/>
                </p:ext>
              </p:extLst>
            </p:nvPr>
          </p:nvGraphicFramePr>
          <p:xfrm>
            <a:off x="4255" y="2081"/>
            <a:ext cx="216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49" name="Equation" r:id="rId29" imgW="291960" imgH="317160" progId="Equation.DSMT4">
                    <p:embed/>
                  </p:oleObj>
                </mc:Choice>
                <mc:Fallback>
                  <p:oleObj name="Equation" r:id="rId29" imgW="291960" imgH="317160" progId="Equation.DSMT4">
                    <p:embed/>
                    <p:pic>
                      <p:nvPicPr>
                        <p:cNvPr id="27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5" y="2081"/>
                          <a:ext cx="216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" name="Line 28">
              <a:extLst>
                <a:ext uri="{FF2B5EF4-FFF2-40B4-BE49-F238E27FC236}">
                  <a16:creationId xmlns:a16="http://schemas.microsoft.com/office/drawing/2014/main" id="{60BE01F8-810A-4577-ABD8-9BC616BE3F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2" y="1680"/>
              <a:ext cx="432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6" name="Group 29">
            <a:extLst>
              <a:ext uri="{FF2B5EF4-FFF2-40B4-BE49-F238E27FC236}">
                <a16:creationId xmlns:a16="http://schemas.microsoft.com/office/drawing/2014/main" id="{ED6A35E3-D981-4A09-9F5D-A9A1C160101B}"/>
              </a:ext>
            </a:extLst>
          </p:cNvPr>
          <p:cNvGrpSpPr>
            <a:grpSpLocks/>
          </p:cNvGrpSpPr>
          <p:nvPr/>
        </p:nvGrpSpPr>
        <p:grpSpPr bwMode="auto">
          <a:xfrm>
            <a:off x="7419746" y="3546475"/>
            <a:ext cx="1165225" cy="1962150"/>
            <a:chOff x="4667" y="2341"/>
            <a:chExt cx="734" cy="1236"/>
          </a:xfrm>
        </p:grpSpPr>
        <p:sp>
          <p:nvSpPr>
            <p:cNvPr id="77" name="Line 30">
              <a:extLst>
                <a:ext uri="{FF2B5EF4-FFF2-40B4-BE49-F238E27FC236}">
                  <a16:creationId xmlns:a16="http://schemas.microsoft.com/office/drawing/2014/main" id="{D1CE3FE3-7BC6-44EE-AAF7-26D271D9B8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2" y="2469"/>
              <a:ext cx="553" cy="110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78" name="Object 31">
              <a:extLst>
                <a:ext uri="{FF2B5EF4-FFF2-40B4-BE49-F238E27FC236}">
                  <a16:creationId xmlns:a16="http://schemas.microsoft.com/office/drawing/2014/main" id="{9FFA3179-750E-4D62-A67D-A4FF9BB2303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81496661"/>
                </p:ext>
              </p:extLst>
            </p:nvPr>
          </p:nvGraphicFramePr>
          <p:xfrm>
            <a:off x="5145" y="3316"/>
            <a:ext cx="25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50" name="Equation" r:id="rId31" imgW="406080" imgH="380880" progId="Equation.DSMT4">
                    <p:embed/>
                  </p:oleObj>
                </mc:Choice>
                <mc:Fallback>
                  <p:oleObj name="Equation" r:id="rId31" imgW="406080" imgH="380880" progId="Equation.DSMT4">
                    <p:embed/>
                    <p:pic>
                      <p:nvPicPr>
                        <p:cNvPr id="31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5" y="3316"/>
                          <a:ext cx="25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9" name="Group 32">
              <a:extLst>
                <a:ext uri="{FF2B5EF4-FFF2-40B4-BE49-F238E27FC236}">
                  <a16:creationId xmlns:a16="http://schemas.microsoft.com/office/drawing/2014/main" id="{9CE86BDE-791C-4215-900C-7EDF576B4D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67" y="2341"/>
              <a:ext cx="638" cy="949"/>
              <a:chOff x="4715" y="2484"/>
              <a:chExt cx="751" cy="1116"/>
            </a:xfrm>
          </p:grpSpPr>
          <p:sp>
            <p:nvSpPr>
              <p:cNvPr id="82" name="Line 33">
                <a:extLst>
                  <a:ext uri="{FF2B5EF4-FFF2-40B4-BE49-F238E27FC236}">
                    <a16:creationId xmlns:a16="http://schemas.microsoft.com/office/drawing/2014/main" id="{33E56E53-454D-45F6-9F41-3227861FD8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2" y="2640"/>
                <a:ext cx="480" cy="96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aphicFrame>
            <p:nvGraphicFramePr>
              <p:cNvPr id="83" name="Object 34">
                <a:extLst>
                  <a:ext uri="{FF2B5EF4-FFF2-40B4-BE49-F238E27FC236}">
                    <a16:creationId xmlns:a16="http://schemas.microsoft.com/office/drawing/2014/main" id="{C742C246-0372-4B58-B63F-841ECF9FE76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87790614"/>
                  </p:ext>
                </p:extLst>
              </p:nvPr>
            </p:nvGraphicFramePr>
            <p:xfrm>
              <a:off x="4801" y="2484"/>
              <a:ext cx="216" cy="2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451" name="Equation" r:id="rId33" imgW="291960" imgH="393480" progId="Equation.DSMT4">
                      <p:embed/>
                    </p:oleObj>
                  </mc:Choice>
                  <mc:Fallback>
                    <p:oleObj name="Equation" r:id="rId33" imgW="291960" imgH="393480" progId="Equation.DSMT4">
                      <p:embed/>
                      <p:pic>
                        <p:nvPicPr>
                          <p:cNvPr id="36" name="Object 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01" y="2484"/>
                            <a:ext cx="216" cy="2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4" name="Object 35">
                <a:extLst>
                  <a:ext uri="{FF2B5EF4-FFF2-40B4-BE49-F238E27FC236}">
                    <a16:creationId xmlns:a16="http://schemas.microsoft.com/office/drawing/2014/main" id="{A47C9093-E078-4D07-9AE2-F0B8FB8FED9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37165608"/>
                  </p:ext>
                </p:extLst>
              </p:nvPr>
            </p:nvGraphicFramePr>
            <p:xfrm>
              <a:off x="5250" y="3318"/>
              <a:ext cx="216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452" name="Equation" r:id="rId35" imgW="291960" imgH="380880" progId="Equation.DSMT4">
                      <p:embed/>
                    </p:oleObj>
                  </mc:Choice>
                  <mc:Fallback>
                    <p:oleObj name="Equation" r:id="rId35" imgW="291960" imgH="380880" progId="Equation.DSMT4">
                      <p:embed/>
                      <p:pic>
                        <p:nvPicPr>
                          <p:cNvPr id="37" name="Object 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50" y="3318"/>
                            <a:ext cx="216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5" name="Oval 36">
                <a:extLst>
                  <a:ext uri="{FF2B5EF4-FFF2-40B4-BE49-F238E27FC236}">
                    <a16:creationId xmlns:a16="http://schemas.microsoft.com/office/drawing/2014/main" id="{0DA800BB-3C4E-4FBB-9EB2-57BCF8DA75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5" y="2609"/>
                <a:ext cx="48" cy="41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80" name="Oval 37">
              <a:extLst>
                <a:ext uri="{FF2B5EF4-FFF2-40B4-BE49-F238E27FC236}">
                  <a16:creationId xmlns:a16="http://schemas.microsoft.com/office/drawing/2014/main" id="{ED325BED-9641-4322-A5C5-6F6E8EA086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2" y="3536"/>
              <a:ext cx="41" cy="40"/>
            </a:xfrm>
            <a:prstGeom prst="ellipse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1" name="Oval 38">
              <a:extLst>
                <a:ext uri="{FF2B5EF4-FFF2-40B4-BE49-F238E27FC236}">
                  <a16:creationId xmlns:a16="http://schemas.microsoft.com/office/drawing/2014/main" id="{B3356916-4DF4-4FCF-A12B-29CE4FF711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9" y="3246"/>
              <a:ext cx="41" cy="4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86" name="Group 39">
            <a:extLst>
              <a:ext uri="{FF2B5EF4-FFF2-40B4-BE49-F238E27FC236}">
                <a16:creationId xmlns:a16="http://schemas.microsoft.com/office/drawing/2014/main" id="{0F87F1EE-1FD9-45DC-96BE-12FC325A938F}"/>
              </a:ext>
            </a:extLst>
          </p:cNvPr>
          <p:cNvGrpSpPr>
            <a:grpSpLocks/>
          </p:cNvGrpSpPr>
          <p:nvPr/>
        </p:nvGrpSpPr>
        <p:grpSpPr bwMode="auto">
          <a:xfrm>
            <a:off x="1335881" y="187326"/>
            <a:ext cx="6472238" cy="685800"/>
            <a:chOff x="600" y="207"/>
            <a:chExt cx="4077" cy="432"/>
          </a:xfrm>
        </p:grpSpPr>
        <p:graphicFrame>
          <p:nvGraphicFramePr>
            <p:cNvPr id="87" name="Object 40">
              <a:extLst>
                <a:ext uri="{FF2B5EF4-FFF2-40B4-BE49-F238E27FC236}">
                  <a16:creationId xmlns:a16="http://schemas.microsoft.com/office/drawing/2014/main" id="{29D16F90-FAC7-4727-B650-1C29AB62879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38182969"/>
                </p:ext>
              </p:extLst>
            </p:nvPr>
          </p:nvGraphicFramePr>
          <p:xfrm>
            <a:off x="600" y="340"/>
            <a:ext cx="89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53" name="Equation" r:id="rId37" imgW="1422360" imgH="393480" progId="Equation.DSMT4">
                    <p:embed/>
                  </p:oleObj>
                </mc:Choice>
                <mc:Fallback>
                  <p:oleObj name="Equation" r:id="rId37" imgW="1422360" imgH="393480" progId="Equation.DSMT4">
                    <p:embed/>
                    <p:pic>
                      <p:nvPicPr>
                        <p:cNvPr id="4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0" y="340"/>
                          <a:ext cx="896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" name="Object 41">
              <a:extLst>
                <a:ext uri="{FF2B5EF4-FFF2-40B4-BE49-F238E27FC236}">
                  <a16:creationId xmlns:a16="http://schemas.microsoft.com/office/drawing/2014/main" id="{56DFBDED-22BC-4144-AA89-2F63B61BE79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12476758"/>
                </p:ext>
              </p:extLst>
            </p:nvPr>
          </p:nvGraphicFramePr>
          <p:xfrm>
            <a:off x="1622" y="207"/>
            <a:ext cx="472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54" name="Equation" r:id="rId39" imgW="749160" imgH="685800" progId="Equation.DSMT4">
                    <p:embed/>
                  </p:oleObj>
                </mc:Choice>
                <mc:Fallback>
                  <p:oleObj name="Equation" r:id="rId39" imgW="749160" imgH="685800" progId="Equation.DSMT4">
                    <p:embed/>
                    <p:pic>
                      <p:nvPicPr>
                        <p:cNvPr id="41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2" y="207"/>
                          <a:ext cx="472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" name="Object 42">
              <a:extLst>
                <a:ext uri="{FF2B5EF4-FFF2-40B4-BE49-F238E27FC236}">
                  <a16:creationId xmlns:a16="http://schemas.microsoft.com/office/drawing/2014/main" id="{505CD171-E393-46AC-B666-BDD0F5DA77E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74843832"/>
                </p:ext>
              </p:extLst>
            </p:nvPr>
          </p:nvGraphicFramePr>
          <p:xfrm>
            <a:off x="2172" y="292"/>
            <a:ext cx="2505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55" name="Equation" r:id="rId41" imgW="3949560" imgH="431640" progId="Equation.DSMT4">
                    <p:embed/>
                  </p:oleObj>
                </mc:Choice>
                <mc:Fallback>
                  <p:oleObj name="Equation" r:id="rId41" imgW="3949560" imgH="431640" progId="Equation.DSMT4">
                    <p:embed/>
                    <p:pic>
                      <p:nvPicPr>
                        <p:cNvPr id="42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2" y="292"/>
                          <a:ext cx="2505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0" name="Object 43">
            <a:extLst>
              <a:ext uri="{FF2B5EF4-FFF2-40B4-BE49-F238E27FC236}">
                <a16:creationId xmlns:a16="http://schemas.microsoft.com/office/drawing/2014/main" id="{75B0289B-503E-4DBD-B9C0-C15625E514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5844107"/>
              </p:ext>
            </p:extLst>
          </p:nvPr>
        </p:nvGraphicFramePr>
        <p:xfrm>
          <a:off x="418824" y="2410570"/>
          <a:ext cx="508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6" name="Equation" r:id="rId43" imgW="507960" imgH="304560" progId="Equation.DSMT4">
                  <p:embed/>
                </p:oleObj>
              </mc:Choice>
              <mc:Fallback>
                <p:oleObj name="Equation" r:id="rId43" imgW="507960" imgH="304560" progId="Equation.DSMT4">
                  <p:embed/>
                  <p:pic>
                    <p:nvPicPr>
                      <p:cNvPr id="43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824" y="2410570"/>
                        <a:ext cx="5080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" name="Object 44">
            <a:extLst>
              <a:ext uri="{FF2B5EF4-FFF2-40B4-BE49-F238E27FC236}">
                <a16:creationId xmlns:a16="http://schemas.microsoft.com/office/drawing/2014/main" id="{815062F0-89E0-47C7-BF87-CB0BF16BA3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1751043"/>
              </p:ext>
            </p:extLst>
          </p:nvPr>
        </p:nvGraphicFramePr>
        <p:xfrm>
          <a:off x="2627784" y="2410322"/>
          <a:ext cx="533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7" name="Equation" r:id="rId45" imgW="533160" imgH="304560" progId="Equation.DSMT4">
                  <p:embed/>
                </p:oleObj>
              </mc:Choice>
              <mc:Fallback>
                <p:oleObj name="Equation" r:id="rId45" imgW="533160" imgH="304560" progId="Equation.DSMT4">
                  <p:embed/>
                  <p:pic>
                    <p:nvPicPr>
                      <p:cNvPr id="44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2410322"/>
                        <a:ext cx="533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" name="Object 45">
            <a:extLst>
              <a:ext uri="{FF2B5EF4-FFF2-40B4-BE49-F238E27FC236}">
                <a16:creationId xmlns:a16="http://schemas.microsoft.com/office/drawing/2014/main" id="{A7AE3964-BD38-4260-A330-58553DF645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5274231"/>
              </p:ext>
            </p:extLst>
          </p:nvPr>
        </p:nvGraphicFramePr>
        <p:xfrm>
          <a:off x="4932040" y="2410322"/>
          <a:ext cx="495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8" name="Equation" r:id="rId47" imgW="495000" imgH="304560" progId="Equation.DSMT4">
                  <p:embed/>
                </p:oleObj>
              </mc:Choice>
              <mc:Fallback>
                <p:oleObj name="Equation" r:id="rId47" imgW="495000" imgH="304560" progId="Equation.DSMT4">
                  <p:embed/>
                  <p:pic>
                    <p:nvPicPr>
                      <p:cNvPr id="45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2410322"/>
                        <a:ext cx="495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" name="Text Box 46">
            <a:extLst>
              <a:ext uri="{FF2B5EF4-FFF2-40B4-BE49-F238E27FC236}">
                <a16:creationId xmlns:a16="http://schemas.microsoft.com/office/drawing/2014/main" id="{0D54BCB1-1D48-4F2C-9C6A-97C92374F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034" y="4518322"/>
            <a:ext cx="1905000" cy="519112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中点公式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94" name="TextBox 50">
            <a:extLst>
              <a:ext uri="{FF2B5EF4-FFF2-40B4-BE49-F238E27FC236}">
                <a16:creationId xmlns:a16="http://schemas.microsoft.com/office/drawing/2014/main" id="{196B655D-03A5-4D0A-9F19-2FDD4DCFAD49}"/>
              </a:ext>
            </a:extLst>
          </p:cNvPr>
          <p:cNvSpPr txBox="1"/>
          <p:nvPr/>
        </p:nvSpPr>
        <p:spPr bwMode="auto">
          <a:xfrm>
            <a:off x="161034" y="3212976"/>
            <a:ext cx="9957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证毕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894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 autoUpdateAnimBg="0"/>
      <p:bldP spid="55" grpId="0" autoUpdateAnimBg="0"/>
      <p:bldP spid="56" grpId="0" autoUpdateAnimBg="0"/>
      <p:bldP spid="93" grpId="0" animBg="1" autoUpdateAnimBg="0"/>
      <p:bldP spid="9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539552" y="188640"/>
            <a:ext cx="3744416" cy="685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6600">
                        <a:gamma/>
                        <a:shade val="46275"/>
                        <a:invGamma/>
                      </a:srgbClr>
                    </a:gs>
                    <a:gs pos="50000">
                      <a:srgbClr val="336600"/>
                    </a:gs>
                    <a:gs pos="100000">
                      <a:srgbClr val="3366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2.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两点间的距离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6851689"/>
              </p:ext>
            </p:extLst>
          </p:nvPr>
        </p:nvGraphicFramePr>
        <p:xfrm>
          <a:off x="6540500" y="2779713"/>
          <a:ext cx="2286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94" name="Equation" r:id="rId3" imgW="2286000" imgH="571320" progId="Equation.DSMT4">
                  <p:embed/>
                </p:oleObj>
              </mc:Choice>
              <mc:Fallback>
                <p:oleObj name="Equation" r:id="rId3" imgW="2286000" imgH="571320" progId="Equation.DSMT4">
                  <p:embed/>
                  <p:pic>
                    <p:nvPicPr>
                      <p:cNvPr id="0" name="Picture 7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500" y="2779713"/>
                        <a:ext cx="22860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4095121"/>
              </p:ext>
            </p:extLst>
          </p:nvPr>
        </p:nvGraphicFramePr>
        <p:xfrm>
          <a:off x="548635" y="1041674"/>
          <a:ext cx="2249488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95" name="Equation" r:id="rId5" imgW="2234880" imgH="431640" progId="Equation.DSMT4">
                  <p:embed/>
                </p:oleObj>
              </mc:Choice>
              <mc:Fallback>
                <p:oleObj name="Equation" r:id="rId5" imgW="2234880" imgH="431640" progId="Equation.DSMT4">
                  <p:embed/>
                  <p:pic>
                    <p:nvPicPr>
                      <p:cNvPr id="0" name="Picture 7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35" y="1041674"/>
                        <a:ext cx="2249488" cy="433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663435" y="960439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则有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5559763"/>
              </p:ext>
            </p:extLst>
          </p:nvPr>
        </p:nvGraphicFramePr>
        <p:xfrm>
          <a:off x="736600" y="2849563"/>
          <a:ext cx="1574800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96" name="Equation" r:id="rId7" imgW="1574640" imgH="482400" progId="Equation.DSMT4">
                  <p:embed/>
                </p:oleObj>
              </mc:Choice>
              <mc:Fallback>
                <p:oleObj name="Equation" r:id="rId7" imgW="1574640" imgH="482400" progId="Equation.DSMT4">
                  <p:embed/>
                  <p:pic>
                    <p:nvPicPr>
                      <p:cNvPr id="0" name="Picture 7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" y="2849563"/>
                        <a:ext cx="1574800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2452321"/>
              </p:ext>
            </p:extLst>
          </p:nvPr>
        </p:nvGraphicFramePr>
        <p:xfrm>
          <a:off x="2393950" y="2716213"/>
          <a:ext cx="4051300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97" name="Equation" r:id="rId9" imgW="4051080" imgH="660240" progId="Equation.DSMT4">
                  <p:embed/>
                </p:oleObj>
              </mc:Choice>
              <mc:Fallback>
                <p:oleObj name="Equation" r:id="rId9" imgW="4051080" imgH="660240" progId="Equation.DSMT4">
                  <p:embed/>
                  <p:pic>
                    <p:nvPicPr>
                      <p:cNvPr id="0" name="Picture 7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3950" y="2716213"/>
                        <a:ext cx="4051300" cy="665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7226300" y="1806303"/>
            <a:ext cx="909638" cy="506412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8135938" y="1352278"/>
            <a:ext cx="0" cy="9604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7235825" y="1339578"/>
            <a:ext cx="909638" cy="454025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6797675" y="511798"/>
            <a:ext cx="1914764" cy="2203206"/>
            <a:chOff x="4032" y="1659"/>
            <a:chExt cx="1453" cy="1674"/>
          </a:xfrm>
        </p:grpSpPr>
        <p:grpSp>
          <p:nvGrpSpPr>
            <p:cNvPr id="14" name="Group 13"/>
            <p:cNvGrpSpPr>
              <a:grpSpLocks/>
            </p:cNvGrpSpPr>
            <p:nvPr/>
          </p:nvGrpSpPr>
          <p:grpSpPr bwMode="auto">
            <a:xfrm>
              <a:off x="4095" y="1674"/>
              <a:ext cx="1382" cy="1458"/>
              <a:chOff x="4095" y="1674"/>
              <a:chExt cx="1382" cy="1458"/>
            </a:xfrm>
          </p:grpSpPr>
          <p:sp>
            <p:nvSpPr>
              <p:cNvPr id="19" name="Line 14"/>
              <p:cNvSpPr>
                <a:spLocks noChangeShapeType="1"/>
              </p:cNvSpPr>
              <p:nvPr/>
            </p:nvSpPr>
            <p:spPr bwMode="auto">
              <a:xfrm>
                <a:off x="4364" y="2633"/>
                <a:ext cx="11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" name="Line 15"/>
              <p:cNvSpPr>
                <a:spLocks noChangeShapeType="1"/>
              </p:cNvSpPr>
              <p:nvPr/>
            </p:nvSpPr>
            <p:spPr bwMode="auto">
              <a:xfrm flipV="1">
                <a:off x="4364" y="1674"/>
                <a:ext cx="0" cy="95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" name="Line 16"/>
              <p:cNvSpPr>
                <a:spLocks noChangeShapeType="1"/>
              </p:cNvSpPr>
              <p:nvPr/>
            </p:nvSpPr>
            <p:spPr bwMode="auto">
              <a:xfrm flipH="1">
                <a:off x="4095" y="2633"/>
                <a:ext cx="269" cy="49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aphicFrame>
          <p:nvGraphicFramePr>
            <p:cNvPr id="15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68466151"/>
                </p:ext>
              </p:extLst>
            </p:nvPr>
          </p:nvGraphicFramePr>
          <p:xfrm>
            <a:off x="4032" y="3140"/>
            <a:ext cx="145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98" name="Equation" r:id="rId11" imgW="228600" imgH="304560" progId="Equation.DSMT4">
                    <p:embed/>
                  </p:oleObj>
                </mc:Choice>
                <mc:Fallback>
                  <p:oleObj name="Equation" r:id="rId11" imgW="228600" imgH="304560" progId="Equation.DSMT4">
                    <p:embed/>
                    <p:pic>
                      <p:nvPicPr>
                        <p:cNvPr id="0" name="Picture 7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3140"/>
                          <a:ext cx="145" cy="19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382939"/>
                </p:ext>
              </p:extLst>
            </p:nvPr>
          </p:nvGraphicFramePr>
          <p:xfrm>
            <a:off x="4180" y="2520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99" name="Equation" r:id="rId13" imgW="291960" imgH="317160" progId="Equation.DSMT4">
                    <p:embed/>
                  </p:oleObj>
                </mc:Choice>
                <mc:Fallback>
                  <p:oleObj name="Equation" r:id="rId13" imgW="291960" imgH="317160" progId="Equation.DSMT4">
                    <p:embed/>
                    <p:pic>
                      <p:nvPicPr>
                        <p:cNvPr id="0" name="Picture 7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0" y="2520"/>
                          <a:ext cx="184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17895857"/>
                </p:ext>
              </p:extLst>
            </p:nvPr>
          </p:nvGraphicFramePr>
          <p:xfrm>
            <a:off x="5325" y="2691"/>
            <a:ext cx="16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00" name="Equation" r:id="rId15" imgW="253800" imgH="304560" progId="Equation.DSMT4">
                    <p:embed/>
                  </p:oleObj>
                </mc:Choice>
                <mc:Fallback>
                  <p:oleObj name="Equation" r:id="rId15" imgW="253800" imgH="304560" progId="Equation.DSMT4">
                    <p:embed/>
                    <p:pic>
                      <p:nvPicPr>
                        <p:cNvPr id="0" name="Picture 7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5" y="2691"/>
                          <a:ext cx="160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19877970"/>
                </p:ext>
              </p:extLst>
            </p:nvPr>
          </p:nvGraphicFramePr>
          <p:xfrm>
            <a:off x="4434" y="1659"/>
            <a:ext cx="136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01" name="Equation" r:id="rId17" imgW="215640" imgH="304560" progId="Equation.DSMT4">
                    <p:embed/>
                  </p:oleObj>
                </mc:Choice>
                <mc:Fallback>
                  <p:oleObj name="Equation" r:id="rId17" imgW="215640" imgH="304560" progId="Equation.DSMT4">
                    <p:embed/>
                    <p:pic>
                      <p:nvPicPr>
                        <p:cNvPr id="0" name="Picture 7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4" y="1659"/>
                          <a:ext cx="136" cy="19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6215822"/>
              </p:ext>
            </p:extLst>
          </p:nvPr>
        </p:nvGraphicFramePr>
        <p:xfrm>
          <a:off x="8099425" y="1012825"/>
          <a:ext cx="338138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02" name="Equation" r:id="rId19" imgW="406080" imgH="380880" progId="Equation.DSMT4">
                  <p:embed/>
                </p:oleObj>
              </mc:Choice>
              <mc:Fallback>
                <p:oleObj name="Equation" r:id="rId19" imgW="406080" imgH="380880" progId="Equation.DSMT4">
                  <p:embed/>
                  <p:pic>
                    <p:nvPicPr>
                      <p:cNvPr id="0" name="Picture 7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9425" y="1012825"/>
                        <a:ext cx="338138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7220449"/>
              </p:ext>
            </p:extLst>
          </p:nvPr>
        </p:nvGraphicFramePr>
        <p:xfrm>
          <a:off x="7956550" y="2330450"/>
          <a:ext cx="284163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03" name="Equation" r:id="rId21" imgW="342720" imgH="380880" progId="Equation.DSMT4">
                  <p:embed/>
                </p:oleObj>
              </mc:Choice>
              <mc:Fallback>
                <p:oleObj name="Equation" r:id="rId21" imgW="342720" imgH="380880" progId="Equation.DSMT4">
                  <p:embed/>
                  <p:pic>
                    <p:nvPicPr>
                      <p:cNvPr id="0" name="Picture 7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6550" y="2330450"/>
                        <a:ext cx="284163" cy="315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2364905"/>
              </p:ext>
            </p:extLst>
          </p:nvPr>
        </p:nvGraphicFramePr>
        <p:xfrm>
          <a:off x="8326438" y="1482453"/>
          <a:ext cx="252412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04" name="Equation" r:id="rId23" imgW="304560" imgH="393480" progId="Equation.DSMT4">
                  <p:embed/>
                </p:oleObj>
              </mc:Choice>
              <mc:Fallback>
                <p:oleObj name="Equation" r:id="rId23" imgW="304560" imgH="393480" progId="Equation.DSMT4">
                  <p:embed/>
                  <p:pic>
                    <p:nvPicPr>
                      <p:cNvPr id="0" name="Picture 7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6438" y="1482453"/>
                        <a:ext cx="252412" cy="32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6177156"/>
              </p:ext>
            </p:extLst>
          </p:nvPr>
        </p:nvGraphicFramePr>
        <p:xfrm>
          <a:off x="6940550" y="673100"/>
          <a:ext cx="242888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05" name="Equation" r:id="rId25" imgW="291960" imgH="380880" progId="Equation.DSMT4">
                  <p:embed/>
                </p:oleObj>
              </mc:Choice>
              <mc:Fallback>
                <p:oleObj name="Equation" r:id="rId25" imgW="291960" imgH="380880" progId="Equation.DSMT4">
                  <p:embed/>
                  <p:pic>
                    <p:nvPicPr>
                      <p:cNvPr id="0" name="Picture 7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0550" y="673100"/>
                        <a:ext cx="242888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Line 25"/>
          <p:cNvSpPr>
            <a:spLocks noChangeShapeType="1"/>
          </p:cNvSpPr>
          <p:nvPr/>
        </p:nvSpPr>
        <p:spPr bwMode="auto">
          <a:xfrm flipH="1">
            <a:off x="6935788" y="2312715"/>
            <a:ext cx="12128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 flipH="1">
            <a:off x="8148638" y="1806303"/>
            <a:ext cx="304800" cy="5064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>
            <a:off x="7237413" y="847453"/>
            <a:ext cx="911225" cy="5048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2102922"/>
              </p:ext>
            </p:extLst>
          </p:nvPr>
        </p:nvGraphicFramePr>
        <p:xfrm>
          <a:off x="6624638" y="2082800"/>
          <a:ext cx="241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06" name="Equation" r:id="rId27" imgW="291960" imgH="380880" progId="Equation.DSMT4">
                  <p:embed/>
                </p:oleObj>
              </mc:Choice>
              <mc:Fallback>
                <p:oleObj name="Equation" r:id="rId27" imgW="291960" imgH="380880" progId="Equation.DSMT4">
                  <p:embed/>
                  <p:pic>
                    <p:nvPicPr>
                      <p:cNvPr id="0" name="Picture 7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4638" y="2082800"/>
                        <a:ext cx="2413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Line 29"/>
          <p:cNvSpPr>
            <a:spLocks noChangeShapeType="1"/>
          </p:cNvSpPr>
          <p:nvPr/>
        </p:nvSpPr>
        <p:spPr bwMode="auto">
          <a:xfrm flipV="1">
            <a:off x="8135938" y="1352278"/>
            <a:ext cx="0" cy="960437"/>
          </a:xfrm>
          <a:prstGeom prst="line">
            <a:avLst/>
          </a:prstGeom>
          <a:noFill/>
          <a:ln w="19050">
            <a:solidFill>
              <a:srgbClr val="66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482600" y="2222228"/>
            <a:ext cx="23487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由勾股定理得</a:t>
            </a:r>
          </a:p>
        </p:txBody>
      </p: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7636844"/>
              </p:ext>
            </p:extLst>
          </p:nvPr>
        </p:nvGraphicFramePr>
        <p:xfrm>
          <a:off x="1695450" y="3536950"/>
          <a:ext cx="1663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07" name="Equation" r:id="rId29" imgW="1663560" imgH="431640" progId="Equation.DSMT4">
                  <p:embed/>
                </p:oleObj>
              </mc:Choice>
              <mc:Fallback>
                <p:oleObj name="Equation" r:id="rId29" imgW="1663560" imgH="431640" progId="Equation.DSMT4">
                  <p:embed/>
                  <p:pic>
                    <p:nvPicPr>
                      <p:cNvPr id="0" name="Picture 7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5450" y="3536950"/>
                        <a:ext cx="16637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5886450" y="3503340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因</a:t>
            </a:r>
          </a:p>
        </p:txBody>
      </p: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7734300" y="4417740"/>
            <a:ext cx="292100" cy="425450"/>
            <a:chOff x="4332" y="3600"/>
            <a:chExt cx="184" cy="268"/>
          </a:xfrm>
        </p:grpSpPr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4430" y="3600"/>
              <a:ext cx="34" cy="3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36" name="Object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91965437"/>
                </p:ext>
              </p:extLst>
            </p:nvPr>
          </p:nvGraphicFramePr>
          <p:xfrm>
            <a:off x="4332" y="3620"/>
            <a:ext cx="18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08" name="Equation" r:id="rId31" imgW="291960" imgH="393480" progId="Equation.DSMT4">
                    <p:embed/>
                  </p:oleObj>
                </mc:Choice>
                <mc:Fallback>
                  <p:oleObj name="Equation" r:id="rId31" imgW="291960" imgH="393480" progId="Equation.DSMT4">
                    <p:embed/>
                    <p:pic>
                      <p:nvPicPr>
                        <p:cNvPr id="0" name="Picture 7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2" y="3620"/>
                          <a:ext cx="184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8375650" y="3638278"/>
            <a:ext cx="292100" cy="419100"/>
            <a:chOff x="5180" y="3360"/>
            <a:chExt cx="184" cy="264"/>
          </a:xfrm>
        </p:grpSpPr>
        <p:sp>
          <p:nvSpPr>
            <p:cNvPr id="38" name="Oval 37"/>
            <p:cNvSpPr>
              <a:spLocks noChangeArrowheads="1"/>
            </p:cNvSpPr>
            <p:nvPr/>
          </p:nvSpPr>
          <p:spPr bwMode="auto">
            <a:xfrm>
              <a:off x="5246" y="3360"/>
              <a:ext cx="34" cy="3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39" name="Object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696425"/>
                </p:ext>
              </p:extLst>
            </p:nvPr>
          </p:nvGraphicFramePr>
          <p:xfrm>
            <a:off x="5180" y="3384"/>
            <a:ext cx="18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09" name="Equation" r:id="rId33" imgW="291960" imgH="380880" progId="Equation.DSMT4">
                    <p:embed/>
                  </p:oleObj>
                </mc:Choice>
                <mc:Fallback>
                  <p:oleObj name="Equation" r:id="rId33" imgW="291960" imgH="380880" progId="Equation.DSMT4">
                    <p:embed/>
                    <p:pic>
                      <p:nvPicPr>
                        <p:cNvPr id="0" name="Picture 7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0" y="3384"/>
                          <a:ext cx="184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" name="Line 39"/>
          <p:cNvSpPr>
            <a:spLocks noChangeShapeType="1"/>
          </p:cNvSpPr>
          <p:nvPr/>
        </p:nvSpPr>
        <p:spPr bwMode="auto">
          <a:xfrm flipV="1">
            <a:off x="7943850" y="3655740"/>
            <a:ext cx="5334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1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2852448"/>
              </p:ext>
            </p:extLst>
          </p:nvPr>
        </p:nvGraphicFramePr>
        <p:xfrm>
          <a:off x="3397250" y="4195763"/>
          <a:ext cx="3644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10" name="Equation" r:id="rId35" imgW="3644640" imgH="431640" progId="Equation.DSMT4">
                  <p:embed/>
                </p:oleObj>
              </mc:Choice>
              <mc:Fallback>
                <p:oleObj name="Equation" r:id="rId35" imgW="3644640" imgH="431640" progId="Equation.DSMT4">
                  <p:embed/>
                  <p:pic>
                    <p:nvPicPr>
                      <p:cNvPr id="0" name="Picture 7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250" y="4195763"/>
                        <a:ext cx="36449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7730020"/>
              </p:ext>
            </p:extLst>
          </p:nvPr>
        </p:nvGraphicFramePr>
        <p:xfrm>
          <a:off x="2871078" y="5141640"/>
          <a:ext cx="51181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11" name="Equation" r:id="rId37" imgW="5117760" imgH="583920" progId="Equation.DSMT4">
                  <p:embed/>
                </p:oleObj>
              </mc:Choice>
              <mc:Fallback>
                <p:oleObj name="Equation" r:id="rId37" imgW="5117760" imgH="583920" progId="Equation.DSMT4">
                  <p:embed/>
                  <p:pic>
                    <p:nvPicPr>
                      <p:cNvPr id="0" name="Picture 7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1078" y="5141640"/>
                        <a:ext cx="5118100" cy="5842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 Box 43"/>
          <p:cNvSpPr txBox="1">
            <a:spLocks noChangeArrowheads="1"/>
          </p:cNvSpPr>
          <p:nvPr/>
        </p:nvSpPr>
        <p:spPr bwMode="auto">
          <a:xfrm>
            <a:off x="482600" y="3471590"/>
            <a:ext cx="1266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对两点</a:t>
            </a:r>
          </a:p>
        </p:txBody>
      </p:sp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3371850" y="3471590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与</a:t>
            </a:r>
          </a:p>
        </p:txBody>
      </p:sp>
      <p:graphicFrame>
        <p:nvGraphicFramePr>
          <p:cNvPr id="45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1748617"/>
              </p:ext>
            </p:extLst>
          </p:nvPr>
        </p:nvGraphicFramePr>
        <p:xfrm>
          <a:off x="3898900" y="3536950"/>
          <a:ext cx="1892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12" name="Equation" r:id="rId39" imgW="1892160" imgH="431640" progId="Equation.DSMT4">
                  <p:embed/>
                </p:oleObj>
              </mc:Choice>
              <mc:Fallback>
                <p:oleObj name="Equation" r:id="rId39" imgW="1892160" imgH="431640" progId="Equation.DSMT4">
                  <p:embed/>
                  <p:pic>
                    <p:nvPicPr>
                      <p:cNvPr id="0" name="Picture 7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8900" y="3536950"/>
                        <a:ext cx="18923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" name="Group 46"/>
          <p:cNvGrpSpPr>
            <a:grpSpLocks/>
          </p:cNvGrpSpPr>
          <p:nvPr/>
        </p:nvGrpSpPr>
        <p:grpSpPr bwMode="auto">
          <a:xfrm>
            <a:off x="2942585" y="1057277"/>
            <a:ext cx="1712913" cy="446087"/>
            <a:chOff x="1892" y="1081"/>
            <a:chExt cx="1079" cy="281"/>
          </a:xfrm>
        </p:grpSpPr>
        <p:graphicFrame>
          <p:nvGraphicFramePr>
            <p:cNvPr id="47" name="Object 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1131494"/>
                </p:ext>
              </p:extLst>
            </p:nvPr>
          </p:nvGraphicFramePr>
          <p:xfrm>
            <a:off x="1892" y="1081"/>
            <a:ext cx="1079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13" name="Equation" r:id="rId41" imgW="1701720" imgH="444240" progId="Equation.DSMT4">
                    <p:embed/>
                  </p:oleObj>
                </mc:Choice>
                <mc:Fallback>
                  <p:oleObj name="Equation" r:id="rId41" imgW="1701720" imgH="444240" progId="Equation.DSMT4">
                    <p:embed/>
                    <p:pic>
                      <p:nvPicPr>
                        <p:cNvPr id="0" name="Picture 7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2" y="1081"/>
                          <a:ext cx="1079" cy="2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" name="Line 48"/>
            <p:cNvSpPr>
              <a:spLocks noChangeShapeType="1"/>
            </p:cNvSpPr>
            <p:nvPr/>
          </p:nvSpPr>
          <p:spPr bwMode="auto">
            <a:xfrm>
              <a:off x="2198" y="1088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9" name="Group 49"/>
          <p:cNvGrpSpPr>
            <a:grpSpLocks/>
          </p:cNvGrpSpPr>
          <p:nvPr/>
        </p:nvGrpSpPr>
        <p:grpSpPr bwMode="auto">
          <a:xfrm>
            <a:off x="1703389" y="1750740"/>
            <a:ext cx="1189038" cy="407988"/>
            <a:chOff x="1109" y="1440"/>
            <a:chExt cx="749" cy="257"/>
          </a:xfrm>
        </p:grpSpPr>
        <p:graphicFrame>
          <p:nvGraphicFramePr>
            <p:cNvPr id="50" name="Object 5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09351964"/>
                </p:ext>
              </p:extLst>
            </p:nvPr>
          </p:nvGraphicFramePr>
          <p:xfrm>
            <a:off x="1109" y="1449"/>
            <a:ext cx="74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14" name="Equation" r:id="rId43" imgW="1180800" imgH="393480" progId="Equation.DSMT4">
                    <p:embed/>
                  </p:oleObj>
                </mc:Choice>
                <mc:Fallback>
                  <p:oleObj name="Equation" r:id="rId43" imgW="1180800" imgH="393480" progId="Equation.DSMT4">
                    <p:embed/>
                    <p:pic>
                      <p:nvPicPr>
                        <p:cNvPr id="0" name="Picture 7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9" y="1449"/>
                          <a:ext cx="744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" name="Line 51"/>
            <p:cNvSpPr>
              <a:spLocks noChangeShapeType="1"/>
            </p:cNvSpPr>
            <p:nvPr/>
          </p:nvSpPr>
          <p:spPr bwMode="auto">
            <a:xfrm>
              <a:off x="1518" y="1440"/>
              <a:ext cx="3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2" name="Group 52"/>
          <p:cNvGrpSpPr>
            <a:grpSpLocks/>
          </p:cNvGrpSpPr>
          <p:nvPr/>
        </p:nvGrpSpPr>
        <p:grpSpPr bwMode="auto">
          <a:xfrm>
            <a:off x="3017838" y="1750740"/>
            <a:ext cx="2487612" cy="446088"/>
            <a:chOff x="1937" y="1440"/>
            <a:chExt cx="1567" cy="281"/>
          </a:xfrm>
        </p:grpSpPr>
        <p:graphicFrame>
          <p:nvGraphicFramePr>
            <p:cNvPr id="53" name="Object 5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99891107"/>
                </p:ext>
              </p:extLst>
            </p:nvPr>
          </p:nvGraphicFramePr>
          <p:xfrm>
            <a:off x="1937" y="1473"/>
            <a:ext cx="152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15" name="Equation" r:id="rId45" imgW="2425680" imgH="393480" progId="Equation.DSMT4">
                    <p:embed/>
                  </p:oleObj>
                </mc:Choice>
                <mc:Fallback>
                  <p:oleObj name="Equation" r:id="rId45" imgW="2425680" imgH="393480" progId="Equation.DSMT4">
                    <p:embed/>
                    <p:pic>
                      <p:nvPicPr>
                        <p:cNvPr id="0" name="Picture 7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7" y="1473"/>
                          <a:ext cx="1528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Line 54"/>
            <p:cNvSpPr>
              <a:spLocks noChangeShapeType="1"/>
            </p:cNvSpPr>
            <p:nvPr/>
          </p:nvSpPr>
          <p:spPr bwMode="auto">
            <a:xfrm>
              <a:off x="2083" y="1440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" name="Line 55"/>
            <p:cNvSpPr>
              <a:spLocks noChangeShapeType="1"/>
            </p:cNvSpPr>
            <p:nvPr/>
          </p:nvSpPr>
          <p:spPr bwMode="auto">
            <a:xfrm>
              <a:off x="2640" y="1440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Line 56"/>
            <p:cNvSpPr>
              <a:spLocks noChangeShapeType="1"/>
            </p:cNvSpPr>
            <p:nvPr/>
          </p:nvSpPr>
          <p:spPr bwMode="auto">
            <a:xfrm>
              <a:off x="3187" y="1440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7" name="Group 57"/>
          <p:cNvGrpSpPr>
            <a:grpSpLocks/>
          </p:cNvGrpSpPr>
          <p:nvPr/>
        </p:nvGrpSpPr>
        <p:grpSpPr bwMode="auto">
          <a:xfrm>
            <a:off x="1117600" y="5236890"/>
            <a:ext cx="1701800" cy="482600"/>
            <a:chOff x="740" y="3636"/>
            <a:chExt cx="1072" cy="304"/>
          </a:xfrm>
        </p:grpSpPr>
        <p:graphicFrame>
          <p:nvGraphicFramePr>
            <p:cNvPr id="58" name="Object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05980507"/>
                </p:ext>
              </p:extLst>
            </p:nvPr>
          </p:nvGraphicFramePr>
          <p:xfrm>
            <a:off x="740" y="3636"/>
            <a:ext cx="1072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16" name="Equation" r:id="rId47" imgW="1701720" imgH="482400" progId="Equation.DSMT4">
                    <p:embed/>
                  </p:oleObj>
                </mc:Choice>
                <mc:Fallback>
                  <p:oleObj name="Equation" r:id="rId47" imgW="1701720" imgH="482400" progId="Equation.DSMT4">
                    <p:embed/>
                    <p:pic>
                      <p:nvPicPr>
                        <p:cNvPr id="0" name="Picture 7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0" y="3636"/>
                          <a:ext cx="1072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" name="Line 59"/>
            <p:cNvSpPr>
              <a:spLocks noChangeShapeType="1"/>
            </p:cNvSpPr>
            <p:nvPr/>
          </p:nvSpPr>
          <p:spPr bwMode="auto">
            <a:xfrm>
              <a:off x="1440" y="3648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0" name="Group 60"/>
          <p:cNvGrpSpPr>
            <a:grpSpLocks/>
          </p:cNvGrpSpPr>
          <p:nvPr/>
        </p:nvGrpSpPr>
        <p:grpSpPr bwMode="auto">
          <a:xfrm>
            <a:off x="971550" y="4189140"/>
            <a:ext cx="2171700" cy="457200"/>
            <a:chOff x="648" y="2976"/>
            <a:chExt cx="1368" cy="288"/>
          </a:xfrm>
        </p:grpSpPr>
        <p:graphicFrame>
          <p:nvGraphicFramePr>
            <p:cNvPr id="61" name="Object 6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58269819"/>
                </p:ext>
              </p:extLst>
            </p:nvPr>
          </p:nvGraphicFramePr>
          <p:xfrm>
            <a:off x="648" y="3016"/>
            <a:ext cx="133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17" name="Equation" r:id="rId49" imgW="2120760" imgH="393480" progId="Equation.DSMT4">
                    <p:embed/>
                  </p:oleObj>
                </mc:Choice>
                <mc:Fallback>
                  <p:oleObj name="Equation" r:id="rId49" imgW="2120760" imgH="393480" progId="Equation.DSMT4">
                    <p:embed/>
                    <p:pic>
                      <p:nvPicPr>
                        <p:cNvPr id="0" name="Picture 7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8" y="3016"/>
                          <a:ext cx="1336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" name="Line 62"/>
            <p:cNvSpPr>
              <a:spLocks noChangeShapeType="1"/>
            </p:cNvSpPr>
            <p:nvPr/>
          </p:nvSpPr>
          <p:spPr bwMode="auto">
            <a:xfrm>
              <a:off x="654" y="2976"/>
              <a:ext cx="3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" name="Line 63"/>
            <p:cNvSpPr>
              <a:spLocks noChangeShapeType="1"/>
            </p:cNvSpPr>
            <p:nvPr/>
          </p:nvSpPr>
          <p:spPr bwMode="auto">
            <a:xfrm>
              <a:off x="1182" y="2976"/>
              <a:ext cx="3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" name="Line 64"/>
            <p:cNvSpPr>
              <a:spLocks noChangeShapeType="1"/>
            </p:cNvSpPr>
            <p:nvPr/>
          </p:nvSpPr>
          <p:spPr bwMode="auto">
            <a:xfrm>
              <a:off x="1710" y="2976"/>
              <a:ext cx="3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094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10" grpId="0" animBg="1"/>
      <p:bldP spid="11" grpId="0" animBg="1"/>
      <p:bldP spid="12" grpId="0" animBg="1"/>
      <p:bldP spid="26" grpId="0" animBg="1"/>
      <p:bldP spid="27" grpId="0" animBg="1"/>
      <p:bldP spid="28" grpId="0" animBg="1"/>
      <p:bldP spid="30" grpId="0" animBg="1"/>
      <p:bldP spid="31" grpId="0" build="p" autoUpdateAnimBg="0"/>
      <p:bldP spid="33" grpId="0" build="p" autoUpdateAnimBg="0"/>
      <p:bldP spid="40" grpId="0" animBg="1"/>
      <p:bldP spid="43" grpId="0" build="p" autoUpdateAnimBg="0"/>
      <p:bldP spid="44" grpId="0" build="p" autoUpdateAnimBg="0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">
            <a:extLst>
              <a:ext uri="{FF2B5EF4-FFF2-40B4-BE49-F238E27FC236}">
                <a16:creationId xmlns:a16="http://schemas.microsoft.com/office/drawing/2014/main" id="{2B668DD0-D070-4C76-AA7E-4A795125727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74323"/>
            <a:ext cx="380365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轴上求与两点</a:t>
            </a:r>
          </a:p>
        </p:txBody>
      </p:sp>
      <p:graphicFrame>
        <p:nvGraphicFramePr>
          <p:cNvPr id="31" name="Object 3">
            <a:extLst>
              <a:ext uri="{FF2B5EF4-FFF2-40B4-BE49-F238E27FC236}">
                <a16:creationId xmlns:a16="http://schemas.microsoft.com/office/drawing/2014/main" id="{F1FEB116-59B9-4D58-A9D0-E10AB3C9A4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9307524"/>
              </p:ext>
            </p:extLst>
          </p:nvPr>
        </p:nvGraphicFramePr>
        <p:xfrm>
          <a:off x="4178300" y="349250"/>
          <a:ext cx="14986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55" name="Equation" r:id="rId3" imgW="1498320" imgH="393480" progId="Equation.DSMT4">
                  <p:embed/>
                </p:oleObj>
              </mc:Choice>
              <mc:Fallback>
                <p:oleObj name="Equation" r:id="rId3" imgW="1498320" imgH="393480" progId="Equation.DSMT4">
                  <p:embed/>
                  <p:pic>
                    <p:nvPicPr>
                      <p:cNvPr id="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8300" y="349250"/>
                        <a:ext cx="149860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 Box 4">
            <a:extLst>
              <a:ext uri="{FF2B5EF4-FFF2-40B4-BE49-F238E27FC236}">
                <a16:creationId xmlns:a16="http://schemas.microsoft.com/office/drawing/2014/main" id="{6B6D1185-FC24-4858-B483-E7E95D6E4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215429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等距</a:t>
            </a:r>
            <a:endParaRPr kumimoji="1" lang="zh-CN" altLang="en-US" sz="2800" b="1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 Box 5">
            <a:extLst>
              <a:ext uri="{FF2B5EF4-FFF2-40B4-BE49-F238E27FC236}">
                <a16:creationId xmlns:a16="http://schemas.microsoft.com/office/drawing/2014/main" id="{4279D67B-7398-457B-880D-3974E49D5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468996"/>
            <a:ext cx="24495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解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设该点为</a:t>
            </a:r>
          </a:p>
        </p:txBody>
      </p:sp>
      <p:graphicFrame>
        <p:nvGraphicFramePr>
          <p:cNvPr id="34" name="Object 6">
            <a:extLst>
              <a:ext uri="{FF2B5EF4-FFF2-40B4-BE49-F238E27FC236}">
                <a16:creationId xmlns:a16="http://schemas.microsoft.com/office/drawing/2014/main" id="{DD8432B1-6618-4B77-87A0-D754CADD3A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4383680"/>
              </p:ext>
            </p:extLst>
          </p:nvPr>
        </p:nvGraphicFramePr>
        <p:xfrm>
          <a:off x="2654300" y="1531702"/>
          <a:ext cx="1587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56" name="Equation" r:id="rId5" imgW="1587240" imgH="393480" progId="Equation.DSMT4">
                  <p:embed/>
                </p:oleObj>
              </mc:Choice>
              <mc:Fallback>
                <p:oleObj name="Equation" r:id="rId5" imgW="1587240" imgH="393480" progId="Equation.DSMT4">
                  <p:embed/>
                  <p:pic>
                    <p:nvPicPr>
                      <p:cNvPr id="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4300" y="1531702"/>
                        <a:ext cx="1587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7">
            <a:extLst>
              <a:ext uri="{FF2B5EF4-FFF2-40B4-BE49-F238E27FC236}">
                <a16:creationId xmlns:a16="http://schemas.microsoft.com/office/drawing/2014/main" id="{A70DA78F-44BE-4199-85DB-5D9EB58CEC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7681302"/>
              </p:ext>
            </p:extLst>
          </p:nvPr>
        </p:nvGraphicFramePr>
        <p:xfrm>
          <a:off x="4362450" y="1487252"/>
          <a:ext cx="2654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57" name="Equation" r:id="rId7" imgW="2654280" imgH="482400" progId="Equation.DSMT4">
                  <p:embed/>
                </p:oleObj>
              </mc:Choice>
              <mc:Fallback>
                <p:oleObj name="Equation" r:id="rId7" imgW="2654280" imgH="482400" progId="Equation.DSMT4">
                  <p:embed/>
                  <p:pic>
                    <p:nvPicPr>
                      <p:cNvPr id="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2450" y="1487252"/>
                        <a:ext cx="26543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8">
            <a:extLst>
              <a:ext uri="{FF2B5EF4-FFF2-40B4-BE49-F238E27FC236}">
                <a16:creationId xmlns:a16="http://schemas.microsoft.com/office/drawing/2014/main" id="{EAB24DA4-0A86-4C6C-AB8D-C0E772465A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0338358"/>
              </p:ext>
            </p:extLst>
          </p:nvPr>
        </p:nvGraphicFramePr>
        <p:xfrm>
          <a:off x="1346200" y="2097088"/>
          <a:ext cx="3175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58" name="Equation" r:id="rId9" imgW="3174840" imgH="571320" progId="Equation.DSMT4">
                  <p:embed/>
                </p:oleObj>
              </mc:Choice>
              <mc:Fallback>
                <p:oleObj name="Equation" r:id="rId9" imgW="3174840" imgH="571320" progId="Equation.DSMT4">
                  <p:embed/>
                  <p:pic>
                    <p:nvPicPr>
                      <p:cNvPr id="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6200" y="2097088"/>
                        <a:ext cx="3175000" cy="5715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9">
            <a:extLst>
              <a:ext uri="{FF2B5EF4-FFF2-40B4-BE49-F238E27FC236}">
                <a16:creationId xmlns:a16="http://schemas.microsoft.com/office/drawing/2014/main" id="{05C628E5-B66D-4072-B5D4-162F2BA38B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8641308"/>
              </p:ext>
            </p:extLst>
          </p:nvPr>
        </p:nvGraphicFramePr>
        <p:xfrm>
          <a:off x="1606550" y="2208213"/>
          <a:ext cx="812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59" name="Equation" r:id="rId11" imgW="812520" imgH="457200" progId="Equation.DSMT4">
                  <p:embed/>
                </p:oleObj>
              </mc:Choice>
              <mc:Fallback>
                <p:oleObj name="Equation" r:id="rId11" imgW="812520" imgH="457200" progId="Equation.DSMT4">
                  <p:embed/>
                  <p:pic>
                    <p:nvPicPr>
                      <p:cNvPr id="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6550" y="2208213"/>
                        <a:ext cx="812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10">
            <a:extLst>
              <a:ext uri="{FF2B5EF4-FFF2-40B4-BE49-F238E27FC236}">
                <a16:creationId xmlns:a16="http://schemas.microsoft.com/office/drawing/2014/main" id="{FD4C3499-2BB3-4C49-8608-CBF25BAE5D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9344987"/>
              </p:ext>
            </p:extLst>
          </p:nvPr>
        </p:nvGraphicFramePr>
        <p:xfrm>
          <a:off x="2495550" y="2163763"/>
          <a:ext cx="533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60" name="Equation" r:id="rId13" imgW="533160" imgH="457200" progId="Equation.DSMT4">
                  <p:embed/>
                </p:oleObj>
              </mc:Choice>
              <mc:Fallback>
                <p:oleObj name="Equation" r:id="rId13" imgW="533160" imgH="457200" progId="Equation.DSMT4">
                  <p:embed/>
                  <p:pic>
                    <p:nvPicPr>
                      <p:cNvPr id="1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2163763"/>
                        <a:ext cx="533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11">
            <a:extLst>
              <a:ext uri="{FF2B5EF4-FFF2-40B4-BE49-F238E27FC236}">
                <a16:creationId xmlns:a16="http://schemas.microsoft.com/office/drawing/2014/main" id="{83CC8139-3FF5-4010-B3BA-6DFAEF1C9C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2596466"/>
              </p:ext>
            </p:extLst>
          </p:nvPr>
        </p:nvGraphicFramePr>
        <p:xfrm>
          <a:off x="3054350" y="2208213"/>
          <a:ext cx="1320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61" name="Equation" r:id="rId15" imgW="1320480" imgH="457200" progId="Equation.DSMT4">
                  <p:embed/>
                </p:oleObj>
              </mc:Choice>
              <mc:Fallback>
                <p:oleObj name="Equation" r:id="rId15" imgW="1320480" imgH="457200" progId="Equation.DSMT4">
                  <p:embed/>
                  <p:pic>
                    <p:nvPicPr>
                      <p:cNvPr id="1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4350" y="2208213"/>
                        <a:ext cx="1320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12">
            <a:extLst>
              <a:ext uri="{FF2B5EF4-FFF2-40B4-BE49-F238E27FC236}">
                <a16:creationId xmlns:a16="http://schemas.microsoft.com/office/drawing/2014/main" id="{7656562C-87AD-45BA-AD6F-839AA059B6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5333355"/>
              </p:ext>
            </p:extLst>
          </p:nvPr>
        </p:nvGraphicFramePr>
        <p:xfrm>
          <a:off x="4531491" y="2106082"/>
          <a:ext cx="31877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62" name="Equation" r:id="rId17" imgW="3187440" imgH="571320" progId="Equation.DSMT4">
                  <p:embed/>
                </p:oleObj>
              </mc:Choice>
              <mc:Fallback>
                <p:oleObj name="Equation" r:id="rId17" imgW="3187440" imgH="571320" progId="Equation.DSMT4">
                  <p:embed/>
                  <p:pic>
                    <p:nvPicPr>
                      <p:cNvPr id="1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1491" y="2106082"/>
                        <a:ext cx="3187700" cy="5715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13">
            <a:extLst>
              <a:ext uri="{FF2B5EF4-FFF2-40B4-BE49-F238E27FC236}">
                <a16:creationId xmlns:a16="http://schemas.microsoft.com/office/drawing/2014/main" id="{9CEDF818-C5FF-4668-98D8-C3AB231FE9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6470504"/>
              </p:ext>
            </p:extLst>
          </p:nvPr>
        </p:nvGraphicFramePr>
        <p:xfrm>
          <a:off x="5187950" y="2205038"/>
          <a:ext cx="355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63" name="Equation" r:id="rId19" imgW="355320" imgH="457200" progId="Equation.DSMT4">
                  <p:embed/>
                </p:oleObj>
              </mc:Choice>
              <mc:Fallback>
                <p:oleObj name="Equation" r:id="rId19" imgW="355320" imgH="457200" progId="Equation.DSMT4">
                  <p:embed/>
                  <p:pic>
                    <p:nvPicPr>
                      <p:cNvPr id="1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7950" y="2205038"/>
                        <a:ext cx="355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14">
            <a:extLst>
              <a:ext uri="{FF2B5EF4-FFF2-40B4-BE49-F238E27FC236}">
                <a16:creationId xmlns:a16="http://schemas.microsoft.com/office/drawing/2014/main" id="{C879403E-B9DE-40DC-8A42-85CB56F343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0837822"/>
              </p:ext>
            </p:extLst>
          </p:nvPr>
        </p:nvGraphicFramePr>
        <p:xfrm>
          <a:off x="5619750" y="2201863"/>
          <a:ext cx="558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64" name="Equation" r:id="rId21" imgW="558720" imgH="457200" progId="Equation.DSMT4">
                  <p:embed/>
                </p:oleObj>
              </mc:Choice>
              <mc:Fallback>
                <p:oleObj name="Equation" r:id="rId21" imgW="558720" imgH="457200" progId="Equation.DSMT4">
                  <p:embed/>
                  <p:pic>
                    <p:nvPicPr>
                      <p:cNvPr id="1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0" y="2201863"/>
                        <a:ext cx="558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15">
            <a:extLst>
              <a:ext uri="{FF2B5EF4-FFF2-40B4-BE49-F238E27FC236}">
                <a16:creationId xmlns:a16="http://schemas.microsoft.com/office/drawing/2014/main" id="{7C45DE7C-5332-4121-9F18-575789A3B6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2500522"/>
              </p:ext>
            </p:extLst>
          </p:nvPr>
        </p:nvGraphicFramePr>
        <p:xfrm>
          <a:off x="6233072" y="2186644"/>
          <a:ext cx="1511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65" name="Equation" r:id="rId23" imgW="1511280" imgH="457200" progId="Equation.DSMT4">
                  <p:embed/>
                </p:oleObj>
              </mc:Choice>
              <mc:Fallback>
                <p:oleObj name="Equation" r:id="rId23" imgW="1511280" imgH="457200" progId="Equation.DSMT4">
                  <p:embed/>
                  <p:pic>
                    <p:nvPicPr>
                      <p:cNvPr id="1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3072" y="2186644"/>
                        <a:ext cx="1511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 Box 16">
            <a:extLst>
              <a:ext uri="{FF2B5EF4-FFF2-40B4-BE49-F238E27FC236}">
                <a16:creationId xmlns:a16="http://schemas.microsoft.com/office/drawing/2014/main" id="{B989F1AE-37A2-4D0A-BA6E-54CE40B89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879254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解得</a:t>
            </a:r>
          </a:p>
        </p:txBody>
      </p:sp>
      <p:graphicFrame>
        <p:nvGraphicFramePr>
          <p:cNvPr id="45" name="Object 17">
            <a:extLst>
              <a:ext uri="{FF2B5EF4-FFF2-40B4-BE49-F238E27FC236}">
                <a16:creationId xmlns:a16="http://schemas.microsoft.com/office/drawing/2014/main" id="{8969919E-4F0C-40AA-8CA4-861C3E3A61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7370849"/>
              </p:ext>
            </p:extLst>
          </p:nvPr>
        </p:nvGraphicFramePr>
        <p:xfrm>
          <a:off x="1327150" y="2798763"/>
          <a:ext cx="10541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66" name="Equation" r:id="rId25" imgW="1054080" imgH="685800" progId="Equation.DSMT4">
                  <p:embed/>
                </p:oleObj>
              </mc:Choice>
              <mc:Fallback>
                <p:oleObj name="Equation" r:id="rId25" imgW="1054080" imgH="685800" progId="Equation.DSMT4">
                  <p:embed/>
                  <p:pic>
                    <p:nvPicPr>
                      <p:cNvPr id="1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150" y="2798763"/>
                        <a:ext cx="10541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Text Box 18">
            <a:extLst>
              <a:ext uri="{FF2B5EF4-FFF2-40B4-BE49-F238E27FC236}">
                <a16:creationId xmlns:a16="http://schemas.microsoft.com/office/drawing/2014/main" id="{1DAA9218-D91A-40D3-AA0F-63DA37DCF4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0450" y="2856385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故所求点为</a:t>
            </a:r>
          </a:p>
        </p:txBody>
      </p:sp>
      <p:sp>
        <p:nvSpPr>
          <p:cNvPr id="47" name="Text Box 19">
            <a:extLst>
              <a:ext uri="{FF2B5EF4-FFF2-40B4-BE49-F238E27FC236}">
                <a16:creationId xmlns:a16="http://schemas.microsoft.com/office/drawing/2014/main" id="{5221FD80-A876-4BF6-A325-BA356C9AC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215429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及</a:t>
            </a:r>
          </a:p>
        </p:txBody>
      </p:sp>
      <p:graphicFrame>
        <p:nvGraphicFramePr>
          <p:cNvPr id="48" name="Object 20">
            <a:extLst>
              <a:ext uri="{FF2B5EF4-FFF2-40B4-BE49-F238E27FC236}">
                <a16:creationId xmlns:a16="http://schemas.microsoft.com/office/drawing/2014/main" id="{60D43314-FB64-4A06-8A04-2592BFA3F7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4874936"/>
              </p:ext>
            </p:extLst>
          </p:nvPr>
        </p:nvGraphicFramePr>
        <p:xfrm>
          <a:off x="6146800" y="349250"/>
          <a:ext cx="15875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67" name="Equation" r:id="rId27" imgW="1587240" imgH="393480" progId="Equation.DSMT4">
                  <p:embed/>
                </p:oleObj>
              </mc:Choice>
              <mc:Fallback>
                <p:oleObj name="Equation" r:id="rId27" imgW="1587240" imgH="393480" progId="Equation.DSMT4">
                  <p:embed/>
                  <p:pic>
                    <p:nvPicPr>
                      <p:cNvPr id="2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349250"/>
                        <a:ext cx="158750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21">
            <a:extLst>
              <a:ext uri="{FF2B5EF4-FFF2-40B4-BE49-F238E27FC236}">
                <a16:creationId xmlns:a16="http://schemas.microsoft.com/office/drawing/2014/main" id="{5DD82721-4E15-46A5-AD5C-AE2FC56629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5542195"/>
              </p:ext>
            </p:extLst>
          </p:nvPr>
        </p:nvGraphicFramePr>
        <p:xfrm>
          <a:off x="4216400" y="2798763"/>
          <a:ext cx="18161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68" name="Equation" r:id="rId29" imgW="1815840" imgH="685800" progId="Equation.DSMT4">
                  <p:embed/>
                </p:oleObj>
              </mc:Choice>
              <mc:Fallback>
                <p:oleObj name="Equation" r:id="rId29" imgW="1815840" imgH="685800" progId="Equation.DSMT4">
                  <p:embed/>
                  <p:pic>
                    <p:nvPicPr>
                      <p:cNvPr id="21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6400" y="2798763"/>
                        <a:ext cx="18161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Text Box 22">
            <a:extLst>
              <a:ext uri="{FF2B5EF4-FFF2-40B4-BE49-F238E27FC236}">
                <a16:creationId xmlns:a16="http://schemas.microsoft.com/office/drawing/2014/main" id="{9B2CA3E5-EB32-4421-9C56-9B1EB3AE1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306" y="3594156"/>
            <a:ext cx="1219200" cy="538162"/>
          </a:xfrm>
          <a:prstGeom prst="rect">
            <a:avLst/>
          </a:prstGeom>
          <a:solidFill>
            <a:srgbClr val="FFFF00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思考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kumimoji="1" lang="en-US" altLang="zh-CN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 Box 23">
            <a:extLst>
              <a:ext uri="{FF2B5EF4-FFF2-40B4-BE49-F238E27FC236}">
                <a16:creationId xmlns:a16="http://schemas.microsoft.com/office/drawing/2014/main" id="{A0972CB7-9566-4740-ADDD-E94CEB4EC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237799"/>
            <a:ext cx="868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如何求在</a:t>
            </a:r>
            <a:r>
              <a:rPr kumimoji="1" lang="zh-CN" altLang="en-US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800" b="1" i="1" dirty="0" err="1">
                <a:latin typeface="Times New Roman" pitchFamily="18" charset="0"/>
                <a:cs typeface="Times New Roman" pitchFamily="18" charset="0"/>
              </a:rPr>
              <a:t>xOy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面上与</a:t>
            </a:r>
            <a:r>
              <a:rPr kumimoji="1" lang="en-US" altLang="zh-CN" sz="28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sz="2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, </a:t>
            </a:r>
            <a:r>
              <a:rPr kumimoji="1" lang="en-US" altLang="zh-CN" sz="28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1"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等距离之点的轨迹方程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52" name="Text Box 25">
            <a:extLst>
              <a:ext uri="{FF2B5EF4-FFF2-40B4-BE49-F238E27FC236}">
                <a16:creationId xmlns:a16="http://schemas.microsoft.com/office/drawing/2014/main" id="{D3C53EE6-2C01-450D-8020-54AFE484F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93" y="827815"/>
            <a:ext cx="327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离的点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. </a:t>
            </a:r>
            <a:endParaRPr kumimoji="1" lang="en-US" altLang="zh-CN" sz="2800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3" name="Object 8">
            <a:extLst>
              <a:ext uri="{FF2B5EF4-FFF2-40B4-BE49-F238E27FC236}">
                <a16:creationId xmlns:a16="http://schemas.microsoft.com/office/drawing/2014/main" id="{D9A0339B-0F9F-4534-A737-65F8B7980D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9401569"/>
              </p:ext>
            </p:extLst>
          </p:nvPr>
        </p:nvGraphicFramePr>
        <p:xfrm>
          <a:off x="1739900" y="5121143"/>
          <a:ext cx="2552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69" name="Equation" r:id="rId31" imgW="2552400" imgH="393480" progId="Equation.DSMT4">
                  <p:embed/>
                </p:oleObj>
              </mc:Choice>
              <mc:Fallback>
                <p:oleObj name="Equation" r:id="rId31" imgW="2552400" imgH="393480" progId="Equation.DSMT4">
                  <p:embed/>
                  <p:pic>
                    <p:nvPicPr>
                      <p:cNvPr id="2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900" y="5121143"/>
                        <a:ext cx="2552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Text Box 15">
            <a:extLst>
              <a:ext uri="{FF2B5EF4-FFF2-40B4-BE49-F238E27FC236}">
                <a16:creationId xmlns:a16="http://schemas.microsoft.com/office/drawing/2014/main" id="{F1A9968D-A710-4070-A37E-8D1E7D811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9900" y="5014949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</a:rPr>
              <a:t>且</a:t>
            </a:r>
          </a:p>
        </p:txBody>
      </p:sp>
      <p:graphicFrame>
        <p:nvGraphicFramePr>
          <p:cNvPr id="55" name="Object 16">
            <a:extLst>
              <a:ext uri="{FF2B5EF4-FFF2-40B4-BE49-F238E27FC236}">
                <a16:creationId xmlns:a16="http://schemas.microsoft.com/office/drawing/2014/main" id="{2052DC7F-FBEF-4C76-948F-E0708218E4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4435907"/>
              </p:ext>
            </p:extLst>
          </p:nvPr>
        </p:nvGraphicFramePr>
        <p:xfrm>
          <a:off x="4876800" y="5101399"/>
          <a:ext cx="749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0" name="Equation" r:id="rId33" imgW="749160" imgH="393480" progId="Equation.DSMT4">
                  <p:embed/>
                </p:oleObj>
              </mc:Choice>
              <mc:Fallback>
                <p:oleObj name="Equation" r:id="rId33" imgW="749160" imgH="393480" progId="Equation.DSMT4">
                  <p:embed/>
                  <p:pic>
                    <p:nvPicPr>
                      <p:cNvPr id="2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5101399"/>
                        <a:ext cx="749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TextBox 29">
            <a:extLst>
              <a:ext uri="{FF2B5EF4-FFF2-40B4-BE49-F238E27FC236}">
                <a16:creationId xmlns:a16="http://schemas.microsoft.com/office/drawing/2014/main" id="{9C98EC15-44E4-4D6D-B540-B8433A1D742E}"/>
              </a:ext>
            </a:extLst>
          </p:cNvPr>
          <p:cNvSpPr txBox="1"/>
          <p:nvPr/>
        </p:nvSpPr>
        <p:spPr bwMode="auto">
          <a:xfrm>
            <a:off x="533400" y="4996474"/>
            <a:ext cx="1266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答案：</a:t>
            </a:r>
          </a:p>
        </p:txBody>
      </p:sp>
    </p:spTree>
    <p:extLst>
      <p:ext uri="{BB962C8B-B14F-4D97-AF65-F5344CB8AC3E}">
        <p14:creationId xmlns:p14="http://schemas.microsoft.com/office/powerpoint/2010/main" val="3442240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utoUpdateAnimBg="0"/>
      <p:bldP spid="44" grpId="0" autoUpdateAnimBg="0"/>
      <p:bldP spid="46" grpId="0" autoUpdateAnimBg="0"/>
      <p:bldP spid="50" grpId="0" animBg="1" autoUpdateAnimBg="0"/>
      <p:bldP spid="51" grpId="0" autoUpdateAnimBg="0"/>
      <p:bldP spid="54" grpId="0"/>
      <p:bldP spid="5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2"/>
          <p:cNvSpPr txBox="1">
            <a:spLocks noChangeArrowheads="1"/>
          </p:cNvSpPr>
          <p:nvPr/>
        </p:nvSpPr>
        <p:spPr>
          <a:xfrm>
            <a:off x="518537" y="203994"/>
            <a:ext cx="449580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3. 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方向角与方向余弦</a:t>
            </a:r>
          </a:p>
        </p:txBody>
      </p:sp>
      <p:grpSp>
        <p:nvGrpSpPr>
          <p:cNvPr id="62" name="Group 2">
            <a:extLst>
              <a:ext uri="{FF2B5EF4-FFF2-40B4-BE49-F238E27FC236}">
                <a16:creationId xmlns:a16="http://schemas.microsoft.com/office/drawing/2014/main" id="{7E3529C8-F46F-445C-8EAA-3858530832F4}"/>
              </a:ext>
            </a:extLst>
          </p:cNvPr>
          <p:cNvGrpSpPr>
            <a:grpSpLocks/>
          </p:cNvGrpSpPr>
          <p:nvPr/>
        </p:nvGrpSpPr>
        <p:grpSpPr bwMode="auto">
          <a:xfrm>
            <a:off x="6379587" y="3999707"/>
            <a:ext cx="2381250" cy="2041526"/>
            <a:chOff x="4032" y="2640"/>
            <a:chExt cx="1500" cy="1286"/>
          </a:xfrm>
        </p:grpSpPr>
        <p:graphicFrame>
          <p:nvGraphicFramePr>
            <p:cNvPr id="63" name="Object 3">
              <a:extLst>
                <a:ext uri="{FF2B5EF4-FFF2-40B4-BE49-F238E27FC236}">
                  <a16:creationId xmlns:a16="http://schemas.microsoft.com/office/drawing/2014/main" id="{4089DED5-9898-4895-AF30-B85836BBF4D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14256308"/>
                </p:ext>
              </p:extLst>
            </p:nvPr>
          </p:nvGraphicFramePr>
          <p:xfrm>
            <a:off x="4237" y="3328"/>
            <a:ext cx="18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71" name="Equation" r:id="rId3" imgW="291960" imgH="317160" progId="Equation.DSMT4">
                    <p:embed/>
                  </p:oleObj>
                </mc:Choice>
                <mc:Fallback>
                  <p:oleObj name="Equation" r:id="rId3" imgW="291960" imgH="317160" progId="Equation.DSMT4">
                    <p:embed/>
                    <p:pic>
                      <p:nvPicPr>
                        <p:cNvPr id="3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7" y="3328"/>
                          <a:ext cx="18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4" name="Group 4">
              <a:extLst>
                <a:ext uri="{FF2B5EF4-FFF2-40B4-BE49-F238E27FC236}">
                  <a16:creationId xmlns:a16="http://schemas.microsoft.com/office/drawing/2014/main" id="{17D89BF8-A79C-4FC5-AE8C-7F7BD14774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" y="2640"/>
              <a:ext cx="1500" cy="1286"/>
              <a:chOff x="4032" y="2640"/>
              <a:chExt cx="1500" cy="1286"/>
            </a:xfrm>
          </p:grpSpPr>
          <p:sp>
            <p:nvSpPr>
              <p:cNvPr id="65" name="Line 5">
                <a:extLst>
                  <a:ext uri="{FF2B5EF4-FFF2-40B4-BE49-F238E27FC236}">
                    <a16:creationId xmlns:a16="http://schemas.microsoft.com/office/drawing/2014/main" id="{138AC0EF-B0BB-4536-AFEE-944A4AD250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09" y="2640"/>
                <a:ext cx="0" cy="79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aphicFrame>
            <p:nvGraphicFramePr>
              <p:cNvPr id="66" name="Object 6">
                <a:extLst>
                  <a:ext uri="{FF2B5EF4-FFF2-40B4-BE49-F238E27FC236}">
                    <a16:creationId xmlns:a16="http://schemas.microsoft.com/office/drawing/2014/main" id="{3F3EB24A-4E02-4D1C-A2B8-481261BE327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60895931"/>
                  </p:ext>
                </p:extLst>
              </p:nvPr>
            </p:nvGraphicFramePr>
            <p:xfrm>
              <a:off x="5372" y="3508"/>
              <a:ext cx="160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472" name="Equation" r:id="rId5" imgW="253800" imgH="304560" progId="Equation.DSMT4">
                      <p:embed/>
                    </p:oleObj>
                  </mc:Choice>
                  <mc:Fallback>
                    <p:oleObj name="Equation" r:id="rId5" imgW="253800" imgH="304560" progId="Equation.DSMT4">
                      <p:embed/>
                      <p:pic>
                        <p:nvPicPr>
                          <p:cNvPr id="6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72" y="3508"/>
                            <a:ext cx="160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7" name="Object 7">
                <a:extLst>
                  <a:ext uri="{FF2B5EF4-FFF2-40B4-BE49-F238E27FC236}">
                    <a16:creationId xmlns:a16="http://schemas.microsoft.com/office/drawing/2014/main" id="{6B682680-F959-44BA-A2E8-E15DC3AAB91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054748"/>
                  </p:ext>
                </p:extLst>
              </p:nvPr>
            </p:nvGraphicFramePr>
            <p:xfrm>
              <a:off x="4224" y="2660"/>
              <a:ext cx="136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473" name="Equation" r:id="rId7" imgW="215640" imgH="304560" progId="Equation.DSMT4">
                      <p:embed/>
                    </p:oleObj>
                  </mc:Choice>
                  <mc:Fallback>
                    <p:oleObj name="Equation" r:id="rId7" imgW="215640" imgH="304560" progId="Equation.DSMT4">
                      <p:embed/>
                      <p:pic>
                        <p:nvPicPr>
                          <p:cNvPr id="7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24" y="2660"/>
                            <a:ext cx="136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8" name="Line 8">
                <a:extLst>
                  <a:ext uri="{FF2B5EF4-FFF2-40B4-BE49-F238E27FC236}">
                    <a16:creationId xmlns:a16="http://schemas.microsoft.com/office/drawing/2014/main" id="{ECB02D9B-42A6-4DF3-AA26-CE1CE25F10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409" y="3439"/>
                <a:ext cx="111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9" name="Line 9">
                <a:extLst>
                  <a:ext uri="{FF2B5EF4-FFF2-40B4-BE49-F238E27FC236}">
                    <a16:creationId xmlns:a16="http://schemas.microsoft.com/office/drawing/2014/main" id="{7C2CD3BB-A2F3-4D8B-AFDA-D4B88E02D9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32" y="3439"/>
                <a:ext cx="377" cy="4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aphicFrame>
            <p:nvGraphicFramePr>
              <p:cNvPr id="70" name="Object 10">
                <a:extLst>
                  <a:ext uri="{FF2B5EF4-FFF2-40B4-BE49-F238E27FC236}">
                    <a16:creationId xmlns:a16="http://schemas.microsoft.com/office/drawing/2014/main" id="{F81E1C6D-EF33-454E-BD02-676A6FCCAFB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9169583"/>
                  </p:ext>
                </p:extLst>
              </p:nvPr>
            </p:nvGraphicFramePr>
            <p:xfrm>
              <a:off x="4142" y="3732"/>
              <a:ext cx="145" cy="1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474" name="Equation" r:id="rId9" imgW="228600" imgH="304560" progId="Equation.DSMT4">
                      <p:embed/>
                    </p:oleObj>
                  </mc:Choice>
                  <mc:Fallback>
                    <p:oleObj name="Equation" r:id="rId9" imgW="228600" imgH="304560" progId="Equation.DSMT4">
                      <p:embed/>
                      <p:pic>
                        <p:nvPicPr>
                          <p:cNvPr id="1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42" y="3732"/>
                            <a:ext cx="145" cy="19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71" name="AutoShape 11">
            <a:extLst>
              <a:ext uri="{FF2B5EF4-FFF2-40B4-BE49-F238E27FC236}">
                <a16:creationId xmlns:a16="http://schemas.microsoft.com/office/drawing/2014/main" id="{3B298528-C1B5-4283-BEA3-AFD5810E7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4387" y="4448969"/>
            <a:ext cx="1744663" cy="1147762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folHlink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3366CC">
                    <a:alpha val="50000"/>
                  </a:srgbClr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Text Box 13">
            <a:extLst>
              <a:ext uri="{FF2B5EF4-FFF2-40B4-BE49-F238E27FC236}">
                <a16:creationId xmlns:a16="http://schemas.microsoft.com/office/drawing/2014/main" id="{98A15629-1C83-435F-89A5-16C134654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187" y="807244"/>
            <a:ext cx="27991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设有两非零向量 </a:t>
            </a:r>
          </a:p>
        </p:txBody>
      </p:sp>
      <p:graphicFrame>
        <p:nvGraphicFramePr>
          <p:cNvPr id="73" name="Object 14">
            <a:extLst>
              <a:ext uri="{FF2B5EF4-FFF2-40B4-BE49-F238E27FC236}">
                <a16:creationId xmlns:a16="http://schemas.microsoft.com/office/drawing/2014/main" id="{F26C6391-8BD1-497E-8AD8-5E42088629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6104769"/>
              </p:ext>
            </p:extLst>
          </p:nvPr>
        </p:nvGraphicFramePr>
        <p:xfrm>
          <a:off x="3116263" y="868363"/>
          <a:ext cx="711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75" name="Equation" r:id="rId11" imgW="711000" imgH="482400" progId="Equation.DSMT4">
                  <p:embed/>
                </p:oleObj>
              </mc:Choice>
              <mc:Fallback>
                <p:oleObj name="Equation" r:id="rId11" imgW="711000" imgH="482400" progId="Equation.DSMT4">
                  <p:embed/>
                  <p:pic>
                    <p:nvPicPr>
                      <p:cNvPr id="1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6263" y="868363"/>
                        <a:ext cx="7112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Text Box 15">
            <a:extLst>
              <a:ext uri="{FF2B5EF4-FFF2-40B4-BE49-F238E27FC236}">
                <a16:creationId xmlns:a16="http://schemas.microsoft.com/office/drawing/2014/main" id="{A40FF81E-1CE7-4B0C-9AB3-4FF987302F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8787" y="799306"/>
            <a:ext cx="28777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任取空间一点 </a:t>
            </a:r>
            <a:r>
              <a:rPr kumimoji="1" lang="en-US" altLang="zh-CN" sz="2800" i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 ,</a:t>
            </a:r>
          </a:p>
        </p:txBody>
      </p:sp>
      <p:grpSp>
        <p:nvGrpSpPr>
          <p:cNvPr id="75" name="Group 16">
            <a:extLst>
              <a:ext uri="{FF2B5EF4-FFF2-40B4-BE49-F238E27FC236}">
                <a16:creationId xmlns:a16="http://schemas.microsoft.com/office/drawing/2014/main" id="{3F6EF8DE-2C10-4E5C-9B70-43CD0664516E}"/>
              </a:ext>
            </a:extLst>
          </p:cNvPr>
          <p:cNvGrpSpPr>
            <a:grpSpLocks/>
          </p:cNvGrpSpPr>
          <p:nvPr/>
        </p:nvGrpSpPr>
        <p:grpSpPr bwMode="auto">
          <a:xfrm>
            <a:off x="6722487" y="875506"/>
            <a:ext cx="1574800" cy="457200"/>
            <a:chOff x="4248" y="672"/>
            <a:chExt cx="992" cy="288"/>
          </a:xfrm>
        </p:grpSpPr>
        <p:sp>
          <p:nvSpPr>
            <p:cNvPr id="76" name="Line 17">
              <a:extLst>
                <a:ext uri="{FF2B5EF4-FFF2-40B4-BE49-F238E27FC236}">
                  <a16:creationId xmlns:a16="http://schemas.microsoft.com/office/drawing/2014/main" id="{9EC97C6D-5C22-45CC-81F1-853CAF3A06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6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77" name="Object 18">
              <a:extLst>
                <a:ext uri="{FF2B5EF4-FFF2-40B4-BE49-F238E27FC236}">
                  <a16:creationId xmlns:a16="http://schemas.microsoft.com/office/drawing/2014/main" id="{64C08C50-69A5-4349-9214-BA1A3426121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3339714"/>
                </p:ext>
              </p:extLst>
            </p:nvPr>
          </p:nvGraphicFramePr>
          <p:xfrm>
            <a:off x="4248" y="680"/>
            <a:ext cx="99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76" name="Equation" r:id="rId13" imgW="1574640" imgH="444240" progId="Equation.DSMT4">
                    <p:embed/>
                  </p:oleObj>
                </mc:Choice>
                <mc:Fallback>
                  <p:oleObj name="Equation" r:id="rId13" imgW="1574640" imgH="444240" progId="Equation.DSMT4">
                    <p:embed/>
                    <p:pic>
                      <p:nvPicPr>
                        <p:cNvPr id="18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8" y="680"/>
                          <a:ext cx="992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8" name="Group 19">
            <a:extLst>
              <a:ext uri="{FF2B5EF4-FFF2-40B4-BE49-F238E27FC236}">
                <a16:creationId xmlns:a16="http://schemas.microsoft.com/office/drawing/2014/main" id="{02D3F8F7-8DC1-4910-A7FF-A958DD0B14FA}"/>
              </a:ext>
            </a:extLst>
          </p:cNvPr>
          <p:cNvGrpSpPr>
            <a:grpSpLocks/>
          </p:cNvGrpSpPr>
          <p:nvPr/>
        </p:nvGrpSpPr>
        <p:grpSpPr bwMode="auto">
          <a:xfrm>
            <a:off x="302637" y="1389856"/>
            <a:ext cx="1155700" cy="482600"/>
            <a:chOff x="844" y="1148"/>
            <a:chExt cx="728" cy="304"/>
          </a:xfrm>
        </p:grpSpPr>
        <p:graphicFrame>
          <p:nvGraphicFramePr>
            <p:cNvPr id="79" name="Object 20">
              <a:extLst>
                <a:ext uri="{FF2B5EF4-FFF2-40B4-BE49-F238E27FC236}">
                  <a16:creationId xmlns:a16="http://schemas.microsoft.com/office/drawing/2014/main" id="{B8021272-F5C7-47C6-AFBE-6A63E36A39B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89009448"/>
                </p:ext>
              </p:extLst>
            </p:nvPr>
          </p:nvGraphicFramePr>
          <p:xfrm>
            <a:off x="844" y="1148"/>
            <a:ext cx="728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77" name="Equation" r:id="rId15" imgW="1155600" imgH="482400" progId="Equation.DSMT4">
                    <p:embed/>
                  </p:oleObj>
                </mc:Choice>
                <mc:Fallback>
                  <p:oleObj name="Equation" r:id="rId15" imgW="1155600" imgH="482400" progId="Equation.DSMT4">
                    <p:embed/>
                    <p:pic>
                      <p:nvPicPr>
                        <p:cNvPr id="2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4" y="1148"/>
                          <a:ext cx="728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0" name="Line 21">
              <a:extLst>
                <a:ext uri="{FF2B5EF4-FFF2-40B4-BE49-F238E27FC236}">
                  <a16:creationId xmlns:a16="http://schemas.microsoft.com/office/drawing/2014/main" id="{57A95B3D-6CFD-4DD8-AFF6-01C4165812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117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81" name="Group 22">
            <a:extLst>
              <a:ext uri="{FF2B5EF4-FFF2-40B4-BE49-F238E27FC236}">
                <a16:creationId xmlns:a16="http://schemas.microsoft.com/office/drawing/2014/main" id="{3B059D4A-0806-4DF4-984B-7B5574A3DF6F}"/>
              </a:ext>
            </a:extLst>
          </p:cNvPr>
          <p:cNvGrpSpPr>
            <a:grpSpLocks/>
          </p:cNvGrpSpPr>
          <p:nvPr/>
        </p:nvGrpSpPr>
        <p:grpSpPr bwMode="auto">
          <a:xfrm>
            <a:off x="6836787" y="1974056"/>
            <a:ext cx="1454150" cy="946150"/>
            <a:chOff x="4320" y="1364"/>
            <a:chExt cx="916" cy="596"/>
          </a:xfrm>
        </p:grpSpPr>
        <p:sp>
          <p:nvSpPr>
            <p:cNvPr id="82" name="Line 23">
              <a:extLst>
                <a:ext uri="{FF2B5EF4-FFF2-40B4-BE49-F238E27FC236}">
                  <a16:creationId xmlns:a16="http://schemas.microsoft.com/office/drawing/2014/main" id="{F48F2C55-41E9-46F8-91E8-A0B5A433B5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43" y="1496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83" name="Object 24">
              <a:extLst>
                <a:ext uri="{FF2B5EF4-FFF2-40B4-BE49-F238E27FC236}">
                  <a16:creationId xmlns:a16="http://schemas.microsoft.com/office/drawing/2014/main" id="{B57A6395-EDEC-4680-BED1-1835546DBDD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8627837"/>
                </p:ext>
              </p:extLst>
            </p:nvPr>
          </p:nvGraphicFramePr>
          <p:xfrm>
            <a:off x="4320" y="1712"/>
            <a:ext cx="19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78" name="Equation" r:id="rId17" imgW="304560" imgH="393480" progId="Equation.DSMT4">
                    <p:embed/>
                  </p:oleObj>
                </mc:Choice>
                <mc:Fallback>
                  <p:oleObj name="Equation" r:id="rId17" imgW="304560" imgH="393480" progId="Equation.DSMT4">
                    <p:embed/>
                    <p:pic>
                      <p:nvPicPr>
                        <p:cNvPr id="24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1712"/>
                          <a:ext cx="192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4" name="Object 25">
              <a:extLst>
                <a:ext uri="{FF2B5EF4-FFF2-40B4-BE49-F238E27FC236}">
                  <a16:creationId xmlns:a16="http://schemas.microsoft.com/office/drawing/2014/main" id="{9FB8E90F-757E-431C-BD09-E31CAA31F87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10314795"/>
                </p:ext>
              </p:extLst>
            </p:nvPr>
          </p:nvGraphicFramePr>
          <p:xfrm>
            <a:off x="5052" y="1364"/>
            <a:ext cx="18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79" name="Equation" r:id="rId19" imgW="291960" imgH="393480" progId="Equation.DSMT4">
                    <p:embed/>
                  </p:oleObj>
                </mc:Choice>
                <mc:Fallback>
                  <p:oleObj name="Equation" r:id="rId19" imgW="291960" imgH="393480" progId="Equation.DSMT4">
                    <p:embed/>
                    <p:pic>
                      <p:nvPicPr>
                        <p:cNvPr id="25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52" y="1364"/>
                          <a:ext cx="184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5" name="Group 26">
            <a:extLst>
              <a:ext uri="{FF2B5EF4-FFF2-40B4-BE49-F238E27FC236}">
                <a16:creationId xmlns:a16="http://schemas.microsoft.com/office/drawing/2014/main" id="{E2B12CB5-029B-4AEF-9E36-2AE82AA028F2}"/>
              </a:ext>
            </a:extLst>
          </p:cNvPr>
          <p:cNvGrpSpPr>
            <a:grpSpLocks/>
          </p:cNvGrpSpPr>
          <p:nvPr/>
        </p:nvGrpSpPr>
        <p:grpSpPr bwMode="auto">
          <a:xfrm>
            <a:off x="7190800" y="2640806"/>
            <a:ext cx="1379537" cy="558800"/>
            <a:chOff x="4543" y="1784"/>
            <a:chExt cx="869" cy="352"/>
          </a:xfrm>
        </p:grpSpPr>
        <p:sp>
          <p:nvSpPr>
            <p:cNvPr id="86" name="Line 27">
              <a:extLst>
                <a:ext uri="{FF2B5EF4-FFF2-40B4-BE49-F238E27FC236}">
                  <a16:creationId xmlns:a16="http://schemas.microsoft.com/office/drawing/2014/main" id="{1E48B7AD-D8F1-4603-BE4F-2A858313D9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3" y="1784"/>
              <a:ext cx="67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87" name="Object 28">
              <a:extLst>
                <a:ext uri="{FF2B5EF4-FFF2-40B4-BE49-F238E27FC236}">
                  <a16:creationId xmlns:a16="http://schemas.microsoft.com/office/drawing/2014/main" id="{9F946EA7-B7F1-4D3C-997C-0751A04D6E6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45073834"/>
                </p:ext>
              </p:extLst>
            </p:nvPr>
          </p:nvGraphicFramePr>
          <p:xfrm>
            <a:off x="5228" y="1896"/>
            <a:ext cx="18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80" name="Equation" r:id="rId21" imgW="291960" imgH="380880" progId="Equation.DSMT4">
                    <p:embed/>
                  </p:oleObj>
                </mc:Choice>
                <mc:Fallback>
                  <p:oleObj name="Equation" r:id="rId21" imgW="291960" imgH="380880" progId="Equation.DSMT4">
                    <p:embed/>
                    <p:pic>
                      <p:nvPicPr>
                        <p:cNvPr id="28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28" y="1896"/>
                          <a:ext cx="18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8" name="Text Box 29">
            <a:extLst>
              <a:ext uri="{FF2B5EF4-FFF2-40B4-BE49-F238E27FC236}">
                <a16:creationId xmlns:a16="http://schemas.microsoft.com/office/drawing/2014/main" id="{E0D563CE-3758-4DC0-811F-B342AE42C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6587" y="1346994"/>
            <a:ext cx="536236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称 </a:t>
            </a:r>
            <a:r>
              <a:rPr kumimoji="1" lang="zh-CN" altLang="en-US" sz="28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</a:t>
            </a:r>
            <a:r>
              <a:rPr kumimoji="1" lang="zh-CN" altLang="en-US" sz="2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∠</a:t>
            </a:r>
            <a:r>
              <a:rPr kumimoji="1" lang="en-US" altLang="zh-CN" sz="28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AOB 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2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0 ≤</a:t>
            </a:r>
            <a:r>
              <a:rPr kumimoji="1" lang="en-US" altLang="zh-CN" sz="28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  </a:t>
            </a:r>
            <a:r>
              <a:rPr kumimoji="1" lang="en-US" altLang="zh-CN" sz="2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≤</a:t>
            </a:r>
            <a:r>
              <a:rPr kumimoji="1" lang="en-US" altLang="zh-CN" sz="28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 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为向量</a:t>
            </a:r>
            <a:r>
              <a:rPr kumimoji="1" lang="zh-CN" altLang="en-US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</a:p>
        </p:txBody>
      </p:sp>
      <p:grpSp>
        <p:nvGrpSpPr>
          <p:cNvPr id="89" name="Group 30">
            <a:extLst>
              <a:ext uri="{FF2B5EF4-FFF2-40B4-BE49-F238E27FC236}">
                <a16:creationId xmlns:a16="http://schemas.microsoft.com/office/drawing/2014/main" id="{387B1575-AD2D-4032-AEEA-6F71C9642ECA}"/>
              </a:ext>
            </a:extLst>
          </p:cNvPr>
          <p:cNvGrpSpPr>
            <a:grpSpLocks/>
          </p:cNvGrpSpPr>
          <p:nvPr/>
        </p:nvGrpSpPr>
        <p:grpSpPr bwMode="auto">
          <a:xfrm>
            <a:off x="7217787" y="2475706"/>
            <a:ext cx="582613" cy="317500"/>
            <a:chOff x="4560" y="1680"/>
            <a:chExt cx="367" cy="200"/>
          </a:xfrm>
        </p:grpSpPr>
        <p:sp>
          <p:nvSpPr>
            <p:cNvPr id="90" name="Arc 31">
              <a:extLst>
                <a:ext uri="{FF2B5EF4-FFF2-40B4-BE49-F238E27FC236}">
                  <a16:creationId xmlns:a16="http://schemas.microsoft.com/office/drawing/2014/main" id="{CE1B6ED2-1FD8-4662-9572-BCDA7CA369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0" y="1699"/>
              <a:ext cx="175" cy="144"/>
            </a:xfrm>
            <a:custGeom>
              <a:avLst/>
              <a:gdLst>
                <a:gd name="G0" fmla="+- 0 0 0"/>
                <a:gd name="G1" fmla="+- 8263 0 0"/>
                <a:gd name="G2" fmla="+- 21600 0 0"/>
                <a:gd name="T0" fmla="*/ 19957 w 21600"/>
                <a:gd name="T1" fmla="*/ 0 h 17815"/>
                <a:gd name="T2" fmla="*/ 19373 w 21600"/>
                <a:gd name="T3" fmla="*/ 17815 h 17815"/>
                <a:gd name="T4" fmla="*/ 0 w 21600"/>
                <a:gd name="T5" fmla="*/ 8263 h 17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815" fill="none" extrusionOk="0">
                  <a:moveTo>
                    <a:pt x="19957" y="-1"/>
                  </a:moveTo>
                  <a:cubicBezTo>
                    <a:pt x="21041" y="2619"/>
                    <a:pt x="21600" y="5427"/>
                    <a:pt x="21600" y="8263"/>
                  </a:cubicBezTo>
                  <a:cubicBezTo>
                    <a:pt x="21600" y="11575"/>
                    <a:pt x="20838" y="14843"/>
                    <a:pt x="19373" y="17815"/>
                  </a:cubicBezTo>
                </a:path>
                <a:path w="21600" h="17815" stroke="0" extrusionOk="0">
                  <a:moveTo>
                    <a:pt x="19957" y="-1"/>
                  </a:moveTo>
                  <a:cubicBezTo>
                    <a:pt x="21041" y="2619"/>
                    <a:pt x="21600" y="5427"/>
                    <a:pt x="21600" y="8263"/>
                  </a:cubicBezTo>
                  <a:cubicBezTo>
                    <a:pt x="21600" y="11575"/>
                    <a:pt x="20838" y="14843"/>
                    <a:pt x="19373" y="17815"/>
                  </a:cubicBezTo>
                  <a:lnTo>
                    <a:pt x="0" y="8263"/>
                  </a:lnTo>
                  <a:close/>
                </a:path>
              </a:pathLst>
            </a:cu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91" name="Object 32">
              <a:extLst>
                <a:ext uri="{FF2B5EF4-FFF2-40B4-BE49-F238E27FC236}">
                  <a16:creationId xmlns:a16="http://schemas.microsoft.com/office/drawing/2014/main" id="{6C8325EC-E711-420B-9F54-9C95DACE889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85879532"/>
                </p:ext>
              </p:extLst>
            </p:nvPr>
          </p:nvGraphicFramePr>
          <p:xfrm>
            <a:off x="4759" y="1680"/>
            <a:ext cx="16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81" name="Equation" r:id="rId23" imgW="266400" imgH="317160" progId="Equation.DSMT4">
                    <p:embed/>
                  </p:oleObj>
                </mc:Choice>
                <mc:Fallback>
                  <p:oleObj name="Equation" r:id="rId23" imgW="266400" imgH="317160" progId="Equation.DSMT4">
                    <p:embed/>
                    <p:pic>
                      <p:nvPicPr>
                        <p:cNvPr id="32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9" y="1680"/>
                          <a:ext cx="16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2" name="Object 33">
            <a:extLst>
              <a:ext uri="{FF2B5EF4-FFF2-40B4-BE49-F238E27FC236}">
                <a16:creationId xmlns:a16="http://schemas.microsoft.com/office/drawing/2014/main" id="{06224BC8-C17F-45D1-98F4-D6E7745039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987749"/>
              </p:ext>
            </p:extLst>
          </p:nvPr>
        </p:nvGraphicFramePr>
        <p:xfrm>
          <a:off x="6691313" y="1401763"/>
          <a:ext cx="596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82" name="Equation" r:id="rId25" imgW="596880" imgH="482400" progId="Equation.DSMT4">
                  <p:embed/>
                </p:oleObj>
              </mc:Choice>
              <mc:Fallback>
                <p:oleObj name="Equation" r:id="rId25" imgW="596880" imgH="482400" progId="Equation.DSMT4">
                  <p:embed/>
                  <p:pic>
                    <p:nvPicPr>
                      <p:cNvPr id="33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1313" y="1401763"/>
                        <a:ext cx="5969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" name="Text Box 34">
            <a:extLst>
              <a:ext uri="{FF2B5EF4-FFF2-40B4-BE49-F238E27FC236}">
                <a16:creationId xmlns:a16="http://schemas.microsoft.com/office/drawing/2014/main" id="{1E3D2D91-A521-4FF4-B8FD-4E4012460F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7787" y="1348581"/>
            <a:ext cx="14462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的夹角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graphicFrame>
        <p:nvGraphicFramePr>
          <p:cNvPr id="94" name="Object 37">
            <a:extLst>
              <a:ext uri="{FF2B5EF4-FFF2-40B4-BE49-F238E27FC236}">
                <a16:creationId xmlns:a16="http://schemas.microsoft.com/office/drawing/2014/main" id="{573C6976-F085-4569-A780-2C155DF2B6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2250545"/>
              </p:ext>
            </p:extLst>
          </p:nvPr>
        </p:nvGraphicFramePr>
        <p:xfrm>
          <a:off x="2587625" y="2043113"/>
          <a:ext cx="1943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83" name="Equation" r:id="rId27" imgW="1942920" imgH="507960" progId="Equation.DSMT4">
                  <p:embed/>
                </p:oleObj>
              </mc:Choice>
              <mc:Fallback>
                <p:oleObj name="Equation" r:id="rId27" imgW="1942920" imgH="507960" progId="Equation.DSMT4">
                  <p:embed/>
                  <p:pic>
                    <p:nvPicPr>
                      <p:cNvPr id="37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7625" y="2043113"/>
                        <a:ext cx="19431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" name="Text Box 38">
            <a:extLst>
              <a:ext uri="{FF2B5EF4-FFF2-40B4-BE49-F238E27FC236}">
                <a16:creationId xmlns:a16="http://schemas.microsoft.com/office/drawing/2014/main" id="{3D8735B2-EA96-453A-B5DC-C11725C9F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187" y="2628106"/>
            <a:ext cx="60436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类似可定义向量与轴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轴与轴的夹角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graphicFrame>
        <p:nvGraphicFramePr>
          <p:cNvPr id="96" name="Object 39">
            <a:extLst>
              <a:ext uri="{FF2B5EF4-FFF2-40B4-BE49-F238E27FC236}">
                <a16:creationId xmlns:a16="http://schemas.microsoft.com/office/drawing/2014/main" id="{CBA7F5B7-816D-48B1-9B02-51698349F2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9472268"/>
              </p:ext>
            </p:extLst>
          </p:nvPr>
        </p:nvGraphicFramePr>
        <p:xfrm>
          <a:off x="693738" y="3278188"/>
          <a:ext cx="31750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84" name="Equation" r:id="rId29" imgW="3047760" imgH="482400" progId="Equation.DSMT4">
                  <p:embed/>
                </p:oleObj>
              </mc:Choice>
              <mc:Fallback>
                <p:oleObj name="Equation" r:id="rId29" imgW="3047760" imgH="482400" progId="Equation.DSMT4">
                  <p:embed/>
                  <p:pic>
                    <p:nvPicPr>
                      <p:cNvPr id="39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738" y="3278188"/>
                        <a:ext cx="31750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" name="Text Box 40">
            <a:extLst>
              <a:ext uri="{FF2B5EF4-FFF2-40B4-BE49-F238E27FC236}">
                <a16:creationId xmlns:a16="http://schemas.microsoft.com/office/drawing/2014/main" id="{F9DB3E03-DBDF-4CD5-8BF0-15E3893B46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6987" y="3251994"/>
            <a:ext cx="435888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与三坐标轴的夹角</a:t>
            </a:r>
            <a:r>
              <a:rPr kumimoji="1" lang="zh-CN" altLang="en-US" sz="28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</a:t>
            </a:r>
            <a:r>
              <a:rPr kumimoji="1" lang="zh-CN" altLang="en-US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</a:t>
            </a:r>
            <a:r>
              <a:rPr kumimoji="1" lang="en-US" altLang="zh-CN" sz="28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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, </a:t>
            </a:r>
            <a:r>
              <a:rPr kumimoji="1" lang="en-US" altLang="zh-CN" sz="28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  </a:t>
            </a:r>
            <a:endParaRPr kumimoji="1" lang="en-US" altLang="zh-CN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8" name="Object 41">
            <a:extLst>
              <a:ext uri="{FF2B5EF4-FFF2-40B4-BE49-F238E27FC236}">
                <a16:creationId xmlns:a16="http://schemas.microsoft.com/office/drawing/2014/main" id="{44816795-A878-4806-B9F1-A0DB303172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2202917"/>
              </p:ext>
            </p:extLst>
          </p:nvPr>
        </p:nvGraphicFramePr>
        <p:xfrm>
          <a:off x="7527925" y="4678363"/>
          <a:ext cx="217488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85" name="Equation" r:id="rId31" imgW="215640" imgH="304560" progId="Equation.DSMT4">
                  <p:embed/>
                </p:oleObj>
              </mc:Choice>
              <mc:Fallback>
                <p:oleObj name="Equation" r:id="rId31" imgW="215640" imgH="304560" progId="Equation.DSMT4">
                  <p:embed/>
                  <p:pic>
                    <p:nvPicPr>
                      <p:cNvPr id="41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7925" y="4678363"/>
                        <a:ext cx="217488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9" name="Group 42">
            <a:extLst>
              <a:ext uri="{FF2B5EF4-FFF2-40B4-BE49-F238E27FC236}">
                <a16:creationId xmlns:a16="http://schemas.microsoft.com/office/drawing/2014/main" id="{A1C8C1CC-F189-487A-8E61-A1C8718B18B0}"/>
              </a:ext>
            </a:extLst>
          </p:cNvPr>
          <p:cNvGrpSpPr>
            <a:grpSpLocks/>
          </p:cNvGrpSpPr>
          <p:nvPr/>
        </p:nvGrpSpPr>
        <p:grpSpPr bwMode="auto">
          <a:xfrm>
            <a:off x="6863775" y="5207794"/>
            <a:ext cx="447675" cy="392112"/>
            <a:chOff x="4337" y="3401"/>
            <a:chExt cx="282" cy="247"/>
          </a:xfrm>
        </p:grpSpPr>
        <p:sp>
          <p:nvSpPr>
            <p:cNvPr id="100" name="Arc 43">
              <a:extLst>
                <a:ext uri="{FF2B5EF4-FFF2-40B4-BE49-F238E27FC236}">
                  <a16:creationId xmlns:a16="http://schemas.microsoft.com/office/drawing/2014/main" id="{02EB8ACB-2E08-488D-8611-2DD661D0B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7" y="3401"/>
              <a:ext cx="175" cy="151"/>
            </a:xfrm>
            <a:custGeom>
              <a:avLst/>
              <a:gdLst>
                <a:gd name="G0" fmla="+- 13640 0 0"/>
                <a:gd name="G1" fmla="+- 9040 0 0"/>
                <a:gd name="G2" fmla="+- 21600 0 0"/>
                <a:gd name="T0" fmla="*/ 33258 w 35240"/>
                <a:gd name="T1" fmla="*/ 0 h 30640"/>
                <a:gd name="T2" fmla="*/ 0 w 35240"/>
                <a:gd name="T3" fmla="*/ 25788 h 30640"/>
                <a:gd name="T4" fmla="*/ 13640 w 35240"/>
                <a:gd name="T5" fmla="*/ 9040 h 30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240" h="30640" fill="none" extrusionOk="0">
                  <a:moveTo>
                    <a:pt x="33257" y="0"/>
                  </a:moveTo>
                  <a:cubicBezTo>
                    <a:pt x="34563" y="2834"/>
                    <a:pt x="35240" y="5918"/>
                    <a:pt x="35240" y="9040"/>
                  </a:cubicBezTo>
                  <a:cubicBezTo>
                    <a:pt x="35240" y="20969"/>
                    <a:pt x="25569" y="30640"/>
                    <a:pt x="13640" y="30640"/>
                  </a:cubicBezTo>
                  <a:cubicBezTo>
                    <a:pt x="8670" y="30640"/>
                    <a:pt x="3853" y="28926"/>
                    <a:pt x="-1" y="25788"/>
                  </a:cubicBezTo>
                </a:path>
                <a:path w="35240" h="30640" stroke="0" extrusionOk="0">
                  <a:moveTo>
                    <a:pt x="33257" y="0"/>
                  </a:moveTo>
                  <a:cubicBezTo>
                    <a:pt x="34563" y="2834"/>
                    <a:pt x="35240" y="5918"/>
                    <a:pt x="35240" y="9040"/>
                  </a:cubicBezTo>
                  <a:cubicBezTo>
                    <a:pt x="35240" y="20969"/>
                    <a:pt x="25569" y="30640"/>
                    <a:pt x="13640" y="30640"/>
                  </a:cubicBezTo>
                  <a:cubicBezTo>
                    <a:pt x="8670" y="30640"/>
                    <a:pt x="3853" y="28926"/>
                    <a:pt x="-1" y="25788"/>
                  </a:cubicBezTo>
                  <a:lnTo>
                    <a:pt x="13640" y="9040"/>
                  </a:lnTo>
                  <a:close/>
                </a:path>
              </a:pathLst>
            </a:custGeom>
            <a:noFill/>
            <a:ln w="28575">
              <a:solidFill>
                <a:srgbClr val="66FF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101" name="Object 44">
              <a:extLst>
                <a:ext uri="{FF2B5EF4-FFF2-40B4-BE49-F238E27FC236}">
                  <a16:creationId xmlns:a16="http://schemas.microsoft.com/office/drawing/2014/main" id="{01319CF0-429D-43D7-9182-9887D2EBA86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40760396"/>
                </p:ext>
              </p:extLst>
            </p:nvPr>
          </p:nvGraphicFramePr>
          <p:xfrm>
            <a:off x="4461" y="3512"/>
            <a:ext cx="158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86" name="Equation" r:id="rId33" imgW="279360" imgH="241200" progId="Equation.DSMT4">
                    <p:embed/>
                  </p:oleObj>
                </mc:Choice>
                <mc:Fallback>
                  <p:oleObj name="Equation" r:id="rId33" imgW="279360" imgH="241200" progId="Equation.DSMT4">
                    <p:embed/>
                    <p:pic>
                      <p:nvPicPr>
                        <p:cNvPr id="44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1" y="3512"/>
                          <a:ext cx="158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" name="Line 45">
            <a:extLst>
              <a:ext uri="{FF2B5EF4-FFF2-40B4-BE49-F238E27FC236}">
                <a16:creationId xmlns:a16="http://schemas.microsoft.com/office/drawing/2014/main" id="{3C4535F3-832D-4F52-960D-65D2E52FCD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87600" y="4712494"/>
            <a:ext cx="1144587" cy="55562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03" name="Group 46">
            <a:extLst>
              <a:ext uri="{FF2B5EF4-FFF2-40B4-BE49-F238E27FC236}">
                <a16:creationId xmlns:a16="http://schemas.microsoft.com/office/drawing/2014/main" id="{77C016EF-9BE1-48E6-A194-B64A69F0EE40}"/>
              </a:ext>
            </a:extLst>
          </p:cNvPr>
          <p:cNvGrpSpPr>
            <a:grpSpLocks/>
          </p:cNvGrpSpPr>
          <p:nvPr/>
        </p:nvGrpSpPr>
        <p:grpSpPr bwMode="auto">
          <a:xfrm>
            <a:off x="7301925" y="4996649"/>
            <a:ext cx="476250" cy="342900"/>
            <a:chOff x="4613" y="3268"/>
            <a:chExt cx="300" cy="216"/>
          </a:xfrm>
        </p:grpSpPr>
        <p:graphicFrame>
          <p:nvGraphicFramePr>
            <p:cNvPr id="104" name="Object 47">
              <a:extLst>
                <a:ext uri="{FF2B5EF4-FFF2-40B4-BE49-F238E27FC236}">
                  <a16:creationId xmlns:a16="http://schemas.microsoft.com/office/drawing/2014/main" id="{4CA201CB-6755-4F12-8FE9-654B9ABFD8E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61724973"/>
                </p:ext>
              </p:extLst>
            </p:nvPr>
          </p:nvGraphicFramePr>
          <p:xfrm>
            <a:off x="4755" y="3268"/>
            <a:ext cx="15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87" name="Equation" r:id="rId35" imgW="279360" imgH="380880" progId="Equation.DSMT4">
                    <p:embed/>
                  </p:oleObj>
                </mc:Choice>
                <mc:Fallback>
                  <p:oleObj name="Equation" r:id="rId35" imgW="279360" imgH="380880" progId="Equation.DSMT4">
                    <p:embed/>
                    <p:pic>
                      <p:nvPicPr>
                        <p:cNvPr id="47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5" y="3268"/>
                          <a:ext cx="158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5" name="Arc 48">
              <a:extLst>
                <a:ext uri="{FF2B5EF4-FFF2-40B4-BE49-F238E27FC236}">
                  <a16:creationId xmlns:a16="http://schemas.microsoft.com/office/drawing/2014/main" id="{A95D0D82-33FA-4988-A20D-FE025443AF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3" y="3317"/>
              <a:ext cx="108" cy="131"/>
            </a:xfrm>
            <a:custGeom>
              <a:avLst/>
              <a:gdLst>
                <a:gd name="G0" fmla="+- 0 0 0"/>
                <a:gd name="G1" fmla="+- 12030 0 0"/>
                <a:gd name="G2" fmla="+- 21600 0 0"/>
                <a:gd name="T0" fmla="*/ 17940 w 21600"/>
                <a:gd name="T1" fmla="*/ 0 h 26312"/>
                <a:gd name="T2" fmla="*/ 16205 w 21600"/>
                <a:gd name="T3" fmla="*/ 26312 h 26312"/>
                <a:gd name="T4" fmla="*/ 0 w 21600"/>
                <a:gd name="T5" fmla="*/ 12030 h 26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6312" fill="none" extrusionOk="0">
                  <a:moveTo>
                    <a:pt x="17939" y="0"/>
                  </a:moveTo>
                  <a:cubicBezTo>
                    <a:pt x="20325" y="3558"/>
                    <a:pt x="21600" y="7745"/>
                    <a:pt x="21600" y="12030"/>
                  </a:cubicBezTo>
                  <a:cubicBezTo>
                    <a:pt x="21600" y="17288"/>
                    <a:pt x="19681" y="22366"/>
                    <a:pt x="16204" y="26311"/>
                  </a:cubicBezTo>
                </a:path>
                <a:path w="21600" h="26312" stroke="0" extrusionOk="0">
                  <a:moveTo>
                    <a:pt x="17939" y="0"/>
                  </a:moveTo>
                  <a:cubicBezTo>
                    <a:pt x="20325" y="3558"/>
                    <a:pt x="21600" y="7745"/>
                    <a:pt x="21600" y="12030"/>
                  </a:cubicBezTo>
                  <a:cubicBezTo>
                    <a:pt x="21600" y="17288"/>
                    <a:pt x="19681" y="22366"/>
                    <a:pt x="16204" y="26311"/>
                  </a:cubicBezTo>
                  <a:lnTo>
                    <a:pt x="0" y="12030"/>
                  </a:lnTo>
                  <a:close/>
                </a:path>
              </a:pathLst>
            </a:cu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06" name="Group 49">
            <a:extLst>
              <a:ext uri="{FF2B5EF4-FFF2-40B4-BE49-F238E27FC236}">
                <a16:creationId xmlns:a16="http://schemas.microsoft.com/office/drawing/2014/main" id="{5AE14EE6-6814-4616-B762-CEBCB9E7626C}"/>
              </a:ext>
            </a:extLst>
          </p:cNvPr>
          <p:cNvGrpSpPr>
            <a:grpSpLocks/>
          </p:cNvGrpSpPr>
          <p:nvPr/>
        </p:nvGrpSpPr>
        <p:grpSpPr bwMode="auto">
          <a:xfrm>
            <a:off x="6986012" y="4780756"/>
            <a:ext cx="373063" cy="514350"/>
            <a:chOff x="4414" y="3132"/>
            <a:chExt cx="235" cy="324"/>
          </a:xfrm>
        </p:grpSpPr>
        <p:sp>
          <p:nvSpPr>
            <p:cNvPr id="107" name="Arc 50">
              <a:extLst>
                <a:ext uri="{FF2B5EF4-FFF2-40B4-BE49-F238E27FC236}">
                  <a16:creationId xmlns:a16="http://schemas.microsoft.com/office/drawing/2014/main" id="{93780C2E-CFD2-417A-9A6B-2E6C326E9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4" y="3278"/>
              <a:ext cx="151" cy="17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8242"/>
                <a:gd name="T1" fmla="*/ 0 h 21600"/>
                <a:gd name="T2" fmla="*/ 18242 w 18242"/>
                <a:gd name="T3" fmla="*/ 10034 h 21600"/>
                <a:gd name="T4" fmla="*/ 0 w 18242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242" h="21600" fill="none" extrusionOk="0">
                  <a:moveTo>
                    <a:pt x="-1" y="0"/>
                  </a:moveTo>
                  <a:cubicBezTo>
                    <a:pt x="7397" y="0"/>
                    <a:pt x="14281" y="3785"/>
                    <a:pt x="18242" y="10033"/>
                  </a:cubicBezTo>
                </a:path>
                <a:path w="18242" h="21600" stroke="0" extrusionOk="0">
                  <a:moveTo>
                    <a:pt x="-1" y="0"/>
                  </a:moveTo>
                  <a:cubicBezTo>
                    <a:pt x="7397" y="0"/>
                    <a:pt x="14281" y="3785"/>
                    <a:pt x="18242" y="10033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108" name="Object 51">
              <a:extLst>
                <a:ext uri="{FF2B5EF4-FFF2-40B4-BE49-F238E27FC236}">
                  <a16:creationId xmlns:a16="http://schemas.microsoft.com/office/drawing/2014/main" id="{7C84485C-B4DA-47E3-A3B2-3676298562B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65144825"/>
                </p:ext>
              </p:extLst>
            </p:nvPr>
          </p:nvGraphicFramePr>
          <p:xfrm>
            <a:off x="4512" y="3132"/>
            <a:ext cx="137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88" name="Equation" r:id="rId37" imgW="241200" imgH="317160" progId="Equation.DSMT4">
                    <p:embed/>
                  </p:oleObj>
                </mc:Choice>
                <mc:Fallback>
                  <p:oleObj name="Equation" r:id="rId37" imgW="241200" imgH="317160" progId="Equation.DSMT4">
                    <p:embed/>
                    <p:pic>
                      <p:nvPicPr>
                        <p:cNvPr id="51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3132"/>
                          <a:ext cx="137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9" name="Line 52">
            <a:extLst>
              <a:ext uri="{FF2B5EF4-FFF2-40B4-BE49-F238E27FC236}">
                <a16:creationId xmlns:a16="http://schemas.microsoft.com/office/drawing/2014/main" id="{798699D9-781E-43C3-9A02-7F4A10853C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84387" y="4736306"/>
            <a:ext cx="1447800" cy="8636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10" name="Object 53">
            <a:extLst>
              <a:ext uri="{FF2B5EF4-FFF2-40B4-BE49-F238E27FC236}">
                <a16:creationId xmlns:a16="http://schemas.microsoft.com/office/drawing/2014/main" id="{3B212FDA-A6C6-487D-814B-04CC26BB4C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856297"/>
              </p:ext>
            </p:extLst>
          </p:nvPr>
        </p:nvGraphicFramePr>
        <p:xfrm>
          <a:off x="4017387" y="3313906"/>
          <a:ext cx="687388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89" name="Equation" r:id="rId39" imgW="660240" imgH="444240" progId="Equation.DSMT4">
                  <p:embed/>
                </p:oleObj>
              </mc:Choice>
              <mc:Fallback>
                <p:oleObj name="Equation" r:id="rId39" imgW="660240" imgH="444240" progId="Equation.DSMT4">
                  <p:embed/>
                  <p:pic>
                    <p:nvPicPr>
                      <p:cNvPr id="53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7387" y="3313906"/>
                        <a:ext cx="687388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" name="Text Box 54">
            <a:extLst>
              <a:ext uri="{FF2B5EF4-FFF2-40B4-BE49-F238E27FC236}">
                <a16:creationId xmlns:a16="http://schemas.microsoft.com/office/drawing/2014/main" id="{9691C9AF-F30B-4EF1-84F1-B533CC94D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387" y="3861594"/>
            <a:ext cx="2060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为其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方向角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  <a:endParaRPr kumimoji="1" lang="en-US" altLang="zh-CN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12" name="Object 55">
            <a:extLst>
              <a:ext uri="{FF2B5EF4-FFF2-40B4-BE49-F238E27FC236}">
                <a16:creationId xmlns:a16="http://schemas.microsoft.com/office/drawing/2014/main" id="{0A6CD9F2-2E25-45C5-8B3B-E77D7F5643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6651845"/>
              </p:ext>
            </p:extLst>
          </p:nvPr>
        </p:nvGraphicFramePr>
        <p:xfrm>
          <a:off x="1166813" y="5243513"/>
          <a:ext cx="787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90" name="Equation" r:id="rId41" imgW="787320" imgH="317160" progId="Equation.DSMT4">
                  <p:embed/>
                </p:oleObj>
              </mc:Choice>
              <mc:Fallback>
                <p:oleObj name="Equation" r:id="rId41" imgW="787320" imgH="317160" progId="Equation.DSMT4">
                  <p:embed/>
                  <p:pic>
                    <p:nvPicPr>
                      <p:cNvPr id="55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6813" y="5243513"/>
                        <a:ext cx="7874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" name="Object 56">
            <a:extLst>
              <a:ext uri="{FF2B5EF4-FFF2-40B4-BE49-F238E27FC236}">
                <a16:creationId xmlns:a16="http://schemas.microsoft.com/office/drawing/2014/main" id="{1F10FBC0-6285-4128-A6A1-AED4BADF3E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6066588"/>
              </p:ext>
            </p:extLst>
          </p:nvPr>
        </p:nvGraphicFramePr>
        <p:xfrm>
          <a:off x="2030413" y="4976813"/>
          <a:ext cx="8636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91" name="Equation" r:id="rId43" imgW="863280" imgH="952200" progId="Equation.DSMT4">
                  <p:embed/>
                </p:oleObj>
              </mc:Choice>
              <mc:Fallback>
                <p:oleObj name="Equation" r:id="rId43" imgW="863280" imgH="952200" progId="Equation.DSMT4">
                  <p:embed/>
                  <p:pic>
                    <p:nvPicPr>
                      <p:cNvPr id="56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0413" y="4976813"/>
                        <a:ext cx="8636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" name="Object 57">
            <a:extLst>
              <a:ext uri="{FF2B5EF4-FFF2-40B4-BE49-F238E27FC236}">
                <a16:creationId xmlns:a16="http://schemas.microsoft.com/office/drawing/2014/main" id="{44D98237-772D-47A5-A017-FE6AAE305E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1119805"/>
              </p:ext>
            </p:extLst>
          </p:nvPr>
        </p:nvGraphicFramePr>
        <p:xfrm>
          <a:off x="3014663" y="4976813"/>
          <a:ext cx="22987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92" name="Equation" r:id="rId45" imgW="2298600" imgH="1002960" progId="Equation.DSMT4">
                  <p:embed/>
                </p:oleObj>
              </mc:Choice>
              <mc:Fallback>
                <p:oleObj name="Equation" r:id="rId45" imgW="2298600" imgH="1002960" progId="Equation.DSMT4">
                  <p:embed/>
                  <p:pic>
                    <p:nvPicPr>
                      <p:cNvPr id="57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4663" y="4976813"/>
                        <a:ext cx="22987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" name="Text Box 58">
            <a:extLst>
              <a:ext uri="{FF2B5EF4-FFF2-40B4-BE49-F238E27FC236}">
                <a16:creationId xmlns:a16="http://schemas.microsoft.com/office/drawing/2014/main" id="{C7566A48-DFEE-4DCC-BC9B-2C9794553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637" y="4456906"/>
            <a:ext cx="505298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方向角的余弦称为其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方向余弦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grpSp>
        <p:nvGrpSpPr>
          <p:cNvPr id="116" name="Group 59">
            <a:extLst>
              <a:ext uri="{FF2B5EF4-FFF2-40B4-BE49-F238E27FC236}">
                <a16:creationId xmlns:a16="http://schemas.microsoft.com/office/drawing/2014/main" id="{B61AC5A6-73A2-4138-BB92-3D7F9EB91A34}"/>
              </a:ext>
            </a:extLst>
          </p:cNvPr>
          <p:cNvGrpSpPr>
            <a:grpSpLocks/>
          </p:cNvGrpSpPr>
          <p:nvPr/>
        </p:nvGrpSpPr>
        <p:grpSpPr bwMode="auto">
          <a:xfrm>
            <a:off x="131187" y="2018509"/>
            <a:ext cx="2368550" cy="523876"/>
            <a:chOff x="96" y="1392"/>
            <a:chExt cx="1492" cy="330"/>
          </a:xfrm>
        </p:grpSpPr>
        <p:sp>
          <p:nvSpPr>
            <p:cNvPr id="117" name="Text Box 60">
              <a:extLst>
                <a:ext uri="{FF2B5EF4-FFF2-40B4-BE49-F238E27FC236}">
                  <a16:creationId xmlns:a16="http://schemas.microsoft.com/office/drawing/2014/main" id="{32665A19-E7D2-400B-83B7-40CED9BF08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1392"/>
              <a:ext cx="57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zh-CN" altLang="en-US" sz="2800" b="1">
                  <a:latin typeface="Times New Roman" pitchFamily="18" charset="0"/>
                  <a:cs typeface="Times New Roman" pitchFamily="18" charset="0"/>
                </a:rPr>
                <a:t>记作</a:t>
              </a:r>
            </a:p>
          </p:txBody>
        </p:sp>
        <p:graphicFrame>
          <p:nvGraphicFramePr>
            <p:cNvPr id="118" name="Object 61">
              <a:extLst>
                <a:ext uri="{FF2B5EF4-FFF2-40B4-BE49-F238E27FC236}">
                  <a16:creationId xmlns:a16="http://schemas.microsoft.com/office/drawing/2014/main" id="{54681BBC-F449-472C-9B05-DB6919896C8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2584122"/>
                </p:ext>
              </p:extLst>
            </p:nvPr>
          </p:nvGraphicFramePr>
          <p:xfrm>
            <a:off x="684" y="1395"/>
            <a:ext cx="904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93" name="Equation" r:id="rId47" imgW="1434960" imgH="507960" progId="Equation.DSMT4">
                    <p:embed/>
                  </p:oleObj>
                </mc:Choice>
                <mc:Fallback>
                  <p:oleObj name="Equation" r:id="rId47" imgW="1434960" imgH="507960" progId="Equation.DSMT4">
                    <p:embed/>
                    <p:pic>
                      <p:nvPicPr>
                        <p:cNvPr id="61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4" y="1395"/>
                          <a:ext cx="904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05973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build="p" autoUpdateAnimBg="0"/>
      <p:bldP spid="74" grpId="0" build="p" autoUpdateAnimBg="0"/>
      <p:bldP spid="88" grpId="0" build="p" autoUpdateAnimBg="0"/>
      <p:bldP spid="93" grpId="0" build="p" autoUpdateAnimBg="0" advAuto="0"/>
      <p:bldP spid="95" grpId="0" build="p" autoUpdateAnimBg="0"/>
      <p:bldP spid="97" grpId="0" build="p" autoUpdateAnimBg="0" advAuto="0"/>
      <p:bldP spid="102" grpId="0" animBg="1"/>
      <p:bldP spid="109" grpId="0" animBg="1"/>
      <p:bldP spid="111" grpId="0" build="p" autoUpdateAnimBg="0" advAuto="0"/>
      <p:bldP spid="115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46" name="Group 2">
            <a:extLst>
              <a:ext uri="{FF2B5EF4-FFF2-40B4-BE49-F238E27FC236}">
                <a16:creationId xmlns:a16="http://schemas.microsoft.com/office/drawing/2014/main" id="{B63B8830-1CB7-4B75-87EE-ECA54398A9AD}"/>
              </a:ext>
            </a:extLst>
          </p:cNvPr>
          <p:cNvGrpSpPr>
            <a:grpSpLocks/>
          </p:cNvGrpSpPr>
          <p:nvPr/>
        </p:nvGrpSpPr>
        <p:grpSpPr bwMode="auto">
          <a:xfrm>
            <a:off x="5935315" y="262428"/>
            <a:ext cx="2381250" cy="2039938"/>
            <a:chOff x="4032" y="2640"/>
            <a:chExt cx="1500" cy="1285"/>
          </a:xfrm>
        </p:grpSpPr>
        <p:grpSp>
          <p:nvGrpSpPr>
            <p:cNvPr id="47" name="Group 3">
              <a:extLst>
                <a:ext uri="{FF2B5EF4-FFF2-40B4-BE49-F238E27FC236}">
                  <a16:creationId xmlns:a16="http://schemas.microsoft.com/office/drawing/2014/main" id="{A5B94BAB-D6D2-49ED-9E45-40A735B580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" y="2640"/>
              <a:ext cx="1500" cy="1285"/>
              <a:chOff x="4032" y="2640"/>
              <a:chExt cx="1500" cy="1285"/>
            </a:xfrm>
          </p:grpSpPr>
          <p:graphicFrame>
            <p:nvGraphicFramePr>
              <p:cNvPr id="60" name="Object 4">
                <a:extLst>
                  <a:ext uri="{FF2B5EF4-FFF2-40B4-BE49-F238E27FC236}">
                    <a16:creationId xmlns:a16="http://schemas.microsoft.com/office/drawing/2014/main" id="{03FEC34D-9271-40E9-A2B9-3D3B00AFB8B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11954308"/>
                  </p:ext>
                </p:extLst>
              </p:nvPr>
            </p:nvGraphicFramePr>
            <p:xfrm>
              <a:off x="4238" y="3328"/>
              <a:ext cx="181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273" name="Equation" r:id="rId3" imgW="291960" imgH="317160" progId="Equation.DSMT4">
                      <p:embed/>
                    </p:oleObj>
                  </mc:Choice>
                  <mc:Fallback>
                    <p:oleObj name="Equation" r:id="rId3" imgW="291960" imgH="317160" progId="Equation.DSMT4">
                      <p:embed/>
                      <p:pic>
                        <p:nvPicPr>
                          <p:cNvPr id="16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38" y="3328"/>
                            <a:ext cx="181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61" name="Group 5">
                <a:extLst>
                  <a:ext uri="{FF2B5EF4-FFF2-40B4-BE49-F238E27FC236}">
                    <a16:creationId xmlns:a16="http://schemas.microsoft.com/office/drawing/2014/main" id="{CD4D2F97-0362-4ED6-BC4B-48B0CFEBA77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32" y="2640"/>
                <a:ext cx="1500" cy="1285"/>
                <a:chOff x="4032" y="2640"/>
                <a:chExt cx="1500" cy="1285"/>
              </a:xfrm>
            </p:grpSpPr>
            <p:sp>
              <p:nvSpPr>
                <p:cNvPr id="62" name="Line 6">
                  <a:extLst>
                    <a:ext uri="{FF2B5EF4-FFF2-40B4-BE49-F238E27FC236}">
                      <a16:creationId xmlns:a16="http://schemas.microsoft.com/office/drawing/2014/main" id="{AECC62DD-699F-475B-B923-BF0E127E9F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409" y="2640"/>
                  <a:ext cx="0" cy="79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graphicFrame>
              <p:nvGraphicFramePr>
                <p:cNvPr id="63" name="Object 7">
                  <a:extLst>
                    <a:ext uri="{FF2B5EF4-FFF2-40B4-BE49-F238E27FC236}">
                      <a16:creationId xmlns:a16="http://schemas.microsoft.com/office/drawing/2014/main" id="{BF2EFB1D-A99A-4F90-B989-C3B934149BFC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015329959"/>
                    </p:ext>
                  </p:extLst>
                </p:nvPr>
              </p:nvGraphicFramePr>
              <p:xfrm>
                <a:off x="5372" y="3508"/>
                <a:ext cx="160" cy="1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274" name="Equation" r:id="rId5" imgW="253800" imgH="304560" progId="Equation.DSMT4">
                        <p:embed/>
                      </p:oleObj>
                    </mc:Choice>
                    <mc:Fallback>
                      <p:oleObj name="Equation" r:id="rId5" imgW="253800" imgH="304560" progId="Equation.DSMT4">
                        <p:embed/>
                        <p:pic>
                          <p:nvPicPr>
                            <p:cNvPr id="19" name="Object 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372" y="3508"/>
                              <a:ext cx="160" cy="19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4" name="Object 8">
                  <a:extLst>
                    <a:ext uri="{FF2B5EF4-FFF2-40B4-BE49-F238E27FC236}">
                      <a16:creationId xmlns:a16="http://schemas.microsoft.com/office/drawing/2014/main" id="{96505487-7708-4A02-9F96-409C526635CB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018488563"/>
                    </p:ext>
                  </p:extLst>
                </p:nvPr>
              </p:nvGraphicFramePr>
              <p:xfrm>
                <a:off x="4224" y="2660"/>
                <a:ext cx="136" cy="1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275" name="Equation" r:id="rId7" imgW="215640" imgH="304560" progId="Equation.DSMT4">
                        <p:embed/>
                      </p:oleObj>
                    </mc:Choice>
                    <mc:Fallback>
                      <p:oleObj name="Equation" r:id="rId7" imgW="215640" imgH="304560" progId="Equation.DSMT4">
                        <p:embed/>
                        <p:pic>
                          <p:nvPicPr>
                            <p:cNvPr id="20" name="Object 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224" y="2660"/>
                              <a:ext cx="136" cy="19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65" name="Line 9">
                  <a:extLst>
                    <a:ext uri="{FF2B5EF4-FFF2-40B4-BE49-F238E27FC236}">
                      <a16:creationId xmlns:a16="http://schemas.microsoft.com/office/drawing/2014/main" id="{F85D3AAE-7E92-4AC7-8A90-4E9B10DEDF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4409" y="3439"/>
                  <a:ext cx="1111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66" name="Line 10">
                  <a:extLst>
                    <a:ext uri="{FF2B5EF4-FFF2-40B4-BE49-F238E27FC236}">
                      <a16:creationId xmlns:a16="http://schemas.microsoft.com/office/drawing/2014/main" id="{94A346FF-448E-42BF-8F02-06124861EF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032" y="3439"/>
                  <a:ext cx="377" cy="42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graphicFrame>
              <p:nvGraphicFramePr>
                <p:cNvPr id="67" name="Object 11">
                  <a:extLst>
                    <a:ext uri="{FF2B5EF4-FFF2-40B4-BE49-F238E27FC236}">
                      <a16:creationId xmlns:a16="http://schemas.microsoft.com/office/drawing/2014/main" id="{95AA7C7C-C1DD-4C5A-A6C4-68ABAE4C3D94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841234911"/>
                    </p:ext>
                  </p:extLst>
                </p:nvPr>
              </p:nvGraphicFramePr>
              <p:xfrm>
                <a:off x="4142" y="3732"/>
                <a:ext cx="145" cy="19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276" name="Equation" r:id="rId9" imgW="228600" imgH="304560" progId="Equation.DSMT4">
                        <p:embed/>
                      </p:oleObj>
                    </mc:Choice>
                    <mc:Fallback>
                      <p:oleObj name="Equation" r:id="rId9" imgW="228600" imgH="304560" progId="Equation.DSMT4">
                        <p:embed/>
                        <p:pic>
                          <p:nvPicPr>
                            <p:cNvPr id="23" name="Object 1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142" y="3732"/>
                              <a:ext cx="145" cy="19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48" name="AutoShape 12">
              <a:extLst>
                <a:ext uri="{FF2B5EF4-FFF2-40B4-BE49-F238E27FC236}">
                  <a16:creationId xmlns:a16="http://schemas.microsoft.com/office/drawing/2014/main" id="{7E1EFA17-790E-4142-907A-13A6E79C4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923"/>
              <a:ext cx="1099" cy="723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chemeClr val="folHlink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66CC">
                      <a:alpha val="50000"/>
                    </a:srgbClr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graphicFrame>
          <p:nvGraphicFramePr>
            <p:cNvPr id="49" name="Object 13">
              <a:extLst>
                <a:ext uri="{FF2B5EF4-FFF2-40B4-BE49-F238E27FC236}">
                  <a16:creationId xmlns:a16="http://schemas.microsoft.com/office/drawing/2014/main" id="{9CB12591-1E8A-4538-8D0D-4ABACDF40B7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62487207"/>
                </p:ext>
              </p:extLst>
            </p:nvPr>
          </p:nvGraphicFramePr>
          <p:xfrm>
            <a:off x="4751" y="3040"/>
            <a:ext cx="145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77" name="Equation" r:id="rId11" imgW="228600" imgH="393480" progId="Equation.DSMT4">
                    <p:embed/>
                  </p:oleObj>
                </mc:Choice>
                <mc:Fallback>
                  <p:oleObj name="Equation" r:id="rId11" imgW="228600" imgH="393480" progId="Equation.DSMT4">
                    <p:embed/>
                    <p:pic>
                      <p:nvPicPr>
                        <p:cNvPr id="5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1" y="3040"/>
                          <a:ext cx="145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0" name="Group 14">
              <a:extLst>
                <a:ext uri="{FF2B5EF4-FFF2-40B4-BE49-F238E27FC236}">
                  <a16:creationId xmlns:a16="http://schemas.microsoft.com/office/drawing/2014/main" id="{0CB7EFFA-58C9-497E-8EB7-EEDF514999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7" y="3401"/>
              <a:ext cx="282" cy="247"/>
              <a:chOff x="4337" y="3401"/>
              <a:chExt cx="282" cy="247"/>
            </a:xfrm>
          </p:grpSpPr>
          <p:sp>
            <p:nvSpPr>
              <p:cNvPr id="58" name="Arc 15">
                <a:extLst>
                  <a:ext uri="{FF2B5EF4-FFF2-40B4-BE49-F238E27FC236}">
                    <a16:creationId xmlns:a16="http://schemas.microsoft.com/office/drawing/2014/main" id="{F0FF6BCB-FD78-4EE2-98C6-E51ABEA824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7" y="3401"/>
                <a:ext cx="175" cy="151"/>
              </a:xfrm>
              <a:custGeom>
                <a:avLst/>
                <a:gdLst>
                  <a:gd name="G0" fmla="+- 13640 0 0"/>
                  <a:gd name="G1" fmla="+- 9040 0 0"/>
                  <a:gd name="G2" fmla="+- 21600 0 0"/>
                  <a:gd name="T0" fmla="*/ 33258 w 35240"/>
                  <a:gd name="T1" fmla="*/ 0 h 30640"/>
                  <a:gd name="T2" fmla="*/ 0 w 35240"/>
                  <a:gd name="T3" fmla="*/ 25788 h 30640"/>
                  <a:gd name="T4" fmla="*/ 13640 w 35240"/>
                  <a:gd name="T5" fmla="*/ 9040 h 30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5240" h="30640" fill="none" extrusionOk="0">
                    <a:moveTo>
                      <a:pt x="33257" y="0"/>
                    </a:moveTo>
                    <a:cubicBezTo>
                      <a:pt x="34563" y="2834"/>
                      <a:pt x="35240" y="5918"/>
                      <a:pt x="35240" y="9040"/>
                    </a:cubicBezTo>
                    <a:cubicBezTo>
                      <a:pt x="35240" y="20969"/>
                      <a:pt x="25569" y="30640"/>
                      <a:pt x="13640" y="30640"/>
                    </a:cubicBezTo>
                    <a:cubicBezTo>
                      <a:pt x="8670" y="30640"/>
                      <a:pt x="3853" y="28926"/>
                      <a:pt x="-1" y="25788"/>
                    </a:cubicBezTo>
                  </a:path>
                  <a:path w="35240" h="30640" stroke="0" extrusionOk="0">
                    <a:moveTo>
                      <a:pt x="33257" y="0"/>
                    </a:moveTo>
                    <a:cubicBezTo>
                      <a:pt x="34563" y="2834"/>
                      <a:pt x="35240" y="5918"/>
                      <a:pt x="35240" y="9040"/>
                    </a:cubicBezTo>
                    <a:cubicBezTo>
                      <a:pt x="35240" y="20969"/>
                      <a:pt x="25569" y="30640"/>
                      <a:pt x="13640" y="30640"/>
                    </a:cubicBezTo>
                    <a:cubicBezTo>
                      <a:pt x="8670" y="30640"/>
                      <a:pt x="3853" y="28926"/>
                      <a:pt x="-1" y="25788"/>
                    </a:cubicBezTo>
                    <a:lnTo>
                      <a:pt x="13640" y="9040"/>
                    </a:lnTo>
                    <a:close/>
                  </a:path>
                </a:pathLst>
              </a:custGeom>
              <a:noFill/>
              <a:ln w="28575">
                <a:solidFill>
                  <a:srgbClr val="66FF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graphicFrame>
            <p:nvGraphicFramePr>
              <p:cNvPr id="59" name="Object 16">
                <a:extLst>
                  <a:ext uri="{FF2B5EF4-FFF2-40B4-BE49-F238E27FC236}">
                    <a16:creationId xmlns:a16="http://schemas.microsoft.com/office/drawing/2014/main" id="{9E244478-AA40-48CA-AFEC-D36BF0D1AB0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54120031"/>
                  </p:ext>
                </p:extLst>
              </p:nvPr>
            </p:nvGraphicFramePr>
            <p:xfrm>
              <a:off x="4461" y="3511"/>
              <a:ext cx="158" cy="1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278" name="Equation" r:id="rId13" imgW="279360" imgH="241200" progId="Equation.DSMT4">
                      <p:embed/>
                    </p:oleObj>
                  </mc:Choice>
                  <mc:Fallback>
                    <p:oleObj name="Equation" r:id="rId13" imgW="279360" imgH="241200" progId="Equation.DSMT4">
                      <p:embed/>
                      <p:pic>
                        <p:nvPicPr>
                          <p:cNvPr id="15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61" y="3511"/>
                            <a:ext cx="158" cy="1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1" name="Line 17">
              <a:extLst>
                <a:ext uri="{FF2B5EF4-FFF2-40B4-BE49-F238E27FC236}">
                  <a16:creationId xmlns:a16="http://schemas.microsoft.com/office/drawing/2014/main" id="{85A2A07D-2231-4019-8409-6EFD8C0677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5" y="3089"/>
              <a:ext cx="721" cy="35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grpSp>
          <p:nvGrpSpPr>
            <p:cNvPr id="52" name="Group 18">
              <a:extLst>
                <a:ext uri="{FF2B5EF4-FFF2-40B4-BE49-F238E27FC236}">
                  <a16:creationId xmlns:a16="http://schemas.microsoft.com/office/drawing/2014/main" id="{397571B8-F0DF-4072-BA55-501007C76E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13" y="3268"/>
              <a:ext cx="300" cy="215"/>
              <a:chOff x="4613" y="3268"/>
              <a:chExt cx="300" cy="215"/>
            </a:xfrm>
          </p:grpSpPr>
          <p:graphicFrame>
            <p:nvGraphicFramePr>
              <p:cNvPr id="56" name="Object 19">
                <a:extLst>
                  <a:ext uri="{FF2B5EF4-FFF2-40B4-BE49-F238E27FC236}">
                    <a16:creationId xmlns:a16="http://schemas.microsoft.com/office/drawing/2014/main" id="{714582D2-D22B-43AA-9D3F-A08D62F36B2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46127953"/>
                  </p:ext>
                </p:extLst>
              </p:nvPr>
            </p:nvGraphicFramePr>
            <p:xfrm>
              <a:off x="4755" y="3268"/>
              <a:ext cx="158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279" name="Equation" r:id="rId15" imgW="279360" imgH="380880" progId="Equation.DSMT4">
                      <p:embed/>
                    </p:oleObj>
                  </mc:Choice>
                  <mc:Fallback>
                    <p:oleObj name="Equation" r:id="rId15" imgW="279360" imgH="380880" progId="Equation.DSMT4">
                      <p:embed/>
                      <p:pic>
                        <p:nvPicPr>
                          <p:cNvPr id="12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55" y="3268"/>
                            <a:ext cx="158" cy="2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7" name="Arc 20">
                <a:extLst>
                  <a:ext uri="{FF2B5EF4-FFF2-40B4-BE49-F238E27FC236}">
                    <a16:creationId xmlns:a16="http://schemas.microsoft.com/office/drawing/2014/main" id="{3529C25D-742F-4767-9251-C023B28513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3" y="3317"/>
                <a:ext cx="108" cy="131"/>
              </a:xfrm>
              <a:custGeom>
                <a:avLst/>
                <a:gdLst>
                  <a:gd name="G0" fmla="+- 0 0 0"/>
                  <a:gd name="G1" fmla="+- 12030 0 0"/>
                  <a:gd name="G2" fmla="+- 21600 0 0"/>
                  <a:gd name="T0" fmla="*/ 17940 w 21600"/>
                  <a:gd name="T1" fmla="*/ 0 h 26312"/>
                  <a:gd name="T2" fmla="*/ 16205 w 21600"/>
                  <a:gd name="T3" fmla="*/ 26312 h 26312"/>
                  <a:gd name="T4" fmla="*/ 0 w 21600"/>
                  <a:gd name="T5" fmla="*/ 12030 h 26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6312" fill="none" extrusionOk="0">
                    <a:moveTo>
                      <a:pt x="17939" y="0"/>
                    </a:moveTo>
                    <a:cubicBezTo>
                      <a:pt x="20325" y="3558"/>
                      <a:pt x="21600" y="7745"/>
                      <a:pt x="21600" y="12030"/>
                    </a:cubicBezTo>
                    <a:cubicBezTo>
                      <a:pt x="21600" y="17288"/>
                      <a:pt x="19681" y="22366"/>
                      <a:pt x="16204" y="26311"/>
                    </a:cubicBezTo>
                  </a:path>
                  <a:path w="21600" h="26312" stroke="0" extrusionOk="0">
                    <a:moveTo>
                      <a:pt x="17939" y="0"/>
                    </a:moveTo>
                    <a:cubicBezTo>
                      <a:pt x="20325" y="3558"/>
                      <a:pt x="21600" y="7745"/>
                      <a:pt x="21600" y="12030"/>
                    </a:cubicBezTo>
                    <a:cubicBezTo>
                      <a:pt x="21600" y="17288"/>
                      <a:pt x="19681" y="22366"/>
                      <a:pt x="16204" y="26311"/>
                    </a:cubicBezTo>
                    <a:lnTo>
                      <a:pt x="0" y="12030"/>
                    </a:lnTo>
                    <a:close/>
                  </a:path>
                </a:pathLst>
              </a:cu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</p:grpSp>
        <p:grpSp>
          <p:nvGrpSpPr>
            <p:cNvPr id="53" name="Group 21">
              <a:extLst>
                <a:ext uri="{FF2B5EF4-FFF2-40B4-BE49-F238E27FC236}">
                  <a16:creationId xmlns:a16="http://schemas.microsoft.com/office/drawing/2014/main" id="{6B5CBE4F-95FB-46DA-ABAF-6004273F8A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4" y="3132"/>
              <a:ext cx="235" cy="324"/>
              <a:chOff x="4414" y="3132"/>
              <a:chExt cx="235" cy="324"/>
            </a:xfrm>
          </p:grpSpPr>
          <p:sp>
            <p:nvSpPr>
              <p:cNvPr id="54" name="Arc 22">
                <a:extLst>
                  <a:ext uri="{FF2B5EF4-FFF2-40B4-BE49-F238E27FC236}">
                    <a16:creationId xmlns:a16="http://schemas.microsoft.com/office/drawing/2014/main" id="{8722C90A-F459-4A63-ADC1-AF8BF75BB0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4" y="3278"/>
                <a:ext cx="151" cy="17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8242"/>
                  <a:gd name="T1" fmla="*/ 0 h 21600"/>
                  <a:gd name="T2" fmla="*/ 18242 w 18242"/>
                  <a:gd name="T3" fmla="*/ 10034 h 21600"/>
                  <a:gd name="T4" fmla="*/ 0 w 18242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242" h="21600" fill="none" extrusionOk="0">
                    <a:moveTo>
                      <a:pt x="-1" y="0"/>
                    </a:moveTo>
                    <a:cubicBezTo>
                      <a:pt x="7397" y="0"/>
                      <a:pt x="14281" y="3785"/>
                      <a:pt x="18242" y="10033"/>
                    </a:cubicBezTo>
                  </a:path>
                  <a:path w="18242" h="21600" stroke="0" extrusionOk="0">
                    <a:moveTo>
                      <a:pt x="-1" y="0"/>
                    </a:moveTo>
                    <a:cubicBezTo>
                      <a:pt x="7397" y="0"/>
                      <a:pt x="14281" y="3785"/>
                      <a:pt x="18242" y="10033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kumimoji="1" lang="zh-CN" altLang="zh-CN" sz="2800" b="1">
                  <a:latin typeface="Times New Roman" pitchFamily="18" charset="0"/>
                </a:endParaRPr>
              </a:p>
            </p:txBody>
          </p:sp>
          <p:graphicFrame>
            <p:nvGraphicFramePr>
              <p:cNvPr id="55" name="Object 23">
                <a:extLst>
                  <a:ext uri="{FF2B5EF4-FFF2-40B4-BE49-F238E27FC236}">
                    <a16:creationId xmlns:a16="http://schemas.microsoft.com/office/drawing/2014/main" id="{3B97F76A-227B-4E9A-B433-7319D1E4145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55108972"/>
                  </p:ext>
                </p:extLst>
              </p:nvPr>
            </p:nvGraphicFramePr>
            <p:xfrm>
              <a:off x="4512" y="3132"/>
              <a:ext cx="137" cy="1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280" name="Equation" r:id="rId17" imgW="241200" imgH="317160" progId="Equation.DSMT4">
                      <p:embed/>
                    </p:oleObj>
                  </mc:Choice>
                  <mc:Fallback>
                    <p:oleObj name="Equation" r:id="rId17" imgW="241200" imgH="317160" progId="Equation.DSMT4">
                      <p:embed/>
                      <p:pic>
                        <p:nvPicPr>
                          <p:cNvPr id="11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12" y="3132"/>
                            <a:ext cx="137" cy="1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68" name="Object 24">
            <a:extLst>
              <a:ext uri="{FF2B5EF4-FFF2-40B4-BE49-F238E27FC236}">
                <a16:creationId xmlns:a16="http://schemas.microsoft.com/office/drawing/2014/main" id="{35C50AD5-E6FF-4DA5-B3A9-7FA911C388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9048921"/>
              </p:ext>
            </p:extLst>
          </p:nvPr>
        </p:nvGraphicFramePr>
        <p:xfrm>
          <a:off x="734665" y="443221"/>
          <a:ext cx="787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81" name="Equation" r:id="rId19" imgW="787320" imgH="317160" progId="Equation.DSMT4">
                  <p:embed/>
                </p:oleObj>
              </mc:Choice>
              <mc:Fallback>
                <p:oleObj name="Equation" r:id="rId19" imgW="787320" imgH="317160" progId="Equation.DSMT4">
                  <p:embed/>
                  <p:pic>
                    <p:nvPicPr>
                      <p:cNvPr id="24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665" y="443221"/>
                        <a:ext cx="787400" cy="3175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ct 25">
            <a:extLst>
              <a:ext uri="{FF2B5EF4-FFF2-40B4-BE49-F238E27FC236}">
                <a16:creationId xmlns:a16="http://schemas.microsoft.com/office/drawing/2014/main" id="{10F83FB4-B301-43CC-BF0B-CABBFDA86A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6786268"/>
              </p:ext>
            </p:extLst>
          </p:nvPr>
        </p:nvGraphicFramePr>
        <p:xfrm>
          <a:off x="1526034" y="170964"/>
          <a:ext cx="8636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82" name="Equation" r:id="rId21" imgW="863280" imgH="952200" progId="Equation.DSMT4">
                  <p:embed/>
                </p:oleObj>
              </mc:Choice>
              <mc:Fallback>
                <p:oleObj name="Equation" r:id="rId21" imgW="863280" imgH="952200" progId="Equation.DSMT4">
                  <p:embed/>
                  <p:pic>
                    <p:nvPicPr>
                      <p:cNvPr id="25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6034" y="170964"/>
                        <a:ext cx="863600" cy="9525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Object 26">
            <a:extLst>
              <a:ext uri="{FF2B5EF4-FFF2-40B4-BE49-F238E27FC236}">
                <a16:creationId xmlns:a16="http://schemas.microsoft.com/office/drawing/2014/main" id="{242986E6-9AFA-41E6-AF2A-F1DB00E775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033113"/>
              </p:ext>
            </p:extLst>
          </p:nvPr>
        </p:nvGraphicFramePr>
        <p:xfrm>
          <a:off x="2510284" y="170964"/>
          <a:ext cx="22987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83" name="Equation" r:id="rId23" imgW="2298600" imgH="1002960" progId="Equation.DSMT4">
                  <p:embed/>
                </p:oleObj>
              </mc:Choice>
              <mc:Fallback>
                <p:oleObj name="Equation" r:id="rId23" imgW="2298600" imgH="1002960" progId="Equation.DSMT4">
                  <p:embed/>
                  <p:pic>
                    <p:nvPicPr>
                      <p:cNvPr id="26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0284" y="170964"/>
                        <a:ext cx="22987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Line 27">
            <a:extLst>
              <a:ext uri="{FF2B5EF4-FFF2-40B4-BE49-F238E27FC236}">
                <a16:creationId xmlns:a16="http://schemas.microsoft.com/office/drawing/2014/main" id="{40D8A2C7-B392-4CB9-B603-C6D88C2CDDFA}"/>
              </a:ext>
            </a:extLst>
          </p:cNvPr>
          <p:cNvSpPr>
            <a:spLocks noChangeShapeType="1"/>
          </p:cNvSpPr>
          <p:nvPr/>
        </p:nvSpPr>
        <p:spPr bwMode="auto">
          <a:xfrm>
            <a:off x="7704584" y="856764"/>
            <a:ext cx="304800" cy="5334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/>
          </a:p>
        </p:txBody>
      </p:sp>
      <p:graphicFrame>
        <p:nvGraphicFramePr>
          <p:cNvPr id="72" name="Object 28">
            <a:extLst>
              <a:ext uri="{FF2B5EF4-FFF2-40B4-BE49-F238E27FC236}">
                <a16:creationId xmlns:a16="http://schemas.microsoft.com/office/drawing/2014/main" id="{8333327B-92D6-4C93-9C1C-78E1850B83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9299400"/>
              </p:ext>
            </p:extLst>
          </p:nvPr>
        </p:nvGraphicFramePr>
        <p:xfrm>
          <a:off x="764033" y="1483266"/>
          <a:ext cx="800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84" name="Equation" r:id="rId25" imgW="799920" imgH="393480" progId="Equation.DSMT4">
                  <p:embed/>
                </p:oleObj>
              </mc:Choice>
              <mc:Fallback>
                <p:oleObj name="Equation" r:id="rId25" imgW="799920" imgH="393480" progId="Equation.DSMT4">
                  <p:embed/>
                  <p:pic>
                    <p:nvPicPr>
                      <p:cNvPr id="28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033" y="1483266"/>
                        <a:ext cx="800100" cy="39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Object 29">
            <a:extLst>
              <a:ext uri="{FF2B5EF4-FFF2-40B4-BE49-F238E27FC236}">
                <a16:creationId xmlns:a16="http://schemas.microsoft.com/office/drawing/2014/main" id="{DA3DED47-F418-4C4A-80FF-D1587059DB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2235809"/>
              </p:ext>
            </p:extLst>
          </p:nvPr>
        </p:nvGraphicFramePr>
        <p:xfrm>
          <a:off x="1564134" y="1237764"/>
          <a:ext cx="8636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85" name="Equation" r:id="rId27" imgW="863280" imgH="952200" progId="Equation.DSMT4">
                  <p:embed/>
                </p:oleObj>
              </mc:Choice>
              <mc:Fallback>
                <p:oleObj name="Equation" r:id="rId27" imgW="863280" imgH="952200" progId="Equation.DSMT4">
                  <p:embed/>
                  <p:pic>
                    <p:nvPicPr>
                      <p:cNvPr id="29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4134" y="1237764"/>
                        <a:ext cx="863600" cy="9525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Object 30">
            <a:extLst>
              <a:ext uri="{FF2B5EF4-FFF2-40B4-BE49-F238E27FC236}">
                <a16:creationId xmlns:a16="http://schemas.microsoft.com/office/drawing/2014/main" id="{01FE46DA-36F9-46C8-84E4-CAEF5E0633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2447025"/>
              </p:ext>
            </p:extLst>
          </p:nvPr>
        </p:nvGraphicFramePr>
        <p:xfrm>
          <a:off x="2548384" y="1237764"/>
          <a:ext cx="22987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86" name="Equation" r:id="rId29" imgW="2298600" imgH="1002960" progId="Equation.DSMT4">
                  <p:embed/>
                </p:oleObj>
              </mc:Choice>
              <mc:Fallback>
                <p:oleObj name="Equation" r:id="rId29" imgW="2298600" imgH="1002960" progId="Equation.DSMT4">
                  <p:embed/>
                  <p:pic>
                    <p:nvPicPr>
                      <p:cNvPr id="3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8384" y="1237764"/>
                        <a:ext cx="22987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ct 31">
            <a:extLst>
              <a:ext uri="{FF2B5EF4-FFF2-40B4-BE49-F238E27FC236}">
                <a16:creationId xmlns:a16="http://schemas.microsoft.com/office/drawing/2014/main" id="{A7C7AE8D-89F9-4240-A74D-9B4F13B52B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1655549"/>
              </p:ext>
            </p:extLst>
          </p:nvPr>
        </p:nvGraphicFramePr>
        <p:xfrm>
          <a:off x="872912" y="2573464"/>
          <a:ext cx="749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87" name="Equation" r:id="rId31" imgW="749160" imgH="317160" progId="Equation.DSMT4">
                  <p:embed/>
                </p:oleObj>
              </mc:Choice>
              <mc:Fallback>
                <p:oleObj name="Equation" r:id="rId31" imgW="749160" imgH="317160" progId="Equation.DSMT4">
                  <p:embed/>
                  <p:pic>
                    <p:nvPicPr>
                      <p:cNvPr id="31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912" y="2573464"/>
                        <a:ext cx="749300" cy="3175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Object 32">
            <a:extLst>
              <a:ext uri="{FF2B5EF4-FFF2-40B4-BE49-F238E27FC236}">
                <a16:creationId xmlns:a16="http://schemas.microsoft.com/office/drawing/2014/main" id="{4B9AFD00-47C5-4A08-B3AC-C5807740FC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138035"/>
              </p:ext>
            </p:extLst>
          </p:nvPr>
        </p:nvGraphicFramePr>
        <p:xfrm>
          <a:off x="1564134" y="2291864"/>
          <a:ext cx="8636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88" name="Equation" r:id="rId33" imgW="863280" imgH="952200" progId="Equation.DSMT4">
                  <p:embed/>
                </p:oleObj>
              </mc:Choice>
              <mc:Fallback>
                <p:oleObj name="Equation" r:id="rId33" imgW="863280" imgH="952200" progId="Equation.DSMT4">
                  <p:embed/>
                  <p:pic>
                    <p:nvPicPr>
                      <p:cNvPr id="32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4134" y="2291864"/>
                        <a:ext cx="863600" cy="9525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Object 33">
            <a:extLst>
              <a:ext uri="{FF2B5EF4-FFF2-40B4-BE49-F238E27FC236}">
                <a16:creationId xmlns:a16="http://schemas.microsoft.com/office/drawing/2014/main" id="{2670471B-BB9C-4B03-BA26-9F63533C0F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1034316"/>
              </p:ext>
            </p:extLst>
          </p:nvPr>
        </p:nvGraphicFramePr>
        <p:xfrm>
          <a:off x="2548384" y="2291864"/>
          <a:ext cx="22987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89" name="Equation" r:id="rId35" imgW="2298600" imgH="1002960" progId="Equation.DSMT4">
                  <p:embed/>
                </p:oleObj>
              </mc:Choice>
              <mc:Fallback>
                <p:oleObj name="Equation" r:id="rId35" imgW="2298600" imgH="1002960" progId="Equation.DSMT4">
                  <p:embed/>
                  <p:pic>
                    <p:nvPicPr>
                      <p:cNvPr id="33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8384" y="2291864"/>
                        <a:ext cx="22987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Line 34">
            <a:extLst>
              <a:ext uri="{FF2B5EF4-FFF2-40B4-BE49-F238E27FC236}">
                <a16:creationId xmlns:a16="http://schemas.microsoft.com/office/drawing/2014/main" id="{9A27983A-D43F-494B-A23F-F4A127A65BAB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2534" y="537677"/>
            <a:ext cx="1166813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/>
          </a:p>
        </p:txBody>
      </p:sp>
      <p:graphicFrame>
        <p:nvGraphicFramePr>
          <p:cNvPr id="79" name="Object 35">
            <a:extLst>
              <a:ext uri="{FF2B5EF4-FFF2-40B4-BE49-F238E27FC236}">
                <a16:creationId xmlns:a16="http://schemas.microsoft.com/office/drawing/2014/main" id="{216D4CFD-3AC1-4C34-B94D-79C3407444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3444367"/>
              </p:ext>
            </p:extLst>
          </p:nvPr>
        </p:nvGraphicFramePr>
        <p:xfrm>
          <a:off x="1979712" y="4077072"/>
          <a:ext cx="38068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90" name="Equation" r:id="rId37" imgW="3809880" imgH="457200" progId="Equation.DSMT4">
                  <p:embed/>
                </p:oleObj>
              </mc:Choice>
              <mc:Fallback>
                <p:oleObj name="Equation" r:id="rId37" imgW="3809880" imgH="457200" progId="Equation.DSMT4">
                  <p:embed/>
                  <p:pic>
                    <p:nvPicPr>
                      <p:cNvPr id="35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4077072"/>
                        <a:ext cx="3806825" cy="45720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" name="Text Box 36">
            <a:extLst>
              <a:ext uri="{FF2B5EF4-FFF2-40B4-BE49-F238E27FC236}">
                <a16:creationId xmlns:a16="http://schemas.microsoft.com/office/drawing/2014/main" id="{67C689D8-7F3C-4C9E-BE2D-81C0A96D1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9" y="3385652"/>
            <a:ext cx="532859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</a:rPr>
              <a:t>命题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</a:rPr>
              <a:t>6.1.3 </a:t>
            </a:r>
            <a:r>
              <a:rPr kumimoji="1" lang="zh-CN" altLang="en-US" sz="2800" b="1" dirty="0">
                <a:latin typeface="Times New Roman" pitchFamily="18" charset="0"/>
              </a:rPr>
              <a:t>设   为任意向量，                                </a:t>
            </a:r>
            <a:endParaRPr kumimoji="1" lang="en-US" altLang="zh-CN" sz="2800" b="1" dirty="0">
              <a:latin typeface="Times New Roman" pitchFamily="18" charset="0"/>
            </a:endParaRPr>
          </a:p>
        </p:txBody>
      </p:sp>
      <p:graphicFrame>
        <p:nvGraphicFramePr>
          <p:cNvPr id="81" name="Object 37">
            <a:extLst>
              <a:ext uri="{FF2B5EF4-FFF2-40B4-BE49-F238E27FC236}">
                <a16:creationId xmlns:a16="http://schemas.microsoft.com/office/drawing/2014/main" id="{E6DDF596-0DC2-4A6A-9176-2CB65D5D93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6756204"/>
              </p:ext>
            </p:extLst>
          </p:nvPr>
        </p:nvGraphicFramePr>
        <p:xfrm>
          <a:off x="1979712" y="4672277"/>
          <a:ext cx="30083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91" name="Equation" r:id="rId39" imgW="3009600" imgH="444240" progId="Equation.DSMT4">
                  <p:embed/>
                </p:oleObj>
              </mc:Choice>
              <mc:Fallback>
                <p:oleObj name="Equation" r:id="rId39" imgW="3009600" imgH="444240" progId="Equation.DSMT4">
                  <p:embed/>
                  <p:pic>
                    <p:nvPicPr>
                      <p:cNvPr id="37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4672277"/>
                        <a:ext cx="300831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Object 38">
            <a:extLst>
              <a:ext uri="{FF2B5EF4-FFF2-40B4-BE49-F238E27FC236}">
                <a16:creationId xmlns:a16="http://schemas.microsoft.com/office/drawing/2014/main" id="{02C9AD51-4963-4789-811C-6073ACB2FA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2023449"/>
              </p:ext>
            </p:extLst>
          </p:nvPr>
        </p:nvGraphicFramePr>
        <p:xfrm>
          <a:off x="2123728" y="5091172"/>
          <a:ext cx="1409700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92" name="Equation" r:id="rId41" imgW="583920" imgH="444240" progId="Equation.DSMT4">
                  <p:embed/>
                </p:oleObj>
              </mc:Choice>
              <mc:Fallback>
                <p:oleObj name="Equation" r:id="rId41" imgW="583920" imgH="444240" progId="Equation.DSMT4">
                  <p:embed/>
                  <p:pic>
                    <p:nvPicPr>
                      <p:cNvPr id="38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5091172"/>
                        <a:ext cx="1409700" cy="1073150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Object 39">
            <a:extLst>
              <a:ext uri="{FF2B5EF4-FFF2-40B4-BE49-F238E27FC236}">
                <a16:creationId xmlns:a16="http://schemas.microsoft.com/office/drawing/2014/main" id="{CF796FB0-284A-41EB-B4EF-EC3C78594D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9680127"/>
              </p:ext>
            </p:extLst>
          </p:nvPr>
        </p:nvGraphicFramePr>
        <p:xfrm>
          <a:off x="3535980" y="5379204"/>
          <a:ext cx="30575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93" name="Equation" r:id="rId43" imgW="3060360" imgH="393480" progId="Equation.DSMT4">
                  <p:embed/>
                </p:oleObj>
              </mc:Choice>
              <mc:Fallback>
                <p:oleObj name="Equation" r:id="rId43" imgW="3060360" imgH="393480" progId="Equation.DSMT4">
                  <p:embed/>
                  <p:pic>
                    <p:nvPicPr>
                      <p:cNvPr id="39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5980" y="5379204"/>
                        <a:ext cx="3057525" cy="393700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对象 83">
            <a:extLst>
              <a:ext uri="{FF2B5EF4-FFF2-40B4-BE49-F238E27FC236}">
                <a16:creationId xmlns:a16="http://schemas.microsoft.com/office/drawing/2014/main" id="{31D46F3B-4C37-4891-9532-25A91CAE17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5712492"/>
              </p:ext>
            </p:extLst>
          </p:nvPr>
        </p:nvGraphicFramePr>
        <p:xfrm>
          <a:off x="2339815" y="3494861"/>
          <a:ext cx="215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94" name="Equation" r:id="rId45" imgW="215640" imgH="304560" progId="Equation.DSMT4">
                  <p:embed/>
                </p:oleObj>
              </mc:Choice>
              <mc:Fallback>
                <p:oleObj name="Equation" r:id="rId45" imgW="215640" imgH="304560" progId="Equation.DSMT4">
                  <p:embed/>
                  <p:pic>
                    <p:nvPicPr>
                      <p:cNvPr id="40" name="对象 39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2339815" y="3494861"/>
                        <a:ext cx="2159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对象 84">
            <a:extLst>
              <a:ext uri="{FF2B5EF4-FFF2-40B4-BE49-F238E27FC236}">
                <a16:creationId xmlns:a16="http://schemas.microsoft.com/office/drawing/2014/main" id="{09B3C6F4-7F3E-49F3-881C-2B0AA24D7C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9462653"/>
              </p:ext>
            </p:extLst>
          </p:nvPr>
        </p:nvGraphicFramePr>
        <p:xfrm>
          <a:off x="4572000" y="3459936"/>
          <a:ext cx="958851" cy="374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95" name="Equation" r:id="rId47" imgW="952200" imgH="380880" progId="Equation.DSMT4">
                  <p:embed/>
                </p:oleObj>
              </mc:Choice>
              <mc:Fallback>
                <p:oleObj name="Equation" r:id="rId47" imgW="952200" imgH="380880" progId="Equation.DSMT4">
                  <p:embed/>
                  <p:pic>
                    <p:nvPicPr>
                      <p:cNvPr id="42" name="对象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459936"/>
                        <a:ext cx="958851" cy="3746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" name="TextBox 42">
            <a:extLst>
              <a:ext uri="{FF2B5EF4-FFF2-40B4-BE49-F238E27FC236}">
                <a16:creationId xmlns:a16="http://schemas.microsoft.com/office/drawing/2014/main" id="{3E01C4B7-73CE-467C-8192-1FE4D73AC978}"/>
              </a:ext>
            </a:extLst>
          </p:cNvPr>
          <p:cNvSpPr txBox="1"/>
          <p:nvPr/>
        </p:nvSpPr>
        <p:spPr bwMode="auto">
          <a:xfrm>
            <a:off x="5652120" y="3385652"/>
            <a:ext cx="27093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为其方向角，则</a:t>
            </a:r>
          </a:p>
        </p:txBody>
      </p:sp>
      <p:sp>
        <p:nvSpPr>
          <p:cNvPr id="87" name="TextBox 43">
            <a:extLst>
              <a:ext uri="{FF2B5EF4-FFF2-40B4-BE49-F238E27FC236}">
                <a16:creationId xmlns:a16="http://schemas.microsoft.com/office/drawing/2014/main" id="{D5494D78-2CD0-4E9F-9EF6-D04D0CFF41DA}"/>
              </a:ext>
            </a:extLst>
          </p:cNvPr>
          <p:cNvSpPr txBox="1"/>
          <p:nvPr/>
        </p:nvSpPr>
        <p:spPr bwMode="auto">
          <a:xfrm>
            <a:off x="709638" y="4011052"/>
            <a:ext cx="108555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88" name="TextBox 44">
            <a:extLst>
              <a:ext uri="{FF2B5EF4-FFF2-40B4-BE49-F238E27FC236}">
                <a16:creationId xmlns:a16="http://schemas.microsoft.com/office/drawing/2014/main" id="{ADF2EF87-AC3C-431B-954D-960515812201}"/>
              </a:ext>
            </a:extLst>
          </p:cNvPr>
          <p:cNvSpPr txBox="1"/>
          <p:nvPr/>
        </p:nvSpPr>
        <p:spPr bwMode="auto">
          <a:xfrm>
            <a:off x="704785" y="4672277"/>
            <a:ext cx="108555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08941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8" grpId="0" animBg="1"/>
      <p:bldP spid="80" grpId="0" build="p" autoUpdateAnimBg="0"/>
      <p:bldP spid="86" grpId="0"/>
      <p:bldP spid="87" grpId="0"/>
      <p:bldP spid="8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439738" y="148109"/>
            <a:ext cx="449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4. 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向量在轴上的投影</a:t>
            </a:r>
          </a:p>
        </p:txBody>
      </p:sp>
      <p:sp>
        <p:nvSpPr>
          <p:cNvPr id="17" name="Line 2">
            <a:extLst>
              <a:ext uri="{FF2B5EF4-FFF2-40B4-BE49-F238E27FC236}">
                <a16:creationId xmlns:a16="http://schemas.microsoft.com/office/drawing/2014/main" id="{2A1E14BC-8D08-4D69-8F72-0B7389E88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2642" y="3365324"/>
            <a:ext cx="213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262B5680-F00B-4815-963F-C495604BE3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4437" y="949846"/>
            <a:ext cx="4343400" cy="523220"/>
          </a:xfrm>
          <a:prstGeom prst="rect">
            <a:avLst/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</a:rPr>
              <a:t>空间一点在轴上的投影</a:t>
            </a:r>
          </a:p>
        </p:txBody>
      </p:sp>
      <p:sp>
        <p:nvSpPr>
          <p:cNvPr id="19" name="AutoShape 4">
            <a:extLst>
              <a:ext uri="{FF2B5EF4-FFF2-40B4-BE49-F238E27FC236}">
                <a16:creationId xmlns:a16="http://schemas.microsoft.com/office/drawing/2014/main" id="{65BCC1B7-9778-4FB3-BF36-9659625C71C4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1194692" y="2654124"/>
            <a:ext cx="2286000" cy="838200"/>
          </a:xfrm>
          <a:prstGeom prst="parallelogram">
            <a:avLst>
              <a:gd name="adj" fmla="val 85013"/>
            </a:avLst>
          </a:prstGeom>
          <a:solidFill>
            <a:srgbClr val="00FF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Line 5">
            <a:extLst>
              <a:ext uri="{FF2B5EF4-FFF2-40B4-BE49-F238E27FC236}">
                <a16:creationId xmlns:a16="http://schemas.microsoft.com/office/drawing/2014/main" id="{6A228FBB-F7C6-4736-A530-120654ADB763}"/>
              </a:ext>
            </a:extLst>
          </p:cNvPr>
          <p:cNvSpPr>
            <a:spLocks noChangeShapeType="1"/>
          </p:cNvSpPr>
          <p:nvPr/>
        </p:nvSpPr>
        <p:spPr bwMode="auto">
          <a:xfrm>
            <a:off x="2324992" y="3365324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1" name="Object 6">
            <a:extLst>
              <a:ext uri="{FF2B5EF4-FFF2-40B4-BE49-F238E27FC236}">
                <a16:creationId xmlns:a16="http://schemas.microsoft.com/office/drawing/2014/main" id="{14FA755B-3653-45AA-A855-80427A6522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7559453"/>
              </p:ext>
            </p:extLst>
          </p:nvPr>
        </p:nvGraphicFramePr>
        <p:xfrm>
          <a:off x="3480692" y="3301352"/>
          <a:ext cx="382588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0" name="Equation" r:id="rId3" imgW="139680" imgH="164880" progId="Equation.DSMT4">
                  <p:embed/>
                </p:oleObj>
              </mc:Choice>
              <mc:Fallback>
                <p:oleObj name="Equation" r:id="rId3" imgW="139680" imgH="164880" progId="Equation.DSMT4">
                  <p:embed/>
                  <p:pic>
                    <p:nvPicPr>
                      <p:cNvPr id="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0692" y="3301352"/>
                        <a:ext cx="382588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Line 7">
            <a:extLst>
              <a:ext uri="{FF2B5EF4-FFF2-40B4-BE49-F238E27FC236}">
                <a16:creationId xmlns:a16="http://schemas.microsoft.com/office/drawing/2014/main" id="{4814226C-818B-4BDE-ADCF-F527BF7A07C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1342" y="2692224"/>
            <a:ext cx="0" cy="685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3" name="Group 8">
            <a:extLst>
              <a:ext uri="{FF2B5EF4-FFF2-40B4-BE49-F238E27FC236}">
                <a16:creationId xmlns:a16="http://schemas.microsoft.com/office/drawing/2014/main" id="{FF2767F4-2B1A-42DB-9E5B-168EF6349607}"/>
              </a:ext>
            </a:extLst>
          </p:cNvPr>
          <p:cNvGrpSpPr>
            <a:grpSpLocks/>
          </p:cNvGrpSpPr>
          <p:nvPr/>
        </p:nvGrpSpPr>
        <p:grpSpPr bwMode="auto">
          <a:xfrm>
            <a:off x="2299592" y="2463624"/>
            <a:ext cx="392113" cy="315912"/>
            <a:chOff x="2208" y="1632"/>
            <a:chExt cx="247" cy="199"/>
          </a:xfrm>
        </p:grpSpPr>
        <p:graphicFrame>
          <p:nvGraphicFramePr>
            <p:cNvPr id="24" name="Object 9">
              <a:extLst>
                <a:ext uri="{FF2B5EF4-FFF2-40B4-BE49-F238E27FC236}">
                  <a16:creationId xmlns:a16="http://schemas.microsoft.com/office/drawing/2014/main" id="{20DB475C-802A-4547-9C62-86547E9561B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08" y="1743"/>
            <a:ext cx="64" cy="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31" name="公式" r:id="rId5" imgW="203040" imgH="203040" progId="Equation.3">
                    <p:embed/>
                  </p:oleObj>
                </mc:Choice>
                <mc:Fallback>
                  <p:oleObj name="公式" r:id="rId5" imgW="203040" imgH="203040" progId="Equation.3">
                    <p:embed/>
                    <p:pic>
                      <p:nvPicPr>
                        <p:cNvPr id="9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1743"/>
                          <a:ext cx="64" cy="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10">
              <a:extLst>
                <a:ext uri="{FF2B5EF4-FFF2-40B4-BE49-F238E27FC236}">
                  <a16:creationId xmlns:a16="http://schemas.microsoft.com/office/drawing/2014/main" id="{8F5B4A45-D843-4296-B66F-47B69C064A5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56" y="1632"/>
            <a:ext cx="199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32" name="公式" r:id="rId7" imgW="317160" imgH="317160" progId="Equation.3">
                    <p:embed/>
                  </p:oleObj>
                </mc:Choice>
                <mc:Fallback>
                  <p:oleObj name="公式" r:id="rId7" imgW="317160" imgH="317160" progId="Equation.3">
                    <p:embed/>
                    <p:pic>
                      <p:nvPicPr>
                        <p:cNvPr id="1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1632"/>
                          <a:ext cx="199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" name="Object 11">
            <a:extLst>
              <a:ext uri="{FF2B5EF4-FFF2-40B4-BE49-F238E27FC236}">
                <a16:creationId xmlns:a16="http://schemas.microsoft.com/office/drawing/2014/main" id="{2E581704-CCFF-4F64-91FE-A9B8C795E9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3718931"/>
              </p:ext>
            </p:extLst>
          </p:nvPr>
        </p:nvGraphicFramePr>
        <p:xfrm>
          <a:off x="2134492" y="3409774"/>
          <a:ext cx="404813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3" name="公式" r:id="rId9" imgW="406080" imgH="342720" progId="Equation.3">
                  <p:embed/>
                </p:oleObj>
              </mc:Choice>
              <mc:Fallback>
                <p:oleObj name="公式" r:id="rId9" imgW="406080" imgH="342720" progId="Equation.3">
                  <p:embed/>
                  <p:pic>
                    <p:nvPicPr>
                      <p:cNvPr id="1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4492" y="3409774"/>
                        <a:ext cx="404813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14">
            <a:extLst>
              <a:ext uri="{FF2B5EF4-FFF2-40B4-BE49-F238E27FC236}">
                <a16:creationId xmlns:a16="http://schemas.microsoft.com/office/drawing/2014/main" id="{9CE4F112-6542-4D9F-BB15-BBBE25FFD8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984" y="1900759"/>
            <a:ext cx="43926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过点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作轴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u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的垂直平面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grpSp>
        <p:nvGrpSpPr>
          <p:cNvPr id="28" name="Group 17">
            <a:extLst>
              <a:ext uri="{FF2B5EF4-FFF2-40B4-BE49-F238E27FC236}">
                <a16:creationId xmlns:a16="http://schemas.microsoft.com/office/drawing/2014/main" id="{B5491034-4EAB-41E2-B71A-D6A081A4DBA5}"/>
              </a:ext>
            </a:extLst>
          </p:cNvPr>
          <p:cNvGrpSpPr>
            <a:grpSpLocks/>
          </p:cNvGrpSpPr>
          <p:nvPr/>
        </p:nvGrpSpPr>
        <p:grpSpPr bwMode="auto">
          <a:xfrm>
            <a:off x="4427985" y="2684984"/>
            <a:ext cx="4176713" cy="1169988"/>
            <a:chOff x="2835" y="1979"/>
            <a:chExt cx="2631" cy="737"/>
          </a:xfrm>
        </p:grpSpPr>
        <p:sp>
          <p:nvSpPr>
            <p:cNvPr id="29" name="Text Box 15">
              <a:extLst>
                <a:ext uri="{FF2B5EF4-FFF2-40B4-BE49-F238E27FC236}">
                  <a16:creationId xmlns:a16="http://schemas.microsoft.com/office/drawing/2014/main" id="{EFC5A39A-1D77-4F28-92CF-0FC5954D39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5" y="1979"/>
              <a:ext cx="2631" cy="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Times New Roman" pitchFamily="18" charset="0"/>
                  <a:cs typeface="Times New Roman" pitchFamily="18" charset="0"/>
                </a:rPr>
                <a:t>交点     即为点 </a:t>
              </a:r>
              <a:r>
                <a:rPr lang="en-US" altLang="zh-CN" sz="2800" i="1" dirty="0">
                  <a:latin typeface="Times New Roman" pitchFamily="18" charset="0"/>
                  <a:cs typeface="Times New Roman" pitchFamily="18" charset="0"/>
                </a:rPr>
                <a:t>A </a:t>
              </a:r>
              <a:r>
                <a:rPr lang="zh-CN" altLang="en-US" sz="2800" b="1" dirty="0">
                  <a:latin typeface="Times New Roman" pitchFamily="18" charset="0"/>
                  <a:cs typeface="Times New Roman" pitchFamily="18" charset="0"/>
                </a:rPr>
                <a:t>在轴 </a:t>
              </a:r>
              <a:r>
                <a:rPr lang="en-US" altLang="zh-CN" sz="2800" b="1" i="1" dirty="0">
                  <a:latin typeface="Times New Roman" pitchFamily="18" charset="0"/>
                  <a:cs typeface="Times New Roman" pitchFamily="18" charset="0"/>
                </a:rPr>
                <a:t>u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Times New Roman" pitchFamily="18" charset="0"/>
                  <a:cs typeface="Times New Roman" pitchFamily="18" charset="0"/>
                </a:rPr>
                <a:t>上的投影。</a:t>
              </a:r>
            </a:p>
          </p:txBody>
        </p:sp>
        <p:graphicFrame>
          <p:nvGraphicFramePr>
            <p:cNvPr id="30" name="Object 16">
              <a:extLst>
                <a:ext uri="{FF2B5EF4-FFF2-40B4-BE49-F238E27FC236}">
                  <a16:creationId xmlns:a16="http://schemas.microsoft.com/office/drawing/2014/main" id="{CC4E036D-0419-426D-893A-F404F5947E7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58871087"/>
                </p:ext>
              </p:extLst>
            </p:nvPr>
          </p:nvGraphicFramePr>
          <p:xfrm>
            <a:off x="3344" y="2046"/>
            <a:ext cx="22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34" name="Equation" r:id="rId11" imgW="355320" imgH="406080" progId="Equation.DSMT4">
                    <p:embed/>
                  </p:oleObj>
                </mc:Choice>
                <mc:Fallback>
                  <p:oleObj name="Equation" r:id="rId11" imgW="355320" imgH="406080" progId="Equation.DSMT4">
                    <p:embed/>
                    <p:pic>
                      <p:nvPicPr>
                        <p:cNvPr id="16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4" y="2046"/>
                          <a:ext cx="22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649590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2" grpId="0" animBg="1"/>
      <p:bldP spid="2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059772" y="367988"/>
            <a:ext cx="4800600" cy="523220"/>
          </a:xfrm>
          <a:prstGeom prst="rect">
            <a:avLst/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空间一向量在轴上的投影</a:t>
            </a:r>
          </a:p>
        </p:txBody>
      </p:sp>
      <p:sp>
        <p:nvSpPr>
          <p:cNvPr id="29" name="Line 2">
            <a:extLst>
              <a:ext uri="{FF2B5EF4-FFF2-40B4-BE49-F238E27FC236}">
                <a16:creationId xmlns:a16="http://schemas.microsoft.com/office/drawing/2014/main" id="{C52A55A8-49E7-4BD7-8B68-53518661B28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814" y="3042137"/>
            <a:ext cx="3810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AutoShape 4">
            <a:extLst>
              <a:ext uri="{FF2B5EF4-FFF2-40B4-BE49-F238E27FC236}">
                <a16:creationId xmlns:a16="http://schemas.microsoft.com/office/drawing/2014/main" id="{BD15699A-A1FA-4147-9AA3-F71232BD01DC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125714" y="2318237"/>
            <a:ext cx="2286000" cy="838200"/>
          </a:xfrm>
          <a:prstGeom prst="parallelogram">
            <a:avLst>
              <a:gd name="adj" fmla="val 85013"/>
            </a:avLst>
          </a:prstGeom>
          <a:solidFill>
            <a:srgbClr val="00FF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Line 5">
            <a:extLst>
              <a:ext uri="{FF2B5EF4-FFF2-40B4-BE49-F238E27FC236}">
                <a16:creationId xmlns:a16="http://schemas.microsoft.com/office/drawing/2014/main" id="{E172D9BC-6BD4-48F8-A3A6-488990EC17C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30614" y="3042137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2" name="Object 7">
            <a:extLst>
              <a:ext uri="{FF2B5EF4-FFF2-40B4-BE49-F238E27FC236}">
                <a16:creationId xmlns:a16="http://schemas.microsoft.com/office/drawing/2014/main" id="{D6AA9B8B-092F-4441-98FE-AA64EB492C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8370427"/>
              </p:ext>
            </p:extLst>
          </p:nvPr>
        </p:nvGraphicFramePr>
        <p:xfrm>
          <a:off x="906764" y="2278549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89" name="公式" r:id="rId3" imgW="317160" imgH="317160" progId="Equation.3">
                  <p:embed/>
                </p:oleObj>
              </mc:Choice>
              <mc:Fallback>
                <p:oleObj name="公式" r:id="rId3" imgW="317160" imgH="317160" progId="Equation.3">
                  <p:embed/>
                  <p:pic>
                    <p:nvPicPr>
                      <p:cNvPr id="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764" y="2278549"/>
                        <a:ext cx="228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8">
            <a:extLst>
              <a:ext uri="{FF2B5EF4-FFF2-40B4-BE49-F238E27FC236}">
                <a16:creationId xmlns:a16="http://schemas.microsoft.com/office/drawing/2014/main" id="{A0BD500F-F2C4-4B9D-8593-EE015C3488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2159661"/>
              </p:ext>
            </p:extLst>
          </p:nvPr>
        </p:nvGraphicFramePr>
        <p:xfrm>
          <a:off x="1065514" y="3110399"/>
          <a:ext cx="293687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90" name="公式" r:id="rId5" imgW="406080" imgH="342720" progId="Equation.3">
                  <p:embed/>
                </p:oleObj>
              </mc:Choice>
              <mc:Fallback>
                <p:oleObj name="公式" r:id="rId5" imgW="406080" imgH="342720" progId="Equation.3">
                  <p:embed/>
                  <p:pic>
                    <p:nvPicPr>
                      <p:cNvPr id="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5514" y="3110399"/>
                        <a:ext cx="293687" cy="24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Line 9">
            <a:extLst>
              <a:ext uri="{FF2B5EF4-FFF2-40B4-BE49-F238E27FC236}">
                <a16:creationId xmlns:a16="http://schemas.microsoft.com/office/drawing/2014/main" id="{9F1A22B9-A65F-47CE-BAA7-9E867CBDDFB4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0114" y="2584937"/>
            <a:ext cx="16510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Line 10">
            <a:extLst>
              <a:ext uri="{FF2B5EF4-FFF2-40B4-BE49-F238E27FC236}">
                <a16:creationId xmlns:a16="http://schemas.microsoft.com/office/drawing/2014/main" id="{C366C8B4-3382-4FF9-9094-BE5218DED865}"/>
              </a:ext>
            </a:extLst>
          </p:cNvPr>
          <p:cNvSpPr>
            <a:spLocks noChangeShapeType="1"/>
          </p:cNvSpPr>
          <p:nvPr/>
        </p:nvSpPr>
        <p:spPr bwMode="auto">
          <a:xfrm rot="20378438">
            <a:off x="1009951" y="2203937"/>
            <a:ext cx="2332038" cy="322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AutoShape 11">
            <a:extLst>
              <a:ext uri="{FF2B5EF4-FFF2-40B4-BE49-F238E27FC236}">
                <a16:creationId xmlns:a16="http://schemas.microsoft.com/office/drawing/2014/main" id="{B9CFB129-2AD4-45E6-806B-2DF84381D072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1954514" y="2242037"/>
            <a:ext cx="2286000" cy="838200"/>
          </a:xfrm>
          <a:prstGeom prst="parallelogram">
            <a:avLst>
              <a:gd name="adj" fmla="val 85013"/>
            </a:avLst>
          </a:prstGeom>
          <a:solidFill>
            <a:srgbClr val="00FFCC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Line 12">
            <a:extLst>
              <a:ext uri="{FF2B5EF4-FFF2-40B4-BE49-F238E27FC236}">
                <a16:creationId xmlns:a16="http://schemas.microsoft.com/office/drawing/2014/main" id="{85590648-B78F-4DA6-A879-76E8D1B81327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6864" y="3042137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Line 13">
            <a:extLst>
              <a:ext uri="{FF2B5EF4-FFF2-40B4-BE49-F238E27FC236}">
                <a16:creationId xmlns:a16="http://schemas.microsoft.com/office/drawing/2014/main" id="{8A2E8894-B548-40ED-B5E4-3BA652E8C8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83214" y="2127737"/>
            <a:ext cx="311150" cy="914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9" name="Object 14">
            <a:extLst>
              <a:ext uri="{FF2B5EF4-FFF2-40B4-BE49-F238E27FC236}">
                <a16:creationId xmlns:a16="http://schemas.microsoft.com/office/drawing/2014/main" id="{5188322B-DD1A-46E9-9478-37B7414FCB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5237580"/>
              </p:ext>
            </p:extLst>
          </p:nvPr>
        </p:nvGraphicFramePr>
        <p:xfrm>
          <a:off x="3211814" y="1834049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91" name="公式" r:id="rId7" imgW="317160" imgH="317160" progId="Equation.3">
                  <p:embed/>
                </p:oleObj>
              </mc:Choice>
              <mc:Fallback>
                <p:oleObj name="公式" r:id="rId7" imgW="317160" imgH="317160" progId="Equation.3">
                  <p:embed/>
                  <p:pic>
                    <p:nvPicPr>
                      <p:cNvPr id="13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1814" y="1834049"/>
                        <a:ext cx="228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15">
            <a:extLst>
              <a:ext uri="{FF2B5EF4-FFF2-40B4-BE49-F238E27FC236}">
                <a16:creationId xmlns:a16="http://schemas.microsoft.com/office/drawing/2014/main" id="{0AEAF139-DBDA-482F-AC57-3A24C4E686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931265"/>
              </p:ext>
            </p:extLst>
          </p:nvPr>
        </p:nvGraphicFramePr>
        <p:xfrm>
          <a:off x="2868914" y="3110399"/>
          <a:ext cx="293687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92" name="公式" r:id="rId9" imgW="406080" imgH="342720" progId="Equation.3">
                  <p:embed/>
                </p:oleObj>
              </mc:Choice>
              <mc:Fallback>
                <p:oleObj name="公式" r:id="rId9" imgW="406080" imgH="342720" progId="Equation.3">
                  <p:embed/>
                  <p:pic>
                    <p:nvPicPr>
                      <p:cNvPr id="14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8914" y="3110399"/>
                        <a:ext cx="293687" cy="24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19">
            <a:extLst>
              <a:ext uri="{FF2B5EF4-FFF2-40B4-BE49-F238E27FC236}">
                <a16:creationId xmlns:a16="http://schemas.microsoft.com/office/drawing/2014/main" id="{542AB946-0A33-4236-A451-554FE65C29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6031068"/>
              </p:ext>
            </p:extLst>
          </p:nvPr>
        </p:nvGraphicFramePr>
        <p:xfrm>
          <a:off x="4139174" y="3066415"/>
          <a:ext cx="21564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93" name="Equation" r:id="rId11" imgW="215640" imgH="228600" progId="Equation.DSMT4">
                  <p:embed/>
                </p:oleObj>
              </mc:Choice>
              <mc:Fallback>
                <p:oleObj name="Equation" r:id="rId11" imgW="215640" imgH="228600" progId="Equation.DSMT4">
                  <p:embed/>
                  <p:pic>
                    <p:nvPicPr>
                      <p:cNvPr id="1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174" y="3066415"/>
                        <a:ext cx="21564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" name="Group 25">
            <a:extLst>
              <a:ext uri="{FF2B5EF4-FFF2-40B4-BE49-F238E27FC236}">
                <a16:creationId xmlns:a16="http://schemas.microsoft.com/office/drawing/2014/main" id="{03CB402A-FAF3-4AA9-8611-538F79851F22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1250153"/>
            <a:ext cx="4392613" cy="1223962"/>
            <a:chOff x="2993" y="1389"/>
            <a:chExt cx="2767" cy="771"/>
          </a:xfrm>
        </p:grpSpPr>
        <p:sp>
          <p:nvSpPr>
            <p:cNvPr id="43" name="Text Box 20">
              <a:extLst>
                <a:ext uri="{FF2B5EF4-FFF2-40B4-BE49-F238E27FC236}">
                  <a16:creationId xmlns:a16="http://schemas.microsoft.com/office/drawing/2014/main" id="{9FC8C1AE-18C8-41FE-8D25-28D32405B2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3" y="1389"/>
              <a:ext cx="2767" cy="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Times New Roman" pitchFamily="18" charset="0"/>
                  <a:cs typeface="Times New Roman" pitchFamily="18" charset="0"/>
                </a:rPr>
                <a:t>已知向量的起点</a:t>
              </a:r>
              <a:r>
                <a:rPr lang="en-US" altLang="zh-CN" sz="2800" i="1" dirty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zh-CN" altLang="en-US" sz="2800" b="1" dirty="0">
                  <a:latin typeface="Times New Roman" pitchFamily="18" charset="0"/>
                  <a:cs typeface="Times New Roman" pitchFamily="18" charset="0"/>
                </a:rPr>
                <a:t>和终点</a:t>
              </a:r>
              <a:r>
                <a:rPr lang="en-US" altLang="zh-CN" sz="2800" i="1" dirty="0">
                  <a:latin typeface="Times New Roman" pitchFamily="18" charset="0"/>
                  <a:cs typeface="Times New Roman" pitchFamily="18" charset="0"/>
                </a:rPr>
                <a:t>B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Times New Roman" pitchFamily="18" charset="0"/>
                  <a:cs typeface="Times New Roman" pitchFamily="18" charset="0"/>
                </a:rPr>
                <a:t>轴</a:t>
              </a:r>
              <a:r>
                <a:rPr lang="en-US" altLang="zh-CN" sz="2800" b="1" i="1" dirty="0">
                  <a:latin typeface="Times New Roman" pitchFamily="18" charset="0"/>
                  <a:cs typeface="Times New Roman" pitchFamily="18" charset="0"/>
                </a:rPr>
                <a:t>u</a:t>
              </a:r>
              <a:r>
                <a:rPr lang="zh-CN" altLang="en-US" sz="2800" b="1" dirty="0">
                  <a:latin typeface="Times New Roman" pitchFamily="18" charset="0"/>
                  <a:cs typeface="Times New Roman" pitchFamily="18" charset="0"/>
                </a:rPr>
                <a:t>上的投影分别为</a:t>
              </a:r>
            </a:p>
          </p:txBody>
        </p:sp>
        <p:graphicFrame>
          <p:nvGraphicFramePr>
            <p:cNvPr id="44" name="Object 23">
              <a:extLst>
                <a:ext uri="{FF2B5EF4-FFF2-40B4-BE49-F238E27FC236}">
                  <a16:creationId xmlns:a16="http://schemas.microsoft.com/office/drawing/2014/main" id="{55D9712C-7606-4731-9C48-B9DC998354F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58860582"/>
                </p:ext>
              </p:extLst>
            </p:nvPr>
          </p:nvGraphicFramePr>
          <p:xfrm>
            <a:off x="4957" y="1831"/>
            <a:ext cx="615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94" name="Equation" r:id="rId13" imgW="380880" imgH="203040" progId="Equation.DSMT4">
                    <p:embed/>
                  </p:oleObj>
                </mc:Choice>
                <mc:Fallback>
                  <p:oleObj name="Equation" r:id="rId13" imgW="380880" imgH="203040" progId="Equation.DSMT4">
                    <p:embed/>
                    <p:pic>
                      <p:nvPicPr>
                        <p:cNvPr id="18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7" y="1831"/>
                          <a:ext cx="615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" name="Group 26">
            <a:extLst>
              <a:ext uri="{FF2B5EF4-FFF2-40B4-BE49-F238E27FC236}">
                <a16:creationId xmlns:a16="http://schemas.microsoft.com/office/drawing/2014/main" id="{710AACA0-65EE-444C-BE0C-B165E0CA3374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2496343"/>
            <a:ext cx="4321175" cy="1865313"/>
            <a:chOff x="2925" y="3036"/>
            <a:chExt cx="2722" cy="1175"/>
          </a:xfrm>
        </p:grpSpPr>
        <p:sp>
          <p:nvSpPr>
            <p:cNvPr id="46" name="Text Box 22">
              <a:extLst>
                <a:ext uri="{FF2B5EF4-FFF2-40B4-BE49-F238E27FC236}">
                  <a16:creationId xmlns:a16="http://schemas.microsoft.com/office/drawing/2014/main" id="{0A39E8AB-3343-4031-9B55-A9B79D0C75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5" y="3067"/>
              <a:ext cx="2722" cy="1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Times New Roman" pitchFamily="18" charset="0"/>
                  <a:cs typeface="Times New Roman" pitchFamily="18" charset="0"/>
                </a:rPr>
                <a:t>那么轴</a:t>
              </a:r>
              <a:r>
                <a:rPr lang="en-US" altLang="zh-CN" sz="2800" b="1" i="1" dirty="0">
                  <a:latin typeface="Times New Roman" pitchFamily="18" charset="0"/>
                  <a:cs typeface="Times New Roman" pitchFamily="18" charset="0"/>
                </a:rPr>
                <a:t>u</a:t>
              </a:r>
              <a:r>
                <a:rPr lang="zh-CN" altLang="en-US" sz="2800" b="1" dirty="0">
                  <a:latin typeface="Times New Roman" pitchFamily="18" charset="0"/>
                  <a:cs typeface="Times New Roman" pitchFamily="18" charset="0"/>
                </a:rPr>
                <a:t>上的有向线段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Times New Roman" pitchFamily="18" charset="0"/>
                  <a:cs typeface="Times New Roman" pitchFamily="18" charset="0"/>
                </a:rPr>
                <a:t>的值，称为向量在轴</a:t>
              </a:r>
              <a:r>
                <a:rPr lang="en-US" altLang="zh-CN" sz="2800" b="1" i="1" dirty="0">
                  <a:latin typeface="Times New Roman" pitchFamily="18" charset="0"/>
                  <a:cs typeface="Times New Roman" pitchFamily="18" charset="0"/>
                </a:rPr>
                <a:t>u</a:t>
              </a:r>
              <a:r>
                <a:rPr lang="zh-CN" altLang="en-US" sz="2800" b="1" dirty="0">
                  <a:latin typeface="Times New Roman" pitchFamily="18" charset="0"/>
                  <a:cs typeface="Times New Roman" pitchFamily="18" charset="0"/>
                </a:rPr>
                <a:t>上的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Times New Roman" pitchFamily="18" charset="0"/>
                  <a:cs typeface="Times New Roman" pitchFamily="18" charset="0"/>
                </a:rPr>
                <a:t>投影</a:t>
              </a:r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.</a:t>
              </a:r>
            </a:p>
          </p:txBody>
        </p:sp>
        <p:graphicFrame>
          <p:nvGraphicFramePr>
            <p:cNvPr id="47" name="Object 24">
              <a:extLst>
                <a:ext uri="{FF2B5EF4-FFF2-40B4-BE49-F238E27FC236}">
                  <a16:creationId xmlns:a16="http://schemas.microsoft.com/office/drawing/2014/main" id="{ECE7B9D4-303E-490A-B646-F6BF9E97063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27097542"/>
                </p:ext>
              </p:extLst>
            </p:nvPr>
          </p:nvGraphicFramePr>
          <p:xfrm>
            <a:off x="5093" y="3036"/>
            <a:ext cx="533" cy="3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95" name="Equation" r:id="rId15" imgW="330120" imgH="241200" progId="Equation.DSMT4">
                    <p:embed/>
                  </p:oleObj>
                </mc:Choice>
                <mc:Fallback>
                  <p:oleObj name="Equation" r:id="rId15" imgW="330120" imgH="241200" progId="Equation.DSMT4">
                    <p:embed/>
                    <p:pic>
                      <p:nvPicPr>
                        <p:cNvPr id="21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93" y="3036"/>
                          <a:ext cx="533" cy="3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8" name="Object 41">
            <a:extLst>
              <a:ext uri="{FF2B5EF4-FFF2-40B4-BE49-F238E27FC236}">
                <a16:creationId xmlns:a16="http://schemas.microsoft.com/office/drawing/2014/main" id="{FCF8C17B-4FDA-43BB-9177-3FB7DE9F63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6819261"/>
              </p:ext>
            </p:extLst>
          </p:nvPr>
        </p:nvGraphicFramePr>
        <p:xfrm>
          <a:off x="5063216" y="4706452"/>
          <a:ext cx="1300163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96" name="Equation" r:id="rId17" imgW="507960" imgH="253800" progId="Equation.DSMT4">
                  <p:embed/>
                </p:oleObj>
              </mc:Choice>
              <mc:Fallback>
                <p:oleObj name="Equation" r:id="rId17" imgW="507960" imgH="253800" progId="Equation.DSMT4">
                  <p:embed/>
                  <p:pic>
                    <p:nvPicPr>
                      <p:cNvPr id="22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3216" y="4706452"/>
                        <a:ext cx="1300163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" name="Group 43">
            <a:extLst>
              <a:ext uri="{FF2B5EF4-FFF2-40B4-BE49-F238E27FC236}">
                <a16:creationId xmlns:a16="http://schemas.microsoft.com/office/drawing/2014/main" id="{0E33B689-A511-4A42-844E-06D07A5297B2}"/>
              </a:ext>
            </a:extLst>
          </p:cNvPr>
          <p:cNvGrpSpPr>
            <a:grpSpLocks/>
          </p:cNvGrpSpPr>
          <p:nvPr/>
        </p:nvGrpSpPr>
        <p:grpSpPr bwMode="auto">
          <a:xfrm>
            <a:off x="465138" y="4717246"/>
            <a:ext cx="5832475" cy="620711"/>
            <a:chOff x="305" y="2988"/>
            <a:chExt cx="3674" cy="391"/>
          </a:xfrm>
        </p:grpSpPr>
        <p:sp>
          <p:nvSpPr>
            <p:cNvPr id="50" name="Text Box 40">
              <a:extLst>
                <a:ext uri="{FF2B5EF4-FFF2-40B4-BE49-F238E27FC236}">
                  <a16:creationId xmlns:a16="http://schemas.microsoft.com/office/drawing/2014/main" id="{641FE20B-A41C-4BB6-A561-5A1D94F2B1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" y="3022"/>
              <a:ext cx="367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Times New Roman" pitchFamily="18" charset="0"/>
                  <a:cs typeface="Times New Roman" pitchFamily="18" charset="0"/>
                </a:rPr>
                <a:t>向量       在轴</a:t>
              </a:r>
              <a:r>
                <a:rPr lang="en-US" altLang="zh-CN" sz="2800" b="1" i="1" dirty="0">
                  <a:latin typeface="Times New Roman" pitchFamily="18" charset="0"/>
                  <a:cs typeface="Times New Roman" pitchFamily="18" charset="0"/>
                </a:rPr>
                <a:t>u</a:t>
              </a:r>
              <a:r>
                <a:rPr lang="zh-CN" altLang="en-US" sz="2800" b="1" dirty="0">
                  <a:latin typeface="Times New Roman" pitchFamily="18" charset="0"/>
                  <a:cs typeface="Times New Roman" pitchFamily="18" charset="0"/>
                </a:rPr>
                <a:t>上的投影记作</a:t>
              </a:r>
            </a:p>
          </p:txBody>
        </p:sp>
        <p:graphicFrame>
          <p:nvGraphicFramePr>
            <p:cNvPr id="51" name="Object 42">
              <a:extLst>
                <a:ext uri="{FF2B5EF4-FFF2-40B4-BE49-F238E27FC236}">
                  <a16:creationId xmlns:a16="http://schemas.microsoft.com/office/drawing/2014/main" id="{B800F044-CE38-414A-AE39-91201D45E02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96297684"/>
                </p:ext>
              </p:extLst>
            </p:nvPr>
          </p:nvGraphicFramePr>
          <p:xfrm>
            <a:off x="763" y="2988"/>
            <a:ext cx="430" cy="3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97" name="Equation" r:id="rId19" imgW="266400" imgH="241200" progId="Equation.DSMT4">
                    <p:embed/>
                  </p:oleObj>
                </mc:Choice>
                <mc:Fallback>
                  <p:oleObj name="Equation" r:id="rId19" imgW="266400" imgH="241200" progId="Equation.DSMT4">
                    <p:embed/>
                    <p:pic>
                      <p:nvPicPr>
                        <p:cNvPr id="25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3" y="2988"/>
                          <a:ext cx="430" cy="3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348145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4" grpId="0" animBg="1"/>
      <p:bldP spid="36" grpId="0" animBg="1"/>
      <p:bldP spid="37" grpId="0" animBg="1"/>
      <p:bldP spid="3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9"/>
          <p:cNvSpPr txBox="1">
            <a:spLocks noChangeArrowheads="1"/>
          </p:cNvSpPr>
          <p:nvPr/>
        </p:nvSpPr>
        <p:spPr bwMode="auto">
          <a:xfrm>
            <a:off x="611188" y="260251"/>
            <a:ext cx="518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关于向量的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投影定理（性质）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" name="Object 53">
            <a:extLst>
              <a:ext uri="{FF2B5EF4-FFF2-40B4-BE49-F238E27FC236}">
                <a16:creationId xmlns:a16="http://schemas.microsoft.com/office/drawing/2014/main" id="{C492703A-BD89-4914-8F50-2957A5F14D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2599202"/>
              </p:ext>
            </p:extLst>
          </p:nvPr>
        </p:nvGraphicFramePr>
        <p:xfrm>
          <a:off x="2050232" y="892027"/>
          <a:ext cx="256857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3" name="Equation" r:id="rId3" imgW="1002960" imgH="304560" progId="Equation.DSMT4">
                  <p:embed/>
                </p:oleObj>
              </mc:Choice>
              <mc:Fallback>
                <p:oleObj name="Equation" r:id="rId3" imgW="1002960" imgH="304560" progId="Equation.DSMT4">
                  <p:embed/>
                  <p:pic>
                    <p:nvPicPr>
                      <p:cNvPr id="3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0232" y="892027"/>
                        <a:ext cx="2568575" cy="784225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54">
            <a:extLst>
              <a:ext uri="{FF2B5EF4-FFF2-40B4-BE49-F238E27FC236}">
                <a16:creationId xmlns:a16="http://schemas.microsoft.com/office/drawing/2014/main" id="{26B1F601-E414-4979-BCA3-AB86EC816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007" y="1020515"/>
            <a:ext cx="14398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性质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1.</a:t>
            </a:r>
          </a:p>
        </p:txBody>
      </p:sp>
      <p:grpSp>
        <p:nvGrpSpPr>
          <p:cNvPr id="24" name="Group 60">
            <a:extLst>
              <a:ext uri="{FF2B5EF4-FFF2-40B4-BE49-F238E27FC236}">
                <a16:creationId xmlns:a16="http://schemas.microsoft.com/office/drawing/2014/main" id="{BE23A6FB-DBD9-4900-B35A-9F6E9FBFDDEE}"/>
              </a:ext>
            </a:extLst>
          </p:cNvPr>
          <p:cNvGrpSpPr>
            <a:grpSpLocks/>
          </p:cNvGrpSpPr>
          <p:nvPr/>
        </p:nvGrpSpPr>
        <p:grpSpPr bwMode="auto">
          <a:xfrm>
            <a:off x="3697763" y="1567235"/>
            <a:ext cx="4752975" cy="592138"/>
            <a:chOff x="2699" y="1071"/>
            <a:chExt cx="2994" cy="373"/>
          </a:xfrm>
        </p:grpSpPr>
        <p:sp>
          <p:nvSpPr>
            <p:cNvPr id="25" name="Text Box 56">
              <a:extLst>
                <a:ext uri="{FF2B5EF4-FFF2-40B4-BE49-F238E27FC236}">
                  <a16:creationId xmlns:a16="http://schemas.microsoft.com/office/drawing/2014/main" id="{1A1A1B42-EFB5-4371-B284-5693DD3311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9" y="1117"/>
              <a:ext cx="299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Times New Roman" pitchFamily="18" charset="0"/>
                  <a:cs typeface="Times New Roman" pitchFamily="18" charset="0"/>
                </a:rPr>
                <a:t>其中   为向量   与轴</a:t>
              </a:r>
              <a:r>
                <a:rPr lang="en-US" altLang="zh-CN" sz="2800" b="1" i="1" dirty="0">
                  <a:latin typeface="Times New Roman" pitchFamily="18" charset="0"/>
                  <a:cs typeface="Times New Roman" pitchFamily="18" charset="0"/>
                </a:rPr>
                <a:t>u</a:t>
              </a:r>
              <a:r>
                <a:rPr lang="zh-CN" altLang="en-US" sz="2800" b="1" dirty="0">
                  <a:latin typeface="Times New Roman" pitchFamily="18" charset="0"/>
                  <a:cs typeface="Times New Roman" pitchFamily="18" charset="0"/>
                </a:rPr>
                <a:t>的夹角</a:t>
              </a:r>
            </a:p>
          </p:txBody>
        </p:sp>
        <p:graphicFrame>
          <p:nvGraphicFramePr>
            <p:cNvPr id="26" name="Object 57">
              <a:extLst>
                <a:ext uri="{FF2B5EF4-FFF2-40B4-BE49-F238E27FC236}">
                  <a16:creationId xmlns:a16="http://schemas.microsoft.com/office/drawing/2014/main" id="{500ACB89-0BD4-4B51-9939-AD8BD5BE529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0494111"/>
                </p:ext>
              </p:extLst>
            </p:nvPr>
          </p:nvGraphicFramePr>
          <p:xfrm>
            <a:off x="3188" y="1162"/>
            <a:ext cx="246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84" name="Equation" r:id="rId5" imgW="152280" imgH="164880" progId="Equation.DSMT4">
                    <p:embed/>
                  </p:oleObj>
                </mc:Choice>
                <mc:Fallback>
                  <p:oleObj name="Equation" r:id="rId5" imgW="152280" imgH="164880" progId="Equation.DSMT4">
                    <p:embed/>
                    <p:pic>
                      <p:nvPicPr>
                        <p:cNvPr id="7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8" y="1162"/>
                          <a:ext cx="246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58">
              <a:extLst>
                <a:ext uri="{FF2B5EF4-FFF2-40B4-BE49-F238E27FC236}">
                  <a16:creationId xmlns:a16="http://schemas.microsoft.com/office/drawing/2014/main" id="{B6F5917D-A45A-4316-AFFF-9B320CD769E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6732957"/>
                </p:ext>
              </p:extLst>
            </p:nvPr>
          </p:nvGraphicFramePr>
          <p:xfrm>
            <a:off x="4059" y="1071"/>
            <a:ext cx="205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85" name="Equation" r:id="rId7" imgW="126720" imgH="215640" progId="Equation.DSMT4">
                    <p:embed/>
                  </p:oleObj>
                </mc:Choice>
                <mc:Fallback>
                  <p:oleObj name="Equation" r:id="rId7" imgW="126720" imgH="215640" progId="Equation.DSMT4">
                    <p:embed/>
                    <p:pic>
                      <p:nvPicPr>
                        <p:cNvPr id="8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9" y="1071"/>
                          <a:ext cx="205" cy="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8" name="Object 61">
            <a:extLst>
              <a:ext uri="{FF2B5EF4-FFF2-40B4-BE49-F238E27FC236}">
                <a16:creationId xmlns:a16="http://schemas.microsoft.com/office/drawing/2014/main" id="{691CB2F2-35F1-4F4D-B735-5A1BAC467A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2123423"/>
              </p:ext>
            </p:extLst>
          </p:nvPr>
        </p:nvGraphicFramePr>
        <p:xfrm>
          <a:off x="1775102" y="2420888"/>
          <a:ext cx="4259263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6" name="Equation" r:id="rId9" imgW="1663560" imgH="304560" progId="Equation.DSMT4">
                  <p:embed/>
                </p:oleObj>
              </mc:Choice>
              <mc:Fallback>
                <p:oleObj name="Equation" r:id="rId9" imgW="1663560" imgH="304560" progId="Equation.DSMT4">
                  <p:embed/>
                  <p:pic>
                    <p:nvPicPr>
                      <p:cNvPr id="9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5102" y="2420888"/>
                        <a:ext cx="4259263" cy="78581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62">
            <a:extLst>
              <a:ext uri="{FF2B5EF4-FFF2-40B4-BE49-F238E27FC236}">
                <a16:creationId xmlns:a16="http://schemas.microsoft.com/office/drawing/2014/main" id="{16F9B491-01FC-4168-A8BC-94E006912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007" y="2554239"/>
            <a:ext cx="14398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性质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2.</a:t>
            </a:r>
          </a:p>
        </p:txBody>
      </p:sp>
      <p:graphicFrame>
        <p:nvGraphicFramePr>
          <p:cNvPr id="30" name="Object 63">
            <a:extLst>
              <a:ext uri="{FF2B5EF4-FFF2-40B4-BE49-F238E27FC236}">
                <a16:creationId xmlns:a16="http://schemas.microsoft.com/office/drawing/2014/main" id="{7B406A10-10D8-4AD9-86B6-FBE00C1BF2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2266180"/>
              </p:ext>
            </p:extLst>
          </p:nvPr>
        </p:nvGraphicFramePr>
        <p:xfrm>
          <a:off x="1777396" y="3674230"/>
          <a:ext cx="308927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7" name="Equation" r:id="rId11" imgW="1206360" imgH="304560" progId="Equation.DSMT4">
                  <p:embed/>
                </p:oleObj>
              </mc:Choice>
              <mc:Fallback>
                <p:oleObj name="Equation" r:id="rId11" imgW="1206360" imgH="304560" progId="Equation.DSMT4">
                  <p:embed/>
                  <p:pic>
                    <p:nvPicPr>
                      <p:cNvPr id="11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7396" y="3674230"/>
                        <a:ext cx="3089275" cy="784225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 Box 64">
            <a:extLst>
              <a:ext uri="{FF2B5EF4-FFF2-40B4-BE49-F238E27FC236}">
                <a16:creationId xmlns:a16="http://schemas.microsoft.com/office/drawing/2014/main" id="{FE673F80-D93B-421C-97E7-B705FCD56D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909" y="3802718"/>
            <a:ext cx="14398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性质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3.</a:t>
            </a:r>
          </a:p>
        </p:txBody>
      </p:sp>
      <p:sp>
        <p:nvSpPr>
          <p:cNvPr id="32" name="Text Box 66">
            <a:extLst>
              <a:ext uri="{FF2B5EF4-FFF2-40B4-BE49-F238E27FC236}">
                <a16:creationId xmlns:a16="http://schemas.microsoft.com/office/drawing/2014/main" id="{B1931F59-CD3E-44AC-9C03-353D7A70D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881" y="3142407"/>
            <a:ext cx="381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（可推广到有限多个）</a:t>
            </a:r>
          </a:p>
        </p:txBody>
      </p:sp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DFE784B8-E993-4D5C-98C7-B990C309DB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4778983"/>
              </p:ext>
            </p:extLst>
          </p:nvPr>
        </p:nvGraphicFramePr>
        <p:xfrm>
          <a:off x="2289483" y="4524327"/>
          <a:ext cx="216217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8" name="Equation" r:id="rId13" imgW="2171520" imgH="609480" progId="Equation.DSMT4">
                  <p:embed/>
                </p:oleObj>
              </mc:Choice>
              <mc:Fallback>
                <p:oleObj name="Equation" r:id="rId13" imgW="2171520" imgH="609480" progId="Equation.DSMT4">
                  <p:embed/>
                  <p:pic>
                    <p:nvPicPr>
                      <p:cNvPr id="16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9483" y="4524327"/>
                        <a:ext cx="2162175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16">
            <a:extLst>
              <a:ext uri="{FF2B5EF4-FFF2-40B4-BE49-F238E27FC236}">
                <a16:creationId xmlns:a16="http://schemas.microsoft.com/office/drawing/2014/main" id="{11E9BF22-2180-4B6C-AA5C-C13AF43E700D}"/>
              </a:ext>
            </a:extLst>
          </p:cNvPr>
          <p:cNvSpPr txBox="1"/>
          <p:nvPr/>
        </p:nvSpPr>
        <p:spPr bwMode="auto">
          <a:xfrm>
            <a:off x="670909" y="4554092"/>
            <a:ext cx="16273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对于向量</a:t>
            </a:r>
          </a:p>
        </p:txBody>
      </p:sp>
      <p:graphicFrame>
        <p:nvGraphicFramePr>
          <p:cNvPr id="35" name="对象 34">
            <a:extLst>
              <a:ext uri="{FF2B5EF4-FFF2-40B4-BE49-F238E27FC236}">
                <a16:creationId xmlns:a16="http://schemas.microsoft.com/office/drawing/2014/main" id="{A2EA183D-F3F7-4C23-ACF4-1CA536693F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3572423"/>
              </p:ext>
            </p:extLst>
          </p:nvPr>
        </p:nvGraphicFramePr>
        <p:xfrm>
          <a:off x="1112960" y="5202164"/>
          <a:ext cx="1536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9" name="Equation" r:id="rId15" imgW="1536480" imgH="533160" progId="Equation.DSMT4">
                  <p:embed/>
                </p:oleObj>
              </mc:Choice>
              <mc:Fallback>
                <p:oleObj name="Equation" r:id="rId15" imgW="1536480" imgH="533160" progId="Equation.DSMT4">
                  <p:embed/>
                  <p:pic>
                    <p:nvPicPr>
                      <p:cNvPr id="19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2960" y="5202164"/>
                        <a:ext cx="1536700" cy="5334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2C3880C0-97FF-481B-B17A-81A235738C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4747072"/>
              </p:ext>
            </p:extLst>
          </p:nvPr>
        </p:nvGraphicFramePr>
        <p:xfrm>
          <a:off x="3142938" y="5202164"/>
          <a:ext cx="15621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90" name="Equation" r:id="rId17" imgW="1562040" imgH="571320" progId="Equation.DSMT4">
                  <p:embed/>
                </p:oleObj>
              </mc:Choice>
              <mc:Fallback>
                <p:oleObj name="Equation" r:id="rId17" imgW="1562040" imgH="571320" progId="Equation.DSMT4">
                  <p:embed/>
                  <p:pic>
                    <p:nvPicPr>
                      <p:cNvPr id="2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2938" y="5202164"/>
                        <a:ext cx="1562100" cy="5715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extLst>
              <a:ext uri="{FF2B5EF4-FFF2-40B4-BE49-F238E27FC236}">
                <a16:creationId xmlns:a16="http://schemas.microsoft.com/office/drawing/2014/main" id="{7F6BA8C6-B77B-4414-BE86-B0FB9F1A6A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9550164"/>
              </p:ext>
            </p:extLst>
          </p:nvPr>
        </p:nvGraphicFramePr>
        <p:xfrm>
          <a:off x="5198317" y="5202164"/>
          <a:ext cx="1574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91" name="Equation" r:id="rId19" imgW="1574640" imgH="533160" progId="Equation.DSMT4">
                  <p:embed/>
                </p:oleObj>
              </mc:Choice>
              <mc:Fallback>
                <p:oleObj name="Equation" r:id="rId19" imgW="1574640" imgH="533160" progId="Equation.DSMT4">
                  <p:embed/>
                  <p:pic>
                    <p:nvPicPr>
                      <p:cNvPr id="21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8317" y="5202164"/>
                        <a:ext cx="1574800" cy="5334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474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9" grpId="0"/>
      <p:bldP spid="31" grpId="0"/>
      <p:bldP spid="32" grpId="0"/>
      <p:bldP spid="3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467544" y="260648"/>
            <a:ext cx="24368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4. 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已知向量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7092870"/>
              </p:ext>
            </p:extLst>
          </p:nvPr>
        </p:nvGraphicFramePr>
        <p:xfrm>
          <a:off x="2929566" y="394931"/>
          <a:ext cx="2254250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54" name="Equation" r:id="rId3" imgW="2260440" imgH="393480" progId="Equation.DSMT4">
                  <p:embed/>
                </p:oleObj>
              </mc:Choice>
              <mc:Fallback>
                <p:oleObj name="Equation" r:id="rId3" imgW="2260440" imgH="393480" progId="Equation.DSMT4">
                  <p:embed/>
                  <p:pic>
                    <p:nvPicPr>
                      <p:cNvPr id="0" name="Picture 2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9566" y="394931"/>
                        <a:ext cx="2254250" cy="388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 bwMode="auto">
          <a:xfrm>
            <a:off x="5220072" y="332656"/>
            <a:ext cx="9957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求：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683568" y="855876"/>
            <a:ext cx="46907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）平行于    的单位向量；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3430188"/>
              </p:ext>
            </p:extLst>
          </p:nvPr>
        </p:nvGraphicFramePr>
        <p:xfrm>
          <a:off x="2793305" y="993661"/>
          <a:ext cx="22225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55" name="Equation" r:id="rId5" imgW="228600" imgH="241200" progId="Equation.DSMT4">
                  <p:embed/>
                </p:oleObj>
              </mc:Choice>
              <mc:Fallback>
                <p:oleObj name="Equation" r:id="rId5" imgW="228600" imgH="241200" progId="Equation.DSMT4">
                  <p:embed/>
                  <p:pic>
                    <p:nvPicPr>
                      <p:cNvPr id="0" name="Picture 2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3305" y="993661"/>
                        <a:ext cx="222250" cy="247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4416588"/>
              </p:ext>
            </p:extLst>
          </p:nvPr>
        </p:nvGraphicFramePr>
        <p:xfrm>
          <a:off x="1763688" y="1585553"/>
          <a:ext cx="22225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56" name="Equation" r:id="rId7" imgW="228600" imgH="241300" progId="Equation.DSMT4">
                  <p:embed/>
                </p:oleObj>
              </mc:Choice>
              <mc:Fallback>
                <p:oleObj name="Equation" r:id="rId7" imgW="228600" imgH="241300" progId="Equation.DSMT4">
                  <p:embed/>
                  <p:pic>
                    <p:nvPicPr>
                      <p:cNvPr id="0" name="Picture 2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1585553"/>
                        <a:ext cx="222250" cy="247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 bwMode="auto">
          <a:xfrm>
            <a:off x="827584" y="2132856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解：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0460522"/>
              </p:ext>
            </p:extLst>
          </p:nvPr>
        </p:nvGraphicFramePr>
        <p:xfrm>
          <a:off x="2711239" y="2204864"/>
          <a:ext cx="300672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57" name="Equation" r:id="rId9" imgW="3124080" imgH="571320" progId="Equation.DSMT4">
                  <p:embed/>
                </p:oleObj>
              </mc:Choice>
              <mc:Fallback>
                <p:oleObj name="Equation" r:id="rId9" imgW="3124080" imgH="571320" progId="Equation.DSMT4">
                  <p:embed/>
                  <p:pic>
                    <p:nvPicPr>
                      <p:cNvPr id="0" name="Picture 2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239" y="2204864"/>
                        <a:ext cx="3006725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 bwMode="auto">
          <a:xfrm>
            <a:off x="1685987" y="2204864"/>
            <a:ext cx="108555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TextBox 24"/>
          <p:cNvSpPr txBox="1"/>
          <p:nvPr/>
        </p:nvSpPr>
        <p:spPr bwMode="auto">
          <a:xfrm>
            <a:off x="683568" y="1395120"/>
            <a:ext cx="74831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）   在 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轴上的投影及在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 轴上的分向量．</a:t>
            </a:r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9" name="TextBox 8">
            <a:extLst>
              <a:ext uri="{FF2B5EF4-FFF2-40B4-BE49-F238E27FC236}">
                <a16:creationId xmlns:a16="http://schemas.microsoft.com/office/drawing/2014/main" id="{16084646-B4A3-4486-A95F-8ABCAFE7E2B1}"/>
              </a:ext>
            </a:extLst>
          </p:cNvPr>
          <p:cNvSpPr txBox="1"/>
          <p:nvPr/>
        </p:nvSpPr>
        <p:spPr bwMode="auto">
          <a:xfrm>
            <a:off x="2625225" y="4764358"/>
            <a:ext cx="316785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在 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 轴上的分向量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: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14">
            <a:extLst>
              <a:ext uri="{FF2B5EF4-FFF2-40B4-BE49-F238E27FC236}">
                <a16:creationId xmlns:a16="http://schemas.microsoft.com/office/drawing/2014/main" id="{F641DE78-91E7-4424-9F76-4651FEF6F13D}"/>
              </a:ext>
            </a:extLst>
          </p:cNvPr>
          <p:cNvSpPr txBox="1"/>
          <p:nvPr/>
        </p:nvSpPr>
        <p:spPr bwMode="auto">
          <a:xfrm>
            <a:off x="1015481" y="3113654"/>
            <a:ext cx="23487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故所求向量为</a:t>
            </a:r>
          </a:p>
        </p:txBody>
      </p:sp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F25BC783-C5C2-4284-A140-523C25F1CC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8594725"/>
              </p:ext>
            </p:extLst>
          </p:nvPr>
        </p:nvGraphicFramePr>
        <p:xfrm>
          <a:off x="3344040" y="2923973"/>
          <a:ext cx="85725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58" name="Equation" r:id="rId11" imgW="863280" imgH="901440" progId="Equation.DSMT4">
                  <p:embed/>
                </p:oleObj>
              </mc:Choice>
              <mc:Fallback>
                <p:oleObj name="Equation" r:id="rId11" imgW="863280" imgH="901440" progId="Equation.DSMT4">
                  <p:embed/>
                  <p:pic>
                    <p:nvPicPr>
                      <p:cNvPr id="17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4040" y="2923973"/>
                        <a:ext cx="857250" cy="901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3AB75F4F-8B6F-4A2F-84B5-342B501E1E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2746935"/>
              </p:ext>
            </p:extLst>
          </p:nvPr>
        </p:nvGraphicFramePr>
        <p:xfrm>
          <a:off x="4355976" y="2965689"/>
          <a:ext cx="30607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59" name="Equation" r:id="rId13" imgW="3060360" imgH="825480" progId="Equation.DSMT4">
                  <p:embed/>
                </p:oleObj>
              </mc:Choice>
              <mc:Fallback>
                <p:oleObj name="Equation" r:id="rId13" imgW="3060360" imgH="825480" progId="Equation.DSMT4">
                  <p:embed/>
                  <p:pic>
                    <p:nvPicPr>
                      <p:cNvPr id="19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2965689"/>
                        <a:ext cx="3060700" cy="81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20">
            <a:extLst>
              <a:ext uri="{FF2B5EF4-FFF2-40B4-BE49-F238E27FC236}">
                <a16:creationId xmlns:a16="http://schemas.microsoft.com/office/drawing/2014/main" id="{606FB26D-49EF-4578-8299-C1E8FD8C7DBC}"/>
              </a:ext>
            </a:extLst>
          </p:cNvPr>
          <p:cNvSpPr txBox="1"/>
          <p:nvPr/>
        </p:nvSpPr>
        <p:spPr bwMode="auto">
          <a:xfrm>
            <a:off x="1406523" y="4044278"/>
            <a:ext cx="396775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）   在 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轴上的投影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: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A8946A7F-449B-4879-9AF3-1C35697CF9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8574562"/>
              </p:ext>
            </p:extLst>
          </p:nvPr>
        </p:nvGraphicFramePr>
        <p:xfrm>
          <a:off x="2371486" y="4260274"/>
          <a:ext cx="22225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60" name="Equation" r:id="rId15" imgW="228600" imgH="241300" progId="Equation.DSMT4">
                  <p:embed/>
                </p:oleObj>
              </mc:Choice>
              <mc:Fallback>
                <p:oleObj name="Equation" r:id="rId15" imgW="228600" imgH="241300" progId="Equation.DSMT4">
                  <p:embed/>
                  <p:pic>
                    <p:nvPicPr>
                      <p:cNvPr id="22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1486" y="4260274"/>
                        <a:ext cx="222250" cy="24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extLst>
              <a:ext uri="{FF2B5EF4-FFF2-40B4-BE49-F238E27FC236}">
                <a16:creationId xmlns:a16="http://schemas.microsoft.com/office/drawing/2014/main" id="{0A41608C-0806-4400-BD93-23301F738C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8686389"/>
              </p:ext>
            </p:extLst>
          </p:nvPr>
        </p:nvGraphicFramePr>
        <p:xfrm>
          <a:off x="5374276" y="4089988"/>
          <a:ext cx="9731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61" name="Equation" r:id="rId17" imgW="965160" imgH="431640" progId="Equation.DSMT4">
                  <p:embed/>
                </p:oleObj>
              </mc:Choice>
              <mc:Fallback>
                <p:oleObj name="Equation" r:id="rId17" imgW="965160" imgH="431640" progId="Equation.DSMT4">
                  <p:embed/>
                  <p:pic>
                    <p:nvPicPr>
                      <p:cNvPr id="24" name="对象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4276" y="4089988"/>
                        <a:ext cx="973137" cy="4318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6D9D4A4F-5C42-48C7-A74C-9E77F9DD62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5175118"/>
              </p:ext>
            </p:extLst>
          </p:nvPr>
        </p:nvGraphicFramePr>
        <p:xfrm>
          <a:off x="2378667" y="4951518"/>
          <a:ext cx="22225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62" name="Equation" r:id="rId19" imgW="228600" imgH="241300" progId="Equation.DSMT4">
                  <p:embed/>
                </p:oleObj>
              </mc:Choice>
              <mc:Fallback>
                <p:oleObj name="Equation" r:id="rId19" imgW="228600" imgH="241300" progId="Equation.DSMT4">
                  <p:embed/>
                  <p:pic>
                    <p:nvPicPr>
                      <p:cNvPr id="26" name="对象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8667" y="4951518"/>
                        <a:ext cx="222250" cy="24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extLst>
              <a:ext uri="{FF2B5EF4-FFF2-40B4-BE49-F238E27FC236}">
                <a16:creationId xmlns:a16="http://schemas.microsoft.com/office/drawing/2014/main" id="{85262578-51D9-462A-82CA-5C05501833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6794292"/>
              </p:ext>
            </p:extLst>
          </p:nvPr>
        </p:nvGraphicFramePr>
        <p:xfrm>
          <a:off x="5726395" y="4832293"/>
          <a:ext cx="512763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63" name="Equation" r:id="rId20" imgW="520560" imgH="393480" progId="Equation.DSMT4">
                  <p:embed/>
                </p:oleObj>
              </mc:Choice>
              <mc:Fallback>
                <p:oleObj name="Equation" r:id="rId20" imgW="520560" imgH="393480" progId="Equation.DSMT4">
                  <p:embed/>
                  <p:pic>
                    <p:nvPicPr>
                      <p:cNvPr id="28" name="对象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6395" y="4832293"/>
                        <a:ext cx="512763" cy="3873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44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29" grpId="0"/>
      <p:bldP spid="30" grpId="0"/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758447" y="332656"/>
            <a:ext cx="705391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6.1.1 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向量及其线性运算</a:t>
            </a:r>
            <a:endParaRPr lang="zh-CN" altLang="zh-CN" sz="4400" b="1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9592" y="1550961"/>
            <a:ext cx="3657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华文琥珀" pitchFamily="2" charset="-122"/>
                <a:ea typeface="华文琥珀" pitchFamily="2" charset="-122"/>
              </a:rPr>
              <a:t>本小节内容提要：</a:t>
            </a:r>
          </a:p>
        </p:txBody>
      </p:sp>
      <p:sp>
        <p:nvSpPr>
          <p:cNvPr id="4" name="Text Box 5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758448" y="2484760"/>
            <a:ext cx="5334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一．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向量的概念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2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758448" y="3341716"/>
            <a:ext cx="46063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二．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向量的线性运算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TextBox 2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758448" y="4199247"/>
            <a:ext cx="46063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三</a:t>
            </a:r>
            <a:r>
              <a:rPr lang="zh-CN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．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空间直角坐标系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2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758448" y="5056778"/>
            <a:ext cx="813403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四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 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利用坐标作向量的线性运算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71831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">
            <a:extLst>
              <a:ext uri="{FF2B5EF4-FFF2-40B4-BE49-F238E27FC236}">
                <a16:creationId xmlns:a16="http://schemas.microsoft.com/office/drawing/2014/main" id="{F51C3743-127F-462E-AFE8-82A678F80C4E}"/>
              </a:ext>
            </a:extLst>
          </p:cNvPr>
          <p:cNvSpPr txBox="1">
            <a:spLocks noChangeArrowheads="1"/>
          </p:cNvSpPr>
          <p:nvPr/>
        </p:nvSpPr>
        <p:spPr>
          <a:xfrm>
            <a:off x="539750" y="223838"/>
            <a:ext cx="258445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5. 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已知两点</a:t>
            </a:r>
          </a:p>
        </p:txBody>
      </p:sp>
      <p:graphicFrame>
        <p:nvGraphicFramePr>
          <p:cNvPr id="33" name="Object 3">
            <a:extLst>
              <a:ext uri="{FF2B5EF4-FFF2-40B4-BE49-F238E27FC236}">
                <a16:creationId xmlns:a16="http://schemas.microsoft.com/office/drawing/2014/main" id="{998C2BA9-C41C-4396-B1FA-0EC75F60D4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4048656"/>
              </p:ext>
            </p:extLst>
          </p:nvPr>
        </p:nvGraphicFramePr>
        <p:xfrm>
          <a:off x="2876550" y="223838"/>
          <a:ext cx="1892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66" name="Equation" r:id="rId3" imgW="1892160" imgH="507960" progId="Equation.DSMT4">
                  <p:embed/>
                </p:oleObj>
              </mc:Choice>
              <mc:Fallback>
                <p:oleObj name="Equation" r:id="rId3" imgW="1892160" imgH="507960" progId="Equation.DSMT4">
                  <p:embed/>
                  <p:pic>
                    <p:nvPicPr>
                      <p:cNvPr id="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6550" y="223838"/>
                        <a:ext cx="18923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 Box 4">
            <a:extLst>
              <a:ext uri="{FF2B5EF4-FFF2-40B4-BE49-F238E27FC236}">
                <a16:creationId xmlns:a16="http://schemas.microsoft.com/office/drawing/2014/main" id="{795489F5-FEA5-4234-A6E8-7B503001E5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80976"/>
            <a:ext cx="53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和</a:t>
            </a:r>
          </a:p>
        </p:txBody>
      </p:sp>
      <p:graphicFrame>
        <p:nvGraphicFramePr>
          <p:cNvPr id="35" name="Object 5">
            <a:extLst>
              <a:ext uri="{FF2B5EF4-FFF2-40B4-BE49-F238E27FC236}">
                <a16:creationId xmlns:a16="http://schemas.microsoft.com/office/drawing/2014/main" id="{7F3D05E7-CD60-441A-A002-6B58132E2B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39948"/>
              </p:ext>
            </p:extLst>
          </p:nvPr>
        </p:nvGraphicFramePr>
        <p:xfrm>
          <a:off x="5327650" y="325438"/>
          <a:ext cx="1676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67" name="Equation" r:id="rId5" imgW="1676160" imgH="431640" progId="Equation.DSMT4">
                  <p:embed/>
                </p:oleObj>
              </mc:Choice>
              <mc:Fallback>
                <p:oleObj name="Equation" r:id="rId5" imgW="1676160" imgH="431640" progId="Equation.DSMT4">
                  <p:embed/>
                  <p:pic>
                    <p:nvPicPr>
                      <p:cNvPr id="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7650" y="325438"/>
                        <a:ext cx="1676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 Box 6">
            <a:extLst>
              <a:ext uri="{FF2B5EF4-FFF2-40B4-BE49-F238E27FC236}">
                <a16:creationId xmlns:a16="http://schemas.microsoft.com/office/drawing/2014/main" id="{AA0B9004-F944-432C-A1F6-46D94BFF93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928688"/>
            <a:ext cx="586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的模 、方向余弦和方向角 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. </a:t>
            </a:r>
            <a:endParaRPr kumimoji="1" lang="en-US" altLang="zh-CN" sz="2800" b="1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 Box 7">
            <a:extLst>
              <a:ext uri="{FF2B5EF4-FFF2-40B4-BE49-F238E27FC236}">
                <a16:creationId xmlns:a16="http://schemas.microsoft.com/office/drawing/2014/main" id="{6E54787C-9D16-4D36-820C-81E71EBB5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690688"/>
            <a:ext cx="771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解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graphicFrame>
        <p:nvGraphicFramePr>
          <p:cNvPr id="38" name="Object 8">
            <a:extLst>
              <a:ext uri="{FF2B5EF4-FFF2-40B4-BE49-F238E27FC236}">
                <a16:creationId xmlns:a16="http://schemas.microsoft.com/office/drawing/2014/main" id="{041DA7EA-55AF-41AC-A21D-0F6D4A83CB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3953053"/>
              </p:ext>
            </p:extLst>
          </p:nvPr>
        </p:nvGraphicFramePr>
        <p:xfrm>
          <a:off x="3136900" y="1843088"/>
          <a:ext cx="762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68" name="Equation" r:id="rId7" imgW="761760" imgH="393480" progId="Equation.DSMT4">
                  <p:embed/>
                </p:oleObj>
              </mc:Choice>
              <mc:Fallback>
                <p:oleObj name="Equation" r:id="rId7" imgW="761760" imgH="393480" progId="Equation.DSMT4">
                  <p:embed/>
                  <p:pic>
                    <p:nvPicPr>
                      <p:cNvPr id="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6900" y="1843088"/>
                        <a:ext cx="762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9">
            <a:extLst>
              <a:ext uri="{FF2B5EF4-FFF2-40B4-BE49-F238E27FC236}">
                <a16:creationId xmlns:a16="http://schemas.microsoft.com/office/drawing/2014/main" id="{E5611C8F-628D-435F-999F-BFBF9034F5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2365432"/>
              </p:ext>
            </p:extLst>
          </p:nvPr>
        </p:nvGraphicFramePr>
        <p:xfrm>
          <a:off x="4051300" y="1843088"/>
          <a:ext cx="800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69" name="Equation" r:id="rId9" imgW="799920" imgH="393480" progId="Equation.DSMT4">
                  <p:embed/>
                </p:oleObj>
              </mc:Choice>
              <mc:Fallback>
                <p:oleObj name="Equation" r:id="rId9" imgW="799920" imgH="393480" progId="Equation.DSMT4">
                  <p:embed/>
                  <p:pic>
                    <p:nvPicPr>
                      <p:cNvPr id="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1300" y="1843088"/>
                        <a:ext cx="800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10">
            <a:extLst>
              <a:ext uri="{FF2B5EF4-FFF2-40B4-BE49-F238E27FC236}">
                <a16:creationId xmlns:a16="http://schemas.microsoft.com/office/drawing/2014/main" id="{E4D45199-6B46-4145-AA57-82BBD22EBC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720261"/>
              </p:ext>
            </p:extLst>
          </p:nvPr>
        </p:nvGraphicFramePr>
        <p:xfrm>
          <a:off x="4953000" y="1747838"/>
          <a:ext cx="1130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70" name="Equation" r:id="rId11" imgW="1130040" imgH="495000" progId="Equation.DSMT4">
                  <p:embed/>
                </p:oleObj>
              </mc:Choice>
              <mc:Fallback>
                <p:oleObj name="Equation" r:id="rId11" imgW="1130040" imgH="495000" progId="Equation.DSMT4">
                  <p:embed/>
                  <p:pic>
                    <p:nvPicPr>
                      <p:cNvPr id="1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747838"/>
                        <a:ext cx="11303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 Box 11">
            <a:extLst>
              <a:ext uri="{FF2B5EF4-FFF2-40B4-BE49-F238E27FC236}">
                <a16:creationId xmlns:a16="http://schemas.microsoft.com/office/drawing/2014/main" id="{B12B9728-FC37-4422-AB19-D95488D50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242888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计算向量</a:t>
            </a:r>
          </a:p>
        </p:txBody>
      </p:sp>
      <p:graphicFrame>
        <p:nvGraphicFramePr>
          <p:cNvPr id="42" name="Object 12">
            <a:extLst>
              <a:ext uri="{FF2B5EF4-FFF2-40B4-BE49-F238E27FC236}">
                <a16:creationId xmlns:a16="http://schemas.microsoft.com/office/drawing/2014/main" id="{4E9A3004-CF15-4D41-8E43-C5DB534C92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2139858"/>
              </p:ext>
            </p:extLst>
          </p:nvPr>
        </p:nvGraphicFramePr>
        <p:xfrm>
          <a:off x="2622550" y="2357438"/>
          <a:ext cx="2146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71" name="Equation" r:id="rId13" imgW="2145960" imgH="495000" progId="Equation.DSMT4">
                  <p:embed/>
                </p:oleObj>
              </mc:Choice>
              <mc:Fallback>
                <p:oleObj name="Equation" r:id="rId13" imgW="2145960" imgH="495000" progId="Equation.DSMT4">
                  <p:embed/>
                  <p:pic>
                    <p:nvPicPr>
                      <p:cNvPr id="1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2550" y="2357438"/>
                        <a:ext cx="21463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13">
            <a:extLst>
              <a:ext uri="{FF2B5EF4-FFF2-40B4-BE49-F238E27FC236}">
                <a16:creationId xmlns:a16="http://schemas.microsoft.com/office/drawing/2014/main" id="{94BD5B71-43CB-4556-AD63-05CE315A3C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4085526"/>
              </p:ext>
            </p:extLst>
          </p:nvPr>
        </p:nvGraphicFramePr>
        <p:xfrm>
          <a:off x="2954337" y="3132137"/>
          <a:ext cx="299402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72" name="Equation" r:id="rId15" imgW="2997000" imgH="596880" progId="Equation.DSMT4">
                  <p:embed/>
                </p:oleObj>
              </mc:Choice>
              <mc:Fallback>
                <p:oleObj name="Equation" r:id="rId15" imgW="2997000" imgH="596880" progId="Equation.DSMT4">
                  <p:embed/>
                  <p:pic>
                    <p:nvPicPr>
                      <p:cNvPr id="1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4337" y="3132137"/>
                        <a:ext cx="2994025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14">
            <a:extLst>
              <a:ext uri="{FF2B5EF4-FFF2-40B4-BE49-F238E27FC236}">
                <a16:creationId xmlns:a16="http://schemas.microsoft.com/office/drawing/2014/main" id="{655324F2-CBF0-4F0F-9410-E2DB1434D9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2542965"/>
              </p:ext>
            </p:extLst>
          </p:nvPr>
        </p:nvGraphicFramePr>
        <p:xfrm>
          <a:off x="6167437" y="3198812"/>
          <a:ext cx="508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73" name="Equation" r:id="rId17" imgW="507960" imgH="393480" progId="Equation.DSMT4">
                  <p:embed/>
                </p:oleObj>
              </mc:Choice>
              <mc:Fallback>
                <p:oleObj name="Equation" r:id="rId17" imgW="507960" imgH="393480" progId="Equation.DSMT4">
                  <p:embed/>
                  <p:pic>
                    <p:nvPicPr>
                      <p:cNvPr id="1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7437" y="3198812"/>
                        <a:ext cx="508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15">
            <a:extLst>
              <a:ext uri="{FF2B5EF4-FFF2-40B4-BE49-F238E27FC236}">
                <a16:creationId xmlns:a16="http://schemas.microsoft.com/office/drawing/2014/main" id="{033F291C-B490-474E-A495-6E9BD44508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0102926"/>
              </p:ext>
            </p:extLst>
          </p:nvPr>
        </p:nvGraphicFramePr>
        <p:xfrm>
          <a:off x="1406525" y="3911599"/>
          <a:ext cx="1727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74" name="Equation" r:id="rId19" imgW="1726920" imgH="825480" progId="Equation.DSMT4">
                  <p:embed/>
                </p:oleObj>
              </mc:Choice>
              <mc:Fallback>
                <p:oleObj name="Equation" r:id="rId19" imgW="1726920" imgH="825480" progId="Equation.DSMT4">
                  <p:embed/>
                  <p:pic>
                    <p:nvPicPr>
                      <p:cNvPr id="1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6525" y="3911599"/>
                        <a:ext cx="17272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16">
            <a:extLst>
              <a:ext uri="{FF2B5EF4-FFF2-40B4-BE49-F238E27FC236}">
                <a16:creationId xmlns:a16="http://schemas.microsoft.com/office/drawing/2014/main" id="{302A674E-3B94-4526-B0DB-14033F0BAE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4722302"/>
              </p:ext>
            </p:extLst>
          </p:nvPr>
        </p:nvGraphicFramePr>
        <p:xfrm>
          <a:off x="3584575" y="3911599"/>
          <a:ext cx="1511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75" name="Equation" r:id="rId21" imgW="1511280" imgH="825480" progId="Equation.DSMT4">
                  <p:embed/>
                </p:oleObj>
              </mc:Choice>
              <mc:Fallback>
                <p:oleObj name="Equation" r:id="rId21" imgW="1511280" imgH="825480" progId="Equation.DSMT4">
                  <p:embed/>
                  <p:pic>
                    <p:nvPicPr>
                      <p:cNvPr id="1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4575" y="3911599"/>
                        <a:ext cx="15113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17">
            <a:extLst>
              <a:ext uri="{FF2B5EF4-FFF2-40B4-BE49-F238E27FC236}">
                <a16:creationId xmlns:a16="http://schemas.microsoft.com/office/drawing/2014/main" id="{205595AE-65C0-446E-ABB7-2BBFC0E586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6996242"/>
              </p:ext>
            </p:extLst>
          </p:nvPr>
        </p:nvGraphicFramePr>
        <p:xfrm>
          <a:off x="5507037" y="3840162"/>
          <a:ext cx="1841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76" name="Equation" r:id="rId23" imgW="1841400" imgH="914400" progId="Equation.DSMT4">
                  <p:embed/>
                </p:oleObj>
              </mc:Choice>
              <mc:Fallback>
                <p:oleObj name="Equation" r:id="rId23" imgW="1841400" imgH="914400" progId="Equation.DSMT4">
                  <p:embed/>
                  <p:pic>
                    <p:nvPicPr>
                      <p:cNvPr id="1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7037" y="3840162"/>
                        <a:ext cx="18415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18">
            <a:extLst>
              <a:ext uri="{FF2B5EF4-FFF2-40B4-BE49-F238E27FC236}">
                <a16:creationId xmlns:a16="http://schemas.microsoft.com/office/drawing/2014/main" id="{88F954B7-24A5-4399-926B-813C44C803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6597455"/>
              </p:ext>
            </p:extLst>
          </p:nvPr>
        </p:nvGraphicFramePr>
        <p:xfrm>
          <a:off x="1468437" y="5187949"/>
          <a:ext cx="558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77" name="Equation" r:id="rId25" imgW="558720" imgH="317160" progId="Equation.DSMT4">
                  <p:embed/>
                </p:oleObj>
              </mc:Choice>
              <mc:Fallback>
                <p:oleObj name="Equation" r:id="rId25" imgW="558720" imgH="317160" progId="Equation.DSMT4">
                  <p:embed/>
                  <p:pic>
                    <p:nvPicPr>
                      <p:cNvPr id="18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8437" y="5187949"/>
                        <a:ext cx="5588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19">
            <a:extLst>
              <a:ext uri="{FF2B5EF4-FFF2-40B4-BE49-F238E27FC236}">
                <a16:creationId xmlns:a16="http://schemas.microsoft.com/office/drawing/2014/main" id="{9581A26D-97A3-4A3A-BC18-073DF28F93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3308813"/>
              </p:ext>
            </p:extLst>
          </p:nvPr>
        </p:nvGraphicFramePr>
        <p:xfrm>
          <a:off x="2116137" y="4926012"/>
          <a:ext cx="622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78" name="Equation" r:id="rId27" imgW="622080" imgH="838080" progId="Equation.DSMT4">
                  <p:embed/>
                </p:oleObj>
              </mc:Choice>
              <mc:Fallback>
                <p:oleObj name="Equation" r:id="rId27" imgW="622080" imgH="838080" progId="Equation.DSMT4">
                  <p:embed/>
                  <p:pic>
                    <p:nvPicPr>
                      <p:cNvPr id="19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6137" y="4926012"/>
                        <a:ext cx="6223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20">
            <a:extLst>
              <a:ext uri="{FF2B5EF4-FFF2-40B4-BE49-F238E27FC236}">
                <a16:creationId xmlns:a16="http://schemas.microsoft.com/office/drawing/2014/main" id="{C4E95DF7-342E-4B0C-929E-48D2B6A964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8999347"/>
              </p:ext>
            </p:extLst>
          </p:nvPr>
        </p:nvGraphicFramePr>
        <p:xfrm>
          <a:off x="3557587" y="5160962"/>
          <a:ext cx="571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79" name="Equation" r:id="rId29" imgW="571320" imgH="393480" progId="Equation.DSMT4">
                  <p:embed/>
                </p:oleObj>
              </mc:Choice>
              <mc:Fallback>
                <p:oleObj name="Equation" r:id="rId29" imgW="571320" imgH="393480" progId="Equation.DSMT4">
                  <p:embed/>
                  <p:pic>
                    <p:nvPicPr>
                      <p:cNvPr id="2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7587" y="5160962"/>
                        <a:ext cx="571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21">
            <a:extLst>
              <a:ext uri="{FF2B5EF4-FFF2-40B4-BE49-F238E27FC236}">
                <a16:creationId xmlns:a16="http://schemas.microsoft.com/office/drawing/2014/main" id="{B47A2D19-5ED7-45CF-946B-F28114BC21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44874"/>
              </p:ext>
            </p:extLst>
          </p:nvPr>
        </p:nvGraphicFramePr>
        <p:xfrm>
          <a:off x="4243387" y="4926012"/>
          <a:ext cx="444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80" name="Equation" r:id="rId31" imgW="444240" imgH="838080" progId="Equation.DSMT4">
                  <p:embed/>
                </p:oleObj>
              </mc:Choice>
              <mc:Fallback>
                <p:oleObj name="Equation" r:id="rId31" imgW="444240" imgH="838080" progId="Equation.DSMT4">
                  <p:embed/>
                  <p:pic>
                    <p:nvPicPr>
                      <p:cNvPr id="21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3387" y="4926012"/>
                        <a:ext cx="4445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22">
            <a:extLst>
              <a:ext uri="{FF2B5EF4-FFF2-40B4-BE49-F238E27FC236}">
                <a16:creationId xmlns:a16="http://schemas.microsoft.com/office/drawing/2014/main" id="{A42EA60C-D7D1-4BE6-937D-6F0069CD2C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4727302"/>
              </p:ext>
            </p:extLst>
          </p:nvPr>
        </p:nvGraphicFramePr>
        <p:xfrm>
          <a:off x="5475287" y="5237162"/>
          <a:ext cx="520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81" name="Equation" r:id="rId33" imgW="520560" imgH="317160" progId="Equation.DSMT4">
                  <p:embed/>
                </p:oleObj>
              </mc:Choice>
              <mc:Fallback>
                <p:oleObj name="Equation" r:id="rId33" imgW="520560" imgH="317160" progId="Equation.DSMT4">
                  <p:embed/>
                  <p:pic>
                    <p:nvPicPr>
                      <p:cNvPr id="22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5287" y="5237162"/>
                        <a:ext cx="5207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23">
            <a:extLst>
              <a:ext uri="{FF2B5EF4-FFF2-40B4-BE49-F238E27FC236}">
                <a16:creationId xmlns:a16="http://schemas.microsoft.com/office/drawing/2014/main" id="{ACE67E03-E1BD-4922-A61A-D2AC89DC33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7295062"/>
              </p:ext>
            </p:extLst>
          </p:nvPr>
        </p:nvGraphicFramePr>
        <p:xfrm>
          <a:off x="6072187" y="4932362"/>
          <a:ext cx="444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82" name="Equation" r:id="rId35" imgW="444240" imgH="825480" progId="Equation.DSMT4">
                  <p:embed/>
                </p:oleObj>
              </mc:Choice>
              <mc:Fallback>
                <p:oleObj name="Equation" r:id="rId35" imgW="444240" imgH="825480" progId="Equation.DSMT4">
                  <p:embed/>
                  <p:pic>
                    <p:nvPicPr>
                      <p:cNvPr id="23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2187" y="4932362"/>
                        <a:ext cx="4445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24">
            <a:extLst>
              <a:ext uri="{FF2B5EF4-FFF2-40B4-BE49-F238E27FC236}">
                <a16:creationId xmlns:a16="http://schemas.microsoft.com/office/drawing/2014/main" id="{45F35F4F-E8E2-49C2-8B98-23C4F88D81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9803947"/>
              </p:ext>
            </p:extLst>
          </p:nvPr>
        </p:nvGraphicFramePr>
        <p:xfrm>
          <a:off x="317500" y="1011238"/>
          <a:ext cx="965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83" name="Equation" r:id="rId37" imgW="965160" imgH="431640" progId="Equation.DSMT4">
                  <p:embed/>
                </p:oleObj>
              </mc:Choice>
              <mc:Fallback>
                <p:oleObj name="Equation" r:id="rId37" imgW="965160" imgH="431640" progId="Equation.DSMT4">
                  <p:embed/>
                  <p:pic>
                    <p:nvPicPr>
                      <p:cNvPr id="24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" y="1011238"/>
                        <a:ext cx="965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Line 25">
            <a:extLst>
              <a:ext uri="{FF2B5EF4-FFF2-40B4-BE49-F238E27FC236}">
                <a16:creationId xmlns:a16="http://schemas.microsoft.com/office/drawing/2014/main" id="{A56C5236-AE31-43B0-B642-9F11342E7E7A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838" y="965201"/>
            <a:ext cx="7921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6" name="Group 26">
            <a:extLst>
              <a:ext uri="{FF2B5EF4-FFF2-40B4-BE49-F238E27FC236}">
                <a16:creationId xmlns:a16="http://schemas.microsoft.com/office/drawing/2014/main" id="{F1BAAAC1-623D-452D-8821-372064246678}"/>
              </a:ext>
            </a:extLst>
          </p:cNvPr>
          <p:cNvGrpSpPr>
            <a:grpSpLocks/>
          </p:cNvGrpSpPr>
          <p:nvPr/>
        </p:nvGrpSpPr>
        <p:grpSpPr bwMode="auto">
          <a:xfrm>
            <a:off x="1570038" y="1731963"/>
            <a:ext cx="1427163" cy="485775"/>
            <a:chOff x="989" y="1226"/>
            <a:chExt cx="899" cy="306"/>
          </a:xfrm>
        </p:grpSpPr>
        <p:graphicFrame>
          <p:nvGraphicFramePr>
            <p:cNvPr id="57" name="Object 27">
              <a:extLst>
                <a:ext uri="{FF2B5EF4-FFF2-40B4-BE49-F238E27FC236}">
                  <a16:creationId xmlns:a16="http://schemas.microsoft.com/office/drawing/2014/main" id="{9D9E06CD-E9E9-45E7-ACF2-B106C476F67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86887369"/>
                </p:ext>
              </p:extLst>
            </p:nvPr>
          </p:nvGraphicFramePr>
          <p:xfrm>
            <a:off x="1000" y="1260"/>
            <a:ext cx="88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284" name="Equation" r:id="rId39" imgW="1409400" imgH="431640" progId="Equation.DSMT4">
                    <p:embed/>
                  </p:oleObj>
                </mc:Choice>
                <mc:Fallback>
                  <p:oleObj name="Equation" r:id="rId39" imgW="1409400" imgH="431640" progId="Equation.DSMT4">
                    <p:embed/>
                    <p:pic>
                      <p:nvPicPr>
                        <p:cNvPr id="27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0" y="1260"/>
                          <a:ext cx="88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" name="Line 28">
              <a:extLst>
                <a:ext uri="{FF2B5EF4-FFF2-40B4-BE49-F238E27FC236}">
                  <a16:creationId xmlns:a16="http://schemas.microsoft.com/office/drawing/2014/main" id="{37591A38-FA8B-492A-891B-4E6715DD2C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9" y="1226"/>
              <a:ext cx="49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9" name="Group 29">
            <a:extLst>
              <a:ext uri="{FF2B5EF4-FFF2-40B4-BE49-F238E27FC236}">
                <a16:creationId xmlns:a16="http://schemas.microsoft.com/office/drawing/2014/main" id="{8C4BFCE4-1298-4660-8016-2AD7E67B6EEC}"/>
              </a:ext>
            </a:extLst>
          </p:cNvPr>
          <p:cNvGrpSpPr>
            <a:grpSpLocks/>
          </p:cNvGrpSpPr>
          <p:nvPr/>
        </p:nvGrpSpPr>
        <p:grpSpPr bwMode="auto">
          <a:xfrm>
            <a:off x="1404937" y="3160712"/>
            <a:ext cx="1384300" cy="482600"/>
            <a:chOff x="904" y="2060"/>
            <a:chExt cx="872" cy="304"/>
          </a:xfrm>
        </p:grpSpPr>
        <p:graphicFrame>
          <p:nvGraphicFramePr>
            <p:cNvPr id="60" name="Object 30">
              <a:extLst>
                <a:ext uri="{FF2B5EF4-FFF2-40B4-BE49-F238E27FC236}">
                  <a16:creationId xmlns:a16="http://schemas.microsoft.com/office/drawing/2014/main" id="{1B4DF7F8-5DB8-4C3B-858B-F7871032A5F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32306025"/>
                </p:ext>
              </p:extLst>
            </p:nvPr>
          </p:nvGraphicFramePr>
          <p:xfrm>
            <a:off x="904" y="2060"/>
            <a:ext cx="872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285" name="Equation" r:id="rId41" imgW="1384200" imgH="482400" progId="Equation.DSMT4">
                    <p:embed/>
                  </p:oleObj>
                </mc:Choice>
                <mc:Fallback>
                  <p:oleObj name="Equation" r:id="rId41" imgW="1384200" imgH="482400" progId="Equation.DSMT4">
                    <p:embed/>
                    <p:pic>
                      <p:nvPicPr>
                        <p:cNvPr id="3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4" y="2060"/>
                          <a:ext cx="872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" name="Line 31">
              <a:extLst>
                <a:ext uri="{FF2B5EF4-FFF2-40B4-BE49-F238E27FC236}">
                  <a16:creationId xmlns:a16="http://schemas.microsoft.com/office/drawing/2014/main" id="{BFF3E013-407D-433A-9878-52BCC8EDD1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9" y="2064"/>
              <a:ext cx="49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873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1" name="Rectangle 5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3" name="Rectangle 5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5" name="Rectangle 6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7" name="Rectangle 6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1" name="Rectangle 2">
            <a:extLst>
              <a:ext uri="{FF2B5EF4-FFF2-40B4-BE49-F238E27FC236}">
                <a16:creationId xmlns:a16="http://schemas.microsoft.com/office/drawing/2014/main" id="{0B83F0EB-B79C-4B21-9F8A-2BEFEEEFECD7}"/>
              </a:ext>
            </a:extLst>
          </p:cNvPr>
          <p:cNvSpPr txBox="1">
            <a:spLocks noChangeArrowheads="1"/>
          </p:cNvSpPr>
          <p:nvPr/>
        </p:nvSpPr>
        <p:spPr>
          <a:xfrm>
            <a:off x="412325" y="286379"/>
            <a:ext cx="433705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6. 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设</a:t>
            </a:r>
            <a:endParaRPr lang="en-US" altLang="zh-CN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2" name="Text Box 3">
            <a:extLst>
              <a:ext uri="{FF2B5EF4-FFF2-40B4-BE49-F238E27FC236}">
                <a16:creationId xmlns:a16="http://schemas.microsoft.com/office/drawing/2014/main" id="{F7F34BAE-285D-4D64-B9A4-7E0BAA6C1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690688"/>
            <a:ext cx="27361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解法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1:  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已知</a:t>
            </a:r>
          </a:p>
        </p:txBody>
      </p:sp>
      <p:sp>
        <p:nvSpPr>
          <p:cNvPr id="63" name="Text Box 5">
            <a:extLst>
              <a:ext uri="{FF2B5EF4-FFF2-40B4-BE49-F238E27FC236}">
                <a16:creationId xmlns:a16="http://schemas.microsoft.com/office/drawing/2014/main" id="{1DE6583F-10A6-47F2-820A-1267650F38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5526" y="244544"/>
            <a:ext cx="16273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角依次为</a:t>
            </a:r>
          </a:p>
        </p:txBody>
      </p:sp>
      <p:graphicFrame>
        <p:nvGraphicFramePr>
          <p:cNvPr id="64" name="Object 6">
            <a:extLst>
              <a:ext uri="{FF2B5EF4-FFF2-40B4-BE49-F238E27FC236}">
                <a16:creationId xmlns:a16="http://schemas.microsoft.com/office/drawing/2014/main" id="{980D5F8D-DE0B-4D49-B79C-9584D0A0C9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4725432"/>
              </p:ext>
            </p:extLst>
          </p:nvPr>
        </p:nvGraphicFramePr>
        <p:xfrm>
          <a:off x="6594575" y="146585"/>
          <a:ext cx="920750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52" name="Equation" r:id="rId3" imgW="876240" imgH="685800" progId="Equation.DSMT4">
                  <p:embed/>
                </p:oleObj>
              </mc:Choice>
              <mc:Fallback>
                <p:oleObj name="Equation" r:id="rId3" imgW="876240" imgH="685800" progId="Equation.DSMT4">
                  <p:embed/>
                  <p:pic>
                    <p:nvPicPr>
                      <p:cNvPr id="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4575" y="146585"/>
                        <a:ext cx="920750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Text Box 7">
            <a:extLst>
              <a:ext uri="{FF2B5EF4-FFF2-40B4-BE49-F238E27FC236}">
                <a16:creationId xmlns:a16="http://schemas.microsoft.com/office/drawing/2014/main" id="{510183F5-EDE0-4005-A34B-5EC7207DB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104" y="975287"/>
            <a:ext cx="274626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求点</a:t>
            </a:r>
            <a:r>
              <a:rPr kumimoji="1" lang="en-US" altLang="zh-CN" sz="28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kumimoji="1"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的坐标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. </a:t>
            </a:r>
            <a:endParaRPr kumimoji="1" lang="en-US" altLang="zh-CN" sz="2800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6" name="Object 8">
            <a:extLst>
              <a:ext uri="{FF2B5EF4-FFF2-40B4-BE49-F238E27FC236}">
                <a16:creationId xmlns:a16="http://schemas.microsoft.com/office/drawing/2014/main" id="{9479966E-36DD-482B-BF99-A22E9CF39B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7627529"/>
              </p:ext>
            </p:extLst>
          </p:nvPr>
        </p:nvGraphicFramePr>
        <p:xfrm>
          <a:off x="2990682" y="1592729"/>
          <a:ext cx="2189163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53" name="Equation" r:id="rId5" imgW="2082600" imgH="685800" progId="Equation.DSMT4">
                  <p:embed/>
                </p:oleObj>
              </mc:Choice>
              <mc:Fallback>
                <p:oleObj name="Equation" r:id="rId5" imgW="2082600" imgH="685800" progId="Equation.DSMT4">
                  <p:embed/>
                  <p:pic>
                    <p:nvPicPr>
                      <p:cNvPr id="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0682" y="1592729"/>
                        <a:ext cx="2189163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Text Box 9">
            <a:extLst>
              <a:ext uri="{FF2B5EF4-FFF2-40B4-BE49-F238E27FC236}">
                <a16:creationId xmlns:a16="http://schemas.microsoft.com/office/drawing/2014/main" id="{0DAAED3B-543B-48D7-9D62-716FDCABA2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9382" y="1646704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则</a:t>
            </a:r>
          </a:p>
        </p:txBody>
      </p:sp>
      <p:graphicFrame>
        <p:nvGraphicFramePr>
          <p:cNvPr id="68" name="Object 10">
            <a:extLst>
              <a:ext uri="{FF2B5EF4-FFF2-40B4-BE49-F238E27FC236}">
                <a16:creationId xmlns:a16="http://schemas.microsoft.com/office/drawing/2014/main" id="{9432A40D-89DB-4D6C-BA65-155125DE8C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772232"/>
              </p:ext>
            </p:extLst>
          </p:nvPr>
        </p:nvGraphicFramePr>
        <p:xfrm>
          <a:off x="2090738" y="2403475"/>
          <a:ext cx="3802062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54" name="Equation" r:id="rId7" imgW="3797280" imgH="457200" progId="Equation.DSMT4">
                  <p:embed/>
                </p:oleObj>
              </mc:Choice>
              <mc:Fallback>
                <p:oleObj name="Equation" r:id="rId7" imgW="3797280" imgH="457200" progId="Equation.DSMT4">
                  <p:embed/>
                  <p:pic>
                    <p:nvPicPr>
                      <p:cNvPr id="9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0738" y="2403475"/>
                        <a:ext cx="3802062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ct 11">
            <a:extLst>
              <a:ext uri="{FF2B5EF4-FFF2-40B4-BE49-F238E27FC236}">
                <a16:creationId xmlns:a16="http://schemas.microsoft.com/office/drawing/2014/main" id="{4869221E-6569-49B6-AB00-DB4D3B2522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0426786"/>
              </p:ext>
            </p:extLst>
          </p:nvPr>
        </p:nvGraphicFramePr>
        <p:xfrm>
          <a:off x="6038850" y="2352675"/>
          <a:ext cx="5461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55" name="Equation" r:id="rId9" imgW="545760" imgH="685800" progId="Equation.DSMT4">
                  <p:embed/>
                </p:oleObj>
              </mc:Choice>
              <mc:Fallback>
                <p:oleObj name="Equation" r:id="rId9" imgW="545760" imgH="685800" progId="Equation.DSMT4">
                  <p:embed/>
                  <p:pic>
                    <p:nvPicPr>
                      <p:cNvPr id="1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2352675"/>
                        <a:ext cx="5461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Text Box 13">
            <a:extLst>
              <a:ext uri="{FF2B5EF4-FFF2-40B4-BE49-F238E27FC236}">
                <a16:creationId xmlns:a16="http://schemas.microsoft.com/office/drawing/2014/main" id="{22E47E09-9B94-4A9C-B9FF-A94BE8237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3068470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故</a:t>
            </a:r>
          </a:p>
        </p:txBody>
      </p:sp>
      <p:graphicFrame>
        <p:nvGraphicFramePr>
          <p:cNvPr id="71" name="Object 14">
            <a:extLst>
              <a:ext uri="{FF2B5EF4-FFF2-40B4-BE49-F238E27FC236}">
                <a16:creationId xmlns:a16="http://schemas.microsoft.com/office/drawing/2014/main" id="{EFFC0C9D-260E-43DC-A82A-D7F88FD193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4183942"/>
              </p:ext>
            </p:extLst>
          </p:nvPr>
        </p:nvGraphicFramePr>
        <p:xfrm>
          <a:off x="933450" y="3003550"/>
          <a:ext cx="1652588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56" name="Equation" r:id="rId11" imgW="1650960" imgH="685800" progId="Equation.DSMT4">
                  <p:embed/>
                </p:oleObj>
              </mc:Choice>
              <mc:Fallback>
                <p:oleObj name="Equation" r:id="rId11" imgW="1650960" imgH="685800" progId="Equation.DSMT4">
                  <p:embed/>
                  <p:pic>
                    <p:nvPicPr>
                      <p:cNvPr id="13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3003550"/>
                        <a:ext cx="1652588" cy="682625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Text Box 15">
            <a:extLst>
              <a:ext uri="{FF2B5EF4-FFF2-40B4-BE49-F238E27FC236}">
                <a16:creationId xmlns:a16="http://schemas.microsoft.com/office/drawing/2014/main" id="{56553990-6A55-4359-9D84-48C35F3CEE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7686" y="3074321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于是</a:t>
            </a:r>
          </a:p>
        </p:txBody>
      </p:sp>
      <p:graphicFrame>
        <p:nvGraphicFramePr>
          <p:cNvPr id="73" name="Object 16">
            <a:extLst>
              <a:ext uri="{FF2B5EF4-FFF2-40B4-BE49-F238E27FC236}">
                <a16:creationId xmlns:a16="http://schemas.microsoft.com/office/drawing/2014/main" id="{AA2A05BE-68E5-4E21-A6F8-574FF6EFF9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9718651"/>
              </p:ext>
            </p:extLst>
          </p:nvPr>
        </p:nvGraphicFramePr>
        <p:xfrm>
          <a:off x="3765029" y="3946959"/>
          <a:ext cx="69215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57" name="Equation" r:id="rId13" imgW="647640" imgH="393480" progId="Equation.DSMT4">
                  <p:embed/>
                </p:oleObj>
              </mc:Choice>
              <mc:Fallback>
                <p:oleObj name="Equation" r:id="rId13" imgW="647640" imgH="393480" progId="Equation.DSMT4">
                  <p:embed/>
                  <p:pic>
                    <p:nvPicPr>
                      <p:cNvPr id="15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5029" y="3946959"/>
                        <a:ext cx="69215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Object 17">
            <a:extLst>
              <a:ext uri="{FF2B5EF4-FFF2-40B4-BE49-F238E27FC236}">
                <a16:creationId xmlns:a16="http://schemas.microsoft.com/office/drawing/2014/main" id="{BEB330C9-454D-43DB-A91C-FAD4FDC8FF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603396"/>
              </p:ext>
            </p:extLst>
          </p:nvPr>
        </p:nvGraphicFramePr>
        <p:xfrm>
          <a:off x="4463529" y="3799322"/>
          <a:ext cx="40005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58" name="Equation" r:id="rId15" imgW="380880" imgH="685800" progId="Equation.DSMT4">
                  <p:embed/>
                </p:oleObj>
              </mc:Choice>
              <mc:Fallback>
                <p:oleObj name="Equation" r:id="rId15" imgW="380880" imgH="685800" progId="Equation.DSMT4">
                  <p:embed/>
                  <p:pic>
                    <p:nvPicPr>
                      <p:cNvPr id="16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3529" y="3799322"/>
                        <a:ext cx="40005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ct 18">
            <a:extLst>
              <a:ext uri="{FF2B5EF4-FFF2-40B4-BE49-F238E27FC236}">
                <a16:creationId xmlns:a16="http://schemas.microsoft.com/office/drawing/2014/main" id="{970EBB8F-0D00-48DA-BCAF-80CADBF42E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5987533"/>
              </p:ext>
            </p:extLst>
          </p:nvPr>
        </p:nvGraphicFramePr>
        <p:xfrm>
          <a:off x="4828654" y="3731059"/>
          <a:ext cx="679450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59" name="Equation" r:id="rId17" imgW="647640" imgH="787320" progId="Equation.DSMT4">
                  <p:embed/>
                </p:oleObj>
              </mc:Choice>
              <mc:Fallback>
                <p:oleObj name="Equation" r:id="rId17" imgW="647640" imgH="787320" progId="Equation.DSMT4">
                  <p:embed/>
                  <p:pic>
                    <p:nvPicPr>
                      <p:cNvPr id="17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8654" y="3731059"/>
                        <a:ext cx="679450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Object 19">
            <a:extLst>
              <a:ext uri="{FF2B5EF4-FFF2-40B4-BE49-F238E27FC236}">
                <a16:creationId xmlns:a16="http://schemas.microsoft.com/office/drawing/2014/main" id="{18B02FAB-8BFC-436A-9BC2-3BF9B7E618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1913848"/>
              </p:ext>
            </p:extLst>
          </p:nvPr>
        </p:nvGraphicFramePr>
        <p:xfrm>
          <a:off x="5481373" y="3773723"/>
          <a:ext cx="69215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60" name="Equation" r:id="rId19" imgW="660240" imgH="685800" progId="Equation.DSMT4">
                  <p:embed/>
                </p:oleObj>
              </mc:Choice>
              <mc:Fallback>
                <p:oleObj name="Equation" r:id="rId19" imgW="660240" imgH="685800" progId="Equation.DSMT4">
                  <p:embed/>
                  <p:pic>
                    <p:nvPicPr>
                      <p:cNvPr id="18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1373" y="3773723"/>
                        <a:ext cx="69215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Object 20">
            <a:extLst>
              <a:ext uri="{FF2B5EF4-FFF2-40B4-BE49-F238E27FC236}">
                <a16:creationId xmlns:a16="http://schemas.microsoft.com/office/drawing/2014/main" id="{F940696D-A24F-4706-AB57-C3F96C6A90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6723571"/>
              </p:ext>
            </p:extLst>
          </p:nvPr>
        </p:nvGraphicFramePr>
        <p:xfrm>
          <a:off x="6202797" y="3845731"/>
          <a:ext cx="2052638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61" name="Equation" r:id="rId21" imgW="2044440" imgH="495000" progId="Equation.DSMT4">
                  <p:embed/>
                </p:oleObj>
              </mc:Choice>
              <mc:Fallback>
                <p:oleObj name="Equation" r:id="rId21" imgW="2044440" imgH="495000" progId="Equation.DSMT4">
                  <p:embed/>
                  <p:pic>
                    <p:nvPicPr>
                      <p:cNvPr id="19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2797" y="3845731"/>
                        <a:ext cx="2052638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Text Box 21">
            <a:extLst>
              <a:ext uri="{FF2B5EF4-FFF2-40B4-BE49-F238E27FC236}">
                <a16:creationId xmlns:a16="http://schemas.microsoft.com/office/drawing/2014/main" id="{A148EB7B-B47E-4AA3-BCBC-1F77A9EB16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950" y="5877272"/>
            <a:ext cx="301717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故点 </a:t>
            </a:r>
            <a:r>
              <a:rPr kumimoji="1" lang="en-US" altLang="zh-CN" sz="28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kumimoji="1"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的坐标为 </a:t>
            </a:r>
          </a:p>
        </p:txBody>
      </p:sp>
      <p:sp>
        <p:nvSpPr>
          <p:cNvPr id="79" name="Text Box 23">
            <a:extLst>
              <a:ext uri="{FF2B5EF4-FFF2-40B4-BE49-F238E27FC236}">
                <a16:creationId xmlns:a16="http://schemas.microsoft.com/office/drawing/2014/main" id="{A977ABAC-A41E-4B12-9562-A039CF4D1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8986" y="244544"/>
            <a:ext cx="28648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与 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轴 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y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轴的夹 </a:t>
            </a:r>
          </a:p>
        </p:txBody>
      </p:sp>
      <p:grpSp>
        <p:nvGrpSpPr>
          <p:cNvPr id="80" name="Group 25">
            <a:extLst>
              <a:ext uri="{FF2B5EF4-FFF2-40B4-BE49-F238E27FC236}">
                <a16:creationId xmlns:a16="http://schemas.microsoft.com/office/drawing/2014/main" id="{84E1600F-8BDB-4EC1-B141-32F24C98C56B}"/>
              </a:ext>
            </a:extLst>
          </p:cNvPr>
          <p:cNvGrpSpPr>
            <a:grpSpLocks/>
          </p:cNvGrpSpPr>
          <p:nvPr/>
        </p:nvGrpSpPr>
        <p:grpSpPr bwMode="auto">
          <a:xfrm>
            <a:off x="488950" y="919397"/>
            <a:ext cx="1854200" cy="635001"/>
            <a:chOff x="1640" y="623"/>
            <a:chExt cx="1168" cy="400"/>
          </a:xfrm>
        </p:grpSpPr>
        <p:graphicFrame>
          <p:nvGraphicFramePr>
            <p:cNvPr id="81" name="Object 26">
              <a:extLst>
                <a:ext uri="{FF2B5EF4-FFF2-40B4-BE49-F238E27FC236}">
                  <a16:creationId xmlns:a16="http://schemas.microsoft.com/office/drawing/2014/main" id="{460E3122-9BC3-465A-A028-DBE125BFBD0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39064913"/>
                </p:ext>
              </p:extLst>
            </p:nvPr>
          </p:nvGraphicFramePr>
          <p:xfrm>
            <a:off x="1640" y="623"/>
            <a:ext cx="1168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462" name="Equation" r:id="rId23" imgW="1854000" imgH="634680" progId="Equation.DSMT4">
                    <p:embed/>
                  </p:oleObj>
                </mc:Choice>
                <mc:Fallback>
                  <p:oleObj name="Equation" r:id="rId23" imgW="1854000" imgH="634680" progId="Equation.DSMT4">
                    <p:embed/>
                    <p:pic>
                      <p:nvPicPr>
                        <p:cNvPr id="25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0" y="623"/>
                          <a:ext cx="1168" cy="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" name="Line 27">
              <a:extLst>
                <a:ext uri="{FF2B5EF4-FFF2-40B4-BE49-F238E27FC236}">
                  <a16:creationId xmlns:a16="http://schemas.microsoft.com/office/drawing/2014/main" id="{71FDBF9A-1F71-405C-971E-59CC211946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9" y="672"/>
              <a:ext cx="2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83" name="Object 29">
            <a:extLst>
              <a:ext uri="{FF2B5EF4-FFF2-40B4-BE49-F238E27FC236}">
                <a16:creationId xmlns:a16="http://schemas.microsoft.com/office/drawing/2014/main" id="{63226A3B-53D9-48F8-93CF-6EFFEBD4E3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0455837"/>
              </p:ext>
            </p:extLst>
          </p:nvPr>
        </p:nvGraphicFramePr>
        <p:xfrm>
          <a:off x="1260746" y="3845731"/>
          <a:ext cx="2357440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63" name="Equation" r:id="rId25" imgW="2349360" imgH="672840" progId="Equation.DSMT4">
                  <p:embed/>
                </p:oleObj>
              </mc:Choice>
              <mc:Fallback>
                <p:oleObj name="Equation" r:id="rId25" imgW="2349360" imgH="672840" progId="Equation.DSMT4">
                  <p:embed/>
                  <p:pic>
                    <p:nvPicPr>
                      <p:cNvPr id="28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746" y="3845731"/>
                        <a:ext cx="2357440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对象 83">
            <a:extLst>
              <a:ext uri="{FF2B5EF4-FFF2-40B4-BE49-F238E27FC236}">
                <a16:creationId xmlns:a16="http://schemas.microsoft.com/office/drawing/2014/main" id="{CD52D58B-04E7-4496-A3BE-0388392BEE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4346513"/>
              </p:ext>
            </p:extLst>
          </p:nvPr>
        </p:nvGraphicFramePr>
        <p:xfrm>
          <a:off x="1749532" y="244544"/>
          <a:ext cx="603251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64" name="Equation" r:id="rId27" imgW="596880" imgH="533160" progId="Equation.DSMT4">
                  <p:embed/>
                </p:oleObj>
              </mc:Choice>
              <mc:Fallback>
                <p:oleObj name="Equation" r:id="rId27" imgW="596880" imgH="533160" progId="Equation.DSMT4">
                  <p:embed/>
                  <p:pic>
                    <p:nvPicPr>
                      <p:cNvPr id="32" name="对象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9532" y="244544"/>
                        <a:ext cx="603251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对象 84">
            <a:extLst>
              <a:ext uri="{FF2B5EF4-FFF2-40B4-BE49-F238E27FC236}">
                <a16:creationId xmlns:a16="http://schemas.microsoft.com/office/drawing/2014/main" id="{06E8AE7F-6871-4B6E-99FD-953578403D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2900270"/>
              </p:ext>
            </p:extLst>
          </p:nvPr>
        </p:nvGraphicFramePr>
        <p:xfrm>
          <a:off x="2463765" y="1020997"/>
          <a:ext cx="279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65" name="Equation" r:id="rId29" imgW="279360" imgH="431640" progId="Equation.DSMT4">
                  <p:embed/>
                </p:oleObj>
              </mc:Choice>
              <mc:Fallback>
                <p:oleObj name="Equation" r:id="rId29" imgW="279360" imgH="431640" progId="Equation.DSMT4">
                  <p:embed/>
                  <p:pic>
                    <p:nvPicPr>
                      <p:cNvPr id="34" name="对象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765" y="1020997"/>
                        <a:ext cx="2794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" name="TextBox 35">
            <a:extLst>
              <a:ext uri="{FF2B5EF4-FFF2-40B4-BE49-F238E27FC236}">
                <a16:creationId xmlns:a16="http://schemas.microsoft.com/office/drawing/2014/main" id="{F953C6F0-E472-49C3-B549-6E19C7CF940D}"/>
              </a:ext>
            </a:extLst>
          </p:cNvPr>
          <p:cNvSpPr txBox="1"/>
          <p:nvPr/>
        </p:nvSpPr>
        <p:spPr bwMode="auto">
          <a:xfrm>
            <a:off x="2771800" y="975287"/>
            <a:ext cx="16273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的坐标为</a:t>
            </a:r>
          </a:p>
        </p:txBody>
      </p:sp>
      <p:graphicFrame>
        <p:nvGraphicFramePr>
          <p:cNvPr id="87" name="对象 86">
            <a:extLst>
              <a:ext uri="{FF2B5EF4-FFF2-40B4-BE49-F238E27FC236}">
                <a16:creationId xmlns:a16="http://schemas.microsoft.com/office/drawing/2014/main" id="{93E32C12-8389-4451-81AF-312715D0D8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0345964"/>
              </p:ext>
            </p:extLst>
          </p:nvPr>
        </p:nvGraphicFramePr>
        <p:xfrm>
          <a:off x="4352131" y="1043222"/>
          <a:ext cx="1049338" cy="387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66" name="Equation" r:id="rId31" imgW="1041120" imgH="393480" progId="Equation.DSMT4">
                  <p:embed/>
                </p:oleObj>
              </mc:Choice>
              <mc:Fallback>
                <p:oleObj name="Equation" r:id="rId31" imgW="1041120" imgH="393480" progId="Equation.DSMT4">
                  <p:embed/>
                  <p:pic>
                    <p:nvPicPr>
                      <p:cNvPr id="39" name="对象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2131" y="1043222"/>
                        <a:ext cx="1049338" cy="3873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8" name="组合 87">
            <a:extLst>
              <a:ext uri="{FF2B5EF4-FFF2-40B4-BE49-F238E27FC236}">
                <a16:creationId xmlns:a16="http://schemas.microsoft.com/office/drawing/2014/main" id="{223FB2EA-2A04-4DF2-9058-18D0EB7671C4}"/>
              </a:ext>
            </a:extLst>
          </p:cNvPr>
          <p:cNvGrpSpPr/>
          <p:nvPr/>
        </p:nvGrpSpPr>
        <p:grpSpPr>
          <a:xfrm>
            <a:off x="7020272" y="1690688"/>
            <a:ext cx="1758600" cy="2012295"/>
            <a:chOff x="7020272" y="1690688"/>
            <a:chExt cx="1758600" cy="2012295"/>
          </a:xfrm>
        </p:grpSpPr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4DA3EF84-8ACA-4D6D-9626-42096F461A96}"/>
                </a:ext>
              </a:extLst>
            </p:cNvPr>
            <p:cNvCxnSpPr/>
            <p:nvPr/>
          </p:nvCxnSpPr>
          <p:spPr>
            <a:xfrm>
              <a:off x="7308304" y="1906260"/>
              <a:ext cx="946065" cy="514628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4356A0DB-FE76-45A2-B4A4-0960338D1E64}"/>
                </a:ext>
              </a:extLst>
            </p:cNvPr>
            <p:cNvCxnSpPr/>
            <p:nvPr/>
          </p:nvCxnSpPr>
          <p:spPr>
            <a:xfrm flipH="1" flipV="1">
              <a:off x="7308304" y="1950244"/>
              <a:ext cx="360040" cy="133474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9E89FE5B-EE69-4BB3-B087-E2E61EFB8786}"/>
                </a:ext>
              </a:extLst>
            </p:cNvPr>
            <p:cNvCxnSpPr/>
            <p:nvPr/>
          </p:nvCxnSpPr>
          <p:spPr>
            <a:xfrm flipV="1">
              <a:off x="7668344" y="2420888"/>
              <a:ext cx="586025" cy="86409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45">
              <a:extLst>
                <a:ext uri="{FF2B5EF4-FFF2-40B4-BE49-F238E27FC236}">
                  <a16:creationId xmlns:a16="http://schemas.microsoft.com/office/drawing/2014/main" id="{11831D5E-E223-4E15-8D8A-3B6D0FDFA8FD}"/>
                </a:ext>
              </a:extLst>
            </p:cNvPr>
            <p:cNvSpPr txBox="1"/>
            <p:nvPr/>
          </p:nvSpPr>
          <p:spPr bwMode="auto">
            <a:xfrm>
              <a:off x="7436550" y="3179763"/>
              <a:ext cx="44435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rtlCol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kumimoji="1" lang="zh-CN" altLang="en-US" sz="28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3" name="TextBox 46">
              <a:extLst>
                <a:ext uri="{FF2B5EF4-FFF2-40B4-BE49-F238E27FC236}">
                  <a16:creationId xmlns:a16="http://schemas.microsoft.com/office/drawing/2014/main" id="{744F0846-3A73-419A-A67C-F0CA40159B09}"/>
                </a:ext>
              </a:extLst>
            </p:cNvPr>
            <p:cNvSpPr txBox="1"/>
            <p:nvPr/>
          </p:nvSpPr>
          <p:spPr bwMode="auto">
            <a:xfrm>
              <a:off x="7020272" y="1690688"/>
              <a:ext cx="52450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rtlCol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kumimoji="1" lang="en-US" altLang="zh-CN" sz="2800" b="1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kumimoji="1" lang="zh-CN" altLang="en-US" sz="2800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4" name="TextBox 47">
              <a:extLst>
                <a:ext uri="{FF2B5EF4-FFF2-40B4-BE49-F238E27FC236}">
                  <a16:creationId xmlns:a16="http://schemas.microsoft.com/office/drawing/2014/main" id="{E184CDD1-A4E9-4D78-B55A-01A95AB511CA}"/>
                </a:ext>
              </a:extLst>
            </p:cNvPr>
            <p:cNvSpPr txBox="1"/>
            <p:nvPr/>
          </p:nvSpPr>
          <p:spPr bwMode="auto">
            <a:xfrm>
              <a:off x="8254369" y="2213908"/>
              <a:ext cx="52450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rtlCol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kumimoji="1" lang="en-US" altLang="zh-CN" sz="2800" b="1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kumimoji="1" lang="zh-CN" altLang="en-US" sz="2800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95" name="TextBox 49">
            <a:extLst>
              <a:ext uri="{FF2B5EF4-FFF2-40B4-BE49-F238E27FC236}">
                <a16:creationId xmlns:a16="http://schemas.microsoft.com/office/drawing/2014/main" id="{43CEFAC5-372E-447A-B473-E617466C8692}"/>
              </a:ext>
            </a:extLst>
          </p:cNvPr>
          <p:cNvSpPr txBox="1"/>
          <p:nvPr/>
        </p:nvSpPr>
        <p:spPr bwMode="auto">
          <a:xfrm>
            <a:off x="385259" y="4672785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因为</a:t>
            </a:r>
          </a:p>
        </p:txBody>
      </p:sp>
      <p:graphicFrame>
        <p:nvGraphicFramePr>
          <p:cNvPr id="96" name="对象 95">
            <a:extLst>
              <a:ext uri="{FF2B5EF4-FFF2-40B4-BE49-F238E27FC236}">
                <a16:creationId xmlns:a16="http://schemas.microsoft.com/office/drawing/2014/main" id="{C6D74045-E12B-4136-9790-FF8C7B264C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1100171"/>
              </p:ext>
            </p:extLst>
          </p:nvPr>
        </p:nvGraphicFramePr>
        <p:xfrm>
          <a:off x="1260359" y="4682025"/>
          <a:ext cx="23241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67" name="Equation" r:id="rId33" imgW="2323800" imgH="533160" progId="Equation.DSMT4">
                  <p:embed/>
                </p:oleObj>
              </mc:Choice>
              <mc:Fallback>
                <p:oleObj name="Equation" r:id="rId33" imgW="2323800" imgH="533160" progId="Equation.DSMT4">
                  <p:embed/>
                  <p:pic>
                    <p:nvPicPr>
                      <p:cNvPr id="52" name="对象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359" y="4682025"/>
                        <a:ext cx="2324100" cy="5334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" name="对象 96">
            <a:extLst>
              <a:ext uri="{FF2B5EF4-FFF2-40B4-BE49-F238E27FC236}">
                <a16:creationId xmlns:a16="http://schemas.microsoft.com/office/drawing/2014/main" id="{0EDDEEFB-221C-4A1C-85AB-0B90D07978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1982167"/>
              </p:ext>
            </p:extLst>
          </p:nvPr>
        </p:nvGraphicFramePr>
        <p:xfrm>
          <a:off x="3609820" y="4656723"/>
          <a:ext cx="326866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68" name="Equation" r:id="rId35" imgW="3276360" imgH="495000" progId="Equation.DSMT4">
                  <p:embed/>
                </p:oleObj>
              </mc:Choice>
              <mc:Fallback>
                <p:oleObj name="Equation" r:id="rId35" imgW="3276360" imgH="495000" progId="Equation.DSMT4">
                  <p:embed/>
                  <p:pic>
                    <p:nvPicPr>
                      <p:cNvPr id="54" name="对象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9820" y="4656723"/>
                        <a:ext cx="3268663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" name="对象 97">
            <a:extLst>
              <a:ext uri="{FF2B5EF4-FFF2-40B4-BE49-F238E27FC236}">
                <a16:creationId xmlns:a16="http://schemas.microsoft.com/office/drawing/2014/main" id="{84655093-553A-4ED7-AF39-014881FB5E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4329178"/>
              </p:ext>
            </p:extLst>
          </p:nvPr>
        </p:nvGraphicFramePr>
        <p:xfrm>
          <a:off x="3598042" y="5320857"/>
          <a:ext cx="2166937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69" name="Equation" r:id="rId37" imgW="2158920" imgH="495000" progId="Equation.DSMT4">
                  <p:embed/>
                </p:oleObj>
              </mc:Choice>
              <mc:Fallback>
                <p:oleObj name="Equation" r:id="rId37" imgW="2158920" imgH="495000" progId="Equation.DSMT4">
                  <p:embed/>
                  <p:pic>
                    <p:nvPicPr>
                      <p:cNvPr id="56" name="对象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8042" y="5320857"/>
                        <a:ext cx="2166937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" name="对象 98">
            <a:extLst>
              <a:ext uri="{FF2B5EF4-FFF2-40B4-BE49-F238E27FC236}">
                <a16:creationId xmlns:a16="http://schemas.microsoft.com/office/drawing/2014/main" id="{470518F1-F02D-4C45-A768-CEBDFBAAB8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8086608"/>
              </p:ext>
            </p:extLst>
          </p:nvPr>
        </p:nvGraphicFramePr>
        <p:xfrm>
          <a:off x="5819620" y="5326091"/>
          <a:ext cx="16065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70" name="Equation" r:id="rId39" imgW="1600200" imgH="495000" progId="Equation.DSMT4">
                  <p:embed/>
                </p:oleObj>
              </mc:Choice>
              <mc:Fallback>
                <p:oleObj name="Equation" r:id="rId39" imgW="1600200" imgH="495000" progId="Equation.DSMT4">
                  <p:embed/>
                  <p:pic>
                    <p:nvPicPr>
                      <p:cNvPr id="58" name="对象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9620" y="5326091"/>
                        <a:ext cx="160655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" name="对象 99">
            <a:extLst>
              <a:ext uri="{FF2B5EF4-FFF2-40B4-BE49-F238E27FC236}">
                <a16:creationId xmlns:a16="http://schemas.microsoft.com/office/drawing/2014/main" id="{24CF6C46-D3ED-4268-BFEE-9FAFA2BBC4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9545704"/>
              </p:ext>
            </p:extLst>
          </p:nvPr>
        </p:nvGraphicFramePr>
        <p:xfrm>
          <a:off x="3531490" y="5877272"/>
          <a:ext cx="1887537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71" name="Equation" r:id="rId41" imgW="1879560" imgH="495000" progId="Equation.DSMT4">
                  <p:embed/>
                </p:oleObj>
              </mc:Choice>
              <mc:Fallback>
                <p:oleObj name="Equation" r:id="rId41" imgW="1879560" imgH="495000" progId="Equation.DSMT4">
                  <p:embed/>
                  <p:pic>
                    <p:nvPicPr>
                      <p:cNvPr id="59" name="对象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1490" y="5877272"/>
                        <a:ext cx="1887537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" name="对象 100">
            <a:extLst>
              <a:ext uri="{FF2B5EF4-FFF2-40B4-BE49-F238E27FC236}">
                <a16:creationId xmlns:a16="http://schemas.microsoft.com/office/drawing/2014/main" id="{9AB919CB-4956-481F-A4CD-B375040588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457534"/>
              </p:ext>
            </p:extLst>
          </p:nvPr>
        </p:nvGraphicFramePr>
        <p:xfrm>
          <a:off x="5508104" y="5877272"/>
          <a:ext cx="16065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72" name="Equation" r:id="rId43" imgW="1600200" imgH="495000" progId="Equation.DSMT4">
                  <p:embed/>
                </p:oleObj>
              </mc:Choice>
              <mc:Fallback>
                <p:oleObj name="Equation" r:id="rId43" imgW="1600200" imgH="495000" progId="Equation.DSMT4">
                  <p:embed/>
                  <p:pic>
                    <p:nvPicPr>
                      <p:cNvPr id="60" name="对象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5877272"/>
                        <a:ext cx="160655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604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build="p" autoUpdateAnimBg="0"/>
      <p:bldP spid="65" grpId="0" build="p" autoUpdateAnimBg="0"/>
      <p:bldP spid="67" grpId="0" build="p" autoUpdateAnimBg="0"/>
      <p:bldP spid="70" grpId="0" build="p" autoUpdateAnimBg="0"/>
      <p:bldP spid="72" grpId="0" build="p" autoUpdateAnimBg="0"/>
      <p:bldP spid="78" grpId="0"/>
      <p:bldP spid="9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4">
            <a:extLst>
              <a:ext uri="{FF2B5EF4-FFF2-40B4-BE49-F238E27FC236}">
                <a16:creationId xmlns:a16="http://schemas.microsoft.com/office/drawing/2014/main" id="{05EC1EBD-2BE7-43AE-ADE3-34DF32126424}"/>
              </a:ext>
            </a:extLst>
          </p:cNvPr>
          <p:cNvGrpSpPr>
            <a:grpSpLocks/>
          </p:cNvGrpSpPr>
          <p:nvPr/>
        </p:nvGrpSpPr>
        <p:grpSpPr bwMode="auto">
          <a:xfrm>
            <a:off x="1270000" y="1752972"/>
            <a:ext cx="1847850" cy="944563"/>
            <a:chOff x="868" y="1340"/>
            <a:chExt cx="1164" cy="595"/>
          </a:xfrm>
        </p:grpSpPr>
        <p:graphicFrame>
          <p:nvGraphicFramePr>
            <p:cNvPr id="34" name="Object 5">
              <a:extLst>
                <a:ext uri="{FF2B5EF4-FFF2-40B4-BE49-F238E27FC236}">
                  <a16:creationId xmlns:a16="http://schemas.microsoft.com/office/drawing/2014/main" id="{A1C14BBE-8108-4DBE-A802-CD2539AF732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22841203"/>
                </p:ext>
              </p:extLst>
            </p:nvPr>
          </p:nvGraphicFramePr>
          <p:xfrm>
            <a:off x="868" y="1340"/>
            <a:ext cx="1144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244" name="Equation" r:id="rId3" imgW="1815840" imgH="825480" progId="Equation.DSMT4">
                    <p:embed/>
                  </p:oleObj>
                </mc:Choice>
                <mc:Fallback>
                  <p:oleObj name="Equation" r:id="rId3" imgW="1815840" imgH="825480" progId="Equation.DSMT4">
                    <p:embed/>
                    <p:pic>
                      <p:nvPicPr>
                        <p:cNvPr id="4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8" y="1340"/>
                          <a:ext cx="1144" cy="52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5" name="Group 6">
              <a:extLst>
                <a:ext uri="{FF2B5EF4-FFF2-40B4-BE49-F238E27FC236}">
                  <a16:creationId xmlns:a16="http://schemas.microsoft.com/office/drawing/2014/main" id="{B5B0D45B-5166-4A36-9F92-F27FF2C243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4" y="1632"/>
              <a:ext cx="448" cy="303"/>
              <a:chOff x="2656" y="2008"/>
              <a:chExt cx="448" cy="303"/>
            </a:xfrm>
          </p:grpSpPr>
          <p:graphicFrame>
            <p:nvGraphicFramePr>
              <p:cNvPr id="36" name="Object 7">
                <a:extLst>
                  <a:ext uri="{FF2B5EF4-FFF2-40B4-BE49-F238E27FC236}">
                    <a16:creationId xmlns:a16="http://schemas.microsoft.com/office/drawing/2014/main" id="{64FD537F-A2DC-433E-9E95-F1DE5B8389A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75531079"/>
                  </p:ext>
                </p:extLst>
              </p:nvPr>
            </p:nvGraphicFramePr>
            <p:xfrm>
              <a:off x="2656" y="2008"/>
              <a:ext cx="448" cy="3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245" name="Equation" r:id="rId5" imgW="711000" imgH="482400" progId="Equation.DSMT4">
                      <p:embed/>
                    </p:oleObj>
                  </mc:Choice>
                  <mc:Fallback>
                    <p:oleObj name="Equation" r:id="rId5" imgW="711000" imgH="482400" progId="Equation.DSMT4">
                      <p:embed/>
                      <p:pic>
                        <p:nvPicPr>
                          <p:cNvPr id="6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56" y="2008"/>
                            <a:ext cx="448" cy="30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7" name="Line 8">
                <a:extLst>
                  <a:ext uri="{FF2B5EF4-FFF2-40B4-BE49-F238E27FC236}">
                    <a16:creationId xmlns:a16="http://schemas.microsoft.com/office/drawing/2014/main" id="{E5CB8D4A-A3FB-41D3-8F86-7F395F0BDB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2016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38" name="Object 9">
            <a:extLst>
              <a:ext uri="{FF2B5EF4-FFF2-40B4-BE49-F238E27FC236}">
                <a16:creationId xmlns:a16="http://schemas.microsoft.com/office/drawing/2014/main" id="{0C18C161-C2DB-4AF1-B655-634AA6DD54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9438072"/>
              </p:ext>
            </p:extLst>
          </p:nvPr>
        </p:nvGraphicFramePr>
        <p:xfrm>
          <a:off x="3308350" y="1772022"/>
          <a:ext cx="1130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46" name="Equation" r:id="rId7" imgW="1130040" imgH="838080" progId="Equation.DSMT4">
                  <p:embed/>
                </p:oleObj>
              </mc:Choice>
              <mc:Fallback>
                <p:oleObj name="Equation" r:id="rId7" imgW="1130040" imgH="838080" progId="Equation.DSMT4">
                  <p:embed/>
                  <p:pic>
                    <p:nvPicPr>
                      <p:cNvPr id="8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8350" y="1772022"/>
                        <a:ext cx="11303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10">
            <a:extLst>
              <a:ext uri="{FF2B5EF4-FFF2-40B4-BE49-F238E27FC236}">
                <a16:creationId xmlns:a16="http://schemas.microsoft.com/office/drawing/2014/main" id="{EE7285AA-A68F-43F9-85BE-A8095195C4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7336826"/>
              </p:ext>
            </p:extLst>
          </p:nvPr>
        </p:nvGraphicFramePr>
        <p:xfrm>
          <a:off x="4527550" y="1791072"/>
          <a:ext cx="558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47" name="Equation" r:id="rId9" imgW="558720" imgH="825480" progId="Equation.DSMT4">
                  <p:embed/>
                </p:oleObj>
              </mc:Choice>
              <mc:Fallback>
                <p:oleObj name="Equation" r:id="rId9" imgW="558720" imgH="825480" progId="Equation.DSMT4">
                  <p:embed/>
                  <p:pic>
                    <p:nvPicPr>
                      <p:cNvPr id="9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7550" y="1791072"/>
                        <a:ext cx="5588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11">
            <a:extLst>
              <a:ext uri="{FF2B5EF4-FFF2-40B4-BE49-F238E27FC236}">
                <a16:creationId xmlns:a16="http://schemas.microsoft.com/office/drawing/2014/main" id="{B6EBF0DD-B801-49B4-85D8-5FAE120C00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4765931"/>
              </p:ext>
            </p:extLst>
          </p:nvPr>
        </p:nvGraphicFramePr>
        <p:xfrm>
          <a:off x="5492750" y="2021260"/>
          <a:ext cx="125730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48" name="Equation" r:id="rId11" imgW="1257120" imgH="368280" progId="Equation.DSMT4">
                  <p:embed/>
                </p:oleObj>
              </mc:Choice>
              <mc:Fallback>
                <p:oleObj name="Equation" r:id="rId11" imgW="1257120" imgH="368280" progId="Equation.DSMT4">
                  <p:embed/>
                  <p:pic>
                    <p:nvPicPr>
                      <p:cNvPr id="1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2750" y="2021260"/>
                        <a:ext cx="1257300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" name="Group 12">
            <a:extLst>
              <a:ext uri="{FF2B5EF4-FFF2-40B4-BE49-F238E27FC236}">
                <a16:creationId xmlns:a16="http://schemas.microsoft.com/office/drawing/2014/main" id="{B45BE540-CCF1-45FE-B607-FACD6201FF47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2948360"/>
            <a:ext cx="1917700" cy="944562"/>
            <a:chOff x="836" y="2093"/>
            <a:chExt cx="1208" cy="595"/>
          </a:xfrm>
        </p:grpSpPr>
        <p:graphicFrame>
          <p:nvGraphicFramePr>
            <p:cNvPr id="42" name="Object 13">
              <a:extLst>
                <a:ext uri="{FF2B5EF4-FFF2-40B4-BE49-F238E27FC236}">
                  <a16:creationId xmlns:a16="http://schemas.microsoft.com/office/drawing/2014/main" id="{01BD3494-2F59-49A0-940B-5F18FF09D3F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25806421"/>
                </p:ext>
              </p:extLst>
            </p:nvPr>
          </p:nvGraphicFramePr>
          <p:xfrm>
            <a:off x="836" y="2093"/>
            <a:ext cx="1208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249" name="Equation" r:id="rId13" imgW="1917360" imgH="825480" progId="Equation.DSMT4">
                    <p:embed/>
                  </p:oleObj>
                </mc:Choice>
                <mc:Fallback>
                  <p:oleObj name="Equation" r:id="rId13" imgW="1917360" imgH="825480" progId="Equation.DSMT4">
                    <p:embed/>
                    <p:pic>
                      <p:nvPicPr>
                        <p:cNvPr id="12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6" y="2093"/>
                          <a:ext cx="1208" cy="52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3" name="Group 14">
              <a:extLst>
                <a:ext uri="{FF2B5EF4-FFF2-40B4-BE49-F238E27FC236}">
                  <a16:creationId xmlns:a16="http://schemas.microsoft.com/office/drawing/2014/main" id="{2953BCA4-8C36-48CC-B430-66927A0D7A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4" y="2385"/>
              <a:ext cx="448" cy="303"/>
              <a:chOff x="2656" y="2008"/>
              <a:chExt cx="448" cy="303"/>
            </a:xfrm>
          </p:grpSpPr>
          <p:graphicFrame>
            <p:nvGraphicFramePr>
              <p:cNvPr id="44" name="Object 15">
                <a:extLst>
                  <a:ext uri="{FF2B5EF4-FFF2-40B4-BE49-F238E27FC236}">
                    <a16:creationId xmlns:a16="http://schemas.microsoft.com/office/drawing/2014/main" id="{59B01B62-A25D-4598-A7D7-6105C39B1A1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82514292"/>
                  </p:ext>
                </p:extLst>
              </p:nvPr>
            </p:nvGraphicFramePr>
            <p:xfrm>
              <a:off x="2656" y="2008"/>
              <a:ext cx="448" cy="3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250" name="Equation" r:id="rId15" imgW="711000" imgH="482400" progId="Equation.DSMT4">
                      <p:embed/>
                    </p:oleObj>
                  </mc:Choice>
                  <mc:Fallback>
                    <p:oleObj name="Equation" r:id="rId15" imgW="711000" imgH="482400" progId="Equation.DSMT4">
                      <p:embed/>
                      <p:pic>
                        <p:nvPicPr>
                          <p:cNvPr id="14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56" y="2008"/>
                            <a:ext cx="448" cy="30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5" name="Line 16">
                <a:extLst>
                  <a:ext uri="{FF2B5EF4-FFF2-40B4-BE49-F238E27FC236}">
                    <a16:creationId xmlns:a16="http://schemas.microsoft.com/office/drawing/2014/main" id="{C221ABB3-EE2E-4B97-A3E5-406EED7A96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2016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46" name="Object 17">
            <a:extLst>
              <a:ext uri="{FF2B5EF4-FFF2-40B4-BE49-F238E27FC236}">
                <a16:creationId xmlns:a16="http://schemas.microsoft.com/office/drawing/2014/main" id="{F5C64C2F-DA3D-4D4D-A17D-C6513225A1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5148617"/>
              </p:ext>
            </p:extLst>
          </p:nvPr>
        </p:nvGraphicFramePr>
        <p:xfrm>
          <a:off x="3289300" y="2927722"/>
          <a:ext cx="1219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51" name="Equation" r:id="rId17" imgW="1218960" imgH="838080" progId="Equation.DSMT4">
                  <p:embed/>
                </p:oleObj>
              </mc:Choice>
              <mc:Fallback>
                <p:oleObj name="Equation" r:id="rId17" imgW="1218960" imgH="838080" progId="Equation.DSMT4">
                  <p:embed/>
                  <p:pic>
                    <p:nvPicPr>
                      <p:cNvPr id="16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300" y="2927722"/>
                        <a:ext cx="1219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18">
            <a:extLst>
              <a:ext uri="{FF2B5EF4-FFF2-40B4-BE49-F238E27FC236}">
                <a16:creationId xmlns:a16="http://schemas.microsoft.com/office/drawing/2014/main" id="{ACE73B6A-5ACA-4C0E-8058-0C525002B8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9970"/>
              </p:ext>
            </p:extLst>
          </p:nvPr>
        </p:nvGraphicFramePr>
        <p:xfrm>
          <a:off x="4629150" y="2902322"/>
          <a:ext cx="825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52" name="Equation" r:id="rId19" imgW="825480" imgH="914400" progId="Equation.DSMT4">
                  <p:embed/>
                </p:oleObj>
              </mc:Choice>
              <mc:Fallback>
                <p:oleObj name="Equation" r:id="rId19" imgW="825480" imgH="914400" progId="Equation.DSMT4">
                  <p:embed/>
                  <p:pic>
                    <p:nvPicPr>
                      <p:cNvPr id="17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9150" y="2902322"/>
                        <a:ext cx="8255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19">
            <a:extLst>
              <a:ext uri="{FF2B5EF4-FFF2-40B4-BE49-F238E27FC236}">
                <a16:creationId xmlns:a16="http://schemas.microsoft.com/office/drawing/2014/main" id="{1D6A0422-C354-4C2A-8887-69D32907B0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8651266"/>
              </p:ext>
            </p:extLst>
          </p:nvPr>
        </p:nvGraphicFramePr>
        <p:xfrm>
          <a:off x="5664200" y="3118222"/>
          <a:ext cx="17145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53" name="Equation" r:id="rId21" imgW="1714320" imgH="495000" progId="Equation.DSMT4">
                  <p:embed/>
                </p:oleObj>
              </mc:Choice>
              <mc:Fallback>
                <p:oleObj name="Equation" r:id="rId21" imgW="1714320" imgH="495000" progId="Equation.DSMT4">
                  <p:embed/>
                  <p:pic>
                    <p:nvPicPr>
                      <p:cNvPr id="18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4200" y="3118222"/>
                        <a:ext cx="17145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" name="Group 20">
            <a:extLst>
              <a:ext uri="{FF2B5EF4-FFF2-40B4-BE49-F238E27FC236}">
                <a16:creationId xmlns:a16="http://schemas.microsoft.com/office/drawing/2014/main" id="{36A9D679-5075-4B96-9DBF-A706C2529AEB}"/>
              </a:ext>
            </a:extLst>
          </p:cNvPr>
          <p:cNvGrpSpPr>
            <a:grpSpLocks/>
          </p:cNvGrpSpPr>
          <p:nvPr/>
        </p:nvGrpSpPr>
        <p:grpSpPr bwMode="auto">
          <a:xfrm>
            <a:off x="1250950" y="4091360"/>
            <a:ext cx="1841500" cy="944562"/>
            <a:chOff x="856" y="2813"/>
            <a:chExt cx="1160" cy="595"/>
          </a:xfrm>
        </p:grpSpPr>
        <p:graphicFrame>
          <p:nvGraphicFramePr>
            <p:cNvPr id="50" name="Object 21">
              <a:extLst>
                <a:ext uri="{FF2B5EF4-FFF2-40B4-BE49-F238E27FC236}">
                  <a16:creationId xmlns:a16="http://schemas.microsoft.com/office/drawing/2014/main" id="{4311BDBC-5170-4055-9A1F-54BFC4CE3C7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66677806"/>
                </p:ext>
              </p:extLst>
            </p:nvPr>
          </p:nvGraphicFramePr>
          <p:xfrm>
            <a:off x="856" y="2813"/>
            <a:ext cx="1136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254" name="Equation" r:id="rId23" imgW="1803240" imgH="825480" progId="Equation.DSMT4">
                    <p:embed/>
                  </p:oleObj>
                </mc:Choice>
                <mc:Fallback>
                  <p:oleObj name="Equation" r:id="rId23" imgW="1803240" imgH="825480" progId="Equation.DSMT4">
                    <p:embed/>
                    <p:pic>
                      <p:nvPicPr>
                        <p:cNvPr id="2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6" y="2813"/>
                          <a:ext cx="1136" cy="52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1" name="Group 22">
              <a:extLst>
                <a:ext uri="{FF2B5EF4-FFF2-40B4-BE49-F238E27FC236}">
                  <a16:creationId xmlns:a16="http://schemas.microsoft.com/office/drawing/2014/main" id="{B78048D9-6D00-41CD-AB43-4EAB96C651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8" y="3105"/>
              <a:ext cx="448" cy="303"/>
              <a:chOff x="2656" y="2008"/>
              <a:chExt cx="448" cy="303"/>
            </a:xfrm>
          </p:grpSpPr>
          <p:graphicFrame>
            <p:nvGraphicFramePr>
              <p:cNvPr id="52" name="Object 23">
                <a:extLst>
                  <a:ext uri="{FF2B5EF4-FFF2-40B4-BE49-F238E27FC236}">
                    <a16:creationId xmlns:a16="http://schemas.microsoft.com/office/drawing/2014/main" id="{79BC64D6-03FB-472B-A16A-778453FDB1D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61128882"/>
                  </p:ext>
                </p:extLst>
              </p:nvPr>
            </p:nvGraphicFramePr>
            <p:xfrm>
              <a:off x="2656" y="2008"/>
              <a:ext cx="448" cy="3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255" name="Equation" r:id="rId25" imgW="711000" imgH="482400" progId="Equation.DSMT4">
                      <p:embed/>
                    </p:oleObj>
                  </mc:Choice>
                  <mc:Fallback>
                    <p:oleObj name="Equation" r:id="rId25" imgW="711000" imgH="482400" progId="Equation.DSMT4">
                      <p:embed/>
                      <p:pic>
                        <p:nvPicPr>
                          <p:cNvPr id="22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56" y="2008"/>
                            <a:ext cx="448" cy="30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3" name="Line 24">
                <a:extLst>
                  <a:ext uri="{FF2B5EF4-FFF2-40B4-BE49-F238E27FC236}">
                    <a16:creationId xmlns:a16="http://schemas.microsoft.com/office/drawing/2014/main" id="{56CA8BC8-BA78-4500-8BB9-45FD952A15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2016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54" name="Object 25">
            <a:extLst>
              <a:ext uri="{FF2B5EF4-FFF2-40B4-BE49-F238E27FC236}">
                <a16:creationId xmlns:a16="http://schemas.microsoft.com/office/drawing/2014/main" id="{64EFE742-0A85-4BA2-B5B4-FBEFBA2514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2916939"/>
              </p:ext>
            </p:extLst>
          </p:nvPr>
        </p:nvGraphicFramePr>
        <p:xfrm>
          <a:off x="3346450" y="4038972"/>
          <a:ext cx="1155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56" name="Equation" r:id="rId27" imgW="1155600" imgH="838080" progId="Equation.DSMT4">
                  <p:embed/>
                </p:oleObj>
              </mc:Choice>
              <mc:Fallback>
                <p:oleObj name="Equation" r:id="rId27" imgW="1155600" imgH="838080" progId="Equation.DSMT4">
                  <p:embed/>
                  <p:pic>
                    <p:nvPicPr>
                      <p:cNvPr id="24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6450" y="4038972"/>
                        <a:ext cx="1155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26">
            <a:extLst>
              <a:ext uri="{FF2B5EF4-FFF2-40B4-BE49-F238E27FC236}">
                <a16:creationId xmlns:a16="http://schemas.microsoft.com/office/drawing/2014/main" id="{1BCB5035-1C7D-420B-92DF-C6F7699A13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7553746"/>
              </p:ext>
            </p:extLst>
          </p:nvPr>
        </p:nvGraphicFramePr>
        <p:xfrm>
          <a:off x="5611813" y="4273922"/>
          <a:ext cx="25273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57" name="Equation" r:id="rId29" imgW="2527200" imgH="431640" progId="Equation.DSMT4">
                  <p:embed/>
                </p:oleObj>
              </mc:Choice>
              <mc:Fallback>
                <p:oleObj name="Equation" r:id="rId29" imgW="2527200" imgH="431640" progId="Equation.DSMT4">
                  <p:embed/>
                  <p:pic>
                    <p:nvPicPr>
                      <p:cNvPr id="25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1813" y="4273922"/>
                        <a:ext cx="25273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28">
            <a:extLst>
              <a:ext uri="{FF2B5EF4-FFF2-40B4-BE49-F238E27FC236}">
                <a16:creationId xmlns:a16="http://schemas.microsoft.com/office/drawing/2014/main" id="{CA7488B6-C823-4BB4-A2B0-D9C35C0F07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9778181"/>
              </p:ext>
            </p:extLst>
          </p:nvPr>
        </p:nvGraphicFramePr>
        <p:xfrm>
          <a:off x="3239914" y="5165298"/>
          <a:ext cx="38354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58" name="Equation" r:id="rId31" imgW="3835080" imgH="495000" progId="Equation.DSMT4">
                  <p:embed/>
                </p:oleObj>
              </mc:Choice>
              <mc:Fallback>
                <p:oleObj name="Equation" r:id="rId31" imgW="3835080" imgH="495000" progId="Equation.DSMT4">
                  <p:embed/>
                  <p:pic>
                    <p:nvPicPr>
                      <p:cNvPr id="27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9914" y="5165298"/>
                        <a:ext cx="38354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29">
            <a:extLst>
              <a:ext uri="{FF2B5EF4-FFF2-40B4-BE49-F238E27FC236}">
                <a16:creationId xmlns:a16="http://schemas.microsoft.com/office/drawing/2014/main" id="{18B955F7-2286-4466-8148-1417E8EA2A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7364398"/>
              </p:ext>
            </p:extLst>
          </p:nvPr>
        </p:nvGraphicFramePr>
        <p:xfrm>
          <a:off x="4572000" y="4077072"/>
          <a:ext cx="787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59" name="Equation" r:id="rId33" imgW="787320" imgH="825480" progId="Equation.DSMT4">
                  <p:embed/>
                </p:oleObj>
              </mc:Choice>
              <mc:Fallback>
                <p:oleObj name="Equation" r:id="rId33" imgW="787320" imgH="825480" progId="Equation.DSMT4">
                  <p:embed/>
                  <p:pic>
                    <p:nvPicPr>
                      <p:cNvPr id="28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077072"/>
                        <a:ext cx="7874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Text Box 3">
            <a:extLst>
              <a:ext uri="{FF2B5EF4-FFF2-40B4-BE49-F238E27FC236}">
                <a16:creationId xmlns:a16="http://schemas.microsoft.com/office/drawing/2014/main" id="{46805E9D-5F59-44D6-9AC1-AC510A440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260" y="310034"/>
            <a:ext cx="35283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解法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2:  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如上求得</a:t>
            </a:r>
          </a:p>
        </p:txBody>
      </p:sp>
      <p:graphicFrame>
        <p:nvGraphicFramePr>
          <p:cNvPr id="59" name="对象 58">
            <a:extLst>
              <a:ext uri="{FF2B5EF4-FFF2-40B4-BE49-F238E27FC236}">
                <a16:creationId xmlns:a16="http://schemas.microsoft.com/office/drawing/2014/main" id="{BED886D1-80E3-4B3A-9886-A723984F3E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4267461"/>
              </p:ext>
            </p:extLst>
          </p:nvPr>
        </p:nvGraphicFramePr>
        <p:xfrm>
          <a:off x="3792604" y="230331"/>
          <a:ext cx="1652588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60" name="Equation" r:id="rId35" imgW="1650960" imgH="685800" progId="Equation.DSMT4">
                  <p:embed/>
                </p:oleObj>
              </mc:Choice>
              <mc:Fallback>
                <p:oleObj name="Equation" r:id="rId35" imgW="1650960" imgH="685800" progId="Equation.DSMT4">
                  <p:embed/>
                  <p:pic>
                    <p:nvPicPr>
                      <p:cNvPr id="30" name="对象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2604" y="230331"/>
                        <a:ext cx="1652588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TextBox 30">
            <a:extLst>
              <a:ext uri="{FF2B5EF4-FFF2-40B4-BE49-F238E27FC236}">
                <a16:creationId xmlns:a16="http://schemas.microsoft.com/office/drawing/2014/main" id="{27817205-6CB5-41FA-93E8-7DF9AAEA1BE0}"/>
              </a:ext>
            </a:extLst>
          </p:cNvPr>
          <p:cNvSpPr txBox="1"/>
          <p:nvPr/>
        </p:nvSpPr>
        <p:spPr bwMode="auto">
          <a:xfrm>
            <a:off x="863650" y="5151338"/>
            <a:ext cx="26159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故</a:t>
            </a:r>
            <a:r>
              <a:rPr kumimoji="1" lang="en-US" altLang="zh-CN" sz="28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kumimoji="1"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的坐标为</a:t>
            </a:r>
          </a:p>
        </p:txBody>
      </p:sp>
      <p:sp>
        <p:nvSpPr>
          <p:cNvPr id="61" name="TextBox 31">
            <a:extLst>
              <a:ext uri="{FF2B5EF4-FFF2-40B4-BE49-F238E27FC236}">
                <a16:creationId xmlns:a16="http://schemas.microsoft.com/office/drawing/2014/main" id="{583D7F9C-58FA-4626-84FE-4C4AF75C53B7}"/>
              </a:ext>
            </a:extLst>
          </p:cNvPr>
          <p:cNvSpPr txBox="1"/>
          <p:nvPr/>
        </p:nvSpPr>
        <p:spPr bwMode="auto">
          <a:xfrm>
            <a:off x="1608739" y="1121516"/>
            <a:ext cx="50641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设 </a:t>
            </a:r>
            <a:r>
              <a:rPr kumimoji="1" lang="en-US" altLang="zh-CN" sz="28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kumimoji="1"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的坐标为 （</a:t>
            </a:r>
            <a:r>
              <a:rPr kumimoji="1"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zh-CN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1" lang="en-US" altLang="zh-CN" sz="28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kumimoji="1" lang="en-US" altLang="zh-CN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1" lang="en-US" altLang="zh-CN" sz="28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则</a:t>
            </a:r>
          </a:p>
        </p:txBody>
      </p:sp>
    </p:spTree>
    <p:extLst>
      <p:ext uri="{BB962C8B-B14F-4D97-AF65-F5344CB8AC3E}">
        <p14:creationId xmlns:p14="http://schemas.microsoft.com/office/powerpoint/2010/main" val="3158319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build="p" autoUpdateAnimBg="0"/>
      <p:bldP spid="60" grpId="0"/>
      <p:bldP spid="6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57200" y="14417"/>
            <a:ext cx="8229600" cy="70609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zh-CN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练习</a:t>
            </a:r>
            <a:r>
              <a:rPr lang="en-US" altLang="zh-CN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6.1.1</a:t>
            </a:r>
            <a:endParaRPr lang="zh-CN" altLang="en-US" b="1" dirty="0">
              <a:solidFill>
                <a:srgbClr val="00B05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" name="Rectangle 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9" name="TextBox 2">
            <a:extLst>
              <a:ext uri="{FF2B5EF4-FFF2-40B4-BE49-F238E27FC236}">
                <a16:creationId xmlns:a16="http://schemas.microsoft.com/office/drawing/2014/main" id="{4CEA9813-AF76-4E65-BB6A-20B82AD0A91E}"/>
              </a:ext>
            </a:extLst>
          </p:cNvPr>
          <p:cNvSpPr txBox="1"/>
          <p:nvPr/>
        </p:nvSpPr>
        <p:spPr bwMode="auto">
          <a:xfrm>
            <a:off x="457199" y="739345"/>
            <a:ext cx="162576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1.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给定点 </a:t>
            </a:r>
          </a:p>
        </p:txBody>
      </p:sp>
      <p:graphicFrame>
        <p:nvGraphicFramePr>
          <p:cNvPr id="40" name="对象 39">
            <a:extLst>
              <a:ext uri="{FF2B5EF4-FFF2-40B4-BE49-F238E27FC236}">
                <a16:creationId xmlns:a16="http://schemas.microsoft.com/office/drawing/2014/main" id="{17813439-C77D-40EB-B57A-0900BE5E95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4671536"/>
              </p:ext>
            </p:extLst>
          </p:nvPr>
        </p:nvGraphicFramePr>
        <p:xfrm>
          <a:off x="1979711" y="807280"/>
          <a:ext cx="1706562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95" name="Equation" r:id="rId3" imgW="1714320" imgH="393480" progId="Equation.DSMT4">
                  <p:embed/>
                </p:oleObj>
              </mc:Choice>
              <mc:Fallback>
                <p:oleObj name="Equation" r:id="rId3" imgW="1714320" imgH="393480" progId="Equation.DSMT4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1" y="807280"/>
                        <a:ext cx="1706562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Box 5">
            <a:extLst>
              <a:ext uri="{FF2B5EF4-FFF2-40B4-BE49-F238E27FC236}">
                <a16:creationId xmlns:a16="http://schemas.microsoft.com/office/drawing/2014/main" id="{00F1CA96-28D0-4553-82D3-3F4A0725D7FE}"/>
              </a:ext>
            </a:extLst>
          </p:cNvPr>
          <p:cNvSpPr txBox="1"/>
          <p:nvPr/>
        </p:nvSpPr>
        <p:spPr bwMode="auto">
          <a:xfrm>
            <a:off x="816753" y="1222445"/>
            <a:ext cx="4995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关于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轴的对称点为</a:t>
            </a:r>
            <a:r>
              <a:rPr kumimoji="1" lang="en-US" altLang="zh-CN" sz="2800" b="1" u="sng" dirty="0">
                <a:latin typeface="Times New Roman" pitchFamily="18" charset="0"/>
                <a:cs typeface="Times New Roman" pitchFamily="18" charset="0"/>
              </a:rPr>
              <a:t>                .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6">
            <a:extLst>
              <a:ext uri="{FF2B5EF4-FFF2-40B4-BE49-F238E27FC236}">
                <a16:creationId xmlns:a16="http://schemas.microsoft.com/office/drawing/2014/main" id="{40BF085A-E3F9-4773-AACE-8F2D05E6614A}"/>
              </a:ext>
            </a:extLst>
          </p:cNvPr>
          <p:cNvSpPr txBox="1"/>
          <p:nvPr/>
        </p:nvSpPr>
        <p:spPr bwMode="auto">
          <a:xfrm>
            <a:off x="816753" y="1785786"/>
            <a:ext cx="59041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关于</a:t>
            </a:r>
            <a:r>
              <a:rPr kumimoji="1" lang="en-US" altLang="zh-CN" sz="2800" b="1" i="1" dirty="0" err="1">
                <a:latin typeface="Times New Roman" pitchFamily="18" charset="0"/>
                <a:cs typeface="Times New Roman" pitchFamily="18" charset="0"/>
              </a:rPr>
              <a:t>xOy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平面的对称点为</a:t>
            </a:r>
            <a:r>
              <a:rPr kumimoji="1" lang="zh-CN" altLang="en-US" sz="2800" b="1" u="sng" dirty="0">
                <a:latin typeface="Times New Roman" pitchFamily="18" charset="0"/>
                <a:cs typeface="Times New Roman" pitchFamily="18" charset="0"/>
              </a:rPr>
              <a:t>                 </a:t>
            </a:r>
            <a:r>
              <a:rPr kumimoji="1" lang="en-US" altLang="zh-CN" sz="2800" b="1" u="sng" dirty="0">
                <a:latin typeface="Times New Roman" pitchFamily="18" charset="0"/>
                <a:cs typeface="Times New Roman" pitchFamily="18" charset="0"/>
              </a:rPr>
              <a:t>.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7">
            <a:extLst>
              <a:ext uri="{FF2B5EF4-FFF2-40B4-BE49-F238E27FC236}">
                <a16:creationId xmlns:a16="http://schemas.microsoft.com/office/drawing/2014/main" id="{71EEAA13-C04D-402C-B7F4-463CA4834300}"/>
              </a:ext>
            </a:extLst>
          </p:cNvPr>
          <p:cNvSpPr txBox="1"/>
          <p:nvPr/>
        </p:nvSpPr>
        <p:spPr bwMode="auto">
          <a:xfrm>
            <a:off x="3851919" y="739345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则</a:t>
            </a:r>
          </a:p>
        </p:txBody>
      </p:sp>
      <p:sp>
        <p:nvSpPr>
          <p:cNvPr id="44" name="TextBox 8">
            <a:extLst>
              <a:ext uri="{FF2B5EF4-FFF2-40B4-BE49-F238E27FC236}">
                <a16:creationId xmlns:a16="http://schemas.microsoft.com/office/drawing/2014/main" id="{04B3D1E0-B8BD-4FE5-A779-D79BEB8622CE}"/>
              </a:ext>
            </a:extLst>
          </p:cNvPr>
          <p:cNvSpPr txBox="1"/>
          <p:nvPr/>
        </p:nvSpPr>
        <p:spPr bwMode="auto">
          <a:xfrm>
            <a:off x="816753" y="2349127"/>
            <a:ext cx="52661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关于原点的对称点为</a:t>
            </a:r>
            <a:r>
              <a:rPr kumimoji="1" lang="zh-CN" altLang="en-US" sz="2800" b="1" u="sng" dirty="0">
                <a:latin typeface="Times New Roman" pitchFamily="18" charset="0"/>
                <a:cs typeface="Times New Roman" pitchFamily="18" charset="0"/>
              </a:rPr>
              <a:t>                 </a:t>
            </a:r>
            <a:r>
              <a:rPr kumimoji="1" lang="en-US" altLang="zh-CN" sz="2800" b="1" u="sng" dirty="0">
                <a:latin typeface="Times New Roman" pitchFamily="18" charset="0"/>
                <a:cs typeface="Times New Roman" pitchFamily="18" charset="0"/>
              </a:rPr>
              <a:t>.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9">
            <a:extLst>
              <a:ext uri="{FF2B5EF4-FFF2-40B4-BE49-F238E27FC236}">
                <a16:creationId xmlns:a16="http://schemas.microsoft.com/office/drawing/2014/main" id="{E3823EFB-63F2-4FB6-A99E-D8CA9EC407C5}"/>
              </a:ext>
            </a:extLst>
          </p:cNvPr>
          <p:cNvSpPr txBox="1"/>
          <p:nvPr/>
        </p:nvSpPr>
        <p:spPr bwMode="auto">
          <a:xfrm>
            <a:off x="816753" y="2912467"/>
            <a:ext cx="634340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关于点</a:t>
            </a:r>
            <a:r>
              <a:rPr kumimoji="1" lang="en-US" altLang="zh-CN" sz="28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800" dirty="0">
                <a:latin typeface="Times New Roman" pitchFamily="18" charset="0"/>
                <a:cs typeface="Times New Roman" pitchFamily="18" charset="0"/>
              </a:rPr>
              <a:t>1, 0, 1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的对称点为</a:t>
            </a:r>
            <a:r>
              <a:rPr kumimoji="1" lang="zh-CN" altLang="en-US" sz="2800" b="1" u="sng" dirty="0">
                <a:latin typeface="Times New Roman" pitchFamily="18" charset="0"/>
                <a:cs typeface="Times New Roman" pitchFamily="18" charset="0"/>
              </a:rPr>
              <a:t>                 </a:t>
            </a:r>
            <a:r>
              <a:rPr kumimoji="1" lang="en-US" altLang="zh-CN" sz="2800" b="1" u="sng" dirty="0">
                <a:latin typeface="Times New Roman" pitchFamily="18" charset="0"/>
                <a:cs typeface="Times New Roman" pitchFamily="18" charset="0"/>
              </a:rPr>
              <a:t>.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10">
            <a:extLst>
              <a:ext uri="{FF2B5EF4-FFF2-40B4-BE49-F238E27FC236}">
                <a16:creationId xmlns:a16="http://schemas.microsoft.com/office/drawing/2014/main" id="{D529121B-DC26-4C3F-B0D3-7B4FF091F65D}"/>
              </a:ext>
            </a:extLst>
          </p:cNvPr>
          <p:cNvSpPr txBox="1"/>
          <p:nvPr/>
        </p:nvSpPr>
        <p:spPr bwMode="auto">
          <a:xfrm>
            <a:off x="816272" y="3475649"/>
            <a:ext cx="1266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答案：</a:t>
            </a:r>
          </a:p>
        </p:txBody>
      </p:sp>
      <p:sp>
        <p:nvSpPr>
          <p:cNvPr id="47" name="TextBox 11">
            <a:extLst>
              <a:ext uri="{FF2B5EF4-FFF2-40B4-BE49-F238E27FC236}">
                <a16:creationId xmlns:a16="http://schemas.microsoft.com/office/drawing/2014/main" id="{8F7A42AE-FAB0-4C00-A848-E53A3C1DC54B}"/>
              </a:ext>
            </a:extLst>
          </p:cNvPr>
          <p:cNvSpPr txBox="1"/>
          <p:nvPr/>
        </p:nvSpPr>
        <p:spPr bwMode="auto">
          <a:xfrm>
            <a:off x="457199" y="3998869"/>
            <a:ext cx="8146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2.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设</a:t>
            </a:r>
          </a:p>
        </p:txBody>
      </p:sp>
      <p:graphicFrame>
        <p:nvGraphicFramePr>
          <p:cNvPr id="48" name="对象 47">
            <a:extLst>
              <a:ext uri="{FF2B5EF4-FFF2-40B4-BE49-F238E27FC236}">
                <a16:creationId xmlns:a16="http://schemas.microsoft.com/office/drawing/2014/main" id="{9354B5D7-2522-480D-8861-D549FF07CF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1660470"/>
              </p:ext>
            </p:extLst>
          </p:nvPr>
        </p:nvGraphicFramePr>
        <p:xfrm>
          <a:off x="1278742" y="4066804"/>
          <a:ext cx="17081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96" name="Equation" r:id="rId5" imgW="1714320" imgH="393480" progId="Equation.DSMT4">
                  <p:embed/>
                </p:oleObj>
              </mc:Choice>
              <mc:Fallback>
                <p:oleObj name="Equation" r:id="rId5" imgW="1714320" imgH="393480" progId="Equation.DSMT4">
                  <p:embed/>
                  <p:pic>
                    <p:nvPicPr>
                      <p:cNvPr id="14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8742" y="4066804"/>
                        <a:ext cx="1708150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>
            <a:extLst>
              <a:ext uri="{FF2B5EF4-FFF2-40B4-BE49-F238E27FC236}">
                <a16:creationId xmlns:a16="http://schemas.microsoft.com/office/drawing/2014/main" id="{9A0707F3-362D-4181-B88F-3A71E6551F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8223002"/>
              </p:ext>
            </p:extLst>
          </p:nvPr>
        </p:nvGraphicFramePr>
        <p:xfrm>
          <a:off x="3059831" y="4066804"/>
          <a:ext cx="1849437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97" name="Equation" r:id="rId7" imgW="1841400" imgH="393480" progId="Equation.DSMT4">
                  <p:embed/>
                </p:oleObj>
              </mc:Choice>
              <mc:Fallback>
                <p:oleObj name="Equation" r:id="rId7" imgW="1841400" imgH="393480" progId="Equation.DSMT4">
                  <p:embed/>
                  <p:pic>
                    <p:nvPicPr>
                      <p:cNvPr id="16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1" y="4066804"/>
                        <a:ext cx="1849437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对象 49">
            <a:extLst>
              <a:ext uri="{FF2B5EF4-FFF2-40B4-BE49-F238E27FC236}">
                <a16:creationId xmlns:a16="http://schemas.microsoft.com/office/drawing/2014/main" id="{016153E1-84B9-4D35-83FC-7748B34C1F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6341499"/>
              </p:ext>
            </p:extLst>
          </p:nvPr>
        </p:nvGraphicFramePr>
        <p:xfrm>
          <a:off x="5004048" y="4008066"/>
          <a:ext cx="24511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98" name="Equation" r:id="rId9" imgW="2450880" imgH="495000" progId="Equation.DSMT4">
                  <p:embed/>
                </p:oleObj>
              </mc:Choice>
              <mc:Fallback>
                <p:oleObj name="Equation" r:id="rId9" imgW="2450880" imgH="495000" progId="Equation.DSMT4">
                  <p:embed/>
                  <p:pic>
                    <p:nvPicPr>
                      <p:cNvPr id="18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4008066"/>
                        <a:ext cx="2451100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>
            <a:extLst>
              <a:ext uri="{FF2B5EF4-FFF2-40B4-BE49-F238E27FC236}">
                <a16:creationId xmlns:a16="http://schemas.microsoft.com/office/drawing/2014/main" id="{96ED47D6-4AC3-4195-BE31-A10903998E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8148786"/>
              </p:ext>
            </p:extLst>
          </p:nvPr>
        </p:nvGraphicFramePr>
        <p:xfrm>
          <a:off x="7596336" y="4007739"/>
          <a:ext cx="1436687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99" name="Equation" r:id="rId11" imgW="1422360" imgH="507960" progId="Equation.DSMT4">
                  <p:embed/>
                </p:oleObj>
              </mc:Choice>
              <mc:Fallback>
                <p:oleObj name="Equation" r:id="rId11" imgW="1422360" imgH="507960" progId="Equation.DSMT4">
                  <p:embed/>
                  <p:pic>
                    <p:nvPicPr>
                      <p:cNvPr id="2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336" y="4007739"/>
                        <a:ext cx="1436687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TextBox 20">
            <a:extLst>
              <a:ext uri="{FF2B5EF4-FFF2-40B4-BE49-F238E27FC236}">
                <a16:creationId xmlns:a16="http://schemas.microsoft.com/office/drawing/2014/main" id="{890EB3F6-826B-44C5-8D29-112806B52A03}"/>
              </a:ext>
            </a:extLst>
          </p:cNvPr>
          <p:cNvSpPr txBox="1"/>
          <p:nvPr/>
        </p:nvSpPr>
        <p:spPr bwMode="auto">
          <a:xfrm>
            <a:off x="816272" y="4522089"/>
            <a:ext cx="1266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答案：</a:t>
            </a:r>
          </a:p>
        </p:txBody>
      </p:sp>
      <p:sp>
        <p:nvSpPr>
          <p:cNvPr id="53" name="Text Box 24">
            <a:extLst>
              <a:ext uri="{FF2B5EF4-FFF2-40B4-BE49-F238E27FC236}">
                <a16:creationId xmlns:a16="http://schemas.microsoft.com/office/drawing/2014/main" id="{ADA243FD-54E2-46FE-89E1-336661E01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380" y="5023617"/>
            <a:ext cx="863612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3.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求与点</a:t>
            </a:r>
            <a:r>
              <a:rPr kumimoji="1" lang="en-US" altLang="zh-CN" sz="28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1,0,0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 , </a:t>
            </a:r>
            <a:r>
              <a:rPr kumimoji="1" lang="en-US" altLang="zh-CN" sz="28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0,1,0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等距离之点的轨迹方程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54" name="TextBox 23">
            <a:extLst>
              <a:ext uri="{FF2B5EF4-FFF2-40B4-BE49-F238E27FC236}">
                <a16:creationId xmlns:a16="http://schemas.microsoft.com/office/drawing/2014/main" id="{D631F19F-A030-4CB1-8E60-891B8F0AC5A9}"/>
              </a:ext>
            </a:extLst>
          </p:cNvPr>
          <p:cNvSpPr txBox="1"/>
          <p:nvPr/>
        </p:nvSpPr>
        <p:spPr bwMode="auto">
          <a:xfrm>
            <a:off x="816272" y="5546837"/>
            <a:ext cx="1266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答案：</a:t>
            </a:r>
          </a:p>
        </p:txBody>
      </p:sp>
      <p:graphicFrame>
        <p:nvGraphicFramePr>
          <p:cNvPr id="55" name="对象 54">
            <a:extLst>
              <a:ext uri="{FF2B5EF4-FFF2-40B4-BE49-F238E27FC236}">
                <a16:creationId xmlns:a16="http://schemas.microsoft.com/office/drawing/2014/main" id="{774007C0-ADB9-41AE-BBEC-154238465F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9060569"/>
              </p:ext>
            </p:extLst>
          </p:nvPr>
        </p:nvGraphicFramePr>
        <p:xfrm>
          <a:off x="2006306" y="5635555"/>
          <a:ext cx="1341437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00" name="Equation" r:id="rId13" imgW="1346040" imgH="393480" progId="Equation.DSMT4">
                  <p:embed/>
                </p:oleObj>
              </mc:Choice>
              <mc:Fallback>
                <p:oleObj name="Equation" r:id="rId13" imgW="1346040" imgH="393480" progId="Equation.DSMT4">
                  <p:embed/>
                  <p:pic>
                    <p:nvPicPr>
                      <p:cNvPr id="25" name="对象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6306" y="5635555"/>
                        <a:ext cx="1341437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对象 55">
            <a:extLst>
              <a:ext uri="{FF2B5EF4-FFF2-40B4-BE49-F238E27FC236}">
                <a16:creationId xmlns:a16="http://schemas.microsoft.com/office/drawing/2014/main" id="{17AA59C3-0A1C-42E6-B727-8D065B00B7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7081444"/>
              </p:ext>
            </p:extLst>
          </p:nvPr>
        </p:nvGraphicFramePr>
        <p:xfrm>
          <a:off x="4464050" y="1268413"/>
          <a:ext cx="1244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01" name="Equation" r:id="rId15" imgW="1244520" imgH="431640" progId="Equation.DSMT4">
                  <p:embed/>
                </p:oleObj>
              </mc:Choice>
              <mc:Fallback>
                <p:oleObj name="Equation" r:id="rId15" imgW="1244520" imgH="431640" progId="Equation.DSMT4">
                  <p:embed/>
                  <p:pic>
                    <p:nvPicPr>
                      <p:cNvPr id="27" name="对象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4050" y="1268413"/>
                        <a:ext cx="12446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对象 56">
            <a:extLst>
              <a:ext uri="{FF2B5EF4-FFF2-40B4-BE49-F238E27FC236}">
                <a16:creationId xmlns:a16="http://schemas.microsoft.com/office/drawing/2014/main" id="{AC43D1F1-47BC-4C91-B750-06032381B8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5119816"/>
              </p:ext>
            </p:extLst>
          </p:nvPr>
        </p:nvGraphicFramePr>
        <p:xfrm>
          <a:off x="5072063" y="1831975"/>
          <a:ext cx="14795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02" name="Equation" r:id="rId17" imgW="1473120" imgH="431640" progId="Equation.DSMT4">
                  <p:embed/>
                </p:oleObj>
              </mc:Choice>
              <mc:Fallback>
                <p:oleObj name="Equation" r:id="rId17" imgW="1473120" imgH="431640" progId="Equation.DSMT4">
                  <p:embed/>
                  <p:pic>
                    <p:nvPicPr>
                      <p:cNvPr id="29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063" y="1831975"/>
                        <a:ext cx="147955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对象 57">
            <a:extLst>
              <a:ext uri="{FF2B5EF4-FFF2-40B4-BE49-F238E27FC236}">
                <a16:creationId xmlns:a16="http://schemas.microsoft.com/office/drawing/2014/main" id="{87281144-6C66-477F-878F-D00EE8264C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5022672"/>
              </p:ext>
            </p:extLst>
          </p:nvPr>
        </p:nvGraphicFramePr>
        <p:xfrm>
          <a:off x="4530725" y="2395538"/>
          <a:ext cx="14811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03" name="Equation" r:id="rId19" imgW="1473120" imgH="431640" progId="Equation.DSMT4">
                  <p:embed/>
                </p:oleObj>
              </mc:Choice>
              <mc:Fallback>
                <p:oleObj name="Equation" r:id="rId19" imgW="1473120" imgH="431640" progId="Equation.DSMT4">
                  <p:embed/>
                  <p:pic>
                    <p:nvPicPr>
                      <p:cNvPr id="31" name="对象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0725" y="2395538"/>
                        <a:ext cx="1481138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对象 58">
            <a:extLst>
              <a:ext uri="{FF2B5EF4-FFF2-40B4-BE49-F238E27FC236}">
                <a16:creationId xmlns:a16="http://schemas.microsoft.com/office/drawing/2014/main" id="{46BCB490-3A41-4F52-A007-BD536D75D8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9186033"/>
              </p:ext>
            </p:extLst>
          </p:nvPr>
        </p:nvGraphicFramePr>
        <p:xfrm>
          <a:off x="5489213" y="2980005"/>
          <a:ext cx="11874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04" name="Equation" r:id="rId21" imgW="1193760" imgH="393480" progId="Equation.DSMT4">
                  <p:embed/>
                </p:oleObj>
              </mc:Choice>
              <mc:Fallback>
                <p:oleObj name="Equation" r:id="rId21" imgW="1193760" imgH="393480" progId="Equation.DSMT4">
                  <p:embed/>
                  <p:pic>
                    <p:nvPicPr>
                      <p:cNvPr id="33" name="对象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9213" y="2980005"/>
                        <a:ext cx="1187450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对象 59">
            <a:extLst>
              <a:ext uri="{FF2B5EF4-FFF2-40B4-BE49-F238E27FC236}">
                <a16:creationId xmlns:a16="http://schemas.microsoft.com/office/drawing/2014/main" id="{C2F88957-A247-4964-A586-F4620B43F0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720661"/>
              </p:ext>
            </p:extLst>
          </p:nvPr>
        </p:nvGraphicFramePr>
        <p:xfrm>
          <a:off x="6156176" y="3737259"/>
          <a:ext cx="14097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05" name="Equation" r:id="rId23" imgW="1409400" imgH="393480" progId="Equation.DSMT4">
                  <p:embed/>
                </p:oleObj>
              </mc:Choice>
              <mc:Fallback>
                <p:oleObj name="Equation" r:id="rId23" imgW="1409400" imgH="393480" progId="Equation.DSMT4">
                  <p:embed/>
                  <p:pic>
                    <p:nvPicPr>
                      <p:cNvPr id="35" name="对象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176" y="3737259"/>
                        <a:ext cx="1409700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对象 60">
            <a:extLst>
              <a:ext uri="{FF2B5EF4-FFF2-40B4-BE49-F238E27FC236}">
                <a16:creationId xmlns:a16="http://schemas.microsoft.com/office/drawing/2014/main" id="{CCEFDF52-558C-416A-93D9-4E1522AC96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2405743"/>
              </p:ext>
            </p:extLst>
          </p:nvPr>
        </p:nvGraphicFramePr>
        <p:xfrm>
          <a:off x="8343900" y="3914775"/>
          <a:ext cx="457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06" name="Equation" r:id="rId25" imgW="457200" imgH="444240" progId="Equation.DSMT4">
                  <p:embed/>
                </p:oleObj>
              </mc:Choice>
              <mc:Fallback>
                <p:oleObj name="Equation" r:id="rId25" imgW="457200" imgH="444240" progId="Equation.DSMT4">
                  <p:embed/>
                  <p:pic>
                    <p:nvPicPr>
                      <p:cNvPr id="37" name="对象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43900" y="3914775"/>
                        <a:ext cx="4572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TextBox 37">
            <a:extLst>
              <a:ext uri="{FF2B5EF4-FFF2-40B4-BE49-F238E27FC236}">
                <a16:creationId xmlns:a16="http://schemas.microsoft.com/office/drawing/2014/main" id="{0949962E-9D4D-4243-882B-EB7CCC41BBE5}"/>
              </a:ext>
            </a:extLst>
          </p:cNvPr>
          <p:cNvSpPr txBox="1"/>
          <p:nvPr/>
        </p:nvSpPr>
        <p:spPr bwMode="auto">
          <a:xfrm>
            <a:off x="3449845" y="5557738"/>
            <a:ext cx="13564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是平面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kumimoji="1" lang="zh-CN" alt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16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52" grpId="0"/>
      <p:bldP spid="54" grpId="0"/>
      <p:bldP spid="6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11560" y="188640"/>
            <a:ext cx="826963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609600" indent="-609600" eaLnBrk="0" hangingPunct="0"/>
            <a:r>
              <a:rPr lang="en-US" altLang="zh-CN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6.1.2 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向量的数量积和向量积</a:t>
            </a:r>
            <a:endParaRPr lang="zh-CN" altLang="zh-CN" sz="4400" b="1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2759" y="1503567"/>
            <a:ext cx="3657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华文琥珀" pitchFamily="2" charset="-122"/>
                <a:ea typeface="华文琥珀" pitchFamily="2" charset="-122"/>
              </a:rPr>
              <a:t>本小节内容提要：</a:t>
            </a:r>
          </a:p>
        </p:txBody>
      </p:sp>
      <p:sp>
        <p:nvSpPr>
          <p:cNvPr id="4" name="Text Box 5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894184" y="2484760"/>
            <a:ext cx="533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一．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两向量的数量积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2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894184" y="3341716"/>
            <a:ext cx="46063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二．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两向量的向量积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TextBox 2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758448" y="4199247"/>
            <a:ext cx="46063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baseline="30000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*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三</a:t>
            </a:r>
            <a:r>
              <a:rPr lang="zh-CN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．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向量的混合积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 Box 5"/>
          <p:cNvSpPr txBox="1">
            <a:spLocks noChangeArrowheads="1"/>
          </p:cNvSpPr>
          <p:nvPr/>
        </p:nvSpPr>
        <p:spPr bwMode="auto">
          <a:xfrm>
            <a:off x="899592" y="188640"/>
            <a:ext cx="533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一．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两向量的数量积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68" name="Group 2">
            <a:extLst>
              <a:ext uri="{FF2B5EF4-FFF2-40B4-BE49-F238E27FC236}">
                <a16:creationId xmlns:a16="http://schemas.microsoft.com/office/drawing/2014/main" id="{99BA939E-F7D2-4A50-9243-2134DAFD5801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2819400"/>
            <a:ext cx="609600" cy="908050"/>
            <a:chOff x="3600" y="2448"/>
            <a:chExt cx="384" cy="572"/>
          </a:xfrm>
        </p:grpSpPr>
        <p:sp>
          <p:nvSpPr>
            <p:cNvPr id="69" name="Rectangle 3">
              <a:extLst>
                <a:ext uri="{FF2B5EF4-FFF2-40B4-BE49-F238E27FC236}">
                  <a16:creationId xmlns:a16="http://schemas.microsoft.com/office/drawing/2014/main" id="{82920A44-0BD2-4879-9BCF-B845B8011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448"/>
              <a:ext cx="384" cy="288"/>
            </a:xfrm>
            <a:prstGeom prst="rect">
              <a:avLst/>
            </a:prstGeom>
            <a:solidFill>
              <a:srgbClr val="6666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" name="Line 4">
              <a:extLst>
                <a:ext uri="{FF2B5EF4-FFF2-40B4-BE49-F238E27FC236}">
                  <a16:creationId xmlns:a16="http://schemas.microsoft.com/office/drawing/2014/main" id="{5C0A22C7-233A-425A-858A-7F0681ED63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688"/>
              <a:ext cx="0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71" name="Object 5">
              <a:extLst>
                <a:ext uri="{FF2B5EF4-FFF2-40B4-BE49-F238E27FC236}">
                  <a16:creationId xmlns:a16="http://schemas.microsoft.com/office/drawing/2014/main" id="{D66D71FC-B9E4-4324-B375-B37AE5D4BE5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37138463"/>
                </p:ext>
              </p:extLst>
            </p:nvPr>
          </p:nvGraphicFramePr>
          <p:xfrm>
            <a:off x="3678" y="2748"/>
            <a:ext cx="30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101" name="Equation" r:id="rId3" imgW="482400" imgH="431640" progId="Equation.DSMT4">
                    <p:embed/>
                  </p:oleObj>
                </mc:Choice>
                <mc:Fallback>
                  <p:oleObj name="Equation" r:id="rId3" imgW="482400" imgH="431640" progId="Equation.DSMT4">
                    <p:embed/>
                    <p:pic>
                      <p:nvPicPr>
                        <p:cNvPr id="5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8" y="2748"/>
                          <a:ext cx="30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2" name="Text Box 7">
            <a:extLst>
              <a:ext uri="{FF2B5EF4-FFF2-40B4-BE49-F238E27FC236}">
                <a16:creationId xmlns:a16="http://schemas.microsoft.com/office/drawing/2014/main" id="{4A1ECFDC-3DC7-47B9-A28F-4F3B405E5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5025" y="905530"/>
            <a:ext cx="26082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沿与力夹角为</a:t>
            </a:r>
          </a:p>
        </p:txBody>
      </p:sp>
      <p:graphicFrame>
        <p:nvGraphicFramePr>
          <p:cNvPr id="73" name="Object 8">
            <a:extLst>
              <a:ext uri="{FF2B5EF4-FFF2-40B4-BE49-F238E27FC236}">
                <a16:creationId xmlns:a16="http://schemas.microsoft.com/office/drawing/2014/main" id="{4BFB1242-ECCB-4007-97EB-B18AE7D779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0224738"/>
              </p:ext>
            </p:extLst>
          </p:nvPr>
        </p:nvGraphicFramePr>
        <p:xfrm>
          <a:off x="8153400" y="1024157"/>
          <a:ext cx="241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02" name="Equation" r:id="rId5" imgW="241200" imgH="393480" progId="Equation.DSMT4">
                  <p:embed/>
                </p:oleObj>
              </mc:Choice>
              <mc:Fallback>
                <p:oleObj name="Equation" r:id="rId5" imgW="241200" imgH="393480" progId="Equation.DSMT4">
                  <p:embed/>
                  <p:pic>
                    <p:nvPicPr>
                      <p:cNvPr id="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3400" y="1024157"/>
                        <a:ext cx="241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Text Box 9">
            <a:extLst>
              <a:ext uri="{FF2B5EF4-FFF2-40B4-BE49-F238E27FC236}">
                <a16:creationId xmlns:a16="http://schemas.microsoft.com/office/drawing/2014/main" id="{282F08E2-20B7-47E4-AA89-0E4F08C27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7" y="1538288"/>
            <a:ext cx="22240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的直线移动</a:t>
            </a:r>
            <a:r>
              <a:rPr kumimoji="1" lang="en-US" altLang="zh-CN" sz="2800" b="1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,</a:t>
            </a:r>
          </a:p>
        </p:txBody>
      </p:sp>
      <p:sp>
        <p:nvSpPr>
          <p:cNvPr id="75" name="Line 10">
            <a:extLst>
              <a:ext uri="{FF2B5EF4-FFF2-40B4-BE49-F238E27FC236}">
                <a16:creationId xmlns:a16="http://schemas.microsoft.com/office/drawing/2014/main" id="{B83169A8-B4E8-4CA3-8B9E-24BFC0C473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2438400"/>
            <a:ext cx="9906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Line 11">
            <a:extLst>
              <a:ext uri="{FF2B5EF4-FFF2-40B4-BE49-F238E27FC236}">
                <a16:creationId xmlns:a16="http://schemas.microsoft.com/office/drawing/2014/main" id="{9C9E5671-B6CF-4867-994C-2107D0D9C34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276600"/>
            <a:ext cx="2286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Arc 12">
            <a:extLst>
              <a:ext uri="{FF2B5EF4-FFF2-40B4-BE49-F238E27FC236}">
                <a16:creationId xmlns:a16="http://schemas.microsoft.com/office/drawing/2014/main" id="{F62CCB1C-0975-457A-954B-57ACBC41AAEE}"/>
              </a:ext>
            </a:extLst>
          </p:cNvPr>
          <p:cNvSpPr>
            <a:spLocks/>
          </p:cNvSpPr>
          <p:nvPr/>
        </p:nvSpPr>
        <p:spPr bwMode="auto">
          <a:xfrm>
            <a:off x="5867400" y="2822575"/>
            <a:ext cx="730250" cy="454025"/>
          </a:xfrm>
          <a:custGeom>
            <a:avLst/>
            <a:gdLst>
              <a:gd name="G0" fmla="+- 0 0 0"/>
              <a:gd name="G1" fmla="+- 13462 0 0"/>
              <a:gd name="G2" fmla="+- 21600 0 0"/>
              <a:gd name="T0" fmla="*/ 16892 w 21600"/>
              <a:gd name="T1" fmla="*/ 0 h 13462"/>
              <a:gd name="T2" fmla="*/ 21600 w 21600"/>
              <a:gd name="T3" fmla="*/ 13462 h 13462"/>
              <a:gd name="T4" fmla="*/ 0 w 21600"/>
              <a:gd name="T5" fmla="*/ 13462 h 13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3462" fill="none" extrusionOk="0">
                <a:moveTo>
                  <a:pt x="16891" y="0"/>
                </a:moveTo>
                <a:cubicBezTo>
                  <a:pt x="19940" y="3824"/>
                  <a:pt x="21600" y="8571"/>
                  <a:pt x="21600" y="13462"/>
                </a:cubicBezTo>
              </a:path>
              <a:path w="21600" h="13462" stroke="0" extrusionOk="0">
                <a:moveTo>
                  <a:pt x="16891" y="0"/>
                </a:moveTo>
                <a:cubicBezTo>
                  <a:pt x="19940" y="3824"/>
                  <a:pt x="21600" y="8571"/>
                  <a:pt x="21600" y="13462"/>
                </a:cubicBezTo>
                <a:lnTo>
                  <a:pt x="0" y="13462"/>
                </a:lnTo>
                <a:close/>
              </a:path>
            </a:pathLst>
          </a:cu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8" name="Object 13">
            <a:extLst>
              <a:ext uri="{FF2B5EF4-FFF2-40B4-BE49-F238E27FC236}">
                <a16:creationId xmlns:a16="http://schemas.microsoft.com/office/drawing/2014/main" id="{D1E9FB58-AE8A-4FFE-8A63-E2809EFC3C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6346225"/>
              </p:ext>
            </p:extLst>
          </p:nvPr>
        </p:nvGraphicFramePr>
        <p:xfrm>
          <a:off x="6681788" y="2882900"/>
          <a:ext cx="228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03" name="Equation" r:id="rId7" imgW="228600" imgH="317160" progId="Equation.DSMT4">
                  <p:embed/>
                </p:oleObj>
              </mc:Choice>
              <mc:Fallback>
                <p:oleObj name="Equation" r:id="rId7" imgW="228600" imgH="317160" progId="Equation.DSMT4">
                  <p:embed/>
                  <p:pic>
                    <p:nvPicPr>
                      <p:cNvPr id="12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1788" y="2882900"/>
                        <a:ext cx="2286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Object 14">
            <a:extLst>
              <a:ext uri="{FF2B5EF4-FFF2-40B4-BE49-F238E27FC236}">
                <a16:creationId xmlns:a16="http://schemas.microsoft.com/office/drawing/2014/main" id="{F1E21030-4C7B-452D-A5B7-442B6F914F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3769337"/>
              </p:ext>
            </p:extLst>
          </p:nvPr>
        </p:nvGraphicFramePr>
        <p:xfrm>
          <a:off x="1817688" y="2292350"/>
          <a:ext cx="635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04" name="Equation" r:id="rId9" imgW="634680" imgH="304560" progId="Equation.DSMT4">
                  <p:embed/>
                </p:oleObj>
              </mc:Choice>
              <mc:Fallback>
                <p:oleObj name="Equation" r:id="rId9" imgW="634680" imgH="304560" progId="Equation.DSMT4">
                  <p:embed/>
                  <p:pic>
                    <p:nvPicPr>
                      <p:cNvPr id="13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7688" y="2292350"/>
                        <a:ext cx="6350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" name="Text Box 15">
            <a:extLst>
              <a:ext uri="{FF2B5EF4-FFF2-40B4-BE49-F238E27FC236}">
                <a16:creationId xmlns:a16="http://schemas.microsoft.com/office/drawing/2014/main" id="{88415FD3-3687-4358-8111-4634CF2678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7" y="2743200"/>
            <a:ext cx="46497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．数量积的定义和性质</a:t>
            </a:r>
          </a:p>
        </p:txBody>
      </p:sp>
      <p:sp>
        <p:nvSpPr>
          <p:cNvPr id="81" name="Text Box 16">
            <a:extLst>
              <a:ext uri="{FF2B5EF4-FFF2-40B4-BE49-F238E27FC236}">
                <a16:creationId xmlns:a16="http://schemas.microsoft.com/office/drawing/2014/main" id="{1EF7A772-72E0-4849-A10A-D7E96C787F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409" y="3359688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+mn-ea"/>
                <a:cs typeface="Times New Roman" pitchFamily="18" charset="0"/>
              </a:rPr>
              <a:t>设向量</a:t>
            </a:r>
          </a:p>
        </p:txBody>
      </p:sp>
      <p:sp>
        <p:nvSpPr>
          <p:cNvPr id="82" name="Text Box 17">
            <a:extLst>
              <a:ext uri="{FF2B5EF4-FFF2-40B4-BE49-F238E27FC236}">
                <a16:creationId xmlns:a16="http://schemas.microsoft.com/office/drawing/2014/main" id="{BD7ED6F8-6887-4A67-B9A9-7135CB5CA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5209" y="3359688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+mn-ea"/>
                <a:cs typeface="Times New Roman" pitchFamily="18" charset="0"/>
              </a:rPr>
              <a:t>的夹角为</a:t>
            </a:r>
            <a:r>
              <a:rPr kumimoji="1" lang="zh-CN" altLang="en-US" sz="2800" b="1" i="1" dirty="0">
                <a:latin typeface="+mn-ea"/>
                <a:cs typeface="Times New Roman" pitchFamily="18" charset="0"/>
                <a:sym typeface="Symbol" pitchFamily="18" charset="2"/>
              </a:rPr>
              <a:t> </a:t>
            </a:r>
            <a:r>
              <a:rPr kumimoji="1" lang="en-US" altLang="zh-CN" sz="2800" b="1" i="1" dirty="0">
                <a:latin typeface="+mn-ea"/>
                <a:cs typeface="Times New Roman" pitchFamily="18" charset="0"/>
                <a:sym typeface="Symbol" pitchFamily="18" charset="2"/>
              </a:rPr>
              <a:t>,</a:t>
            </a:r>
            <a:endParaRPr kumimoji="1" lang="en-US" altLang="zh-CN" sz="2800" b="1" i="1" dirty="0">
              <a:latin typeface="+mn-ea"/>
              <a:cs typeface="Times New Roman" pitchFamily="18" charset="0"/>
            </a:endParaRPr>
          </a:p>
        </p:txBody>
      </p:sp>
      <p:sp>
        <p:nvSpPr>
          <p:cNvPr id="83" name="Text Box 18">
            <a:extLst>
              <a:ext uri="{FF2B5EF4-FFF2-40B4-BE49-F238E27FC236}">
                <a16:creationId xmlns:a16="http://schemas.microsoft.com/office/drawing/2014/main" id="{B86ABEC2-4E95-4E92-A80A-7360090C0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8941" y="3359688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+mn-ea"/>
                <a:cs typeface="Times New Roman" pitchFamily="18" charset="0"/>
              </a:rPr>
              <a:t>称</a:t>
            </a:r>
          </a:p>
        </p:txBody>
      </p:sp>
      <p:grpSp>
        <p:nvGrpSpPr>
          <p:cNvPr id="84" name="Group 19">
            <a:extLst>
              <a:ext uri="{FF2B5EF4-FFF2-40B4-BE49-F238E27FC236}">
                <a16:creationId xmlns:a16="http://schemas.microsoft.com/office/drawing/2014/main" id="{F02FB128-F42E-4665-B579-E2BF3AD937D0}"/>
              </a:ext>
            </a:extLst>
          </p:cNvPr>
          <p:cNvGrpSpPr>
            <a:grpSpLocks/>
          </p:cNvGrpSpPr>
          <p:nvPr/>
        </p:nvGrpSpPr>
        <p:grpSpPr bwMode="auto">
          <a:xfrm>
            <a:off x="3554809" y="3867688"/>
            <a:ext cx="1295400" cy="609600"/>
            <a:chOff x="2496" y="576"/>
            <a:chExt cx="816" cy="384"/>
          </a:xfrm>
        </p:grpSpPr>
        <p:sp>
          <p:nvSpPr>
            <p:cNvPr id="85" name="Text Box 20">
              <a:extLst>
                <a:ext uri="{FF2B5EF4-FFF2-40B4-BE49-F238E27FC236}">
                  <a16:creationId xmlns:a16="http://schemas.microsoft.com/office/drawing/2014/main" id="{FDAD5151-5A9F-44C3-B114-54EB5BC837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576"/>
              <a:ext cx="81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 dirty="0">
                  <a:solidFill>
                    <a:schemeClr val="accent2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zh-CN" altLang="en-US" sz="2800" b="1" dirty="0">
                  <a:solidFill>
                    <a:schemeClr val="accent2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记作</a:t>
              </a:r>
            </a:p>
          </p:txBody>
        </p:sp>
        <p:sp>
          <p:nvSpPr>
            <p:cNvPr id="86" name="Line 21">
              <a:extLst>
                <a:ext uri="{FF2B5EF4-FFF2-40B4-BE49-F238E27FC236}">
                  <a16:creationId xmlns:a16="http://schemas.microsoft.com/office/drawing/2014/main" id="{F1C2DA9E-0C47-4717-9925-5C304E77CC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91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7" name="Line 22">
              <a:extLst>
                <a:ext uri="{FF2B5EF4-FFF2-40B4-BE49-F238E27FC236}">
                  <a16:creationId xmlns:a16="http://schemas.microsoft.com/office/drawing/2014/main" id="{39AEC8D6-F288-4BD4-949C-2737D6FB70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96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88" name="Text Box 23">
            <a:extLst>
              <a:ext uri="{FF2B5EF4-FFF2-40B4-BE49-F238E27FC236}">
                <a16:creationId xmlns:a16="http://schemas.microsoft.com/office/drawing/2014/main" id="{DC8BF451-FABE-4289-B0EF-EA1842964B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2209" y="4807488"/>
            <a:ext cx="1393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数量积</a:t>
            </a:r>
            <a:endParaRPr kumimoji="1" lang="zh-CN" altLang="en-US" sz="2800" b="1" dirty="0"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89" name="Text Box 24">
            <a:extLst>
              <a:ext uri="{FF2B5EF4-FFF2-40B4-BE49-F238E27FC236}">
                <a16:creationId xmlns:a16="http://schemas.microsoft.com/office/drawing/2014/main" id="{54C7B513-EE5E-44F7-B300-D1D3F906D8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2874" y="4797803"/>
            <a:ext cx="297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(</a:t>
            </a:r>
            <a:r>
              <a:rPr kumimoji="1"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点积，内积</a:t>
            </a:r>
            <a:r>
              <a:rPr kumimoji="1"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) .</a:t>
            </a:r>
          </a:p>
        </p:txBody>
      </p:sp>
      <p:sp>
        <p:nvSpPr>
          <p:cNvPr id="90" name="Rectangle 25">
            <a:extLst>
              <a:ext uri="{FF2B5EF4-FFF2-40B4-BE49-F238E27FC236}">
                <a16:creationId xmlns:a16="http://schemas.microsoft.com/office/drawing/2014/main" id="{19C0F279-6347-4FB3-8637-83D53478D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038600"/>
            <a:ext cx="1600200" cy="609600"/>
          </a:xfrm>
          <a:prstGeom prst="rect">
            <a:avLst/>
          </a:prstGeom>
          <a:solidFill>
            <a:srgbClr val="003399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91" name="Group 26">
            <a:extLst>
              <a:ext uri="{FF2B5EF4-FFF2-40B4-BE49-F238E27FC236}">
                <a16:creationId xmlns:a16="http://schemas.microsoft.com/office/drawing/2014/main" id="{72353F11-D018-4C29-AB99-49368FD75AD4}"/>
              </a:ext>
            </a:extLst>
          </p:cNvPr>
          <p:cNvGrpSpPr>
            <a:grpSpLocks/>
          </p:cNvGrpSpPr>
          <p:nvPr/>
        </p:nvGrpSpPr>
        <p:grpSpPr bwMode="auto">
          <a:xfrm>
            <a:off x="608039" y="925268"/>
            <a:ext cx="5516563" cy="523875"/>
            <a:chOff x="340" y="768"/>
            <a:chExt cx="3475" cy="330"/>
          </a:xfrm>
        </p:grpSpPr>
        <p:sp>
          <p:nvSpPr>
            <p:cNvPr id="92" name="Text Box 27">
              <a:extLst>
                <a:ext uri="{FF2B5EF4-FFF2-40B4-BE49-F238E27FC236}">
                  <a16:creationId xmlns:a16="http://schemas.microsoft.com/office/drawing/2014/main" id="{2418F39F-EC0A-4351-B0F4-41CE4014AE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" y="768"/>
              <a:ext cx="347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 dirty="0">
                  <a:solidFill>
                    <a:schemeClr val="tx2"/>
                  </a:solidFill>
                  <a:highlight>
                    <a:srgbClr val="FFFF00"/>
                  </a:highlight>
                  <a:latin typeface="宋体" panose="02010600030101010101" pitchFamily="2" charset="-122"/>
                  <a:ea typeface="宋体" panose="02010600030101010101" pitchFamily="2" charset="-122"/>
                  <a:cs typeface="Times New Roman" pitchFamily="18" charset="0"/>
                </a:rPr>
                <a:t>引例</a:t>
              </a:r>
              <a:r>
                <a:rPr kumimoji="1" lang="en-US" altLang="zh-CN" sz="2800" b="1" dirty="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itchFamily="18" charset="0"/>
                </a:rPr>
                <a:t>.</a:t>
              </a:r>
              <a:r>
                <a:rPr kumimoji="1" lang="en-US" altLang="zh-CN" sz="2800" b="1" dirty="0">
                  <a:latin typeface="宋体" panose="02010600030101010101" pitchFamily="2" charset="-122"/>
                  <a:ea typeface="宋体" panose="02010600030101010101" pitchFamily="2" charset="-122"/>
                  <a:cs typeface="Times New Roman" pitchFamily="18" charset="0"/>
                </a:rPr>
                <a:t> </a:t>
              </a:r>
              <a:r>
                <a:rPr kumimoji="1"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  <a:cs typeface="Times New Roman" pitchFamily="18" charset="0"/>
                </a:rPr>
                <a:t>设一物体在常力 </a:t>
              </a:r>
              <a:r>
                <a:rPr kumimoji="1" lang="en-US" altLang="zh-CN" sz="2800" b="1" i="1" dirty="0">
                  <a:latin typeface="宋体" panose="02010600030101010101" pitchFamily="2" charset="-122"/>
                  <a:ea typeface="宋体" panose="02010600030101010101" pitchFamily="2" charset="-122"/>
                  <a:cs typeface="Times New Roman" pitchFamily="18" charset="0"/>
                </a:rPr>
                <a:t>F </a:t>
              </a:r>
              <a:r>
                <a:rPr kumimoji="1"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  <a:cs typeface="Times New Roman" pitchFamily="18" charset="0"/>
                </a:rPr>
                <a:t>作用下</a:t>
              </a:r>
              <a:r>
                <a:rPr kumimoji="1" lang="en-US" altLang="zh-CN" sz="2800" b="1" dirty="0">
                  <a:latin typeface="宋体" panose="02010600030101010101" pitchFamily="2" charset="-122"/>
                  <a:ea typeface="宋体" panose="02010600030101010101" pitchFamily="2" charset="-122"/>
                  <a:cs typeface="Times New Roman" pitchFamily="18" charset="0"/>
                </a:rPr>
                <a:t>, </a:t>
              </a:r>
            </a:p>
          </p:txBody>
        </p:sp>
        <p:sp>
          <p:nvSpPr>
            <p:cNvPr id="93" name="Line 28">
              <a:extLst>
                <a:ext uri="{FF2B5EF4-FFF2-40B4-BE49-F238E27FC236}">
                  <a16:creationId xmlns:a16="http://schemas.microsoft.com/office/drawing/2014/main" id="{EB3E77DA-6E2C-4916-ACBB-59D1FB2ED8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1" y="845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94" name="Group 29">
            <a:extLst>
              <a:ext uri="{FF2B5EF4-FFF2-40B4-BE49-F238E27FC236}">
                <a16:creationId xmlns:a16="http://schemas.microsoft.com/office/drawing/2014/main" id="{16059777-9F87-4F99-9040-70D37F5D470D}"/>
              </a:ext>
            </a:extLst>
          </p:cNvPr>
          <p:cNvGrpSpPr>
            <a:grpSpLocks/>
          </p:cNvGrpSpPr>
          <p:nvPr/>
        </p:nvGrpSpPr>
        <p:grpSpPr bwMode="auto">
          <a:xfrm>
            <a:off x="7080239" y="2247900"/>
            <a:ext cx="317499" cy="381000"/>
            <a:chOff x="4412" y="2088"/>
            <a:chExt cx="200" cy="240"/>
          </a:xfrm>
        </p:grpSpPr>
        <p:graphicFrame>
          <p:nvGraphicFramePr>
            <p:cNvPr id="95" name="Object 30">
              <a:extLst>
                <a:ext uri="{FF2B5EF4-FFF2-40B4-BE49-F238E27FC236}">
                  <a16:creationId xmlns:a16="http://schemas.microsoft.com/office/drawing/2014/main" id="{F9A9F383-59C2-4C34-A801-2D25D11BA47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90696885"/>
                </p:ext>
              </p:extLst>
            </p:nvPr>
          </p:nvGraphicFramePr>
          <p:xfrm>
            <a:off x="4412" y="2088"/>
            <a:ext cx="20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105" name="Equation" r:id="rId11" imgW="317160" imgH="380880" progId="Equation.DSMT4">
                    <p:embed/>
                  </p:oleObj>
                </mc:Choice>
                <mc:Fallback>
                  <p:oleObj name="Equation" r:id="rId11" imgW="317160" imgH="380880" progId="Equation.DSMT4">
                    <p:embed/>
                    <p:pic>
                      <p:nvPicPr>
                        <p:cNvPr id="29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2" y="2088"/>
                          <a:ext cx="20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6" name="Line 31">
              <a:extLst>
                <a:ext uri="{FF2B5EF4-FFF2-40B4-BE49-F238E27FC236}">
                  <a16:creationId xmlns:a16="http://schemas.microsoft.com/office/drawing/2014/main" id="{7EC1CA7F-DBF6-4F9E-81AA-6123AC31AC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209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97" name="Group 32">
            <a:extLst>
              <a:ext uri="{FF2B5EF4-FFF2-40B4-BE49-F238E27FC236}">
                <a16:creationId xmlns:a16="http://schemas.microsoft.com/office/drawing/2014/main" id="{6A4C12AA-4F6E-4E34-864C-552D165220BE}"/>
              </a:ext>
            </a:extLst>
          </p:cNvPr>
          <p:cNvGrpSpPr>
            <a:grpSpLocks/>
          </p:cNvGrpSpPr>
          <p:nvPr/>
        </p:nvGrpSpPr>
        <p:grpSpPr bwMode="auto">
          <a:xfrm>
            <a:off x="2344738" y="1538290"/>
            <a:ext cx="1998663" cy="523875"/>
            <a:chOff x="1440" y="1161"/>
            <a:chExt cx="1259" cy="330"/>
          </a:xfrm>
        </p:grpSpPr>
        <p:sp>
          <p:nvSpPr>
            <p:cNvPr id="98" name="Text Box 33">
              <a:extLst>
                <a:ext uri="{FF2B5EF4-FFF2-40B4-BE49-F238E27FC236}">
                  <a16:creationId xmlns:a16="http://schemas.microsoft.com/office/drawing/2014/main" id="{A5E0FCAF-EEF1-4058-8BD9-E1D6792495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161"/>
              <a:ext cx="125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  <a:cs typeface="Times New Roman" pitchFamily="18" charset="0"/>
                </a:rPr>
                <a:t>位移为 </a:t>
              </a:r>
              <a:r>
                <a:rPr kumimoji="1" lang="en-US" altLang="zh-CN" sz="2800" b="1" i="1" dirty="0">
                  <a:latin typeface="宋体" panose="02010600030101010101" pitchFamily="2" charset="-122"/>
                  <a:ea typeface="宋体" panose="02010600030101010101" pitchFamily="2" charset="-122"/>
                  <a:cs typeface="Times New Roman" pitchFamily="18" charset="0"/>
                </a:rPr>
                <a:t>s</a:t>
              </a:r>
              <a:r>
                <a:rPr kumimoji="1" lang="en-US" altLang="zh-CN" sz="2800" b="1" dirty="0">
                  <a:latin typeface="宋体" panose="02010600030101010101" pitchFamily="2" charset="-122"/>
                  <a:ea typeface="宋体" panose="02010600030101010101" pitchFamily="2" charset="-122"/>
                  <a:cs typeface="Times New Roman" pitchFamily="18" charset="0"/>
                </a:rPr>
                <a:t> ,</a:t>
              </a:r>
            </a:p>
          </p:txBody>
        </p:sp>
        <p:sp>
          <p:nvSpPr>
            <p:cNvPr id="99" name="Line 34">
              <a:extLst>
                <a:ext uri="{FF2B5EF4-FFF2-40B4-BE49-F238E27FC236}">
                  <a16:creationId xmlns:a16="http://schemas.microsoft.com/office/drawing/2014/main" id="{DB1D9BDF-A331-49C3-9EEE-10CE46303C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9" y="1263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100" name="Group 35">
            <a:extLst>
              <a:ext uri="{FF2B5EF4-FFF2-40B4-BE49-F238E27FC236}">
                <a16:creationId xmlns:a16="http://schemas.microsoft.com/office/drawing/2014/main" id="{5EAE86B3-060E-492E-B1B0-0816517EA1BD}"/>
              </a:ext>
            </a:extLst>
          </p:cNvPr>
          <p:cNvGrpSpPr>
            <a:grpSpLocks/>
          </p:cNvGrpSpPr>
          <p:nvPr/>
        </p:nvGrpSpPr>
        <p:grpSpPr bwMode="auto">
          <a:xfrm>
            <a:off x="4021137" y="1524000"/>
            <a:ext cx="3048000" cy="519113"/>
            <a:chOff x="2496" y="1152"/>
            <a:chExt cx="1920" cy="327"/>
          </a:xfrm>
        </p:grpSpPr>
        <p:sp>
          <p:nvSpPr>
            <p:cNvPr id="101" name="Text Box 36">
              <a:extLst>
                <a:ext uri="{FF2B5EF4-FFF2-40B4-BE49-F238E27FC236}">
                  <a16:creationId xmlns:a16="http://schemas.microsoft.com/office/drawing/2014/main" id="{C5BDFCD3-1198-43D4-A6CF-C261608E7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152"/>
              <a:ext cx="19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latin typeface="宋体" panose="02010600030101010101" pitchFamily="2" charset="-122"/>
                  <a:ea typeface="宋体" panose="02010600030101010101" pitchFamily="2" charset="-122"/>
                  <a:cs typeface="Times New Roman" pitchFamily="18" charset="0"/>
                </a:rPr>
                <a:t>则力</a:t>
              </a:r>
              <a:r>
                <a:rPr kumimoji="1" lang="en-US" altLang="zh-CN" sz="2800" b="1" i="1">
                  <a:latin typeface="宋体" panose="02010600030101010101" pitchFamily="2" charset="-122"/>
                  <a:ea typeface="宋体" panose="02010600030101010101" pitchFamily="2" charset="-122"/>
                  <a:cs typeface="Times New Roman" pitchFamily="18" charset="0"/>
                </a:rPr>
                <a:t>F</a:t>
              </a:r>
              <a:r>
                <a:rPr kumimoji="1" lang="en-US" altLang="zh-CN" sz="2800" b="1">
                  <a:latin typeface="宋体" panose="02010600030101010101" pitchFamily="2" charset="-122"/>
                  <a:ea typeface="宋体" panose="02010600030101010101" pitchFamily="2" charset="-122"/>
                  <a:cs typeface="Times New Roman" pitchFamily="18" charset="0"/>
                </a:rPr>
                <a:t> </a:t>
              </a:r>
              <a:r>
                <a:rPr kumimoji="1" lang="zh-CN" altLang="en-US" sz="2800" b="1">
                  <a:latin typeface="宋体" panose="02010600030101010101" pitchFamily="2" charset="-122"/>
                  <a:ea typeface="宋体" panose="02010600030101010101" pitchFamily="2" charset="-122"/>
                  <a:cs typeface="Times New Roman" pitchFamily="18" charset="0"/>
                </a:rPr>
                <a:t>所做的功为</a:t>
              </a:r>
            </a:p>
          </p:txBody>
        </p:sp>
        <p:sp>
          <p:nvSpPr>
            <p:cNvPr id="102" name="Line 37">
              <a:extLst>
                <a:ext uri="{FF2B5EF4-FFF2-40B4-BE49-F238E27FC236}">
                  <a16:creationId xmlns:a16="http://schemas.microsoft.com/office/drawing/2014/main" id="{93D37010-C1D5-4898-967C-465AFB845E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3" y="120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103" name="Group 38">
            <a:extLst>
              <a:ext uri="{FF2B5EF4-FFF2-40B4-BE49-F238E27FC236}">
                <a16:creationId xmlns:a16="http://schemas.microsoft.com/office/drawing/2014/main" id="{25BFE59B-3785-4B5B-B28C-0BABFE8ADB7B}"/>
              </a:ext>
            </a:extLst>
          </p:cNvPr>
          <p:cNvGrpSpPr>
            <a:grpSpLocks/>
          </p:cNvGrpSpPr>
          <p:nvPr/>
        </p:nvGrpSpPr>
        <p:grpSpPr bwMode="auto">
          <a:xfrm>
            <a:off x="2616829" y="2195513"/>
            <a:ext cx="1663700" cy="482600"/>
            <a:chOff x="1601" y="1573"/>
            <a:chExt cx="1048" cy="304"/>
          </a:xfrm>
        </p:grpSpPr>
        <p:graphicFrame>
          <p:nvGraphicFramePr>
            <p:cNvPr id="104" name="Object 39">
              <a:extLst>
                <a:ext uri="{FF2B5EF4-FFF2-40B4-BE49-F238E27FC236}">
                  <a16:creationId xmlns:a16="http://schemas.microsoft.com/office/drawing/2014/main" id="{F171CBFD-AE77-494E-8F63-D10A3CD2CEA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07654535"/>
                </p:ext>
              </p:extLst>
            </p:nvPr>
          </p:nvGraphicFramePr>
          <p:xfrm>
            <a:off x="1601" y="1573"/>
            <a:ext cx="1048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106" name="Equation" r:id="rId13" imgW="1663560" imgH="482400" progId="Equation.DSMT4">
                    <p:embed/>
                  </p:oleObj>
                </mc:Choice>
                <mc:Fallback>
                  <p:oleObj name="Equation" r:id="rId13" imgW="1663560" imgH="482400" progId="Equation.DSMT4">
                    <p:embed/>
                    <p:pic>
                      <p:nvPicPr>
                        <p:cNvPr id="38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1" y="1573"/>
                          <a:ext cx="1048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5" name="Line 40">
              <a:extLst>
                <a:ext uri="{FF2B5EF4-FFF2-40B4-BE49-F238E27FC236}">
                  <a16:creationId xmlns:a16="http://schemas.microsoft.com/office/drawing/2014/main" id="{7852DBCF-F360-40F3-9E41-2A225AB983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7" y="1606"/>
              <a:ext cx="14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06" name="Group 41">
            <a:extLst>
              <a:ext uri="{FF2B5EF4-FFF2-40B4-BE49-F238E27FC236}">
                <a16:creationId xmlns:a16="http://schemas.microsoft.com/office/drawing/2014/main" id="{84A2F7EB-7632-4773-8169-041748C09E3F}"/>
              </a:ext>
            </a:extLst>
          </p:cNvPr>
          <p:cNvGrpSpPr>
            <a:grpSpLocks/>
          </p:cNvGrpSpPr>
          <p:nvPr/>
        </p:nvGrpSpPr>
        <p:grpSpPr bwMode="auto">
          <a:xfrm>
            <a:off x="6688137" y="4191000"/>
            <a:ext cx="1389063" cy="457200"/>
            <a:chOff x="4165" y="3312"/>
            <a:chExt cx="875" cy="288"/>
          </a:xfrm>
        </p:grpSpPr>
        <p:graphicFrame>
          <p:nvGraphicFramePr>
            <p:cNvPr id="107" name="Object 42">
              <a:extLst>
                <a:ext uri="{FF2B5EF4-FFF2-40B4-BE49-F238E27FC236}">
                  <a16:creationId xmlns:a16="http://schemas.microsoft.com/office/drawing/2014/main" id="{70EDA0D9-DAE9-4D09-86FD-5885B03668E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65" y="3351"/>
            <a:ext cx="875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107" name="Equation" r:id="rId15" imgW="1384200" imgH="393480" progId="Equation.3">
                    <p:embed/>
                  </p:oleObj>
                </mc:Choice>
                <mc:Fallback>
                  <p:oleObj name="Equation" r:id="rId15" imgW="1384200" imgH="393480" progId="Equation.3">
                    <p:embed/>
                    <p:pic>
                      <p:nvPicPr>
                        <p:cNvPr id="41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5" y="3351"/>
                          <a:ext cx="875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" name="Line 43">
              <a:extLst>
                <a:ext uri="{FF2B5EF4-FFF2-40B4-BE49-F238E27FC236}">
                  <a16:creationId xmlns:a16="http://schemas.microsoft.com/office/drawing/2014/main" id="{DD7DF80F-3902-40A0-881A-E2A8F80839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5" y="331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09" name="Group 44">
            <a:extLst>
              <a:ext uri="{FF2B5EF4-FFF2-40B4-BE49-F238E27FC236}">
                <a16:creationId xmlns:a16="http://schemas.microsoft.com/office/drawing/2014/main" id="{3ADBC15A-8A32-473E-8DF0-320846046140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2819400"/>
            <a:ext cx="685800" cy="908050"/>
            <a:chOff x="5040" y="2448"/>
            <a:chExt cx="432" cy="572"/>
          </a:xfrm>
        </p:grpSpPr>
        <p:sp>
          <p:nvSpPr>
            <p:cNvPr id="110" name="Rectangle 45">
              <a:extLst>
                <a:ext uri="{FF2B5EF4-FFF2-40B4-BE49-F238E27FC236}">
                  <a16:creationId xmlns:a16="http://schemas.microsoft.com/office/drawing/2014/main" id="{1043DBD4-CD8F-4E89-8DF7-AB69351E8F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2448"/>
              <a:ext cx="384" cy="288"/>
            </a:xfrm>
            <a:prstGeom prst="rect">
              <a:avLst/>
            </a:prstGeom>
            <a:solidFill>
              <a:srgbClr val="666699">
                <a:alpha val="50000"/>
              </a:srgbClr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11" name="Group 46">
              <a:extLst>
                <a:ext uri="{FF2B5EF4-FFF2-40B4-BE49-F238E27FC236}">
                  <a16:creationId xmlns:a16="http://schemas.microsoft.com/office/drawing/2014/main" id="{F8ABF957-13B1-4E49-9944-CF1B92283C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46" y="2688"/>
              <a:ext cx="326" cy="332"/>
              <a:chOff x="5146" y="2688"/>
              <a:chExt cx="326" cy="332"/>
            </a:xfrm>
          </p:grpSpPr>
          <p:sp>
            <p:nvSpPr>
              <p:cNvPr id="112" name="Line 47">
                <a:extLst>
                  <a:ext uri="{FF2B5EF4-FFF2-40B4-BE49-F238E27FC236}">
                    <a16:creationId xmlns:a16="http://schemas.microsoft.com/office/drawing/2014/main" id="{C3E2B5BD-93C1-4FD1-AB67-31094CD27E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43" y="2688"/>
                <a:ext cx="0" cy="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aphicFrame>
            <p:nvGraphicFramePr>
              <p:cNvPr id="113" name="Object 48">
                <a:extLst>
                  <a:ext uri="{FF2B5EF4-FFF2-40B4-BE49-F238E27FC236}">
                    <a16:creationId xmlns:a16="http://schemas.microsoft.com/office/drawing/2014/main" id="{E2BF4746-A46B-4BA8-87E9-5B044B94BFF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99552527"/>
                  </p:ext>
                </p:extLst>
              </p:nvPr>
            </p:nvGraphicFramePr>
            <p:xfrm>
              <a:off x="5146" y="2750"/>
              <a:ext cx="326" cy="2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108" name="Equation" r:id="rId17" imgW="520560" imgH="431640" progId="Equation.DSMT4">
                      <p:embed/>
                    </p:oleObj>
                  </mc:Choice>
                  <mc:Fallback>
                    <p:oleObj name="Equation" r:id="rId17" imgW="520560" imgH="431640" progId="Equation.DSMT4">
                      <p:embed/>
                      <p:pic>
                        <p:nvPicPr>
                          <p:cNvPr id="47" name="Object 4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46" y="2750"/>
                            <a:ext cx="326" cy="27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14" name="Group 49">
            <a:extLst>
              <a:ext uri="{FF2B5EF4-FFF2-40B4-BE49-F238E27FC236}">
                <a16:creationId xmlns:a16="http://schemas.microsoft.com/office/drawing/2014/main" id="{DAFC15BB-A505-45C0-8506-A9DC253E10FF}"/>
              </a:ext>
            </a:extLst>
          </p:cNvPr>
          <p:cNvGrpSpPr>
            <a:grpSpLocks/>
          </p:cNvGrpSpPr>
          <p:nvPr/>
        </p:nvGrpSpPr>
        <p:grpSpPr bwMode="auto">
          <a:xfrm>
            <a:off x="4697813" y="4212176"/>
            <a:ext cx="611188" cy="436562"/>
            <a:chOff x="2928" y="2765"/>
            <a:chExt cx="385" cy="275"/>
          </a:xfrm>
        </p:grpSpPr>
        <p:graphicFrame>
          <p:nvGraphicFramePr>
            <p:cNvPr id="115" name="Object 50">
              <a:extLst>
                <a:ext uri="{FF2B5EF4-FFF2-40B4-BE49-F238E27FC236}">
                  <a16:creationId xmlns:a16="http://schemas.microsoft.com/office/drawing/2014/main" id="{311C0361-CC2F-4AF5-B22E-B9DA15E8CCA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3122792"/>
                </p:ext>
              </p:extLst>
            </p:nvPr>
          </p:nvGraphicFramePr>
          <p:xfrm>
            <a:off x="2948" y="2792"/>
            <a:ext cx="36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109" name="Equation" r:id="rId19" imgW="571320" imgH="393480" progId="Equation.DSMT4">
                    <p:embed/>
                  </p:oleObj>
                </mc:Choice>
                <mc:Fallback>
                  <p:oleObj name="Equation" r:id="rId19" imgW="571320" imgH="393480" progId="Equation.DSMT4">
                    <p:embed/>
                    <p:pic>
                      <p:nvPicPr>
                        <p:cNvPr id="49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8" y="2792"/>
                          <a:ext cx="360" cy="248"/>
                        </a:xfrm>
                        <a:prstGeom prst="rect">
                          <a:avLst/>
                        </a:prstGeom>
                        <a:solidFill>
                          <a:srgbClr val="00B050"/>
                        </a:solidFill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6" name="Line 51">
              <a:extLst>
                <a:ext uri="{FF2B5EF4-FFF2-40B4-BE49-F238E27FC236}">
                  <a16:creationId xmlns:a16="http://schemas.microsoft.com/office/drawing/2014/main" id="{F36F850E-1F3B-4AD8-B978-4C981C0181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2784"/>
              <a:ext cx="14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7" name="Line 52">
              <a:extLst>
                <a:ext uri="{FF2B5EF4-FFF2-40B4-BE49-F238E27FC236}">
                  <a16:creationId xmlns:a16="http://schemas.microsoft.com/office/drawing/2014/main" id="{64A74CA9-07E7-4E68-AD68-D79542FDC2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765"/>
              <a:ext cx="14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18" name="Group 53">
            <a:extLst>
              <a:ext uri="{FF2B5EF4-FFF2-40B4-BE49-F238E27FC236}">
                <a16:creationId xmlns:a16="http://schemas.microsoft.com/office/drawing/2014/main" id="{E451E27B-C322-4D8E-815E-DBDD0A68253C}"/>
              </a:ext>
            </a:extLst>
          </p:cNvPr>
          <p:cNvGrpSpPr>
            <a:grpSpLocks/>
          </p:cNvGrpSpPr>
          <p:nvPr/>
        </p:nvGrpSpPr>
        <p:grpSpPr bwMode="auto">
          <a:xfrm>
            <a:off x="1884759" y="4210588"/>
            <a:ext cx="1536700" cy="482600"/>
            <a:chOff x="1156" y="2792"/>
            <a:chExt cx="968" cy="304"/>
          </a:xfrm>
        </p:grpSpPr>
        <p:graphicFrame>
          <p:nvGraphicFramePr>
            <p:cNvPr id="119" name="Object 54">
              <a:extLst>
                <a:ext uri="{FF2B5EF4-FFF2-40B4-BE49-F238E27FC236}">
                  <a16:creationId xmlns:a16="http://schemas.microsoft.com/office/drawing/2014/main" id="{43719DC5-DF9D-4B86-BF64-B98526EF7BC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10243575"/>
                </p:ext>
              </p:extLst>
            </p:nvPr>
          </p:nvGraphicFramePr>
          <p:xfrm>
            <a:off x="1156" y="2792"/>
            <a:ext cx="968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110" name="Equation" r:id="rId21" imgW="1536480" imgH="482400" progId="Equation.DSMT4">
                    <p:embed/>
                  </p:oleObj>
                </mc:Choice>
                <mc:Fallback>
                  <p:oleObj name="Equation" r:id="rId21" imgW="1536480" imgH="482400" progId="Equation.DSMT4">
                    <p:embed/>
                    <p:pic>
                      <p:nvPicPr>
                        <p:cNvPr id="53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2792"/>
                          <a:ext cx="968" cy="304"/>
                        </a:xfrm>
                        <a:prstGeom prst="rect">
                          <a:avLst/>
                        </a:prstGeom>
                        <a:solidFill>
                          <a:srgbClr val="00B050"/>
                        </a:solidFill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0" name="Line 55">
              <a:extLst>
                <a:ext uri="{FF2B5EF4-FFF2-40B4-BE49-F238E27FC236}">
                  <a16:creationId xmlns:a16="http://schemas.microsoft.com/office/drawing/2014/main" id="{1BA87AFD-35BF-4A29-89B8-70E4342DA5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5" y="283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1" name="Line 56">
              <a:extLst>
                <a:ext uri="{FF2B5EF4-FFF2-40B4-BE49-F238E27FC236}">
                  <a16:creationId xmlns:a16="http://schemas.microsoft.com/office/drawing/2014/main" id="{9280F0BA-1A4F-434A-8424-8D97A42BDF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4" y="2797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2" name="Group 57">
            <a:extLst>
              <a:ext uri="{FF2B5EF4-FFF2-40B4-BE49-F238E27FC236}">
                <a16:creationId xmlns:a16="http://schemas.microsoft.com/office/drawing/2014/main" id="{A2DEFC79-64B3-450F-9907-F8BE8D2A166C}"/>
              </a:ext>
            </a:extLst>
          </p:cNvPr>
          <p:cNvGrpSpPr>
            <a:grpSpLocks/>
          </p:cNvGrpSpPr>
          <p:nvPr/>
        </p:nvGrpSpPr>
        <p:grpSpPr bwMode="auto">
          <a:xfrm>
            <a:off x="373459" y="4896388"/>
            <a:ext cx="1511300" cy="444500"/>
            <a:chOff x="204" y="3224"/>
            <a:chExt cx="952" cy="280"/>
          </a:xfrm>
        </p:grpSpPr>
        <p:graphicFrame>
          <p:nvGraphicFramePr>
            <p:cNvPr id="123" name="Object 58">
              <a:extLst>
                <a:ext uri="{FF2B5EF4-FFF2-40B4-BE49-F238E27FC236}">
                  <a16:creationId xmlns:a16="http://schemas.microsoft.com/office/drawing/2014/main" id="{F736B79B-80D7-4F9B-8E5C-A188A60C594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94084527"/>
                </p:ext>
              </p:extLst>
            </p:nvPr>
          </p:nvGraphicFramePr>
          <p:xfrm>
            <a:off x="204" y="3224"/>
            <a:ext cx="95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111" name="Equation" r:id="rId23" imgW="1511280" imgH="444240" progId="Equation.DSMT4">
                    <p:embed/>
                  </p:oleObj>
                </mc:Choice>
                <mc:Fallback>
                  <p:oleObj name="Equation" r:id="rId23" imgW="1511280" imgH="444240" progId="Equation.DSMT4">
                    <p:embed/>
                    <p:pic>
                      <p:nvPicPr>
                        <p:cNvPr id="57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" y="3224"/>
                          <a:ext cx="952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4" name="Line 59">
              <a:extLst>
                <a:ext uri="{FF2B5EF4-FFF2-40B4-BE49-F238E27FC236}">
                  <a16:creationId xmlns:a16="http://schemas.microsoft.com/office/drawing/2014/main" id="{495C93C7-B624-4911-8FC9-51424A2FF9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" y="3264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endParaRPr>
            </a:p>
          </p:txBody>
        </p:sp>
        <p:sp>
          <p:nvSpPr>
            <p:cNvPr id="125" name="Line 60">
              <a:extLst>
                <a:ext uri="{FF2B5EF4-FFF2-40B4-BE49-F238E27FC236}">
                  <a16:creationId xmlns:a16="http://schemas.microsoft.com/office/drawing/2014/main" id="{A5DCCA0F-96ED-41F5-9603-8883FC7444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" y="3241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126" name="Group 61">
            <a:extLst>
              <a:ext uri="{FF2B5EF4-FFF2-40B4-BE49-F238E27FC236}">
                <a16:creationId xmlns:a16="http://schemas.microsoft.com/office/drawing/2014/main" id="{74287AC8-A37B-4315-9ECE-7EB772E5BC88}"/>
              </a:ext>
            </a:extLst>
          </p:cNvPr>
          <p:cNvGrpSpPr>
            <a:grpSpLocks/>
          </p:cNvGrpSpPr>
          <p:nvPr/>
        </p:nvGrpSpPr>
        <p:grpSpPr bwMode="auto">
          <a:xfrm>
            <a:off x="2335609" y="3435888"/>
            <a:ext cx="685800" cy="425450"/>
            <a:chOff x="1440" y="2304"/>
            <a:chExt cx="432" cy="268"/>
          </a:xfrm>
        </p:grpSpPr>
        <p:graphicFrame>
          <p:nvGraphicFramePr>
            <p:cNvPr id="127" name="Object 62">
              <a:extLst>
                <a:ext uri="{FF2B5EF4-FFF2-40B4-BE49-F238E27FC236}">
                  <a16:creationId xmlns:a16="http://schemas.microsoft.com/office/drawing/2014/main" id="{BABFF08C-7CC3-4DFE-8418-223DE2E7450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36672974"/>
                </p:ext>
              </p:extLst>
            </p:nvPr>
          </p:nvGraphicFramePr>
          <p:xfrm>
            <a:off x="1456" y="2324"/>
            <a:ext cx="37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112" name="Equation" r:id="rId25" imgW="596880" imgH="393480" progId="Equation.DSMT4">
                    <p:embed/>
                  </p:oleObj>
                </mc:Choice>
                <mc:Fallback>
                  <p:oleObj name="Equation" r:id="rId25" imgW="596880" imgH="393480" progId="Equation.DSMT4">
                    <p:embed/>
                    <p:pic>
                      <p:nvPicPr>
                        <p:cNvPr id="61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6" y="2324"/>
                          <a:ext cx="376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8" name="Line 63">
              <a:extLst>
                <a:ext uri="{FF2B5EF4-FFF2-40B4-BE49-F238E27FC236}">
                  <a16:creationId xmlns:a16="http://schemas.microsoft.com/office/drawing/2014/main" id="{C1CAC378-4AC6-46B7-99A8-4407673A6A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35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n-ea"/>
                <a:cs typeface="Times New Roman" pitchFamily="18" charset="0"/>
              </a:endParaRPr>
            </a:p>
          </p:txBody>
        </p:sp>
        <p:sp>
          <p:nvSpPr>
            <p:cNvPr id="129" name="Line 64">
              <a:extLst>
                <a:ext uri="{FF2B5EF4-FFF2-40B4-BE49-F238E27FC236}">
                  <a16:creationId xmlns:a16="http://schemas.microsoft.com/office/drawing/2014/main" id="{EF24B39C-C207-4B5C-B6B5-62657A33AC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7" y="2304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n-ea"/>
                <a:cs typeface="Times New Roman" pitchFamily="18" charset="0"/>
              </a:endParaRPr>
            </a:p>
          </p:txBody>
        </p:sp>
      </p:grpSp>
      <p:grpSp>
        <p:nvGrpSpPr>
          <p:cNvPr id="130" name="Group 65">
            <a:extLst>
              <a:ext uri="{FF2B5EF4-FFF2-40B4-BE49-F238E27FC236}">
                <a16:creationId xmlns:a16="http://schemas.microsoft.com/office/drawing/2014/main" id="{6E81A29E-893E-45E3-B008-4CF530729D8E}"/>
              </a:ext>
            </a:extLst>
          </p:cNvPr>
          <p:cNvGrpSpPr>
            <a:grpSpLocks/>
          </p:cNvGrpSpPr>
          <p:nvPr/>
        </p:nvGrpSpPr>
        <p:grpSpPr bwMode="auto">
          <a:xfrm>
            <a:off x="7145337" y="3352800"/>
            <a:ext cx="230188" cy="298450"/>
            <a:chOff x="4464" y="2304"/>
            <a:chExt cx="145" cy="188"/>
          </a:xfrm>
        </p:grpSpPr>
        <p:graphicFrame>
          <p:nvGraphicFramePr>
            <p:cNvPr id="131" name="Object 66">
              <a:extLst>
                <a:ext uri="{FF2B5EF4-FFF2-40B4-BE49-F238E27FC236}">
                  <a16:creationId xmlns:a16="http://schemas.microsoft.com/office/drawing/2014/main" id="{F4C9B4F2-E103-4B08-A194-7CACA143555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52774080"/>
                </p:ext>
              </p:extLst>
            </p:nvPr>
          </p:nvGraphicFramePr>
          <p:xfrm>
            <a:off x="4483" y="2348"/>
            <a:ext cx="120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113" name="Equation" r:id="rId27" imgW="190440" imgH="228600" progId="Equation.DSMT4">
                    <p:embed/>
                  </p:oleObj>
                </mc:Choice>
                <mc:Fallback>
                  <p:oleObj name="Equation" r:id="rId27" imgW="190440" imgH="228600" progId="Equation.DSMT4">
                    <p:embed/>
                    <p:pic>
                      <p:nvPicPr>
                        <p:cNvPr id="65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3" y="2348"/>
                          <a:ext cx="120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2" name="Line 67">
              <a:extLst>
                <a:ext uri="{FF2B5EF4-FFF2-40B4-BE49-F238E27FC236}">
                  <a16:creationId xmlns:a16="http://schemas.microsoft.com/office/drawing/2014/main" id="{662D9ED9-ABDC-4831-AF63-83E69E7857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2304"/>
              <a:ext cx="14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6839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5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utoUpdateAnimBg="0"/>
      <p:bldP spid="74" grpId="0" autoUpdateAnimBg="0"/>
      <p:bldP spid="75" grpId="0" animBg="1"/>
      <p:bldP spid="76" grpId="0" animBg="1"/>
      <p:bldP spid="77" grpId="0" animBg="1"/>
      <p:bldP spid="80" grpId="0" autoUpdateAnimBg="0"/>
      <p:bldP spid="81" grpId="0" autoUpdateAnimBg="0"/>
      <p:bldP spid="82" grpId="0" autoUpdateAnimBg="0"/>
      <p:bldP spid="83" grpId="0" autoUpdateAnimBg="0"/>
      <p:bldP spid="88" grpId="0" build="p" autoUpdateAnimBg="0" advAuto="0"/>
      <p:bldP spid="89" grpId="0" build="p" autoUpdateAnimBg="0"/>
      <p:bldP spid="9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接连接符 141"/>
          <p:cNvCxnSpPr/>
          <p:nvPr/>
        </p:nvCxnSpPr>
        <p:spPr>
          <a:xfrm>
            <a:off x="0" y="3212976"/>
            <a:ext cx="914400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矩形 140">
            <a:extLst>
              <a:ext uri="{FF2B5EF4-FFF2-40B4-BE49-F238E27FC236}">
                <a16:creationId xmlns:a16="http://schemas.microsoft.com/office/drawing/2014/main" id="{E2D29E98-E932-4F46-9E54-AE2E9EC38E59}"/>
              </a:ext>
            </a:extLst>
          </p:cNvPr>
          <p:cNvSpPr/>
          <p:nvPr/>
        </p:nvSpPr>
        <p:spPr bwMode="auto">
          <a:xfrm>
            <a:off x="0" y="3212976"/>
            <a:ext cx="9143995" cy="3149697"/>
          </a:xfrm>
          <a:prstGeom prst="rect">
            <a:avLst/>
          </a:prstGeom>
          <a:solidFill>
            <a:srgbClr val="0070C0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143" name="Line 2">
            <a:extLst>
              <a:ext uri="{FF2B5EF4-FFF2-40B4-BE49-F238E27FC236}">
                <a16:creationId xmlns:a16="http://schemas.microsoft.com/office/drawing/2014/main" id="{7E89E422-4B3E-4643-A988-255430C6CEA5}"/>
              </a:ext>
            </a:extLst>
          </p:cNvPr>
          <p:cNvSpPr>
            <a:spLocks noChangeShapeType="1"/>
          </p:cNvSpPr>
          <p:nvPr/>
        </p:nvSpPr>
        <p:spPr bwMode="auto">
          <a:xfrm>
            <a:off x="6592888" y="1857375"/>
            <a:ext cx="2286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5" name="Line 3">
            <a:extLst>
              <a:ext uri="{FF2B5EF4-FFF2-40B4-BE49-F238E27FC236}">
                <a16:creationId xmlns:a16="http://schemas.microsoft.com/office/drawing/2014/main" id="{9A2878D7-3684-4581-8614-ED1FCAABAC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92888" y="1247775"/>
            <a:ext cx="15240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6" name="Arc 4">
            <a:extLst>
              <a:ext uri="{FF2B5EF4-FFF2-40B4-BE49-F238E27FC236}">
                <a16:creationId xmlns:a16="http://schemas.microsoft.com/office/drawing/2014/main" id="{BE486E3A-4213-4CFA-B7D1-38A080F9E4EC}"/>
              </a:ext>
            </a:extLst>
          </p:cNvPr>
          <p:cNvSpPr>
            <a:spLocks/>
          </p:cNvSpPr>
          <p:nvPr/>
        </p:nvSpPr>
        <p:spPr bwMode="auto">
          <a:xfrm>
            <a:off x="6592888" y="1641475"/>
            <a:ext cx="547688" cy="215900"/>
          </a:xfrm>
          <a:custGeom>
            <a:avLst/>
            <a:gdLst>
              <a:gd name="G0" fmla="+- 0 0 0"/>
              <a:gd name="G1" fmla="+- 8528 0 0"/>
              <a:gd name="G2" fmla="+- 21600 0 0"/>
              <a:gd name="T0" fmla="*/ 19845 w 21600"/>
              <a:gd name="T1" fmla="*/ 0 h 8528"/>
              <a:gd name="T2" fmla="*/ 21600 w 21600"/>
              <a:gd name="T3" fmla="*/ 8528 h 8528"/>
              <a:gd name="T4" fmla="*/ 0 w 21600"/>
              <a:gd name="T5" fmla="*/ 8528 h 8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8528" fill="none" extrusionOk="0">
                <a:moveTo>
                  <a:pt x="19845" y="-1"/>
                </a:moveTo>
                <a:cubicBezTo>
                  <a:pt x="21002" y="2694"/>
                  <a:pt x="21600" y="5595"/>
                  <a:pt x="21600" y="8528"/>
                </a:cubicBezTo>
              </a:path>
              <a:path w="21600" h="8528" stroke="0" extrusionOk="0">
                <a:moveTo>
                  <a:pt x="19845" y="-1"/>
                </a:moveTo>
                <a:cubicBezTo>
                  <a:pt x="21002" y="2694"/>
                  <a:pt x="21600" y="5595"/>
                  <a:pt x="21600" y="8528"/>
                </a:cubicBezTo>
                <a:lnTo>
                  <a:pt x="0" y="8528"/>
                </a:lnTo>
                <a:close/>
              </a:path>
            </a:pathLst>
          </a:cu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47" name="Object 5">
            <a:extLst>
              <a:ext uri="{FF2B5EF4-FFF2-40B4-BE49-F238E27FC236}">
                <a16:creationId xmlns:a16="http://schemas.microsoft.com/office/drawing/2014/main" id="{F3E1D3A1-584A-4ED8-A185-F7875563B0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2793333"/>
              </p:ext>
            </p:extLst>
          </p:nvPr>
        </p:nvGraphicFramePr>
        <p:xfrm>
          <a:off x="7285038" y="1550988"/>
          <a:ext cx="228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7" name="Equation" r:id="rId3" imgW="228600" imgH="317160" progId="Equation.DSMT4">
                  <p:embed/>
                </p:oleObj>
              </mc:Choice>
              <mc:Fallback>
                <p:oleObj name="Equation" r:id="rId3" imgW="228600" imgH="317160" progId="Equation.DSMT4">
                  <p:embed/>
                  <p:pic>
                    <p:nvPicPr>
                      <p:cNvPr id="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5038" y="1550988"/>
                        <a:ext cx="2286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" name="Line 6">
            <a:extLst>
              <a:ext uri="{FF2B5EF4-FFF2-40B4-BE49-F238E27FC236}">
                <a16:creationId xmlns:a16="http://schemas.microsoft.com/office/drawing/2014/main" id="{CAE3D78E-9330-4A1E-B3E2-92EDCBB58E7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16888" y="124777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9" name="Text Box 21">
            <a:extLst>
              <a:ext uri="{FF2B5EF4-FFF2-40B4-BE49-F238E27FC236}">
                <a16:creationId xmlns:a16="http://schemas.microsoft.com/office/drawing/2014/main" id="{08F630C0-D7AB-407C-AAC8-442E6BB185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4" y="230188"/>
            <a:ext cx="1401762" cy="5191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性质</a:t>
            </a:r>
          </a:p>
        </p:txBody>
      </p:sp>
      <p:sp>
        <p:nvSpPr>
          <p:cNvPr id="150" name="Text Box 22">
            <a:extLst>
              <a:ext uri="{FF2B5EF4-FFF2-40B4-BE49-F238E27FC236}">
                <a16:creationId xmlns:a16="http://schemas.microsoft.com/office/drawing/2014/main" id="{6BF899C7-5369-4D24-A021-5F95476BB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9076" y="1436688"/>
            <a:ext cx="2895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为两个非零向量</a:t>
            </a:r>
            <a:r>
              <a:rPr kumimoji="1"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,</a:t>
            </a:r>
          </a:p>
        </p:txBody>
      </p:sp>
      <p:sp>
        <p:nvSpPr>
          <p:cNvPr id="151" name="Text Box 23">
            <a:extLst>
              <a:ext uri="{FF2B5EF4-FFF2-40B4-BE49-F238E27FC236}">
                <a16:creationId xmlns:a16="http://schemas.microsoft.com/office/drawing/2014/main" id="{07274E5D-B6FA-408E-96C5-3CF4BC5CE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6076" y="1412875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+mn-ea"/>
                <a:cs typeface="Times New Roman" pitchFamily="18" charset="0"/>
              </a:rPr>
              <a:t>则有</a:t>
            </a:r>
          </a:p>
        </p:txBody>
      </p:sp>
      <p:sp>
        <p:nvSpPr>
          <p:cNvPr id="152" name="Line 24">
            <a:extLst>
              <a:ext uri="{FF2B5EF4-FFF2-40B4-BE49-F238E27FC236}">
                <a16:creationId xmlns:a16="http://schemas.microsoft.com/office/drawing/2014/main" id="{E4B55B36-DF2C-4D30-93AA-11B59F611E1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2076" y="2279650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" name="Line 25">
            <a:extLst>
              <a:ext uri="{FF2B5EF4-FFF2-40B4-BE49-F238E27FC236}">
                <a16:creationId xmlns:a16="http://schemas.microsoft.com/office/drawing/2014/main" id="{56505CE1-005B-480E-8160-2B7BED73C1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32076" y="2387600"/>
            <a:ext cx="806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54" name="Group 45">
            <a:extLst>
              <a:ext uri="{FF2B5EF4-FFF2-40B4-BE49-F238E27FC236}">
                <a16:creationId xmlns:a16="http://schemas.microsoft.com/office/drawing/2014/main" id="{296833FD-6169-42B1-A4C0-D6821739A931}"/>
              </a:ext>
            </a:extLst>
          </p:cNvPr>
          <p:cNvGrpSpPr>
            <a:grpSpLocks/>
          </p:cNvGrpSpPr>
          <p:nvPr/>
        </p:nvGrpSpPr>
        <p:grpSpPr bwMode="auto">
          <a:xfrm>
            <a:off x="385871" y="908014"/>
            <a:ext cx="1279526" cy="393700"/>
            <a:chOff x="677" y="2325"/>
            <a:chExt cx="806" cy="248"/>
          </a:xfrm>
        </p:grpSpPr>
        <p:graphicFrame>
          <p:nvGraphicFramePr>
            <p:cNvPr id="155" name="Object 46">
              <a:extLst>
                <a:ext uri="{FF2B5EF4-FFF2-40B4-BE49-F238E27FC236}">
                  <a16:creationId xmlns:a16="http://schemas.microsoft.com/office/drawing/2014/main" id="{00E0634F-6EB1-4AC9-AC8A-D2E65335C7C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73997990"/>
                </p:ext>
              </p:extLst>
            </p:nvPr>
          </p:nvGraphicFramePr>
          <p:xfrm>
            <a:off x="677" y="2325"/>
            <a:ext cx="40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58" name="Equation" r:id="rId5" imgW="647640" imgH="393480" progId="Equation.DSMT4">
                    <p:embed/>
                  </p:oleObj>
                </mc:Choice>
                <mc:Fallback>
                  <p:oleObj name="Equation" r:id="rId5" imgW="647640" imgH="393480" progId="Equation.DSMT4">
                    <p:embed/>
                    <p:pic>
                      <p:nvPicPr>
                        <p:cNvPr id="46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7" y="2325"/>
                          <a:ext cx="40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6" name="Line 47">
              <a:extLst>
                <a:ext uri="{FF2B5EF4-FFF2-40B4-BE49-F238E27FC236}">
                  <a16:creationId xmlns:a16="http://schemas.microsoft.com/office/drawing/2014/main" id="{FA66D186-A683-4312-B00B-1DC9009251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0" y="2343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7" name="Line 48">
              <a:extLst>
                <a:ext uri="{FF2B5EF4-FFF2-40B4-BE49-F238E27FC236}">
                  <a16:creationId xmlns:a16="http://schemas.microsoft.com/office/drawing/2014/main" id="{FACF044C-6A98-4D73-ACA5-9FF815096D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8" y="2343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58" name="Group 49">
            <a:extLst>
              <a:ext uri="{FF2B5EF4-FFF2-40B4-BE49-F238E27FC236}">
                <a16:creationId xmlns:a16="http://schemas.microsoft.com/office/drawing/2014/main" id="{CD0F7A18-BA03-4626-9994-CB2F6238C083}"/>
              </a:ext>
            </a:extLst>
          </p:cNvPr>
          <p:cNvGrpSpPr>
            <a:grpSpLocks/>
          </p:cNvGrpSpPr>
          <p:nvPr/>
        </p:nvGrpSpPr>
        <p:grpSpPr bwMode="auto">
          <a:xfrm>
            <a:off x="2070101" y="763588"/>
            <a:ext cx="609600" cy="558800"/>
            <a:chOff x="1542" y="2208"/>
            <a:chExt cx="384" cy="352"/>
          </a:xfrm>
        </p:grpSpPr>
        <p:graphicFrame>
          <p:nvGraphicFramePr>
            <p:cNvPr id="159" name="Object 50">
              <a:extLst>
                <a:ext uri="{FF2B5EF4-FFF2-40B4-BE49-F238E27FC236}">
                  <a16:creationId xmlns:a16="http://schemas.microsoft.com/office/drawing/2014/main" id="{720F1F41-7BEC-4DFC-B7C1-A46542F2FDF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67682120"/>
                </p:ext>
              </p:extLst>
            </p:nvPr>
          </p:nvGraphicFramePr>
          <p:xfrm>
            <a:off x="1542" y="2208"/>
            <a:ext cx="384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59" name="Equation" r:id="rId7" imgW="609480" imgH="558720" progId="Equation.DSMT4">
                    <p:embed/>
                  </p:oleObj>
                </mc:Choice>
                <mc:Fallback>
                  <p:oleObj name="Equation" r:id="rId7" imgW="609480" imgH="558720" progId="Equation.DSMT4">
                    <p:embed/>
                    <p:pic>
                      <p:nvPicPr>
                        <p:cNvPr id="5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2" y="2208"/>
                          <a:ext cx="384" cy="352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0" name="Line 51">
              <a:extLst>
                <a:ext uri="{FF2B5EF4-FFF2-40B4-BE49-F238E27FC236}">
                  <a16:creationId xmlns:a16="http://schemas.microsoft.com/office/drawing/2014/main" id="{6A2B0601-9A23-4CB4-BA79-273D9162DD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9" y="2304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61" name="Group 52">
            <a:extLst>
              <a:ext uri="{FF2B5EF4-FFF2-40B4-BE49-F238E27FC236}">
                <a16:creationId xmlns:a16="http://schemas.microsoft.com/office/drawing/2014/main" id="{B7DE0646-60AF-40C2-A748-E202E4657BFE}"/>
              </a:ext>
            </a:extLst>
          </p:cNvPr>
          <p:cNvGrpSpPr>
            <a:grpSpLocks/>
          </p:cNvGrpSpPr>
          <p:nvPr/>
        </p:nvGrpSpPr>
        <p:grpSpPr bwMode="auto">
          <a:xfrm>
            <a:off x="390526" y="1525588"/>
            <a:ext cx="1176338" cy="419100"/>
            <a:chOff x="412" y="2688"/>
            <a:chExt cx="741" cy="264"/>
          </a:xfrm>
        </p:grpSpPr>
        <p:graphicFrame>
          <p:nvGraphicFramePr>
            <p:cNvPr id="162" name="Object 53">
              <a:extLst>
                <a:ext uri="{FF2B5EF4-FFF2-40B4-BE49-F238E27FC236}">
                  <a16:creationId xmlns:a16="http://schemas.microsoft.com/office/drawing/2014/main" id="{1D410C90-B048-46E1-B744-5D555CB664F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00439778"/>
                </p:ext>
              </p:extLst>
            </p:nvPr>
          </p:nvGraphicFramePr>
          <p:xfrm>
            <a:off x="412" y="2704"/>
            <a:ext cx="72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60" name="Equation" r:id="rId9" imgW="1155600" imgH="393480" progId="Equation.DSMT4">
                    <p:embed/>
                  </p:oleObj>
                </mc:Choice>
                <mc:Fallback>
                  <p:oleObj name="Equation" r:id="rId9" imgW="1155600" imgH="393480" progId="Equation.DSMT4">
                    <p:embed/>
                    <p:pic>
                      <p:nvPicPr>
                        <p:cNvPr id="53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" y="2704"/>
                          <a:ext cx="72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" name="Line 54">
              <a:extLst>
                <a:ext uri="{FF2B5EF4-FFF2-40B4-BE49-F238E27FC236}">
                  <a16:creationId xmlns:a16="http://schemas.microsoft.com/office/drawing/2014/main" id="{28EA8DE5-328C-423F-A6FA-F744509C16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7" y="270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4" name="Line 55">
              <a:extLst>
                <a:ext uri="{FF2B5EF4-FFF2-40B4-BE49-F238E27FC236}">
                  <a16:creationId xmlns:a16="http://schemas.microsoft.com/office/drawing/2014/main" id="{5B3663D6-0893-4FD5-8219-B6EF28D34D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268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65" name="Group 56">
            <a:extLst>
              <a:ext uri="{FF2B5EF4-FFF2-40B4-BE49-F238E27FC236}">
                <a16:creationId xmlns:a16="http://schemas.microsoft.com/office/drawing/2014/main" id="{3846F0E6-52F0-4C67-ACD4-17071B14701E}"/>
              </a:ext>
            </a:extLst>
          </p:cNvPr>
          <p:cNvGrpSpPr>
            <a:grpSpLocks/>
          </p:cNvGrpSpPr>
          <p:nvPr/>
        </p:nvGrpSpPr>
        <p:grpSpPr bwMode="auto">
          <a:xfrm>
            <a:off x="1400176" y="2127250"/>
            <a:ext cx="1117600" cy="393700"/>
            <a:chOff x="1048" y="3072"/>
            <a:chExt cx="704" cy="248"/>
          </a:xfrm>
        </p:grpSpPr>
        <p:graphicFrame>
          <p:nvGraphicFramePr>
            <p:cNvPr id="166" name="Object 57">
              <a:extLst>
                <a:ext uri="{FF2B5EF4-FFF2-40B4-BE49-F238E27FC236}">
                  <a16:creationId xmlns:a16="http://schemas.microsoft.com/office/drawing/2014/main" id="{C0FEBDF3-2F51-468F-AAB0-328B10BE2D6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40819518"/>
                </p:ext>
              </p:extLst>
            </p:nvPr>
          </p:nvGraphicFramePr>
          <p:xfrm>
            <a:off x="1048" y="3072"/>
            <a:ext cx="70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61" name="Equation" r:id="rId11" imgW="1117440" imgH="393480" progId="Equation.DSMT4">
                    <p:embed/>
                  </p:oleObj>
                </mc:Choice>
                <mc:Fallback>
                  <p:oleObj name="Equation" r:id="rId11" imgW="1117440" imgH="393480" progId="Equation.DSMT4">
                    <p:embed/>
                    <p:pic>
                      <p:nvPicPr>
                        <p:cNvPr id="57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8" y="3072"/>
                          <a:ext cx="704" cy="248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7" name="Line 58">
              <a:extLst>
                <a:ext uri="{FF2B5EF4-FFF2-40B4-BE49-F238E27FC236}">
                  <a16:creationId xmlns:a16="http://schemas.microsoft.com/office/drawing/2014/main" id="{A5479400-C07D-4F36-A459-C26FEE994F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312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8" name="Line 59">
              <a:extLst>
                <a:ext uri="{FF2B5EF4-FFF2-40B4-BE49-F238E27FC236}">
                  <a16:creationId xmlns:a16="http://schemas.microsoft.com/office/drawing/2014/main" id="{D8024B18-C621-41B6-A278-E2C7B9F0D6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307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69" name="Group 60">
            <a:extLst>
              <a:ext uri="{FF2B5EF4-FFF2-40B4-BE49-F238E27FC236}">
                <a16:creationId xmlns:a16="http://schemas.microsoft.com/office/drawing/2014/main" id="{16B1B4C4-E9ED-4DCD-A64D-5A9B188A3404}"/>
              </a:ext>
            </a:extLst>
          </p:cNvPr>
          <p:cNvGrpSpPr>
            <a:grpSpLocks/>
          </p:cNvGrpSpPr>
          <p:nvPr/>
        </p:nvGrpSpPr>
        <p:grpSpPr bwMode="auto">
          <a:xfrm>
            <a:off x="3622676" y="2058988"/>
            <a:ext cx="850900" cy="519112"/>
            <a:chOff x="2496" y="2976"/>
            <a:chExt cx="536" cy="327"/>
          </a:xfrm>
        </p:grpSpPr>
        <p:graphicFrame>
          <p:nvGraphicFramePr>
            <p:cNvPr id="170" name="Object 61">
              <a:extLst>
                <a:ext uri="{FF2B5EF4-FFF2-40B4-BE49-F238E27FC236}">
                  <a16:creationId xmlns:a16="http://schemas.microsoft.com/office/drawing/2014/main" id="{1EC2EC4A-D72B-42DC-91A3-D354A754058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08434422"/>
                </p:ext>
              </p:extLst>
            </p:nvPr>
          </p:nvGraphicFramePr>
          <p:xfrm>
            <a:off x="2504" y="3055"/>
            <a:ext cx="52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62" name="Equation" r:id="rId13" imgW="838080" imgH="393480" progId="Equation.DSMT4">
                    <p:embed/>
                  </p:oleObj>
                </mc:Choice>
                <mc:Fallback>
                  <p:oleObj name="Equation" r:id="rId13" imgW="838080" imgH="393480" progId="Equation.DSMT4">
                    <p:embed/>
                    <p:pic>
                      <p:nvPicPr>
                        <p:cNvPr id="61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4" y="3055"/>
                          <a:ext cx="528" cy="248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1" name="Text Box 62">
              <a:extLst>
                <a:ext uri="{FF2B5EF4-FFF2-40B4-BE49-F238E27FC236}">
                  <a16:creationId xmlns:a16="http://schemas.microsoft.com/office/drawing/2014/main" id="{5C2CC04F-AEE4-4B7B-AF64-3D90E2B9F1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976"/>
              <a:ext cx="35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 dirty="0">
                  <a:latin typeface="Times New Roman" pitchFamily="18" charset="0"/>
                  <a:ea typeface="仿宋_GB2312" pitchFamily="49" charset="-122"/>
                  <a:cs typeface="Times New Roman" pitchFamily="18" charset="0"/>
                  <a:sym typeface="Symbol" pitchFamily="18" charset="2"/>
                </a:rPr>
                <a:t></a:t>
              </a:r>
            </a:p>
          </p:txBody>
        </p:sp>
        <p:sp>
          <p:nvSpPr>
            <p:cNvPr id="172" name="Line 63">
              <a:extLst>
                <a:ext uri="{FF2B5EF4-FFF2-40B4-BE49-F238E27FC236}">
                  <a16:creationId xmlns:a16="http://schemas.microsoft.com/office/drawing/2014/main" id="{40A28AE6-CB57-4BCF-B7EC-37C2CCCCB8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307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3" name="Line 64">
              <a:extLst>
                <a:ext uri="{FF2B5EF4-FFF2-40B4-BE49-F238E27FC236}">
                  <a16:creationId xmlns:a16="http://schemas.microsoft.com/office/drawing/2014/main" id="{84C3A4B7-80E6-491C-A3BB-3BE60BC2CC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3024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74" name="Group 65">
            <a:extLst>
              <a:ext uri="{FF2B5EF4-FFF2-40B4-BE49-F238E27FC236}">
                <a16:creationId xmlns:a16="http://schemas.microsoft.com/office/drawing/2014/main" id="{D37A2A55-3AE1-4972-A208-7AD2D94F66F1}"/>
              </a:ext>
            </a:extLst>
          </p:cNvPr>
          <p:cNvGrpSpPr>
            <a:grpSpLocks/>
          </p:cNvGrpSpPr>
          <p:nvPr/>
        </p:nvGrpSpPr>
        <p:grpSpPr bwMode="auto">
          <a:xfrm>
            <a:off x="7110413" y="1189038"/>
            <a:ext cx="231775" cy="393700"/>
            <a:chOff x="4454" y="828"/>
            <a:chExt cx="146" cy="248"/>
          </a:xfrm>
        </p:grpSpPr>
        <p:graphicFrame>
          <p:nvGraphicFramePr>
            <p:cNvPr id="175" name="Object 66">
              <a:extLst>
                <a:ext uri="{FF2B5EF4-FFF2-40B4-BE49-F238E27FC236}">
                  <a16:creationId xmlns:a16="http://schemas.microsoft.com/office/drawing/2014/main" id="{96763372-F625-401A-A0BA-84F1ACCAFF2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40394322"/>
                </p:ext>
              </p:extLst>
            </p:nvPr>
          </p:nvGraphicFramePr>
          <p:xfrm>
            <a:off x="4464" y="828"/>
            <a:ext cx="13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63" name="Equation" r:id="rId15" imgW="215640" imgH="393480" progId="Equation.DSMT4">
                    <p:embed/>
                  </p:oleObj>
                </mc:Choice>
                <mc:Fallback>
                  <p:oleObj name="Equation" r:id="rId15" imgW="215640" imgH="393480" progId="Equation.DSMT4">
                    <p:embed/>
                    <p:pic>
                      <p:nvPicPr>
                        <p:cNvPr id="66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828"/>
                          <a:ext cx="136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6" name="Line 67">
              <a:extLst>
                <a:ext uri="{FF2B5EF4-FFF2-40B4-BE49-F238E27FC236}">
                  <a16:creationId xmlns:a16="http://schemas.microsoft.com/office/drawing/2014/main" id="{23042A9D-803F-440C-A407-6CE596AEAF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4" y="83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77" name="Group 68">
            <a:extLst>
              <a:ext uri="{FF2B5EF4-FFF2-40B4-BE49-F238E27FC236}">
                <a16:creationId xmlns:a16="http://schemas.microsoft.com/office/drawing/2014/main" id="{9F12117C-C375-4FA5-B858-E2C1B2B1F155}"/>
              </a:ext>
            </a:extLst>
          </p:cNvPr>
          <p:cNvGrpSpPr>
            <a:grpSpLocks/>
          </p:cNvGrpSpPr>
          <p:nvPr/>
        </p:nvGrpSpPr>
        <p:grpSpPr bwMode="auto">
          <a:xfrm>
            <a:off x="7570788" y="1931988"/>
            <a:ext cx="242888" cy="336550"/>
            <a:chOff x="4744" y="1296"/>
            <a:chExt cx="153" cy="212"/>
          </a:xfrm>
        </p:grpSpPr>
        <p:graphicFrame>
          <p:nvGraphicFramePr>
            <p:cNvPr id="178" name="Object 69">
              <a:extLst>
                <a:ext uri="{FF2B5EF4-FFF2-40B4-BE49-F238E27FC236}">
                  <a16:creationId xmlns:a16="http://schemas.microsoft.com/office/drawing/2014/main" id="{0228047C-5178-45E3-A07A-D9F73325408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65099383"/>
                </p:ext>
              </p:extLst>
            </p:nvPr>
          </p:nvGraphicFramePr>
          <p:xfrm>
            <a:off x="4744" y="1316"/>
            <a:ext cx="15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64" name="Equation" r:id="rId17" imgW="241200" imgH="304560" progId="Equation.DSMT4">
                    <p:embed/>
                  </p:oleObj>
                </mc:Choice>
                <mc:Fallback>
                  <p:oleObj name="Equation" r:id="rId17" imgW="241200" imgH="304560" progId="Equation.DSMT4">
                    <p:embed/>
                    <p:pic>
                      <p:nvPicPr>
                        <p:cNvPr id="69" name="Object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4" y="1316"/>
                          <a:ext cx="15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9" name="Line 70">
              <a:extLst>
                <a:ext uri="{FF2B5EF4-FFF2-40B4-BE49-F238E27FC236}">
                  <a16:creationId xmlns:a16="http://schemas.microsoft.com/office/drawing/2014/main" id="{24B01F77-17C6-47CB-8468-9176FBFBBD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129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80" name="Group 71">
            <a:extLst>
              <a:ext uri="{FF2B5EF4-FFF2-40B4-BE49-F238E27FC236}">
                <a16:creationId xmlns:a16="http://schemas.microsoft.com/office/drawing/2014/main" id="{42F3C8B4-117C-4B9C-A5E5-C0283439F6BE}"/>
              </a:ext>
            </a:extLst>
          </p:cNvPr>
          <p:cNvGrpSpPr>
            <a:grpSpLocks/>
          </p:cNvGrpSpPr>
          <p:nvPr/>
        </p:nvGrpSpPr>
        <p:grpSpPr bwMode="auto">
          <a:xfrm>
            <a:off x="6605588" y="3981450"/>
            <a:ext cx="1574800" cy="457200"/>
            <a:chOff x="4136" y="2640"/>
            <a:chExt cx="992" cy="288"/>
          </a:xfrm>
        </p:grpSpPr>
        <p:graphicFrame>
          <p:nvGraphicFramePr>
            <p:cNvPr id="181" name="Object 72">
              <a:extLst>
                <a:ext uri="{FF2B5EF4-FFF2-40B4-BE49-F238E27FC236}">
                  <a16:creationId xmlns:a16="http://schemas.microsoft.com/office/drawing/2014/main" id="{343414B2-446F-4763-B8E7-39E46910C17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83801648"/>
                </p:ext>
              </p:extLst>
            </p:nvPr>
          </p:nvGraphicFramePr>
          <p:xfrm>
            <a:off x="4136" y="2656"/>
            <a:ext cx="99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65" name="Equation" r:id="rId19" imgW="1574640" imgH="431640" progId="Equation.DSMT4">
                    <p:embed/>
                  </p:oleObj>
                </mc:Choice>
                <mc:Fallback>
                  <p:oleObj name="Equation" r:id="rId19" imgW="1574640" imgH="431640" progId="Equation.DSMT4">
                    <p:embed/>
                    <p:pic>
                      <p:nvPicPr>
                        <p:cNvPr id="72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6" y="2656"/>
                          <a:ext cx="99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2" name="Line 73">
              <a:extLst>
                <a:ext uri="{FF2B5EF4-FFF2-40B4-BE49-F238E27FC236}">
                  <a16:creationId xmlns:a16="http://schemas.microsoft.com/office/drawing/2014/main" id="{AD707FFE-973E-4742-932E-3C71365C77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0" y="268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3" name="Line 74">
              <a:extLst>
                <a:ext uri="{FF2B5EF4-FFF2-40B4-BE49-F238E27FC236}">
                  <a16:creationId xmlns:a16="http://schemas.microsoft.com/office/drawing/2014/main" id="{F7E5381C-B577-4EBA-942C-D42BFDD90A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5" y="264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84" name="Line 75">
            <a:extLst>
              <a:ext uri="{FF2B5EF4-FFF2-40B4-BE49-F238E27FC236}">
                <a16:creationId xmlns:a16="http://schemas.microsoft.com/office/drawing/2014/main" id="{D5CA04CB-EC56-4E09-90E6-A04998D1D97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6488" y="4467225"/>
            <a:ext cx="0" cy="457200"/>
          </a:xfrm>
          <a:prstGeom prst="line">
            <a:avLst/>
          </a:prstGeom>
          <a:noFill/>
          <a:ln w="28575">
            <a:solidFill>
              <a:srgbClr val="66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85" name="Object 76">
            <a:extLst>
              <a:ext uri="{FF2B5EF4-FFF2-40B4-BE49-F238E27FC236}">
                <a16:creationId xmlns:a16="http://schemas.microsoft.com/office/drawing/2014/main" id="{EB6C8855-EE13-4DD6-9124-2DD412A758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7388432"/>
              </p:ext>
            </p:extLst>
          </p:nvPr>
        </p:nvGraphicFramePr>
        <p:xfrm>
          <a:off x="7697788" y="5089525"/>
          <a:ext cx="558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6" name="Equation" r:id="rId21" imgW="558720" imgH="825480" progId="Equation.DSMT4">
                  <p:embed/>
                </p:oleObj>
              </mc:Choice>
              <mc:Fallback>
                <p:oleObj name="Equation" r:id="rId21" imgW="558720" imgH="825480" progId="Equation.DSMT4">
                  <p:embed/>
                  <p:pic>
                    <p:nvPicPr>
                      <p:cNvPr id="76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7788" y="5089525"/>
                        <a:ext cx="5588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" name="Line 77">
            <a:extLst>
              <a:ext uri="{FF2B5EF4-FFF2-40B4-BE49-F238E27FC236}">
                <a16:creationId xmlns:a16="http://schemas.microsoft.com/office/drawing/2014/main" id="{4D980D32-7F70-4001-AE82-595D981215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08888" y="4391025"/>
            <a:ext cx="0" cy="533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87" name="Group 80">
            <a:extLst>
              <a:ext uri="{FF2B5EF4-FFF2-40B4-BE49-F238E27FC236}">
                <a16:creationId xmlns:a16="http://schemas.microsoft.com/office/drawing/2014/main" id="{DEC4E155-6DF1-4EB0-B96D-5FB04BEBE6A4}"/>
              </a:ext>
            </a:extLst>
          </p:cNvPr>
          <p:cNvGrpSpPr>
            <a:grpSpLocks/>
          </p:cNvGrpSpPr>
          <p:nvPr/>
        </p:nvGrpSpPr>
        <p:grpSpPr bwMode="auto">
          <a:xfrm>
            <a:off x="6789738" y="5289550"/>
            <a:ext cx="825500" cy="508000"/>
            <a:chOff x="3996" y="3302"/>
            <a:chExt cx="520" cy="320"/>
          </a:xfrm>
        </p:grpSpPr>
        <p:graphicFrame>
          <p:nvGraphicFramePr>
            <p:cNvPr id="188" name="Object 81">
              <a:extLst>
                <a:ext uri="{FF2B5EF4-FFF2-40B4-BE49-F238E27FC236}">
                  <a16:creationId xmlns:a16="http://schemas.microsoft.com/office/drawing/2014/main" id="{C6D0F987-6972-47EE-8C6A-5B78880B722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73337592"/>
                </p:ext>
              </p:extLst>
            </p:nvPr>
          </p:nvGraphicFramePr>
          <p:xfrm>
            <a:off x="3996" y="3302"/>
            <a:ext cx="520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67" name="Equation" r:id="rId23" imgW="825480" imgH="507960" progId="Equation.DSMT4">
                    <p:embed/>
                  </p:oleObj>
                </mc:Choice>
                <mc:Fallback>
                  <p:oleObj name="Equation" r:id="rId23" imgW="825480" imgH="507960" progId="Equation.DSMT4">
                    <p:embed/>
                    <p:pic>
                      <p:nvPicPr>
                        <p:cNvPr id="81" name="Object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6" y="3302"/>
                          <a:ext cx="520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9" name="Line 82">
              <a:extLst>
                <a:ext uri="{FF2B5EF4-FFF2-40B4-BE49-F238E27FC236}">
                  <a16:creationId xmlns:a16="http://schemas.microsoft.com/office/drawing/2014/main" id="{A6700C69-1AF6-4A48-90BA-31BC9558AB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3360"/>
              <a:ext cx="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0" name="Line 83">
              <a:extLst>
                <a:ext uri="{FF2B5EF4-FFF2-40B4-BE49-F238E27FC236}">
                  <a16:creationId xmlns:a16="http://schemas.microsoft.com/office/drawing/2014/main" id="{C24BB726-F0FB-4A72-8DBB-73F72E2737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4" y="331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91" name="Group 84">
            <a:extLst>
              <a:ext uri="{FF2B5EF4-FFF2-40B4-BE49-F238E27FC236}">
                <a16:creationId xmlns:a16="http://schemas.microsoft.com/office/drawing/2014/main" id="{E16FDECB-05B9-4848-B54B-BCD15086E5DE}"/>
              </a:ext>
            </a:extLst>
          </p:cNvPr>
          <p:cNvGrpSpPr>
            <a:grpSpLocks/>
          </p:cNvGrpSpPr>
          <p:nvPr/>
        </p:nvGrpSpPr>
        <p:grpSpPr bwMode="auto">
          <a:xfrm>
            <a:off x="6669088" y="3371850"/>
            <a:ext cx="1752600" cy="452438"/>
            <a:chOff x="4176" y="2256"/>
            <a:chExt cx="1104" cy="285"/>
          </a:xfrm>
        </p:grpSpPr>
        <p:graphicFrame>
          <p:nvGraphicFramePr>
            <p:cNvPr id="192" name="Object 85">
              <a:extLst>
                <a:ext uri="{FF2B5EF4-FFF2-40B4-BE49-F238E27FC236}">
                  <a16:creationId xmlns:a16="http://schemas.microsoft.com/office/drawing/2014/main" id="{F654020E-7A9F-418E-8F80-A974CC5EFEC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57025512"/>
                </p:ext>
              </p:extLst>
            </p:nvPr>
          </p:nvGraphicFramePr>
          <p:xfrm>
            <a:off x="4204" y="2293"/>
            <a:ext cx="104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68" name="Equation" r:id="rId25" imgW="1663560" imgH="393480" progId="Equation.DSMT4">
                    <p:embed/>
                  </p:oleObj>
                </mc:Choice>
                <mc:Fallback>
                  <p:oleObj name="Equation" r:id="rId25" imgW="1663560" imgH="393480" progId="Equation.DSMT4">
                    <p:embed/>
                    <p:pic>
                      <p:nvPicPr>
                        <p:cNvPr id="85" name="Object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4" y="2293"/>
                          <a:ext cx="104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3" name="Line 86">
              <a:extLst>
                <a:ext uri="{FF2B5EF4-FFF2-40B4-BE49-F238E27FC236}">
                  <a16:creationId xmlns:a16="http://schemas.microsoft.com/office/drawing/2014/main" id="{DF2E5810-48D9-4B27-861F-645C427436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2304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4" name="Line 87">
              <a:extLst>
                <a:ext uri="{FF2B5EF4-FFF2-40B4-BE49-F238E27FC236}">
                  <a16:creationId xmlns:a16="http://schemas.microsoft.com/office/drawing/2014/main" id="{434B4F48-C594-487C-9347-E84752FB97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25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5" name="Line 88">
              <a:extLst>
                <a:ext uri="{FF2B5EF4-FFF2-40B4-BE49-F238E27FC236}">
                  <a16:creationId xmlns:a16="http://schemas.microsoft.com/office/drawing/2014/main" id="{EBA544FF-B4F4-41BF-939C-70391EFF5B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225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6" name="Line 89">
              <a:extLst>
                <a:ext uri="{FF2B5EF4-FFF2-40B4-BE49-F238E27FC236}">
                  <a16:creationId xmlns:a16="http://schemas.microsoft.com/office/drawing/2014/main" id="{049ED61F-07C8-40C9-945A-9FB949AA1D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5" y="225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197" name="Object 53">
            <a:extLst>
              <a:ext uri="{FF2B5EF4-FFF2-40B4-BE49-F238E27FC236}">
                <a16:creationId xmlns:a16="http://schemas.microsoft.com/office/drawing/2014/main" id="{A5FAF56D-D1C4-401A-8C0A-7275B340F6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1373536"/>
              </p:ext>
            </p:extLst>
          </p:nvPr>
        </p:nvGraphicFramePr>
        <p:xfrm>
          <a:off x="411271" y="2653753"/>
          <a:ext cx="647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9" name="Equation" r:id="rId27" imgW="647640" imgH="393480" progId="Equation.DSMT4">
                  <p:embed/>
                </p:oleObj>
              </mc:Choice>
              <mc:Fallback>
                <p:oleObj name="Equation" r:id="rId27" imgW="647640" imgH="393480" progId="Equation.DSMT4">
                  <p:embed/>
                  <p:pic>
                    <p:nvPicPr>
                      <p:cNvPr id="91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271" y="2653753"/>
                        <a:ext cx="647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8" name="Group 33">
            <a:extLst>
              <a:ext uri="{FF2B5EF4-FFF2-40B4-BE49-F238E27FC236}">
                <a16:creationId xmlns:a16="http://schemas.microsoft.com/office/drawing/2014/main" id="{0BB9E360-28D3-4A6F-8A05-293695A106A5}"/>
              </a:ext>
            </a:extLst>
          </p:cNvPr>
          <p:cNvGrpSpPr>
            <a:grpSpLocks/>
          </p:cNvGrpSpPr>
          <p:nvPr/>
        </p:nvGrpSpPr>
        <p:grpSpPr bwMode="auto">
          <a:xfrm>
            <a:off x="1020762" y="2704371"/>
            <a:ext cx="901700" cy="422275"/>
            <a:chOff x="1344" y="1074"/>
            <a:chExt cx="568" cy="266"/>
          </a:xfrm>
        </p:grpSpPr>
        <p:graphicFrame>
          <p:nvGraphicFramePr>
            <p:cNvPr id="199" name="Object 34">
              <a:extLst>
                <a:ext uri="{FF2B5EF4-FFF2-40B4-BE49-F238E27FC236}">
                  <a16:creationId xmlns:a16="http://schemas.microsoft.com/office/drawing/2014/main" id="{B87F5139-49C2-4FC0-9CDF-7E17D248907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20479286"/>
                </p:ext>
              </p:extLst>
            </p:nvPr>
          </p:nvGraphicFramePr>
          <p:xfrm>
            <a:off x="1368" y="1092"/>
            <a:ext cx="54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70" name="Equation" r:id="rId29" imgW="863280" imgH="393480" progId="Equation.DSMT4">
                    <p:embed/>
                  </p:oleObj>
                </mc:Choice>
                <mc:Fallback>
                  <p:oleObj name="Equation" r:id="rId29" imgW="863280" imgH="393480" progId="Equation.DSMT4">
                    <p:embed/>
                    <p:pic>
                      <p:nvPicPr>
                        <p:cNvPr id="95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8" y="1092"/>
                          <a:ext cx="544" cy="248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0" name="Line 35">
              <a:extLst>
                <a:ext uri="{FF2B5EF4-FFF2-40B4-BE49-F238E27FC236}">
                  <a16:creationId xmlns:a16="http://schemas.microsoft.com/office/drawing/2014/main" id="{F56B1007-8FFF-48C3-9F02-0B01808542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104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1" name="Line 36">
              <a:extLst>
                <a:ext uri="{FF2B5EF4-FFF2-40B4-BE49-F238E27FC236}">
                  <a16:creationId xmlns:a16="http://schemas.microsoft.com/office/drawing/2014/main" id="{D7AA6257-7DD5-456F-ACD4-8057D647A5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1074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02" name="Group 37">
            <a:extLst>
              <a:ext uri="{FF2B5EF4-FFF2-40B4-BE49-F238E27FC236}">
                <a16:creationId xmlns:a16="http://schemas.microsoft.com/office/drawing/2014/main" id="{F9B49A96-BCFC-42C0-B80F-D84CF7EC5E1F}"/>
              </a:ext>
            </a:extLst>
          </p:cNvPr>
          <p:cNvGrpSpPr>
            <a:grpSpLocks/>
          </p:cNvGrpSpPr>
          <p:nvPr/>
        </p:nvGrpSpPr>
        <p:grpSpPr bwMode="auto">
          <a:xfrm>
            <a:off x="1946274" y="2688971"/>
            <a:ext cx="1257301" cy="482600"/>
            <a:chOff x="2029" y="1087"/>
            <a:chExt cx="792" cy="304"/>
          </a:xfrm>
        </p:grpSpPr>
        <p:graphicFrame>
          <p:nvGraphicFramePr>
            <p:cNvPr id="203" name="Object 38">
              <a:extLst>
                <a:ext uri="{FF2B5EF4-FFF2-40B4-BE49-F238E27FC236}">
                  <a16:creationId xmlns:a16="http://schemas.microsoft.com/office/drawing/2014/main" id="{204A22DB-550C-43B8-997D-CE9EB5DF141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34988545"/>
                </p:ext>
              </p:extLst>
            </p:nvPr>
          </p:nvGraphicFramePr>
          <p:xfrm>
            <a:off x="2029" y="1087"/>
            <a:ext cx="792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71" name="Equation" r:id="rId31" imgW="1257120" imgH="482400" progId="Equation.DSMT4">
                    <p:embed/>
                  </p:oleObj>
                </mc:Choice>
                <mc:Fallback>
                  <p:oleObj name="Equation" r:id="rId31" imgW="1257120" imgH="482400" progId="Equation.DSMT4">
                    <p:embed/>
                    <p:pic>
                      <p:nvPicPr>
                        <p:cNvPr id="99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9" y="1087"/>
                          <a:ext cx="792" cy="304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" name="Line 39">
              <a:extLst>
                <a:ext uri="{FF2B5EF4-FFF2-40B4-BE49-F238E27FC236}">
                  <a16:creationId xmlns:a16="http://schemas.microsoft.com/office/drawing/2014/main" id="{E40864AA-1000-45F6-BD34-057C78FEA3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104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5" name="Line 40">
              <a:extLst>
                <a:ext uri="{FF2B5EF4-FFF2-40B4-BE49-F238E27FC236}">
                  <a16:creationId xmlns:a16="http://schemas.microsoft.com/office/drawing/2014/main" id="{72733D25-19A0-41F9-B30A-E68C3DFA0F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5" y="112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06" name="Group 15">
            <a:extLst>
              <a:ext uri="{FF2B5EF4-FFF2-40B4-BE49-F238E27FC236}">
                <a16:creationId xmlns:a16="http://schemas.microsoft.com/office/drawing/2014/main" id="{E650153D-8896-4C93-8DEB-ACBC6484864D}"/>
              </a:ext>
            </a:extLst>
          </p:cNvPr>
          <p:cNvGrpSpPr>
            <a:grpSpLocks/>
          </p:cNvGrpSpPr>
          <p:nvPr/>
        </p:nvGrpSpPr>
        <p:grpSpPr bwMode="auto">
          <a:xfrm>
            <a:off x="3230261" y="2692201"/>
            <a:ext cx="1589088" cy="495300"/>
            <a:chOff x="2313" y="1481"/>
            <a:chExt cx="1001" cy="312"/>
          </a:xfrm>
        </p:grpSpPr>
        <p:grpSp>
          <p:nvGrpSpPr>
            <p:cNvPr id="207" name="Group 16">
              <a:extLst>
                <a:ext uri="{FF2B5EF4-FFF2-40B4-BE49-F238E27FC236}">
                  <a16:creationId xmlns:a16="http://schemas.microsoft.com/office/drawing/2014/main" id="{C3015D22-4CA8-4F67-80F8-48C05F348B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3" y="1481"/>
              <a:ext cx="1001" cy="312"/>
              <a:chOff x="2313" y="1480"/>
              <a:chExt cx="1001" cy="312"/>
            </a:xfrm>
          </p:grpSpPr>
          <p:graphicFrame>
            <p:nvGraphicFramePr>
              <p:cNvPr id="209" name="Object 17">
                <a:extLst>
                  <a:ext uri="{FF2B5EF4-FFF2-40B4-BE49-F238E27FC236}">
                    <a16:creationId xmlns:a16="http://schemas.microsoft.com/office/drawing/2014/main" id="{2479E53B-5231-49F2-ACD5-5CBFD304AA0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64215340"/>
                  </p:ext>
                </p:extLst>
              </p:nvPr>
            </p:nvGraphicFramePr>
            <p:xfrm>
              <a:off x="2313" y="1480"/>
              <a:ext cx="992" cy="3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72" name="Equation" r:id="rId33" imgW="1574640" imgH="495000" progId="Equation.DSMT4">
                      <p:embed/>
                    </p:oleObj>
                  </mc:Choice>
                  <mc:Fallback>
                    <p:oleObj name="Equation" r:id="rId33" imgW="1574640" imgH="495000" progId="Equation.DSMT4">
                      <p:embed/>
                      <p:pic>
                        <p:nvPicPr>
                          <p:cNvPr id="105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grayscl/>
                            <a:biLevel thresh="50000"/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13" y="1480"/>
                            <a:ext cx="992" cy="312"/>
                          </a:xfrm>
                          <a:prstGeom prst="rect">
                            <a:avLst/>
                          </a:prstGeom>
                          <a:solidFill>
                            <a:srgbClr val="FFC000"/>
                          </a:solidFill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0" name="Line 18">
                <a:extLst>
                  <a:ext uri="{FF2B5EF4-FFF2-40B4-BE49-F238E27FC236}">
                    <a16:creationId xmlns:a16="http://schemas.microsoft.com/office/drawing/2014/main" id="{84E76B51-06F1-4828-BD3D-C5F802654D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68" y="1508"/>
                <a:ext cx="14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1" name="Line 19">
                <a:extLst>
                  <a:ext uri="{FF2B5EF4-FFF2-40B4-BE49-F238E27FC236}">
                    <a16:creationId xmlns:a16="http://schemas.microsoft.com/office/drawing/2014/main" id="{5FD9786C-0716-4B3F-8114-0E01644A40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69" y="1526"/>
                <a:ext cx="14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aphicFrame>
          <p:nvGraphicFramePr>
            <p:cNvPr id="208" name="Object 20">
              <a:extLst>
                <a:ext uri="{FF2B5EF4-FFF2-40B4-BE49-F238E27FC236}">
                  <a16:creationId xmlns:a16="http://schemas.microsoft.com/office/drawing/2014/main" id="{DD768753-46A3-4D84-B913-30BF9871DBA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97180156"/>
                </p:ext>
              </p:extLst>
            </p:nvPr>
          </p:nvGraphicFramePr>
          <p:xfrm>
            <a:off x="2568" y="1510"/>
            <a:ext cx="13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73" name="Equation" r:id="rId35" imgW="215640" imgH="393480" progId="Equation.DSMT4">
                    <p:embed/>
                  </p:oleObj>
                </mc:Choice>
                <mc:Fallback>
                  <p:oleObj name="Equation" r:id="rId35" imgW="215640" imgH="393480" progId="Equation.DSMT4">
                    <p:embed/>
                    <p:pic>
                      <p:nvPicPr>
                        <p:cNvPr id="104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8" y="1510"/>
                          <a:ext cx="136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2" name="Object 7">
            <a:extLst>
              <a:ext uri="{FF2B5EF4-FFF2-40B4-BE49-F238E27FC236}">
                <a16:creationId xmlns:a16="http://schemas.microsoft.com/office/drawing/2014/main" id="{843F58BF-1D2D-40DF-ABA1-6B60B14ADC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3861716"/>
              </p:ext>
            </p:extLst>
          </p:nvPr>
        </p:nvGraphicFramePr>
        <p:xfrm>
          <a:off x="980280" y="3275012"/>
          <a:ext cx="1574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4" name="Equation" r:id="rId37" imgW="1574640" imgH="482400" progId="Equation.DSMT4">
                  <p:embed/>
                </p:oleObj>
              </mc:Choice>
              <mc:Fallback>
                <p:oleObj name="Equation" r:id="rId37" imgW="1574640" imgH="482400" progId="Equation.DSMT4">
                  <p:embed/>
                  <p:pic>
                    <p:nvPicPr>
                      <p:cNvPr id="108" name="Object 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0280" y="3275012"/>
                        <a:ext cx="15748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" name="Object 8">
            <a:extLst>
              <a:ext uri="{FF2B5EF4-FFF2-40B4-BE49-F238E27FC236}">
                <a16:creationId xmlns:a16="http://schemas.microsoft.com/office/drawing/2014/main" id="{6F6A72B3-F085-4ACE-BB95-51E5C0ADF0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6661995"/>
              </p:ext>
            </p:extLst>
          </p:nvPr>
        </p:nvGraphicFramePr>
        <p:xfrm>
          <a:off x="2631280" y="3260725"/>
          <a:ext cx="2755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5" name="Equation" r:id="rId39" imgW="2755800" imgH="482400" progId="Equation.DSMT4">
                  <p:embed/>
                </p:oleObj>
              </mc:Choice>
              <mc:Fallback>
                <p:oleObj name="Equation" r:id="rId39" imgW="2755800" imgH="482400" progId="Equation.DSMT4">
                  <p:embed/>
                  <p:pic>
                    <p:nvPicPr>
                      <p:cNvPr id="10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1280" y="3260725"/>
                        <a:ext cx="27559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4" name="Group 9">
            <a:extLst>
              <a:ext uri="{FF2B5EF4-FFF2-40B4-BE49-F238E27FC236}">
                <a16:creationId xmlns:a16="http://schemas.microsoft.com/office/drawing/2014/main" id="{084DFA78-164B-4B9C-997D-D60116D1F169}"/>
              </a:ext>
            </a:extLst>
          </p:cNvPr>
          <p:cNvGrpSpPr>
            <a:grpSpLocks/>
          </p:cNvGrpSpPr>
          <p:nvPr/>
        </p:nvGrpSpPr>
        <p:grpSpPr bwMode="auto">
          <a:xfrm>
            <a:off x="3137693" y="3768725"/>
            <a:ext cx="1095375" cy="523875"/>
            <a:chOff x="1776" y="748"/>
            <a:chExt cx="690" cy="330"/>
          </a:xfrm>
        </p:grpSpPr>
        <p:sp>
          <p:nvSpPr>
            <p:cNvPr id="215" name="Text Box 10">
              <a:extLst>
                <a:ext uri="{FF2B5EF4-FFF2-40B4-BE49-F238E27FC236}">
                  <a16:creationId xmlns:a16="http://schemas.microsoft.com/office/drawing/2014/main" id="{F61A3CCE-B092-49FC-891D-D45C21BF91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748"/>
              <a:ext cx="69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 dirty="0">
                  <a:solidFill>
                    <a:schemeClr val="accent2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记作</a:t>
              </a:r>
            </a:p>
          </p:txBody>
        </p:sp>
        <p:sp>
          <p:nvSpPr>
            <p:cNvPr id="216" name="Line 11">
              <a:extLst>
                <a:ext uri="{FF2B5EF4-FFF2-40B4-BE49-F238E27FC236}">
                  <a16:creationId xmlns:a16="http://schemas.microsoft.com/office/drawing/2014/main" id="{D0BF3BDE-7C84-4DC5-AD47-FF9E836FB8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00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7" name="Line 12">
              <a:extLst>
                <a:ext uri="{FF2B5EF4-FFF2-40B4-BE49-F238E27FC236}">
                  <a16:creationId xmlns:a16="http://schemas.microsoft.com/office/drawing/2014/main" id="{F32715A0-F3AD-4583-AF0B-7BB7EAC6CC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05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18" name="Text Box 13">
            <a:extLst>
              <a:ext uri="{FF2B5EF4-FFF2-40B4-BE49-F238E27FC236}">
                <a16:creationId xmlns:a16="http://schemas.microsoft.com/office/drawing/2014/main" id="{DEBF941C-7CE9-449A-A3DE-31D9FD07A6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780" y="4630737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故</a:t>
            </a:r>
          </a:p>
        </p:txBody>
      </p:sp>
      <p:graphicFrame>
        <p:nvGraphicFramePr>
          <p:cNvPr id="219" name="Object 14">
            <a:extLst>
              <a:ext uri="{FF2B5EF4-FFF2-40B4-BE49-F238E27FC236}">
                <a16:creationId xmlns:a16="http://schemas.microsoft.com/office/drawing/2014/main" id="{34E8C0F0-8FDE-4DCA-9CEE-455D49F5D7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3928762"/>
              </p:ext>
            </p:extLst>
          </p:nvPr>
        </p:nvGraphicFramePr>
        <p:xfrm>
          <a:off x="637380" y="5318125"/>
          <a:ext cx="2476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6" name="Equation" r:id="rId41" imgW="2476440" imgH="482400" progId="Equation.DSMT4">
                  <p:embed/>
                </p:oleObj>
              </mc:Choice>
              <mc:Fallback>
                <p:oleObj name="Equation" r:id="rId41" imgW="2476440" imgH="482400" progId="Equation.DSMT4">
                  <p:embed/>
                  <p:pic>
                    <p:nvPicPr>
                      <p:cNvPr id="11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380" y="5318125"/>
                        <a:ext cx="24765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0" name="Group 15">
            <a:extLst>
              <a:ext uri="{FF2B5EF4-FFF2-40B4-BE49-F238E27FC236}">
                <a16:creationId xmlns:a16="http://schemas.microsoft.com/office/drawing/2014/main" id="{E9E1209F-60EE-4BEE-B668-E944A96B0FC7}"/>
              </a:ext>
            </a:extLst>
          </p:cNvPr>
          <p:cNvGrpSpPr>
            <a:grpSpLocks/>
          </p:cNvGrpSpPr>
          <p:nvPr/>
        </p:nvGrpSpPr>
        <p:grpSpPr bwMode="auto">
          <a:xfrm>
            <a:off x="2788443" y="5926137"/>
            <a:ext cx="1320800" cy="495300"/>
            <a:chOff x="2480" y="1441"/>
            <a:chExt cx="832" cy="312"/>
          </a:xfrm>
        </p:grpSpPr>
        <p:grpSp>
          <p:nvGrpSpPr>
            <p:cNvPr id="221" name="Group 16">
              <a:extLst>
                <a:ext uri="{FF2B5EF4-FFF2-40B4-BE49-F238E27FC236}">
                  <a16:creationId xmlns:a16="http://schemas.microsoft.com/office/drawing/2014/main" id="{7159B644-AD06-4EB1-A747-347EC97A46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80" y="1441"/>
              <a:ext cx="832" cy="312"/>
              <a:chOff x="2480" y="1440"/>
              <a:chExt cx="832" cy="312"/>
            </a:xfrm>
          </p:grpSpPr>
          <p:graphicFrame>
            <p:nvGraphicFramePr>
              <p:cNvPr id="223" name="Object 17">
                <a:extLst>
                  <a:ext uri="{FF2B5EF4-FFF2-40B4-BE49-F238E27FC236}">
                    <a16:creationId xmlns:a16="http://schemas.microsoft.com/office/drawing/2014/main" id="{8DAEA04C-D45E-4FCC-83EA-14312AE2069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64753737"/>
                  </p:ext>
                </p:extLst>
              </p:nvPr>
            </p:nvGraphicFramePr>
            <p:xfrm>
              <a:off x="2480" y="1440"/>
              <a:ext cx="816" cy="3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77" name="Equation" r:id="rId43" imgW="1295280" imgH="495000" progId="Equation.DSMT4">
                      <p:embed/>
                    </p:oleObj>
                  </mc:Choice>
                  <mc:Fallback>
                    <p:oleObj name="Equation" r:id="rId43" imgW="1295280" imgH="495000" progId="Equation.DSMT4">
                      <p:embed/>
                      <p:pic>
                        <p:nvPicPr>
                          <p:cNvPr id="119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4">
                            <a:grayscl/>
                            <a:biLevel thresh="50000"/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80" y="1440"/>
                            <a:ext cx="816" cy="3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24" name="Line 18">
                <a:extLst>
                  <a:ext uri="{FF2B5EF4-FFF2-40B4-BE49-F238E27FC236}">
                    <a16:creationId xmlns:a16="http://schemas.microsoft.com/office/drawing/2014/main" id="{063BA346-EF24-43A0-9DDE-71BF969CE9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4" y="1473"/>
                <a:ext cx="14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25" name="Line 19">
                <a:extLst>
                  <a:ext uri="{FF2B5EF4-FFF2-40B4-BE49-F238E27FC236}">
                    <a16:creationId xmlns:a16="http://schemas.microsoft.com/office/drawing/2014/main" id="{7D11B554-73B1-4CFB-AB92-9D376E44D0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67" y="1488"/>
                <a:ext cx="14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aphicFrame>
          <p:nvGraphicFramePr>
            <p:cNvPr id="222" name="Object 20">
              <a:extLst>
                <a:ext uri="{FF2B5EF4-FFF2-40B4-BE49-F238E27FC236}">
                  <a16:creationId xmlns:a16="http://schemas.microsoft.com/office/drawing/2014/main" id="{A9DBD574-1669-4B47-95BF-608ED909F35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57400457"/>
                </p:ext>
              </p:extLst>
            </p:nvPr>
          </p:nvGraphicFramePr>
          <p:xfrm>
            <a:off x="2552" y="1468"/>
            <a:ext cx="13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78" name="Equation" r:id="rId45" imgW="215640" imgH="393480" progId="Equation.DSMT4">
                    <p:embed/>
                  </p:oleObj>
                </mc:Choice>
                <mc:Fallback>
                  <p:oleObj name="Equation" r:id="rId45" imgW="215640" imgH="393480" progId="Equation.DSMT4">
                    <p:embed/>
                    <p:pic>
                      <p:nvPicPr>
                        <p:cNvPr id="118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2" y="1468"/>
                          <a:ext cx="136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6" name="Group 26">
            <a:extLst>
              <a:ext uri="{FF2B5EF4-FFF2-40B4-BE49-F238E27FC236}">
                <a16:creationId xmlns:a16="http://schemas.microsoft.com/office/drawing/2014/main" id="{E7299846-E961-43EB-AA51-5E4159831D6D}"/>
              </a:ext>
            </a:extLst>
          </p:cNvPr>
          <p:cNvGrpSpPr>
            <a:grpSpLocks/>
          </p:cNvGrpSpPr>
          <p:nvPr/>
        </p:nvGrpSpPr>
        <p:grpSpPr bwMode="auto">
          <a:xfrm>
            <a:off x="4083843" y="4029075"/>
            <a:ext cx="895350" cy="431800"/>
            <a:chOff x="2508" y="672"/>
            <a:chExt cx="564" cy="272"/>
          </a:xfrm>
        </p:grpSpPr>
        <p:graphicFrame>
          <p:nvGraphicFramePr>
            <p:cNvPr id="227" name="Object 27">
              <a:extLst>
                <a:ext uri="{FF2B5EF4-FFF2-40B4-BE49-F238E27FC236}">
                  <a16:creationId xmlns:a16="http://schemas.microsoft.com/office/drawing/2014/main" id="{44EFC8A6-C09C-4E22-B18F-28B089E827B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15039598"/>
                </p:ext>
              </p:extLst>
            </p:nvPr>
          </p:nvGraphicFramePr>
          <p:xfrm>
            <a:off x="2508" y="672"/>
            <a:ext cx="53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79" name="Equation" r:id="rId46" imgW="850680" imgH="431640" progId="Equation.DSMT4">
                    <p:embed/>
                  </p:oleObj>
                </mc:Choice>
                <mc:Fallback>
                  <p:oleObj name="Equation" r:id="rId46" imgW="850680" imgH="431640" progId="Equation.DSMT4">
                    <p:embed/>
                    <p:pic>
                      <p:nvPicPr>
                        <p:cNvPr id="123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8" y="672"/>
                          <a:ext cx="53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8" name="Line 28">
              <a:extLst>
                <a:ext uri="{FF2B5EF4-FFF2-40B4-BE49-F238E27FC236}">
                  <a16:creationId xmlns:a16="http://schemas.microsoft.com/office/drawing/2014/main" id="{C81657DA-6E93-41D8-B377-BB4CF7C0D2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7" y="672"/>
              <a:ext cx="14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29" name="Group 29">
            <a:extLst>
              <a:ext uri="{FF2B5EF4-FFF2-40B4-BE49-F238E27FC236}">
                <a16:creationId xmlns:a16="http://schemas.microsoft.com/office/drawing/2014/main" id="{EAE711FB-B263-4817-BE65-2AD9D4AAF3AF}"/>
              </a:ext>
            </a:extLst>
          </p:cNvPr>
          <p:cNvGrpSpPr>
            <a:grpSpLocks/>
          </p:cNvGrpSpPr>
          <p:nvPr/>
        </p:nvGrpSpPr>
        <p:grpSpPr bwMode="auto">
          <a:xfrm>
            <a:off x="1837530" y="3990975"/>
            <a:ext cx="1282700" cy="482600"/>
            <a:chOff x="1044" y="648"/>
            <a:chExt cx="808" cy="304"/>
          </a:xfrm>
        </p:grpSpPr>
        <p:graphicFrame>
          <p:nvGraphicFramePr>
            <p:cNvPr id="230" name="Object 30">
              <a:extLst>
                <a:ext uri="{FF2B5EF4-FFF2-40B4-BE49-F238E27FC236}">
                  <a16:creationId xmlns:a16="http://schemas.microsoft.com/office/drawing/2014/main" id="{C5ED746A-2D05-4B5F-AAFD-1DFE22867FA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607709"/>
                </p:ext>
              </p:extLst>
            </p:nvPr>
          </p:nvGraphicFramePr>
          <p:xfrm>
            <a:off x="1044" y="648"/>
            <a:ext cx="808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80" name="Equation" r:id="rId48" imgW="1282680" imgH="482400" progId="Equation.DSMT4">
                    <p:embed/>
                  </p:oleObj>
                </mc:Choice>
                <mc:Fallback>
                  <p:oleObj name="Equation" r:id="rId48" imgW="1282680" imgH="482400" progId="Equation.DSMT4">
                    <p:embed/>
                    <p:pic>
                      <p:nvPicPr>
                        <p:cNvPr id="126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9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4" y="648"/>
                          <a:ext cx="808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1" name="Object 31">
              <a:extLst>
                <a:ext uri="{FF2B5EF4-FFF2-40B4-BE49-F238E27FC236}">
                  <a16:creationId xmlns:a16="http://schemas.microsoft.com/office/drawing/2014/main" id="{A1183123-0B7C-4C7D-8139-E13D6CEE217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39044445"/>
                </p:ext>
              </p:extLst>
            </p:nvPr>
          </p:nvGraphicFramePr>
          <p:xfrm>
            <a:off x="1164" y="696"/>
            <a:ext cx="12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81" name="Equation" r:id="rId50" imgW="203040" imgH="317160" progId="Equation.DSMT4">
                    <p:embed/>
                  </p:oleObj>
                </mc:Choice>
                <mc:Fallback>
                  <p:oleObj name="Equation" r:id="rId50" imgW="203040" imgH="317160" progId="Equation.DSMT4">
                    <p:embed/>
                    <p:pic>
                      <p:nvPicPr>
                        <p:cNvPr id="127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4" y="696"/>
                          <a:ext cx="12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2" name="Line 32">
              <a:extLst>
                <a:ext uri="{FF2B5EF4-FFF2-40B4-BE49-F238E27FC236}">
                  <a16:creationId xmlns:a16="http://schemas.microsoft.com/office/drawing/2014/main" id="{043C1097-CEBC-4838-8CC7-DF977240A0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67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33" name="Group 33">
            <a:extLst>
              <a:ext uri="{FF2B5EF4-FFF2-40B4-BE49-F238E27FC236}">
                <a16:creationId xmlns:a16="http://schemas.microsoft.com/office/drawing/2014/main" id="{ECD8340E-F565-4F45-BB8A-83349461D9FE}"/>
              </a:ext>
            </a:extLst>
          </p:cNvPr>
          <p:cNvGrpSpPr>
            <a:grpSpLocks/>
          </p:cNvGrpSpPr>
          <p:nvPr/>
        </p:nvGrpSpPr>
        <p:grpSpPr bwMode="auto">
          <a:xfrm>
            <a:off x="1831180" y="4743450"/>
            <a:ext cx="901700" cy="422275"/>
            <a:chOff x="1344" y="1074"/>
            <a:chExt cx="568" cy="266"/>
          </a:xfrm>
        </p:grpSpPr>
        <p:graphicFrame>
          <p:nvGraphicFramePr>
            <p:cNvPr id="234" name="Object 34">
              <a:extLst>
                <a:ext uri="{FF2B5EF4-FFF2-40B4-BE49-F238E27FC236}">
                  <a16:creationId xmlns:a16="http://schemas.microsoft.com/office/drawing/2014/main" id="{9086E7D8-5AC9-4E39-BF9B-5995CABE290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59789125"/>
                </p:ext>
              </p:extLst>
            </p:nvPr>
          </p:nvGraphicFramePr>
          <p:xfrm>
            <a:off x="1368" y="1092"/>
            <a:ext cx="54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82" name="Equation" r:id="rId52" imgW="863280" imgH="393480" progId="Equation.DSMT4">
                    <p:embed/>
                  </p:oleObj>
                </mc:Choice>
                <mc:Fallback>
                  <p:oleObj name="Equation" r:id="rId52" imgW="863280" imgH="393480" progId="Equation.DSMT4">
                    <p:embed/>
                    <p:pic>
                      <p:nvPicPr>
                        <p:cNvPr id="13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8" y="1092"/>
                          <a:ext cx="544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" name="Line 35">
              <a:extLst>
                <a:ext uri="{FF2B5EF4-FFF2-40B4-BE49-F238E27FC236}">
                  <a16:creationId xmlns:a16="http://schemas.microsoft.com/office/drawing/2014/main" id="{A691D499-86CE-4383-B7EF-FD4BD627CB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104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6" name="Line 36">
              <a:extLst>
                <a:ext uri="{FF2B5EF4-FFF2-40B4-BE49-F238E27FC236}">
                  <a16:creationId xmlns:a16="http://schemas.microsoft.com/office/drawing/2014/main" id="{14D8D77D-5EFE-481B-917B-F23B5C5558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1074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37" name="Group 37">
            <a:extLst>
              <a:ext uri="{FF2B5EF4-FFF2-40B4-BE49-F238E27FC236}">
                <a16:creationId xmlns:a16="http://schemas.microsoft.com/office/drawing/2014/main" id="{0D065B05-5A4E-449A-8AE5-3ECED925C660}"/>
              </a:ext>
            </a:extLst>
          </p:cNvPr>
          <p:cNvGrpSpPr>
            <a:grpSpLocks/>
          </p:cNvGrpSpPr>
          <p:nvPr/>
        </p:nvGrpSpPr>
        <p:grpSpPr bwMode="auto">
          <a:xfrm>
            <a:off x="2794794" y="4695825"/>
            <a:ext cx="1287463" cy="482600"/>
            <a:chOff x="2040" y="1044"/>
            <a:chExt cx="811" cy="304"/>
          </a:xfrm>
        </p:grpSpPr>
        <p:graphicFrame>
          <p:nvGraphicFramePr>
            <p:cNvPr id="238" name="Object 38">
              <a:extLst>
                <a:ext uri="{FF2B5EF4-FFF2-40B4-BE49-F238E27FC236}">
                  <a16:creationId xmlns:a16="http://schemas.microsoft.com/office/drawing/2014/main" id="{BB1CD062-C645-46A5-ACB1-CB7E87242CC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0267557"/>
                </p:ext>
              </p:extLst>
            </p:nvPr>
          </p:nvGraphicFramePr>
          <p:xfrm>
            <a:off x="2040" y="1044"/>
            <a:ext cx="792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83" name="Equation" r:id="rId53" imgW="1257120" imgH="482400" progId="Equation.DSMT4">
                    <p:embed/>
                  </p:oleObj>
                </mc:Choice>
                <mc:Fallback>
                  <p:oleObj name="Equation" r:id="rId53" imgW="1257120" imgH="482400" progId="Equation.DSMT4">
                    <p:embed/>
                    <p:pic>
                      <p:nvPicPr>
                        <p:cNvPr id="134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0" y="1044"/>
                          <a:ext cx="792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9" name="Line 39">
              <a:extLst>
                <a:ext uri="{FF2B5EF4-FFF2-40B4-BE49-F238E27FC236}">
                  <a16:creationId xmlns:a16="http://schemas.microsoft.com/office/drawing/2014/main" id="{7B16BAB3-A07B-47D9-BD42-C43FA299D5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104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0" name="Line 40">
              <a:extLst>
                <a:ext uri="{FF2B5EF4-FFF2-40B4-BE49-F238E27FC236}">
                  <a16:creationId xmlns:a16="http://schemas.microsoft.com/office/drawing/2014/main" id="{74D8F360-6BB2-4CA6-97A7-BD66AE7405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6" y="105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41" name="Group 41">
            <a:extLst>
              <a:ext uri="{FF2B5EF4-FFF2-40B4-BE49-F238E27FC236}">
                <a16:creationId xmlns:a16="http://schemas.microsoft.com/office/drawing/2014/main" id="{534B9FC9-4CFB-41FC-AF2E-96628D6D8F8D}"/>
              </a:ext>
            </a:extLst>
          </p:cNvPr>
          <p:cNvGrpSpPr>
            <a:grpSpLocks/>
          </p:cNvGrpSpPr>
          <p:nvPr/>
        </p:nvGrpSpPr>
        <p:grpSpPr bwMode="auto">
          <a:xfrm>
            <a:off x="1831180" y="5972175"/>
            <a:ext cx="889000" cy="400050"/>
            <a:chOff x="1872" y="1440"/>
            <a:chExt cx="560" cy="252"/>
          </a:xfrm>
        </p:grpSpPr>
        <p:graphicFrame>
          <p:nvGraphicFramePr>
            <p:cNvPr id="242" name="Object 42">
              <a:extLst>
                <a:ext uri="{FF2B5EF4-FFF2-40B4-BE49-F238E27FC236}">
                  <a16:creationId xmlns:a16="http://schemas.microsoft.com/office/drawing/2014/main" id="{3C6336BB-0549-409F-8C18-A792B429A52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50947204"/>
                </p:ext>
              </p:extLst>
            </p:nvPr>
          </p:nvGraphicFramePr>
          <p:xfrm>
            <a:off x="1888" y="1444"/>
            <a:ext cx="54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84" name="Equation" r:id="rId54" imgW="863280" imgH="393480" progId="Equation.DSMT4">
                    <p:embed/>
                  </p:oleObj>
                </mc:Choice>
                <mc:Fallback>
                  <p:oleObj name="Equation" r:id="rId54" imgW="863280" imgH="393480" progId="Equation.DSMT4">
                    <p:embed/>
                    <p:pic>
                      <p:nvPicPr>
                        <p:cNvPr id="138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5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8" y="1444"/>
                          <a:ext cx="544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3" name="Line 43">
              <a:extLst>
                <a:ext uri="{FF2B5EF4-FFF2-40B4-BE49-F238E27FC236}">
                  <a16:creationId xmlns:a16="http://schemas.microsoft.com/office/drawing/2014/main" id="{B3E1CFED-E370-4C0F-95CB-8A9AC70422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48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4" name="Line 44">
              <a:extLst>
                <a:ext uri="{FF2B5EF4-FFF2-40B4-BE49-F238E27FC236}">
                  <a16:creationId xmlns:a16="http://schemas.microsoft.com/office/drawing/2014/main" id="{73997639-34F8-44B2-B288-1C6BF98847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1" y="144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245" name="直接连接符 244">
            <a:extLst>
              <a:ext uri="{FF2B5EF4-FFF2-40B4-BE49-F238E27FC236}">
                <a16:creationId xmlns:a16="http://schemas.microsoft.com/office/drawing/2014/main" id="{AB1B36C9-E62E-4898-AECD-8F94F4BBBA5F}"/>
              </a:ext>
            </a:extLst>
          </p:cNvPr>
          <p:cNvCxnSpPr/>
          <p:nvPr/>
        </p:nvCxnSpPr>
        <p:spPr>
          <a:xfrm>
            <a:off x="0" y="3212976"/>
            <a:ext cx="914400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6" name="对象 245">
            <a:extLst>
              <a:ext uri="{FF2B5EF4-FFF2-40B4-BE49-F238E27FC236}">
                <a16:creationId xmlns:a16="http://schemas.microsoft.com/office/drawing/2014/main" id="{A6D1730C-CAD9-45FC-BD75-E6EF6763AF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252100"/>
              </p:ext>
            </p:extLst>
          </p:nvPr>
        </p:nvGraphicFramePr>
        <p:xfrm>
          <a:off x="1193800" y="985839"/>
          <a:ext cx="876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5" name="Equation" r:id="rId56" imgW="876240" imgH="304560" progId="Equation.DSMT4">
                  <p:embed/>
                </p:oleObj>
              </mc:Choice>
              <mc:Fallback>
                <p:oleObj name="Equation" r:id="rId56" imgW="876240" imgH="30456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A2756CE1-F965-4F3F-A4AF-3119D15DD7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7"/>
                      <a:stretch>
                        <a:fillRect/>
                      </a:stretch>
                    </p:blipFill>
                    <p:spPr>
                      <a:xfrm>
                        <a:off x="1193800" y="985839"/>
                        <a:ext cx="876300" cy="3048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4" name="直接连接符 143"/>
          <p:cNvCxnSpPr/>
          <p:nvPr/>
        </p:nvCxnSpPr>
        <p:spPr>
          <a:xfrm>
            <a:off x="5724128" y="3212976"/>
            <a:ext cx="0" cy="352839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15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000"/>
                            </p:stCondLst>
                            <p:childTnLst>
                              <p:par>
                                <p:cTn id="1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animBg="1"/>
      <p:bldP spid="148" grpId="0" animBg="1"/>
      <p:bldP spid="149" grpId="0" build="p" autoUpdateAnimBg="0"/>
      <p:bldP spid="150" grpId="0" build="p" autoUpdateAnimBg="0" advAuto="0"/>
      <p:bldP spid="151" grpId="0" build="p" autoUpdateAnimBg="0"/>
      <p:bldP spid="152" grpId="0" animBg="1"/>
      <p:bldP spid="153" grpId="0" animBg="1"/>
      <p:bldP spid="184" grpId="0" animBg="1"/>
      <p:bldP spid="186" grpId="0" animBg="1"/>
      <p:bldP spid="218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2">
            <a:extLst>
              <a:ext uri="{FF2B5EF4-FFF2-40B4-BE49-F238E27FC236}">
                <a16:creationId xmlns:a16="http://schemas.microsoft.com/office/drawing/2014/main" id="{ACCDA7E2-0AD7-496F-9FD2-B326B60733F7}"/>
              </a:ext>
            </a:extLst>
          </p:cNvPr>
          <p:cNvSpPr txBox="1">
            <a:spLocks noChangeArrowheads="1"/>
          </p:cNvSpPr>
          <p:nvPr/>
        </p:nvSpPr>
        <p:spPr>
          <a:xfrm>
            <a:off x="744451" y="188640"/>
            <a:ext cx="1822450" cy="558800"/>
          </a:xfrm>
          <a:prstGeom prst="rect">
            <a:avLst/>
          </a:prstGeom>
          <a:solidFill>
            <a:srgbClr val="FFFF00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7030A0"/>
                </a:solidFill>
                <a:ea typeface="楷体_GB2312" pitchFamily="49" charset="-122"/>
              </a:rPr>
              <a:t>运算律</a:t>
            </a:r>
          </a:p>
        </p:txBody>
      </p:sp>
      <p:sp>
        <p:nvSpPr>
          <p:cNvPr id="47" name="Text Box 3">
            <a:extLst>
              <a:ext uri="{FF2B5EF4-FFF2-40B4-BE49-F238E27FC236}">
                <a16:creationId xmlns:a16="http://schemas.microsoft.com/office/drawing/2014/main" id="{6548C090-3744-4357-AED3-9FB2BC6D1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126" y="837927"/>
            <a:ext cx="21383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+mn-ea"/>
              </a:rPr>
              <a:t>(1) </a:t>
            </a:r>
            <a:r>
              <a:rPr kumimoji="1" lang="zh-CN" altLang="en-US" sz="2800" b="1" dirty="0">
                <a:latin typeface="+mn-ea"/>
              </a:rPr>
              <a:t>交换律</a:t>
            </a:r>
            <a:r>
              <a:rPr kumimoji="1" lang="en-US" altLang="zh-CN" sz="2800" b="1" dirty="0">
                <a:latin typeface="+mn-ea"/>
              </a:rPr>
              <a:t>:</a:t>
            </a:r>
            <a:endParaRPr kumimoji="1" lang="zh-CN" altLang="en-US" sz="2800" b="1" dirty="0">
              <a:latin typeface="+mn-ea"/>
            </a:endParaRPr>
          </a:p>
        </p:txBody>
      </p:sp>
      <p:sp>
        <p:nvSpPr>
          <p:cNvPr id="48" name="Text Box 4">
            <a:extLst>
              <a:ext uri="{FF2B5EF4-FFF2-40B4-BE49-F238E27FC236}">
                <a16:creationId xmlns:a16="http://schemas.microsoft.com/office/drawing/2014/main" id="{3C9144B4-1926-48EB-AC2B-7A23C545C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126" y="1591990"/>
            <a:ext cx="21304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+mn-ea"/>
              </a:rPr>
              <a:t>(2) </a:t>
            </a:r>
            <a:r>
              <a:rPr kumimoji="1" lang="zh-CN" altLang="en-US" sz="2800" b="1" dirty="0">
                <a:latin typeface="+mn-ea"/>
              </a:rPr>
              <a:t>结合律</a:t>
            </a:r>
          </a:p>
        </p:txBody>
      </p:sp>
      <p:graphicFrame>
        <p:nvGraphicFramePr>
          <p:cNvPr id="49" name="Object 5">
            <a:extLst>
              <a:ext uri="{FF2B5EF4-FFF2-40B4-BE49-F238E27FC236}">
                <a16:creationId xmlns:a16="http://schemas.microsoft.com/office/drawing/2014/main" id="{CD98923D-6498-4A2A-9795-3E807CDF72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1220711"/>
              </p:ext>
            </p:extLst>
          </p:nvPr>
        </p:nvGraphicFramePr>
        <p:xfrm>
          <a:off x="2747963" y="1625600"/>
          <a:ext cx="20034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7" name="Equation" r:id="rId3" imgW="2019240" imgH="444240" progId="Equation.DSMT4">
                  <p:embed/>
                </p:oleObj>
              </mc:Choice>
              <mc:Fallback>
                <p:oleObj name="Equation" r:id="rId3" imgW="2019240" imgH="444240" progId="Equation.DSMT4">
                  <p:embed/>
                  <p:pic>
                    <p:nvPicPr>
                      <p:cNvPr id="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7963" y="1625600"/>
                        <a:ext cx="200342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" name="Group 6">
            <a:extLst>
              <a:ext uri="{FF2B5EF4-FFF2-40B4-BE49-F238E27FC236}">
                <a16:creationId xmlns:a16="http://schemas.microsoft.com/office/drawing/2014/main" id="{7455A662-85EA-4BCF-B328-5C056B00EF78}"/>
              </a:ext>
            </a:extLst>
          </p:cNvPr>
          <p:cNvGrpSpPr>
            <a:grpSpLocks/>
          </p:cNvGrpSpPr>
          <p:nvPr/>
        </p:nvGrpSpPr>
        <p:grpSpPr bwMode="auto">
          <a:xfrm>
            <a:off x="2984413" y="942976"/>
            <a:ext cx="1544637" cy="412750"/>
            <a:chOff x="1668" y="768"/>
            <a:chExt cx="973" cy="260"/>
          </a:xfrm>
        </p:grpSpPr>
        <p:graphicFrame>
          <p:nvGraphicFramePr>
            <p:cNvPr id="51" name="Object 7">
              <a:extLst>
                <a:ext uri="{FF2B5EF4-FFF2-40B4-BE49-F238E27FC236}">
                  <a16:creationId xmlns:a16="http://schemas.microsoft.com/office/drawing/2014/main" id="{277F46C7-6CCD-43D6-8029-2E86A0CB2A0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96865792"/>
                </p:ext>
              </p:extLst>
            </p:nvPr>
          </p:nvGraphicFramePr>
          <p:xfrm>
            <a:off x="1692" y="780"/>
            <a:ext cx="93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08" name="Equation" r:id="rId5" imgW="1485720" imgH="393480" progId="Equation.DSMT4">
                    <p:embed/>
                  </p:oleObj>
                </mc:Choice>
                <mc:Fallback>
                  <p:oleObj name="Equation" r:id="rId5" imgW="1485720" imgH="393480" progId="Equation.DSMT4">
                    <p:embed/>
                    <p:pic>
                      <p:nvPicPr>
                        <p:cNvPr id="7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2" y="780"/>
                          <a:ext cx="936" cy="248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" name="Line 8">
              <a:extLst>
                <a:ext uri="{FF2B5EF4-FFF2-40B4-BE49-F238E27FC236}">
                  <a16:creationId xmlns:a16="http://schemas.microsoft.com/office/drawing/2014/main" id="{F3F103C1-A992-4889-AA73-4F4566764C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8" y="81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n-ea"/>
              </a:endParaRPr>
            </a:p>
          </p:txBody>
        </p:sp>
        <p:sp>
          <p:nvSpPr>
            <p:cNvPr id="53" name="Line 9">
              <a:extLst>
                <a:ext uri="{FF2B5EF4-FFF2-40B4-BE49-F238E27FC236}">
                  <a16:creationId xmlns:a16="http://schemas.microsoft.com/office/drawing/2014/main" id="{AA979DA0-B78E-45F4-8C8B-8693D4AECF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76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n-ea"/>
              </a:endParaRPr>
            </a:p>
          </p:txBody>
        </p:sp>
        <p:sp>
          <p:nvSpPr>
            <p:cNvPr id="54" name="Line 10">
              <a:extLst>
                <a:ext uri="{FF2B5EF4-FFF2-40B4-BE49-F238E27FC236}">
                  <a16:creationId xmlns:a16="http://schemas.microsoft.com/office/drawing/2014/main" id="{04CC427C-0963-4ACE-965B-4E49290CA0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76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n-ea"/>
              </a:endParaRPr>
            </a:p>
          </p:txBody>
        </p:sp>
        <p:sp>
          <p:nvSpPr>
            <p:cNvPr id="55" name="Line 11">
              <a:extLst>
                <a:ext uri="{FF2B5EF4-FFF2-40B4-BE49-F238E27FC236}">
                  <a16:creationId xmlns:a16="http://schemas.microsoft.com/office/drawing/2014/main" id="{E34384D1-9359-455E-BDC8-0781EEC308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81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n-ea"/>
              </a:endParaRPr>
            </a:p>
          </p:txBody>
        </p:sp>
      </p:grpSp>
      <p:grpSp>
        <p:nvGrpSpPr>
          <p:cNvPr id="56" name="Group 12">
            <a:extLst>
              <a:ext uri="{FF2B5EF4-FFF2-40B4-BE49-F238E27FC236}">
                <a16:creationId xmlns:a16="http://schemas.microsoft.com/office/drawing/2014/main" id="{0514D421-AA77-45C9-A3D8-AF7012C9BA66}"/>
              </a:ext>
            </a:extLst>
          </p:cNvPr>
          <p:cNvGrpSpPr>
            <a:grpSpLocks/>
          </p:cNvGrpSpPr>
          <p:nvPr/>
        </p:nvGrpSpPr>
        <p:grpSpPr bwMode="auto">
          <a:xfrm>
            <a:off x="1687281" y="2289947"/>
            <a:ext cx="1395412" cy="439737"/>
            <a:chOff x="920" y="1346"/>
            <a:chExt cx="879" cy="277"/>
          </a:xfrm>
        </p:grpSpPr>
        <p:sp>
          <p:nvSpPr>
            <p:cNvPr id="57" name="Line 13">
              <a:extLst>
                <a:ext uri="{FF2B5EF4-FFF2-40B4-BE49-F238E27FC236}">
                  <a16:creationId xmlns:a16="http://schemas.microsoft.com/office/drawing/2014/main" id="{A5FCC28E-AB91-4EF1-B3FC-EF4600B013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38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n-ea"/>
              </a:endParaRPr>
            </a:p>
          </p:txBody>
        </p:sp>
        <p:graphicFrame>
          <p:nvGraphicFramePr>
            <p:cNvPr id="58" name="Object 14">
              <a:extLst>
                <a:ext uri="{FF2B5EF4-FFF2-40B4-BE49-F238E27FC236}">
                  <a16:creationId xmlns:a16="http://schemas.microsoft.com/office/drawing/2014/main" id="{42D93D37-5C2D-426D-A2C7-029E5817EB9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99295661"/>
                </p:ext>
              </p:extLst>
            </p:nvPr>
          </p:nvGraphicFramePr>
          <p:xfrm>
            <a:off x="920" y="1375"/>
            <a:ext cx="87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09" name="Equation" r:id="rId7" imgW="1396800" imgH="393480" progId="Equation.DSMT4">
                    <p:embed/>
                  </p:oleObj>
                </mc:Choice>
                <mc:Fallback>
                  <p:oleObj name="Equation" r:id="rId7" imgW="1396800" imgH="393480" progId="Equation.DSMT4">
                    <p:embed/>
                    <p:pic>
                      <p:nvPicPr>
                        <p:cNvPr id="14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0" y="1375"/>
                          <a:ext cx="879" cy="248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" name="Line 15">
              <a:extLst>
                <a:ext uri="{FF2B5EF4-FFF2-40B4-BE49-F238E27FC236}">
                  <a16:creationId xmlns:a16="http://schemas.microsoft.com/office/drawing/2014/main" id="{F1295C3D-FDC6-4060-BEAD-6598512904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1" y="134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n-ea"/>
              </a:endParaRPr>
            </a:p>
          </p:txBody>
        </p:sp>
      </p:grpSp>
      <p:grpSp>
        <p:nvGrpSpPr>
          <p:cNvPr id="60" name="Group 16">
            <a:extLst>
              <a:ext uri="{FF2B5EF4-FFF2-40B4-BE49-F238E27FC236}">
                <a16:creationId xmlns:a16="http://schemas.microsoft.com/office/drawing/2014/main" id="{AF62D152-2215-4BA8-9651-70693226700F}"/>
              </a:ext>
            </a:extLst>
          </p:cNvPr>
          <p:cNvGrpSpPr>
            <a:grpSpLocks/>
          </p:cNvGrpSpPr>
          <p:nvPr/>
        </p:nvGrpSpPr>
        <p:grpSpPr bwMode="auto">
          <a:xfrm>
            <a:off x="3055959" y="2290019"/>
            <a:ext cx="1100138" cy="439737"/>
            <a:chOff x="1823" y="1346"/>
            <a:chExt cx="693" cy="277"/>
          </a:xfrm>
        </p:grpSpPr>
        <p:sp>
          <p:nvSpPr>
            <p:cNvPr id="61" name="Line 17">
              <a:extLst>
                <a:ext uri="{FF2B5EF4-FFF2-40B4-BE49-F238E27FC236}">
                  <a16:creationId xmlns:a16="http://schemas.microsoft.com/office/drawing/2014/main" id="{C32E06DC-8CC4-4D8C-831E-CD25D384E1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3" y="138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n-ea"/>
              </a:endParaRPr>
            </a:p>
          </p:txBody>
        </p:sp>
        <p:graphicFrame>
          <p:nvGraphicFramePr>
            <p:cNvPr id="62" name="Object 18">
              <a:extLst>
                <a:ext uri="{FF2B5EF4-FFF2-40B4-BE49-F238E27FC236}">
                  <a16:creationId xmlns:a16="http://schemas.microsoft.com/office/drawing/2014/main" id="{10DD919C-5C92-4AFE-9DF7-5A31E331AF1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43708726"/>
                </p:ext>
              </p:extLst>
            </p:nvPr>
          </p:nvGraphicFramePr>
          <p:xfrm>
            <a:off x="1836" y="1375"/>
            <a:ext cx="68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10" name="Equation" r:id="rId9" imgW="1079280" imgH="393480" progId="Equation.DSMT4">
                    <p:embed/>
                  </p:oleObj>
                </mc:Choice>
                <mc:Fallback>
                  <p:oleObj name="Equation" r:id="rId9" imgW="1079280" imgH="393480" progId="Equation.DSMT4">
                    <p:embed/>
                    <p:pic>
                      <p:nvPicPr>
                        <p:cNvPr id="18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6" y="1375"/>
                          <a:ext cx="680" cy="248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" name="Line 19">
              <a:extLst>
                <a:ext uri="{FF2B5EF4-FFF2-40B4-BE49-F238E27FC236}">
                  <a16:creationId xmlns:a16="http://schemas.microsoft.com/office/drawing/2014/main" id="{AF75AC67-1B35-48D1-9848-6A2EAF76A1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7" y="134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n-ea"/>
              </a:endParaRPr>
            </a:p>
          </p:txBody>
        </p:sp>
      </p:grpSp>
      <p:grpSp>
        <p:nvGrpSpPr>
          <p:cNvPr id="64" name="Group 20">
            <a:extLst>
              <a:ext uri="{FF2B5EF4-FFF2-40B4-BE49-F238E27FC236}">
                <a16:creationId xmlns:a16="http://schemas.microsoft.com/office/drawing/2014/main" id="{670CC423-548D-438D-9076-C3C306A42DB2}"/>
              </a:ext>
            </a:extLst>
          </p:cNvPr>
          <p:cNvGrpSpPr>
            <a:grpSpLocks/>
          </p:cNvGrpSpPr>
          <p:nvPr/>
        </p:nvGrpSpPr>
        <p:grpSpPr bwMode="auto">
          <a:xfrm>
            <a:off x="4148050" y="2263777"/>
            <a:ext cx="1371600" cy="447675"/>
            <a:chOff x="2560" y="1346"/>
            <a:chExt cx="864" cy="282"/>
          </a:xfrm>
        </p:grpSpPr>
        <p:graphicFrame>
          <p:nvGraphicFramePr>
            <p:cNvPr id="65" name="Object 21">
              <a:extLst>
                <a:ext uri="{FF2B5EF4-FFF2-40B4-BE49-F238E27FC236}">
                  <a16:creationId xmlns:a16="http://schemas.microsoft.com/office/drawing/2014/main" id="{51823CEF-2754-4420-A12B-506E44596F0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45131737"/>
                </p:ext>
              </p:extLst>
            </p:nvPr>
          </p:nvGraphicFramePr>
          <p:xfrm>
            <a:off x="2560" y="1380"/>
            <a:ext cx="86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11" name="Equation" r:id="rId11" imgW="1371600" imgH="393480" progId="Equation.DSMT4">
                    <p:embed/>
                  </p:oleObj>
                </mc:Choice>
                <mc:Fallback>
                  <p:oleObj name="Equation" r:id="rId11" imgW="1371600" imgH="393480" progId="Equation.DSMT4">
                    <p:embed/>
                    <p:pic>
                      <p:nvPicPr>
                        <p:cNvPr id="21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0" y="1380"/>
                          <a:ext cx="864" cy="248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" name="Line 22">
              <a:extLst>
                <a:ext uri="{FF2B5EF4-FFF2-40B4-BE49-F238E27FC236}">
                  <a16:creationId xmlns:a16="http://schemas.microsoft.com/office/drawing/2014/main" id="{329A51A4-5411-4D92-8525-B248115CF1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5" y="138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n-ea"/>
              </a:endParaRPr>
            </a:p>
          </p:txBody>
        </p:sp>
        <p:sp>
          <p:nvSpPr>
            <p:cNvPr id="67" name="Line 23">
              <a:extLst>
                <a:ext uri="{FF2B5EF4-FFF2-40B4-BE49-F238E27FC236}">
                  <a16:creationId xmlns:a16="http://schemas.microsoft.com/office/drawing/2014/main" id="{0316D40B-8DF2-402A-A754-6A2C3DBAD8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9" y="134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n-ea"/>
              </a:endParaRPr>
            </a:p>
          </p:txBody>
        </p:sp>
      </p:grpSp>
      <p:grpSp>
        <p:nvGrpSpPr>
          <p:cNvPr id="68" name="Group 24">
            <a:extLst>
              <a:ext uri="{FF2B5EF4-FFF2-40B4-BE49-F238E27FC236}">
                <a16:creationId xmlns:a16="http://schemas.microsoft.com/office/drawing/2014/main" id="{E7D010E0-A54E-4C91-94ED-D5FBBFE47337}"/>
              </a:ext>
            </a:extLst>
          </p:cNvPr>
          <p:cNvGrpSpPr>
            <a:grpSpLocks/>
          </p:cNvGrpSpPr>
          <p:nvPr/>
        </p:nvGrpSpPr>
        <p:grpSpPr bwMode="auto">
          <a:xfrm>
            <a:off x="1639834" y="3040560"/>
            <a:ext cx="1663700" cy="414337"/>
            <a:chOff x="904" y="2016"/>
            <a:chExt cx="1048" cy="261"/>
          </a:xfrm>
        </p:grpSpPr>
        <p:graphicFrame>
          <p:nvGraphicFramePr>
            <p:cNvPr id="69" name="Object 25">
              <a:extLst>
                <a:ext uri="{FF2B5EF4-FFF2-40B4-BE49-F238E27FC236}">
                  <a16:creationId xmlns:a16="http://schemas.microsoft.com/office/drawing/2014/main" id="{890F6A42-9CBE-4BD2-8A2B-0B9FBA66582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36682420"/>
                </p:ext>
              </p:extLst>
            </p:nvPr>
          </p:nvGraphicFramePr>
          <p:xfrm>
            <a:off x="904" y="2029"/>
            <a:ext cx="104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12" name="Equation" r:id="rId13" imgW="1663560" imgH="393480" progId="Equation.DSMT4">
                    <p:embed/>
                  </p:oleObj>
                </mc:Choice>
                <mc:Fallback>
                  <p:oleObj name="Equation" r:id="rId13" imgW="1663560" imgH="393480" progId="Equation.DSMT4">
                    <p:embed/>
                    <p:pic>
                      <p:nvPicPr>
                        <p:cNvPr id="25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4" y="2029"/>
                          <a:ext cx="1048" cy="248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" name="Line 26">
              <a:extLst>
                <a:ext uri="{FF2B5EF4-FFF2-40B4-BE49-F238E27FC236}">
                  <a16:creationId xmlns:a16="http://schemas.microsoft.com/office/drawing/2014/main" id="{02E06D79-619E-4240-9A87-1F417335FB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5" y="2044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n-ea"/>
              </a:endParaRPr>
            </a:p>
          </p:txBody>
        </p:sp>
        <p:sp>
          <p:nvSpPr>
            <p:cNvPr id="71" name="Line 27">
              <a:extLst>
                <a:ext uri="{FF2B5EF4-FFF2-40B4-BE49-F238E27FC236}">
                  <a16:creationId xmlns:a16="http://schemas.microsoft.com/office/drawing/2014/main" id="{EE7FD248-76C6-4108-BD91-112112B7DC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201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n-ea"/>
              </a:endParaRPr>
            </a:p>
          </p:txBody>
        </p:sp>
      </p:grpSp>
      <p:grpSp>
        <p:nvGrpSpPr>
          <p:cNvPr id="72" name="Group 28">
            <a:extLst>
              <a:ext uri="{FF2B5EF4-FFF2-40B4-BE49-F238E27FC236}">
                <a16:creationId xmlns:a16="http://schemas.microsoft.com/office/drawing/2014/main" id="{4D79BF20-0BA4-43BD-9BBF-4F15711FEAA2}"/>
              </a:ext>
            </a:extLst>
          </p:cNvPr>
          <p:cNvGrpSpPr>
            <a:grpSpLocks/>
          </p:cNvGrpSpPr>
          <p:nvPr/>
        </p:nvGrpSpPr>
        <p:grpSpPr bwMode="auto">
          <a:xfrm>
            <a:off x="3292700" y="3003273"/>
            <a:ext cx="2044700" cy="482599"/>
            <a:chOff x="2067" y="2001"/>
            <a:chExt cx="1288" cy="304"/>
          </a:xfrm>
        </p:grpSpPr>
        <p:graphicFrame>
          <p:nvGraphicFramePr>
            <p:cNvPr id="73" name="Object 29">
              <a:extLst>
                <a:ext uri="{FF2B5EF4-FFF2-40B4-BE49-F238E27FC236}">
                  <a16:creationId xmlns:a16="http://schemas.microsoft.com/office/drawing/2014/main" id="{CBF16BCA-570A-4D3C-9E14-F0A4A6EB072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49647"/>
                </p:ext>
              </p:extLst>
            </p:nvPr>
          </p:nvGraphicFramePr>
          <p:xfrm>
            <a:off x="2067" y="2001"/>
            <a:ext cx="1288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13" name="Equation" r:id="rId15" imgW="2044440" imgH="482400" progId="Equation.DSMT4">
                    <p:embed/>
                  </p:oleObj>
                </mc:Choice>
                <mc:Fallback>
                  <p:oleObj name="Equation" r:id="rId15" imgW="2044440" imgH="482400" progId="Equation.DSMT4">
                    <p:embed/>
                    <p:pic>
                      <p:nvPicPr>
                        <p:cNvPr id="29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7" y="2001"/>
                          <a:ext cx="1288" cy="304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4" name="Line 30">
              <a:extLst>
                <a:ext uri="{FF2B5EF4-FFF2-40B4-BE49-F238E27FC236}">
                  <a16:creationId xmlns:a16="http://schemas.microsoft.com/office/drawing/2014/main" id="{8D7A1DA7-4168-4456-BC61-5F5173119F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5" y="2064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n-ea"/>
              </a:endParaRPr>
            </a:p>
          </p:txBody>
        </p:sp>
        <p:sp>
          <p:nvSpPr>
            <p:cNvPr id="75" name="Line 31">
              <a:extLst>
                <a:ext uri="{FF2B5EF4-FFF2-40B4-BE49-F238E27FC236}">
                  <a16:creationId xmlns:a16="http://schemas.microsoft.com/office/drawing/2014/main" id="{B5D8537B-3865-405F-80D9-C1BC800D45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01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n-ea"/>
              </a:endParaRPr>
            </a:p>
          </p:txBody>
        </p:sp>
      </p:grpSp>
      <p:grpSp>
        <p:nvGrpSpPr>
          <p:cNvPr id="76" name="Group 32">
            <a:extLst>
              <a:ext uri="{FF2B5EF4-FFF2-40B4-BE49-F238E27FC236}">
                <a16:creationId xmlns:a16="http://schemas.microsoft.com/office/drawing/2014/main" id="{534FD512-C2BA-4467-9B0D-B5DF1809D1C5}"/>
              </a:ext>
            </a:extLst>
          </p:cNvPr>
          <p:cNvGrpSpPr>
            <a:grpSpLocks/>
          </p:cNvGrpSpPr>
          <p:nvPr/>
        </p:nvGrpSpPr>
        <p:grpSpPr bwMode="auto">
          <a:xfrm>
            <a:off x="5324873" y="3013462"/>
            <a:ext cx="1651000" cy="414338"/>
            <a:chOff x="3444" y="2016"/>
            <a:chExt cx="1040" cy="261"/>
          </a:xfrm>
        </p:grpSpPr>
        <p:graphicFrame>
          <p:nvGraphicFramePr>
            <p:cNvPr id="77" name="Object 33">
              <a:extLst>
                <a:ext uri="{FF2B5EF4-FFF2-40B4-BE49-F238E27FC236}">
                  <a16:creationId xmlns:a16="http://schemas.microsoft.com/office/drawing/2014/main" id="{E4460F27-F4D5-4DA0-B0D8-53AE88DFD23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22240273"/>
                </p:ext>
              </p:extLst>
            </p:nvPr>
          </p:nvGraphicFramePr>
          <p:xfrm>
            <a:off x="3444" y="2029"/>
            <a:ext cx="104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14" name="Equation" r:id="rId17" imgW="1650960" imgH="393480" progId="Equation.DSMT4">
                    <p:embed/>
                  </p:oleObj>
                </mc:Choice>
                <mc:Fallback>
                  <p:oleObj name="Equation" r:id="rId17" imgW="1650960" imgH="393480" progId="Equation.DSMT4">
                    <p:embed/>
                    <p:pic>
                      <p:nvPicPr>
                        <p:cNvPr id="33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4" y="2029"/>
                          <a:ext cx="1040" cy="248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" name="Line 34">
              <a:extLst>
                <a:ext uri="{FF2B5EF4-FFF2-40B4-BE49-F238E27FC236}">
                  <a16:creationId xmlns:a16="http://schemas.microsoft.com/office/drawing/2014/main" id="{99452232-34D7-4D52-B969-2A9D05A983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4" y="2049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n-ea"/>
              </a:endParaRPr>
            </a:p>
          </p:txBody>
        </p:sp>
        <p:sp>
          <p:nvSpPr>
            <p:cNvPr id="79" name="Line 35">
              <a:extLst>
                <a:ext uri="{FF2B5EF4-FFF2-40B4-BE49-F238E27FC236}">
                  <a16:creationId xmlns:a16="http://schemas.microsoft.com/office/drawing/2014/main" id="{8FEF6B5B-489B-4124-960A-84CB1C20D2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1" y="201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n-ea"/>
              </a:endParaRPr>
            </a:p>
          </p:txBody>
        </p:sp>
      </p:grpSp>
      <p:sp>
        <p:nvSpPr>
          <p:cNvPr id="80" name="Text Box 36">
            <a:extLst>
              <a:ext uri="{FF2B5EF4-FFF2-40B4-BE49-F238E27FC236}">
                <a16:creationId xmlns:a16="http://schemas.microsoft.com/office/drawing/2014/main" id="{B6330E99-417A-4510-8F13-8A6BEA37E7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126" y="3849143"/>
            <a:ext cx="21723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800" b="1" dirty="0">
                <a:latin typeface="+mn-ea"/>
              </a:rPr>
              <a:t>(3) </a:t>
            </a:r>
            <a:r>
              <a:rPr kumimoji="1" lang="zh-CN" altLang="en-US" sz="2800" b="1" dirty="0">
                <a:latin typeface="+mn-ea"/>
              </a:rPr>
              <a:t>分配律</a:t>
            </a:r>
            <a:r>
              <a:rPr kumimoji="1" lang="en-US" altLang="zh-CN" sz="2800" b="1" dirty="0">
                <a:latin typeface="+mn-ea"/>
              </a:rPr>
              <a:t>:</a:t>
            </a:r>
            <a:endParaRPr kumimoji="1" lang="zh-CN" altLang="en-US" sz="2800" b="1" dirty="0">
              <a:latin typeface="+mn-ea"/>
            </a:endParaRPr>
          </a:p>
        </p:txBody>
      </p:sp>
      <p:grpSp>
        <p:nvGrpSpPr>
          <p:cNvPr id="81" name="Group 37">
            <a:extLst>
              <a:ext uri="{FF2B5EF4-FFF2-40B4-BE49-F238E27FC236}">
                <a16:creationId xmlns:a16="http://schemas.microsoft.com/office/drawing/2014/main" id="{1A7B9E6A-8E85-428E-8C46-8BFAF085ACA7}"/>
              </a:ext>
            </a:extLst>
          </p:cNvPr>
          <p:cNvGrpSpPr>
            <a:grpSpLocks/>
          </p:cNvGrpSpPr>
          <p:nvPr/>
        </p:nvGrpSpPr>
        <p:grpSpPr bwMode="auto">
          <a:xfrm>
            <a:off x="2908213" y="3918284"/>
            <a:ext cx="3200400" cy="482600"/>
            <a:chOff x="1492" y="176"/>
            <a:chExt cx="2016" cy="304"/>
          </a:xfrm>
        </p:grpSpPr>
        <p:graphicFrame>
          <p:nvGraphicFramePr>
            <p:cNvPr id="82" name="Object 38">
              <a:extLst>
                <a:ext uri="{FF2B5EF4-FFF2-40B4-BE49-F238E27FC236}">
                  <a16:creationId xmlns:a16="http://schemas.microsoft.com/office/drawing/2014/main" id="{E0F745A9-CB88-4F70-94AF-6F6B55BF3D7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36754243"/>
                </p:ext>
              </p:extLst>
            </p:nvPr>
          </p:nvGraphicFramePr>
          <p:xfrm>
            <a:off x="1492" y="176"/>
            <a:ext cx="2016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15" name="Equation" r:id="rId19" imgW="3200400" imgH="482400" progId="Equation.DSMT4">
                    <p:embed/>
                  </p:oleObj>
                </mc:Choice>
                <mc:Fallback>
                  <p:oleObj name="Equation" r:id="rId19" imgW="3200400" imgH="482400" progId="Equation.DSMT4">
                    <p:embed/>
                    <p:pic>
                      <p:nvPicPr>
                        <p:cNvPr id="38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2" y="176"/>
                          <a:ext cx="2016" cy="304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" name="Line 39">
              <a:extLst>
                <a:ext uri="{FF2B5EF4-FFF2-40B4-BE49-F238E27FC236}">
                  <a16:creationId xmlns:a16="http://schemas.microsoft.com/office/drawing/2014/main" id="{BABC4152-8B4D-4639-8AFA-269D0E0FE0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24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n-ea"/>
              </a:endParaRPr>
            </a:p>
          </p:txBody>
        </p:sp>
        <p:sp>
          <p:nvSpPr>
            <p:cNvPr id="84" name="Line 40">
              <a:extLst>
                <a:ext uri="{FF2B5EF4-FFF2-40B4-BE49-F238E27FC236}">
                  <a16:creationId xmlns:a16="http://schemas.microsoft.com/office/drawing/2014/main" id="{EDCB208C-5A13-4649-BDDD-1D4C6C5901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9" y="19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n-ea"/>
              </a:endParaRPr>
            </a:p>
          </p:txBody>
        </p:sp>
        <p:sp>
          <p:nvSpPr>
            <p:cNvPr id="85" name="Line 41">
              <a:extLst>
                <a:ext uri="{FF2B5EF4-FFF2-40B4-BE49-F238E27FC236}">
                  <a16:creationId xmlns:a16="http://schemas.microsoft.com/office/drawing/2014/main" id="{528E7496-61EC-47C1-A01A-DA2B08A172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5" y="24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n-ea"/>
              </a:endParaRPr>
            </a:p>
          </p:txBody>
        </p:sp>
        <p:sp>
          <p:nvSpPr>
            <p:cNvPr id="86" name="Line 42">
              <a:extLst>
                <a:ext uri="{FF2B5EF4-FFF2-40B4-BE49-F238E27FC236}">
                  <a16:creationId xmlns:a16="http://schemas.microsoft.com/office/drawing/2014/main" id="{F08D3F94-B289-4937-B2C7-5DC1B2A5A6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4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n-ea"/>
              </a:endParaRPr>
            </a:p>
          </p:txBody>
        </p:sp>
        <p:sp>
          <p:nvSpPr>
            <p:cNvPr id="87" name="Line 43">
              <a:extLst>
                <a:ext uri="{FF2B5EF4-FFF2-40B4-BE49-F238E27FC236}">
                  <a16:creationId xmlns:a16="http://schemas.microsoft.com/office/drawing/2014/main" id="{947E621B-E33A-413C-9CEA-9BF75BE318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1" y="24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n-ea"/>
              </a:endParaRPr>
            </a:p>
          </p:txBody>
        </p:sp>
        <p:sp>
          <p:nvSpPr>
            <p:cNvPr id="88" name="Line 44">
              <a:extLst>
                <a:ext uri="{FF2B5EF4-FFF2-40B4-BE49-F238E27FC236}">
                  <a16:creationId xmlns:a16="http://schemas.microsoft.com/office/drawing/2014/main" id="{3552A6D9-4BD4-473A-AB18-D049FB932B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1" y="19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n-ea"/>
              </a:endParaRPr>
            </a:p>
          </p:txBody>
        </p:sp>
        <p:sp>
          <p:nvSpPr>
            <p:cNvPr id="89" name="Line 45">
              <a:extLst>
                <a:ext uri="{FF2B5EF4-FFF2-40B4-BE49-F238E27FC236}">
                  <a16:creationId xmlns:a16="http://schemas.microsoft.com/office/drawing/2014/main" id="{B92F5846-7B3F-42EA-85BC-943E8B9E3F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4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865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utoUpdateAnimBg="0"/>
      <p:bldP spid="48" grpId="0" autoUpdateAnimBg="0"/>
      <p:bldP spid="80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2">
            <a:extLst>
              <a:ext uri="{FF2B5EF4-FFF2-40B4-BE49-F238E27FC236}">
                <a16:creationId xmlns:a16="http://schemas.microsoft.com/office/drawing/2014/main" id="{5BE39C41-B978-49C4-A758-7B0C9F968380}"/>
              </a:ext>
            </a:extLst>
          </p:cNvPr>
          <p:cNvSpPr txBox="1">
            <a:spLocks noChangeArrowheads="1"/>
          </p:cNvSpPr>
          <p:nvPr/>
        </p:nvSpPr>
        <p:spPr>
          <a:xfrm>
            <a:off x="438820" y="253008"/>
            <a:ext cx="434340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2.  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数量积的坐标表示</a:t>
            </a:r>
          </a:p>
        </p:txBody>
      </p:sp>
      <p:sp>
        <p:nvSpPr>
          <p:cNvPr id="95" name="Text Box 3">
            <a:extLst>
              <a:ext uri="{FF2B5EF4-FFF2-40B4-BE49-F238E27FC236}">
                <a16:creationId xmlns:a16="http://schemas.microsoft.com/office/drawing/2014/main" id="{6FBA5603-9D51-4AF7-ADE6-5EA95AF479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820" y="938808"/>
            <a:ext cx="727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设</a:t>
            </a:r>
          </a:p>
        </p:txBody>
      </p:sp>
      <p:sp>
        <p:nvSpPr>
          <p:cNvPr id="96" name="Text Box 4">
            <a:extLst>
              <a:ext uri="{FF2B5EF4-FFF2-40B4-BE49-F238E27FC236}">
                <a16:creationId xmlns:a16="http://schemas.microsoft.com/office/drawing/2014/main" id="{521201C0-818F-4DBC-93E3-C595C3B52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0220" y="938808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则</a:t>
            </a:r>
          </a:p>
        </p:txBody>
      </p:sp>
      <p:graphicFrame>
        <p:nvGraphicFramePr>
          <p:cNvPr id="97" name="Object 5">
            <a:extLst>
              <a:ext uri="{FF2B5EF4-FFF2-40B4-BE49-F238E27FC236}">
                <a16:creationId xmlns:a16="http://schemas.microsoft.com/office/drawing/2014/main" id="{90AD673B-A06E-4AD6-B85E-E2A15E0B86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4175978"/>
              </p:ext>
            </p:extLst>
          </p:nvPr>
        </p:nvGraphicFramePr>
        <p:xfrm>
          <a:off x="4375820" y="2458046"/>
          <a:ext cx="546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20" name="Equation" r:id="rId3" imgW="545760" imgH="393480" progId="Equation.DSMT4">
                  <p:embed/>
                </p:oleObj>
              </mc:Choice>
              <mc:Fallback>
                <p:oleObj name="Equation" r:id="rId3" imgW="545760" imgH="393480" progId="Equation.DSMT4">
                  <p:embed/>
                  <p:pic>
                    <p:nvPicPr>
                      <p:cNvPr id="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5820" y="2458046"/>
                        <a:ext cx="546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" name="Object 6">
            <a:extLst>
              <a:ext uri="{FF2B5EF4-FFF2-40B4-BE49-F238E27FC236}">
                <a16:creationId xmlns:a16="http://schemas.microsoft.com/office/drawing/2014/main" id="{F3E237BF-8337-4B07-A724-5574917B3E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2846850"/>
              </p:ext>
            </p:extLst>
          </p:nvPr>
        </p:nvGraphicFramePr>
        <p:xfrm>
          <a:off x="7728620" y="2412008"/>
          <a:ext cx="495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21" name="Equation" r:id="rId5" imgW="495000" imgH="393480" progId="Equation.DSMT4">
                  <p:embed/>
                </p:oleObj>
              </mc:Choice>
              <mc:Fallback>
                <p:oleObj name="Equation" r:id="rId5" imgW="495000" imgH="393480" progId="Equation.DSMT4">
                  <p:embed/>
                  <p:pic>
                    <p:nvPicPr>
                      <p:cNvPr id="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8620" y="2412008"/>
                        <a:ext cx="495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" name="Line 7">
            <a:extLst>
              <a:ext uri="{FF2B5EF4-FFF2-40B4-BE49-F238E27FC236}">
                <a16:creationId xmlns:a16="http://schemas.microsoft.com/office/drawing/2014/main" id="{BC04D197-AC7E-4A13-AEB3-80183C2E19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08820" y="2234208"/>
            <a:ext cx="0" cy="693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00" name="Object 8">
            <a:extLst>
              <a:ext uri="{FF2B5EF4-FFF2-40B4-BE49-F238E27FC236}">
                <a16:creationId xmlns:a16="http://schemas.microsoft.com/office/drawing/2014/main" id="{F1E5C3FE-E5DE-49E1-92E5-76122DCD5E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079045"/>
              </p:ext>
            </p:extLst>
          </p:nvPr>
        </p:nvGraphicFramePr>
        <p:xfrm>
          <a:off x="1810420" y="3008908"/>
          <a:ext cx="2654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22" name="Equation" r:id="rId7" imgW="2654280" imgH="469800" progId="Equation.DSMT4">
                  <p:embed/>
                </p:oleObj>
              </mc:Choice>
              <mc:Fallback>
                <p:oleObj name="Equation" r:id="rId7" imgW="2654280" imgH="469800" progId="Equation.DSMT4">
                  <p:embed/>
                  <p:pic>
                    <p:nvPicPr>
                      <p:cNvPr id="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0420" y="3008908"/>
                        <a:ext cx="2654300" cy="4699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" name="Text Box 9">
            <a:extLst>
              <a:ext uri="{FF2B5EF4-FFF2-40B4-BE49-F238E27FC236}">
                <a16:creationId xmlns:a16="http://schemas.microsoft.com/office/drawing/2014/main" id="{ADCCD5D5-7332-4C99-91C4-1B251DA029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233" y="4139208"/>
            <a:ext cx="5921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当</a:t>
            </a:r>
          </a:p>
        </p:txBody>
      </p:sp>
      <p:sp>
        <p:nvSpPr>
          <p:cNvPr id="102" name="Text Box 10">
            <a:extLst>
              <a:ext uri="{FF2B5EF4-FFF2-40B4-BE49-F238E27FC236}">
                <a16:creationId xmlns:a16="http://schemas.microsoft.com/office/drawing/2014/main" id="{8BC36D83-58AC-496D-AC75-BFE323FD2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0070" y="4182071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为非零向量时</a:t>
            </a:r>
            <a:r>
              <a:rPr kumimoji="1"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</a:p>
        </p:txBody>
      </p:sp>
      <p:graphicFrame>
        <p:nvGraphicFramePr>
          <p:cNvPr id="103" name="Object 11">
            <a:extLst>
              <a:ext uri="{FF2B5EF4-FFF2-40B4-BE49-F238E27FC236}">
                <a16:creationId xmlns:a16="http://schemas.microsoft.com/office/drawing/2014/main" id="{446EE550-3273-4225-98EC-29E56E1A3B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4507025"/>
              </p:ext>
            </p:extLst>
          </p:nvPr>
        </p:nvGraphicFramePr>
        <p:xfrm>
          <a:off x="1200820" y="4952008"/>
          <a:ext cx="22606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23" name="Equation" r:id="rId9" imgW="2260440" imgH="825480" progId="Equation.DSMT4">
                  <p:embed/>
                </p:oleObj>
              </mc:Choice>
              <mc:Fallback>
                <p:oleObj name="Equation" r:id="rId9" imgW="2260440" imgH="825480" progId="Equation.DSMT4">
                  <p:embed/>
                  <p:pic>
                    <p:nvPicPr>
                      <p:cNvPr id="1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0820" y="4952008"/>
                        <a:ext cx="2260600" cy="8255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" name="Object 12">
            <a:extLst>
              <a:ext uri="{FF2B5EF4-FFF2-40B4-BE49-F238E27FC236}">
                <a16:creationId xmlns:a16="http://schemas.microsoft.com/office/drawing/2014/main" id="{AEA23D59-7335-45B8-87E4-78509A53C0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1395923"/>
              </p:ext>
            </p:extLst>
          </p:nvPr>
        </p:nvGraphicFramePr>
        <p:xfrm>
          <a:off x="3636045" y="4952008"/>
          <a:ext cx="449262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24" name="Equation" r:id="rId11" imgW="4495680" imgH="825480" progId="Equation.DSMT4">
                  <p:embed/>
                </p:oleObj>
              </mc:Choice>
              <mc:Fallback>
                <p:oleObj name="Equation" r:id="rId11" imgW="4495680" imgH="825480" progId="Equation.DSMT4">
                  <p:embed/>
                  <p:pic>
                    <p:nvPicPr>
                      <p:cNvPr id="1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6045" y="4952008"/>
                        <a:ext cx="4492625" cy="8255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" name="Object 13">
            <a:extLst>
              <a:ext uri="{FF2B5EF4-FFF2-40B4-BE49-F238E27FC236}">
                <a16:creationId xmlns:a16="http://schemas.microsoft.com/office/drawing/2014/main" id="{A05B9582-75FA-487A-AC7D-682C85CD74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3045300"/>
              </p:ext>
            </p:extLst>
          </p:nvPr>
        </p:nvGraphicFramePr>
        <p:xfrm>
          <a:off x="4617120" y="4837708"/>
          <a:ext cx="247491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25" name="Equation" r:id="rId13" imgW="2476440" imgH="469800" progId="Equation.DSMT4">
                  <p:embed/>
                </p:oleObj>
              </mc:Choice>
              <mc:Fallback>
                <p:oleObj name="Equation" r:id="rId13" imgW="2476440" imgH="469800" progId="Equation.DSMT4">
                  <p:embed/>
                  <p:pic>
                    <p:nvPicPr>
                      <p:cNvPr id="1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7120" y="4837708"/>
                        <a:ext cx="247491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" name="Object 14">
            <a:extLst>
              <a:ext uri="{FF2B5EF4-FFF2-40B4-BE49-F238E27FC236}">
                <a16:creationId xmlns:a16="http://schemas.microsoft.com/office/drawing/2014/main" id="{97E7986B-518F-46DB-9FFC-B000A9947A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4121165"/>
              </p:ext>
            </p:extLst>
          </p:nvPr>
        </p:nvGraphicFramePr>
        <p:xfrm>
          <a:off x="3959895" y="5428258"/>
          <a:ext cx="2030412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26" name="Equation" r:id="rId15" imgW="2031840" imgH="622080" progId="Equation.DSMT4">
                  <p:embed/>
                </p:oleObj>
              </mc:Choice>
              <mc:Fallback>
                <p:oleObj name="Equation" r:id="rId15" imgW="2031840" imgH="622080" progId="Equation.DSMT4">
                  <p:embed/>
                  <p:pic>
                    <p:nvPicPr>
                      <p:cNvPr id="1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9895" y="5428258"/>
                        <a:ext cx="2030412" cy="6223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" name="Object 15">
            <a:extLst>
              <a:ext uri="{FF2B5EF4-FFF2-40B4-BE49-F238E27FC236}">
                <a16:creationId xmlns:a16="http://schemas.microsoft.com/office/drawing/2014/main" id="{034D963D-349F-4A4F-BCF8-8002FE7614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0296022"/>
              </p:ext>
            </p:extLst>
          </p:nvPr>
        </p:nvGraphicFramePr>
        <p:xfrm>
          <a:off x="6191920" y="5428258"/>
          <a:ext cx="19812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27" name="Equation" r:id="rId17" imgW="1981080" imgH="622080" progId="Equation.DSMT4">
                  <p:embed/>
                </p:oleObj>
              </mc:Choice>
              <mc:Fallback>
                <p:oleObj name="Equation" r:id="rId17" imgW="1981080" imgH="622080" progId="Equation.DSMT4">
                  <p:embed/>
                  <p:pic>
                    <p:nvPicPr>
                      <p:cNvPr id="1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920" y="5428258"/>
                        <a:ext cx="1981200" cy="6223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" name="Text Box 16">
            <a:extLst>
              <a:ext uri="{FF2B5EF4-FFF2-40B4-BE49-F238E27FC236}">
                <a16:creationId xmlns:a16="http://schemas.microsoft.com/office/drawing/2014/main" id="{7AB2FA00-66B9-4308-893A-19136B05E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7820" y="4182071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由于</a:t>
            </a:r>
          </a:p>
        </p:txBody>
      </p:sp>
      <p:grpSp>
        <p:nvGrpSpPr>
          <p:cNvPr id="109" name="Group 17">
            <a:extLst>
              <a:ext uri="{FF2B5EF4-FFF2-40B4-BE49-F238E27FC236}">
                <a16:creationId xmlns:a16="http://schemas.microsoft.com/office/drawing/2014/main" id="{048FA774-582A-4945-A24A-4641740C9315}"/>
              </a:ext>
            </a:extLst>
          </p:cNvPr>
          <p:cNvGrpSpPr>
            <a:grpSpLocks/>
          </p:cNvGrpSpPr>
          <p:nvPr/>
        </p:nvGrpSpPr>
        <p:grpSpPr bwMode="auto">
          <a:xfrm>
            <a:off x="4674270" y="4215408"/>
            <a:ext cx="952500" cy="450850"/>
            <a:chOff x="3023" y="2640"/>
            <a:chExt cx="600" cy="284"/>
          </a:xfrm>
        </p:grpSpPr>
        <p:graphicFrame>
          <p:nvGraphicFramePr>
            <p:cNvPr id="110" name="Object 18">
              <a:extLst>
                <a:ext uri="{FF2B5EF4-FFF2-40B4-BE49-F238E27FC236}">
                  <a16:creationId xmlns:a16="http://schemas.microsoft.com/office/drawing/2014/main" id="{C93B4584-B57F-4C4F-AB9F-212D7E957E8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99051549"/>
                </p:ext>
              </p:extLst>
            </p:nvPr>
          </p:nvGraphicFramePr>
          <p:xfrm>
            <a:off x="3039" y="2676"/>
            <a:ext cx="58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28" name="Equation" r:id="rId19" imgW="927000" imgH="393480" progId="Equation.DSMT4">
                    <p:embed/>
                  </p:oleObj>
                </mc:Choice>
                <mc:Fallback>
                  <p:oleObj name="Equation" r:id="rId19" imgW="927000" imgH="393480" progId="Equation.DSMT4">
                    <p:embed/>
                    <p:pic>
                      <p:nvPicPr>
                        <p:cNvPr id="18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9" y="2676"/>
                          <a:ext cx="584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1" name="Line 19">
              <a:extLst>
                <a:ext uri="{FF2B5EF4-FFF2-40B4-BE49-F238E27FC236}">
                  <a16:creationId xmlns:a16="http://schemas.microsoft.com/office/drawing/2014/main" id="{8CD08B87-FEB9-42D9-A9FC-AA10AD90F2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3" y="268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2" name="Line 20">
              <a:extLst>
                <a:ext uri="{FF2B5EF4-FFF2-40B4-BE49-F238E27FC236}">
                  <a16:creationId xmlns:a16="http://schemas.microsoft.com/office/drawing/2014/main" id="{EF31ED80-8A97-49AF-A9C2-F76B6CA67E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64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13" name="Group 21">
            <a:extLst>
              <a:ext uri="{FF2B5EF4-FFF2-40B4-BE49-F238E27FC236}">
                <a16:creationId xmlns:a16="http://schemas.microsoft.com/office/drawing/2014/main" id="{7746E21A-C18A-495B-80B8-61A79A83C4F7}"/>
              </a:ext>
            </a:extLst>
          </p:cNvPr>
          <p:cNvGrpSpPr>
            <a:grpSpLocks/>
          </p:cNvGrpSpPr>
          <p:nvPr/>
        </p:nvGrpSpPr>
        <p:grpSpPr bwMode="auto">
          <a:xfrm>
            <a:off x="5753770" y="4209058"/>
            <a:ext cx="1701800" cy="482600"/>
            <a:chOff x="3684" y="2588"/>
            <a:chExt cx="1072" cy="304"/>
          </a:xfrm>
        </p:grpSpPr>
        <p:graphicFrame>
          <p:nvGraphicFramePr>
            <p:cNvPr id="114" name="Object 22">
              <a:extLst>
                <a:ext uri="{FF2B5EF4-FFF2-40B4-BE49-F238E27FC236}">
                  <a16:creationId xmlns:a16="http://schemas.microsoft.com/office/drawing/2014/main" id="{E9A783C2-B773-49EF-9757-0DCFDFC8D51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07098155"/>
                </p:ext>
              </p:extLst>
            </p:nvPr>
          </p:nvGraphicFramePr>
          <p:xfrm>
            <a:off x="3684" y="2588"/>
            <a:ext cx="1072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29" name="Equation" r:id="rId21" imgW="1701720" imgH="482400" progId="Equation.DSMT4">
                    <p:embed/>
                  </p:oleObj>
                </mc:Choice>
                <mc:Fallback>
                  <p:oleObj name="Equation" r:id="rId21" imgW="1701720" imgH="482400" progId="Equation.DSMT4">
                    <p:embed/>
                    <p:pic>
                      <p:nvPicPr>
                        <p:cNvPr id="22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4" y="2588"/>
                          <a:ext cx="1072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5" name="Line 23">
              <a:extLst>
                <a:ext uri="{FF2B5EF4-FFF2-40B4-BE49-F238E27FC236}">
                  <a16:creationId xmlns:a16="http://schemas.microsoft.com/office/drawing/2014/main" id="{D54EA773-ADC3-43B5-806F-7A1C017715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64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6" name="Line 24">
              <a:extLst>
                <a:ext uri="{FF2B5EF4-FFF2-40B4-BE49-F238E27FC236}">
                  <a16:creationId xmlns:a16="http://schemas.microsoft.com/office/drawing/2014/main" id="{0C636A4F-6185-4B93-939A-C1C9C952C3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59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17" name="Group 25">
            <a:extLst>
              <a:ext uri="{FF2B5EF4-FFF2-40B4-BE49-F238E27FC236}">
                <a16:creationId xmlns:a16="http://schemas.microsoft.com/office/drawing/2014/main" id="{84A0013E-59AC-480B-B752-A63B484BB4F4}"/>
              </a:ext>
            </a:extLst>
          </p:cNvPr>
          <p:cNvGrpSpPr>
            <a:grpSpLocks/>
          </p:cNvGrpSpPr>
          <p:nvPr/>
        </p:nvGrpSpPr>
        <p:grpSpPr bwMode="auto">
          <a:xfrm>
            <a:off x="1353220" y="999133"/>
            <a:ext cx="3086100" cy="522288"/>
            <a:chOff x="624" y="623"/>
            <a:chExt cx="1944" cy="329"/>
          </a:xfrm>
        </p:grpSpPr>
        <p:grpSp>
          <p:nvGrpSpPr>
            <p:cNvPr id="118" name="Group 26">
              <a:extLst>
                <a:ext uri="{FF2B5EF4-FFF2-40B4-BE49-F238E27FC236}">
                  <a16:creationId xmlns:a16="http://schemas.microsoft.com/office/drawing/2014/main" id="{745AE864-75B5-4CA1-B0D3-EA8B3B11F3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623"/>
              <a:ext cx="1944" cy="329"/>
              <a:chOff x="624" y="623"/>
              <a:chExt cx="1944" cy="329"/>
            </a:xfrm>
          </p:grpSpPr>
          <p:graphicFrame>
            <p:nvGraphicFramePr>
              <p:cNvPr id="120" name="Object 27">
                <a:extLst>
                  <a:ext uri="{FF2B5EF4-FFF2-40B4-BE49-F238E27FC236}">
                    <a16:creationId xmlns:a16="http://schemas.microsoft.com/office/drawing/2014/main" id="{D0176B95-CA0D-4577-8C99-FE21A562880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99073908"/>
                  </p:ext>
                </p:extLst>
              </p:nvPr>
            </p:nvGraphicFramePr>
            <p:xfrm>
              <a:off x="696" y="656"/>
              <a:ext cx="1872" cy="2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530" name="Equation" r:id="rId23" imgW="2971800" imgH="469800" progId="Equation.DSMT4">
                      <p:embed/>
                    </p:oleObj>
                  </mc:Choice>
                  <mc:Fallback>
                    <p:oleObj name="Equation" r:id="rId23" imgW="2971800" imgH="469800" progId="Equation.DSMT4">
                      <p:embed/>
                      <p:pic>
                        <p:nvPicPr>
                          <p:cNvPr id="28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96" y="656"/>
                            <a:ext cx="1872" cy="2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1" name="Line 28">
                <a:extLst>
                  <a:ext uri="{FF2B5EF4-FFF2-40B4-BE49-F238E27FC236}">
                    <a16:creationId xmlns:a16="http://schemas.microsoft.com/office/drawing/2014/main" id="{E722C098-7BF1-4017-9A5C-BC94516A30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672"/>
                <a:ext cx="14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22" name="Line 29">
                <a:extLst>
                  <a:ext uri="{FF2B5EF4-FFF2-40B4-BE49-F238E27FC236}">
                    <a16:creationId xmlns:a16="http://schemas.microsoft.com/office/drawing/2014/main" id="{C1F36D34-6290-405A-8481-BC1B5CB242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24" y="624"/>
                <a:ext cx="14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23" name="Line 30">
                <a:extLst>
                  <a:ext uri="{FF2B5EF4-FFF2-40B4-BE49-F238E27FC236}">
                    <a16:creationId xmlns:a16="http://schemas.microsoft.com/office/drawing/2014/main" id="{8C5E03A6-4BB4-400C-9279-BDD41A4656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623"/>
                <a:ext cx="14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19" name="Line 31">
              <a:extLst>
                <a:ext uri="{FF2B5EF4-FFF2-40B4-BE49-F238E27FC236}">
                  <a16:creationId xmlns:a16="http://schemas.microsoft.com/office/drawing/2014/main" id="{8812DB4E-A2A8-4574-8066-942A071D2C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6" y="623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24" name="Group 32">
            <a:extLst>
              <a:ext uri="{FF2B5EF4-FFF2-40B4-BE49-F238E27FC236}">
                <a16:creationId xmlns:a16="http://schemas.microsoft.com/office/drawing/2014/main" id="{774B5E36-7861-4217-AC41-9165F27FB7E1}"/>
              </a:ext>
            </a:extLst>
          </p:cNvPr>
          <p:cNvGrpSpPr>
            <a:grpSpLocks/>
          </p:cNvGrpSpPr>
          <p:nvPr/>
        </p:nvGrpSpPr>
        <p:grpSpPr bwMode="auto">
          <a:xfrm>
            <a:off x="4693320" y="999133"/>
            <a:ext cx="3048000" cy="522288"/>
            <a:chOff x="2688" y="623"/>
            <a:chExt cx="1920" cy="329"/>
          </a:xfrm>
        </p:grpSpPr>
        <p:graphicFrame>
          <p:nvGraphicFramePr>
            <p:cNvPr id="125" name="Object 33">
              <a:extLst>
                <a:ext uri="{FF2B5EF4-FFF2-40B4-BE49-F238E27FC236}">
                  <a16:creationId xmlns:a16="http://schemas.microsoft.com/office/drawing/2014/main" id="{AB38AE2A-9CEB-4E79-9A2F-BB81CEC446D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3502017"/>
                </p:ext>
              </p:extLst>
            </p:nvPr>
          </p:nvGraphicFramePr>
          <p:xfrm>
            <a:off x="2756" y="656"/>
            <a:ext cx="184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31" name="Equation" r:id="rId25" imgW="2920680" imgH="469800" progId="Equation.DSMT4">
                    <p:embed/>
                  </p:oleObj>
                </mc:Choice>
                <mc:Fallback>
                  <p:oleObj name="Equation" r:id="rId25" imgW="2920680" imgH="469800" progId="Equation.DSMT4">
                    <p:embed/>
                    <p:pic>
                      <p:nvPicPr>
                        <p:cNvPr id="33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6" y="656"/>
                          <a:ext cx="1840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6" name="Line 34">
              <a:extLst>
                <a:ext uri="{FF2B5EF4-FFF2-40B4-BE49-F238E27FC236}">
                  <a16:creationId xmlns:a16="http://schemas.microsoft.com/office/drawing/2014/main" id="{BCCD69BD-B3C8-403F-966E-A6D843B368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623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7" name="Line 35">
              <a:extLst>
                <a:ext uri="{FF2B5EF4-FFF2-40B4-BE49-F238E27FC236}">
                  <a16:creationId xmlns:a16="http://schemas.microsoft.com/office/drawing/2014/main" id="{186193E5-430B-460D-A7C4-5C477E0C91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3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8" name="Line 36">
              <a:extLst>
                <a:ext uri="{FF2B5EF4-FFF2-40B4-BE49-F238E27FC236}">
                  <a16:creationId xmlns:a16="http://schemas.microsoft.com/office/drawing/2014/main" id="{E60667AC-12A8-4E2E-84D1-AE71C7800C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3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9" name="Line 37">
              <a:extLst>
                <a:ext uri="{FF2B5EF4-FFF2-40B4-BE49-F238E27FC236}">
                  <a16:creationId xmlns:a16="http://schemas.microsoft.com/office/drawing/2014/main" id="{0E2AFAFA-12D5-4ACF-A79C-975BEF23B8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3" y="623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30" name="Group 38">
            <a:extLst>
              <a:ext uri="{FF2B5EF4-FFF2-40B4-BE49-F238E27FC236}">
                <a16:creationId xmlns:a16="http://schemas.microsoft.com/office/drawing/2014/main" id="{5EFFEAD8-C084-4F01-B494-5354CEE44BEE}"/>
              </a:ext>
            </a:extLst>
          </p:cNvPr>
          <p:cNvGrpSpPr>
            <a:grpSpLocks/>
          </p:cNvGrpSpPr>
          <p:nvPr/>
        </p:nvGrpSpPr>
        <p:grpSpPr bwMode="auto">
          <a:xfrm>
            <a:off x="984920" y="1656358"/>
            <a:ext cx="863600" cy="438150"/>
            <a:chOff x="712" y="1008"/>
            <a:chExt cx="544" cy="276"/>
          </a:xfrm>
        </p:grpSpPr>
        <p:graphicFrame>
          <p:nvGraphicFramePr>
            <p:cNvPr id="131" name="Object 39">
              <a:extLst>
                <a:ext uri="{FF2B5EF4-FFF2-40B4-BE49-F238E27FC236}">
                  <a16:creationId xmlns:a16="http://schemas.microsoft.com/office/drawing/2014/main" id="{A77A7FB2-18F3-4BFF-9725-493F2E2DCDC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39254440"/>
                </p:ext>
              </p:extLst>
            </p:nvPr>
          </p:nvGraphicFramePr>
          <p:xfrm>
            <a:off x="712" y="1036"/>
            <a:ext cx="54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32" name="Equation" r:id="rId27" imgW="863280" imgH="393480" progId="Equation.DSMT4">
                    <p:embed/>
                  </p:oleObj>
                </mc:Choice>
                <mc:Fallback>
                  <p:oleObj name="Equation" r:id="rId27" imgW="863280" imgH="393480" progId="Equation.DSMT4">
                    <p:embed/>
                    <p:pic>
                      <p:nvPicPr>
                        <p:cNvPr id="39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2" y="1036"/>
                          <a:ext cx="544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2" name="Line 40">
              <a:extLst>
                <a:ext uri="{FF2B5EF4-FFF2-40B4-BE49-F238E27FC236}">
                  <a16:creationId xmlns:a16="http://schemas.microsoft.com/office/drawing/2014/main" id="{48D8C918-0501-408F-96D5-098D165F26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" y="105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3" name="Line 41">
              <a:extLst>
                <a:ext uri="{FF2B5EF4-FFF2-40B4-BE49-F238E27FC236}">
                  <a16:creationId xmlns:a16="http://schemas.microsoft.com/office/drawing/2014/main" id="{CCC15E22-16D8-4D73-AC9B-F8D33E0A0E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7" y="100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34" name="Group 42">
            <a:extLst>
              <a:ext uri="{FF2B5EF4-FFF2-40B4-BE49-F238E27FC236}">
                <a16:creationId xmlns:a16="http://schemas.microsoft.com/office/drawing/2014/main" id="{57DF531A-E2BE-4DBB-AEF4-11CA693AC1F4}"/>
              </a:ext>
            </a:extLst>
          </p:cNvPr>
          <p:cNvGrpSpPr>
            <a:grpSpLocks/>
          </p:cNvGrpSpPr>
          <p:nvPr/>
        </p:nvGrpSpPr>
        <p:grpSpPr bwMode="auto">
          <a:xfrm>
            <a:off x="2051720" y="1700808"/>
            <a:ext cx="2781300" cy="488950"/>
            <a:chOff x="1384" y="1008"/>
            <a:chExt cx="1752" cy="308"/>
          </a:xfrm>
        </p:grpSpPr>
        <p:graphicFrame>
          <p:nvGraphicFramePr>
            <p:cNvPr id="135" name="Object 43">
              <a:extLst>
                <a:ext uri="{FF2B5EF4-FFF2-40B4-BE49-F238E27FC236}">
                  <a16:creationId xmlns:a16="http://schemas.microsoft.com/office/drawing/2014/main" id="{4DFB63A8-F7EC-43D1-ABFC-744705D2F9E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29677918"/>
                </p:ext>
              </p:extLst>
            </p:nvPr>
          </p:nvGraphicFramePr>
          <p:xfrm>
            <a:off x="1384" y="1020"/>
            <a:ext cx="175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33" name="Equation" r:id="rId29" imgW="2781000" imgH="469800" progId="Equation.DSMT4">
                    <p:embed/>
                  </p:oleObj>
                </mc:Choice>
                <mc:Fallback>
                  <p:oleObj name="Equation" r:id="rId29" imgW="2781000" imgH="469800" progId="Equation.DSMT4">
                    <p:embed/>
                    <p:pic>
                      <p:nvPicPr>
                        <p:cNvPr id="43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4" y="1020"/>
                          <a:ext cx="1752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6" name="Line 44">
              <a:extLst>
                <a:ext uri="{FF2B5EF4-FFF2-40B4-BE49-F238E27FC236}">
                  <a16:creationId xmlns:a16="http://schemas.microsoft.com/office/drawing/2014/main" id="{FF7DB640-CE6D-4F7A-847A-81ADFF3716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00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7" name="Line 45">
              <a:extLst>
                <a:ext uri="{FF2B5EF4-FFF2-40B4-BE49-F238E27FC236}">
                  <a16:creationId xmlns:a16="http://schemas.microsoft.com/office/drawing/2014/main" id="{F441F8F5-2A63-4906-AB53-BFC84A97E7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100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8" name="Line 46">
              <a:extLst>
                <a:ext uri="{FF2B5EF4-FFF2-40B4-BE49-F238E27FC236}">
                  <a16:creationId xmlns:a16="http://schemas.microsoft.com/office/drawing/2014/main" id="{57785170-AA30-42FB-B0F0-B326225286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00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39" name="Group 47">
            <a:extLst>
              <a:ext uri="{FF2B5EF4-FFF2-40B4-BE49-F238E27FC236}">
                <a16:creationId xmlns:a16="http://schemas.microsoft.com/office/drawing/2014/main" id="{5D9E5B28-B74A-43AD-827A-3F612C18D059}"/>
              </a:ext>
            </a:extLst>
          </p:cNvPr>
          <p:cNvGrpSpPr>
            <a:grpSpLocks/>
          </p:cNvGrpSpPr>
          <p:nvPr/>
        </p:nvGrpSpPr>
        <p:grpSpPr bwMode="auto">
          <a:xfrm>
            <a:off x="5093370" y="1656358"/>
            <a:ext cx="2578100" cy="488950"/>
            <a:chOff x="3332" y="1008"/>
            <a:chExt cx="1624" cy="308"/>
          </a:xfrm>
        </p:grpSpPr>
        <p:graphicFrame>
          <p:nvGraphicFramePr>
            <p:cNvPr id="140" name="Object 48">
              <a:extLst>
                <a:ext uri="{FF2B5EF4-FFF2-40B4-BE49-F238E27FC236}">
                  <a16:creationId xmlns:a16="http://schemas.microsoft.com/office/drawing/2014/main" id="{E1FBA614-B143-4892-BD08-23646127EA2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42357740"/>
                </p:ext>
              </p:extLst>
            </p:nvPr>
          </p:nvGraphicFramePr>
          <p:xfrm>
            <a:off x="3332" y="1020"/>
            <a:ext cx="1624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34" name="Equation" r:id="rId31" imgW="2577960" imgH="469800" progId="Equation.DSMT4">
                    <p:embed/>
                  </p:oleObj>
                </mc:Choice>
                <mc:Fallback>
                  <p:oleObj name="Equation" r:id="rId31" imgW="2577960" imgH="469800" progId="Equation.DSMT4">
                    <p:embed/>
                    <p:pic>
                      <p:nvPicPr>
                        <p:cNvPr id="48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2" y="1020"/>
                          <a:ext cx="1624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1" name="Line 49">
              <a:extLst>
                <a:ext uri="{FF2B5EF4-FFF2-40B4-BE49-F238E27FC236}">
                  <a16:creationId xmlns:a16="http://schemas.microsoft.com/office/drawing/2014/main" id="{7909A980-8C0E-4847-BA54-8C676230B7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100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2" name="Line 50">
              <a:extLst>
                <a:ext uri="{FF2B5EF4-FFF2-40B4-BE49-F238E27FC236}">
                  <a16:creationId xmlns:a16="http://schemas.microsoft.com/office/drawing/2014/main" id="{C86A3345-C954-4D4D-A044-DECDAB0816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00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3" name="Line 51">
              <a:extLst>
                <a:ext uri="{FF2B5EF4-FFF2-40B4-BE49-F238E27FC236}">
                  <a16:creationId xmlns:a16="http://schemas.microsoft.com/office/drawing/2014/main" id="{A0BBE5CE-6479-41FC-AC69-202095B89F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100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44" name="Group 52">
            <a:extLst>
              <a:ext uri="{FF2B5EF4-FFF2-40B4-BE49-F238E27FC236}">
                <a16:creationId xmlns:a16="http://schemas.microsoft.com/office/drawing/2014/main" id="{30C3E71E-7127-41DD-9B1D-0FCA923C46CC}"/>
              </a:ext>
            </a:extLst>
          </p:cNvPr>
          <p:cNvGrpSpPr>
            <a:grpSpLocks/>
          </p:cNvGrpSpPr>
          <p:nvPr/>
        </p:nvGrpSpPr>
        <p:grpSpPr bwMode="auto">
          <a:xfrm>
            <a:off x="1861220" y="2394546"/>
            <a:ext cx="611188" cy="450850"/>
            <a:chOff x="1200" y="1637"/>
            <a:chExt cx="385" cy="284"/>
          </a:xfrm>
        </p:grpSpPr>
        <p:graphicFrame>
          <p:nvGraphicFramePr>
            <p:cNvPr id="145" name="Object 53">
              <a:extLst>
                <a:ext uri="{FF2B5EF4-FFF2-40B4-BE49-F238E27FC236}">
                  <a16:creationId xmlns:a16="http://schemas.microsoft.com/office/drawing/2014/main" id="{56404254-7A7E-4EB7-BA84-CF66041A86D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54513319"/>
                </p:ext>
              </p:extLst>
            </p:nvPr>
          </p:nvGraphicFramePr>
          <p:xfrm>
            <a:off x="1248" y="1689"/>
            <a:ext cx="296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35" name="Equation" r:id="rId33" imgW="469800" imgH="368280" progId="Equation.DSMT4">
                    <p:embed/>
                  </p:oleObj>
                </mc:Choice>
                <mc:Fallback>
                  <p:oleObj name="Equation" r:id="rId33" imgW="469800" imgH="368280" progId="Equation.DSMT4">
                    <p:embed/>
                    <p:pic>
                      <p:nvPicPr>
                        <p:cNvPr id="53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1689"/>
                          <a:ext cx="296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6" name="Line 54">
              <a:extLst>
                <a:ext uri="{FF2B5EF4-FFF2-40B4-BE49-F238E27FC236}">
                  <a16:creationId xmlns:a16="http://schemas.microsoft.com/office/drawing/2014/main" id="{EDB2B0EB-9D1C-449F-BAE6-43A544C8D5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1637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7" name="Line 55">
              <a:extLst>
                <a:ext uri="{FF2B5EF4-FFF2-40B4-BE49-F238E27FC236}">
                  <a16:creationId xmlns:a16="http://schemas.microsoft.com/office/drawing/2014/main" id="{9CB494AB-7A5F-4F56-BC78-719D98431E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637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48" name="Group 56">
            <a:extLst>
              <a:ext uri="{FF2B5EF4-FFF2-40B4-BE49-F238E27FC236}">
                <a16:creationId xmlns:a16="http://schemas.microsoft.com/office/drawing/2014/main" id="{67F7B301-C925-4E3B-A769-13570B3E8A3C}"/>
              </a:ext>
            </a:extLst>
          </p:cNvPr>
          <p:cNvGrpSpPr>
            <a:grpSpLocks/>
          </p:cNvGrpSpPr>
          <p:nvPr/>
        </p:nvGrpSpPr>
        <p:grpSpPr bwMode="auto">
          <a:xfrm>
            <a:off x="2477170" y="2394546"/>
            <a:ext cx="957263" cy="450850"/>
            <a:chOff x="1588" y="1637"/>
            <a:chExt cx="603" cy="284"/>
          </a:xfrm>
        </p:grpSpPr>
        <p:graphicFrame>
          <p:nvGraphicFramePr>
            <p:cNvPr id="149" name="Object 57">
              <a:extLst>
                <a:ext uri="{FF2B5EF4-FFF2-40B4-BE49-F238E27FC236}">
                  <a16:creationId xmlns:a16="http://schemas.microsoft.com/office/drawing/2014/main" id="{26BA3A2F-88E8-40F4-B3ED-CEBF9C10E31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99633112"/>
                </p:ext>
              </p:extLst>
            </p:nvPr>
          </p:nvGraphicFramePr>
          <p:xfrm>
            <a:off x="1588" y="1689"/>
            <a:ext cx="552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36" name="Equation" r:id="rId35" imgW="876240" imgH="368280" progId="Equation.DSMT4">
                    <p:embed/>
                  </p:oleObj>
                </mc:Choice>
                <mc:Fallback>
                  <p:oleObj name="Equation" r:id="rId35" imgW="876240" imgH="368280" progId="Equation.DSMT4">
                    <p:embed/>
                    <p:pic>
                      <p:nvPicPr>
                        <p:cNvPr id="57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8" y="1689"/>
                          <a:ext cx="552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0" name="Line 58">
              <a:extLst>
                <a:ext uri="{FF2B5EF4-FFF2-40B4-BE49-F238E27FC236}">
                  <a16:creationId xmlns:a16="http://schemas.microsoft.com/office/drawing/2014/main" id="{F28E62AD-7CFF-488C-B2DE-CE6D45DF16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637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1" name="Line 59">
              <a:extLst>
                <a:ext uri="{FF2B5EF4-FFF2-40B4-BE49-F238E27FC236}">
                  <a16:creationId xmlns:a16="http://schemas.microsoft.com/office/drawing/2014/main" id="{D72389E2-1A72-4E88-8816-88766005BE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6" y="1637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52" name="Group 60">
            <a:extLst>
              <a:ext uri="{FF2B5EF4-FFF2-40B4-BE49-F238E27FC236}">
                <a16:creationId xmlns:a16="http://schemas.microsoft.com/office/drawing/2014/main" id="{676AF3E8-67AF-4039-91E6-C8E8E221E14F}"/>
              </a:ext>
            </a:extLst>
          </p:cNvPr>
          <p:cNvGrpSpPr>
            <a:grpSpLocks/>
          </p:cNvGrpSpPr>
          <p:nvPr/>
        </p:nvGrpSpPr>
        <p:grpSpPr bwMode="auto">
          <a:xfrm>
            <a:off x="3455070" y="2394546"/>
            <a:ext cx="876300" cy="414337"/>
            <a:chOff x="2204" y="1637"/>
            <a:chExt cx="552" cy="261"/>
          </a:xfrm>
        </p:grpSpPr>
        <p:graphicFrame>
          <p:nvGraphicFramePr>
            <p:cNvPr id="153" name="Object 61">
              <a:extLst>
                <a:ext uri="{FF2B5EF4-FFF2-40B4-BE49-F238E27FC236}">
                  <a16:creationId xmlns:a16="http://schemas.microsoft.com/office/drawing/2014/main" id="{930B5E97-8705-40E6-AC75-DDE48769E78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83849837"/>
                </p:ext>
              </p:extLst>
            </p:nvPr>
          </p:nvGraphicFramePr>
          <p:xfrm>
            <a:off x="2204" y="1650"/>
            <a:ext cx="55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37" name="Equation" r:id="rId37" imgW="876240" imgH="393480" progId="Equation.DSMT4">
                    <p:embed/>
                  </p:oleObj>
                </mc:Choice>
                <mc:Fallback>
                  <p:oleObj name="Equation" r:id="rId37" imgW="876240" imgH="393480" progId="Equation.DSMT4">
                    <p:embed/>
                    <p:pic>
                      <p:nvPicPr>
                        <p:cNvPr id="61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4" y="1650"/>
                          <a:ext cx="552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" name="Line 62">
              <a:extLst>
                <a:ext uri="{FF2B5EF4-FFF2-40B4-BE49-F238E27FC236}">
                  <a16:creationId xmlns:a16="http://schemas.microsoft.com/office/drawing/2014/main" id="{88E727FA-D8CA-49F6-9303-F920C6393D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6" y="1637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5" name="Line 63">
              <a:extLst>
                <a:ext uri="{FF2B5EF4-FFF2-40B4-BE49-F238E27FC236}">
                  <a16:creationId xmlns:a16="http://schemas.microsoft.com/office/drawing/2014/main" id="{A2762562-5E2A-4730-A30F-3C665AB089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4" y="1637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56" name="Group 64">
            <a:extLst>
              <a:ext uri="{FF2B5EF4-FFF2-40B4-BE49-F238E27FC236}">
                <a16:creationId xmlns:a16="http://schemas.microsoft.com/office/drawing/2014/main" id="{854624E6-A9D5-4747-9CD1-4AFFFB463D2A}"/>
              </a:ext>
            </a:extLst>
          </p:cNvPr>
          <p:cNvGrpSpPr>
            <a:grpSpLocks/>
          </p:cNvGrpSpPr>
          <p:nvPr/>
        </p:nvGrpSpPr>
        <p:grpSpPr bwMode="auto">
          <a:xfrm>
            <a:off x="5214020" y="2386608"/>
            <a:ext cx="623888" cy="446088"/>
            <a:chOff x="1248" y="1650"/>
            <a:chExt cx="393" cy="281"/>
          </a:xfrm>
        </p:grpSpPr>
        <p:graphicFrame>
          <p:nvGraphicFramePr>
            <p:cNvPr id="157" name="Object 65">
              <a:extLst>
                <a:ext uri="{FF2B5EF4-FFF2-40B4-BE49-F238E27FC236}">
                  <a16:creationId xmlns:a16="http://schemas.microsoft.com/office/drawing/2014/main" id="{7F478E40-C0D8-4BE6-9469-F773D6EC9C2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70304501"/>
                </p:ext>
              </p:extLst>
            </p:nvPr>
          </p:nvGraphicFramePr>
          <p:xfrm>
            <a:off x="1290" y="1699"/>
            <a:ext cx="320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38" name="Equation" r:id="rId39" imgW="507960" imgH="368280" progId="Equation.DSMT4">
                    <p:embed/>
                  </p:oleObj>
                </mc:Choice>
                <mc:Fallback>
                  <p:oleObj name="Equation" r:id="rId39" imgW="507960" imgH="368280" progId="Equation.DSMT4">
                    <p:embed/>
                    <p:pic>
                      <p:nvPicPr>
                        <p:cNvPr id="65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0" y="1699"/>
                          <a:ext cx="320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8" name="Line 66">
              <a:extLst>
                <a:ext uri="{FF2B5EF4-FFF2-40B4-BE49-F238E27FC236}">
                  <a16:creationId xmlns:a16="http://schemas.microsoft.com/office/drawing/2014/main" id="{2EF7EE92-5ECE-461D-A6EF-881F0AC4C3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65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9" name="Line 67">
              <a:extLst>
                <a:ext uri="{FF2B5EF4-FFF2-40B4-BE49-F238E27FC236}">
                  <a16:creationId xmlns:a16="http://schemas.microsoft.com/office/drawing/2014/main" id="{1563B508-36A6-4CE5-AFC3-20563AD589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6" y="165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60" name="Group 68">
            <a:extLst>
              <a:ext uri="{FF2B5EF4-FFF2-40B4-BE49-F238E27FC236}">
                <a16:creationId xmlns:a16="http://schemas.microsoft.com/office/drawing/2014/main" id="{2101DD3B-4AE4-418A-B1DD-36C095232929}"/>
              </a:ext>
            </a:extLst>
          </p:cNvPr>
          <p:cNvGrpSpPr>
            <a:grpSpLocks/>
          </p:cNvGrpSpPr>
          <p:nvPr/>
        </p:nvGrpSpPr>
        <p:grpSpPr bwMode="auto">
          <a:xfrm>
            <a:off x="5836320" y="2386608"/>
            <a:ext cx="903288" cy="458788"/>
            <a:chOff x="1640" y="1650"/>
            <a:chExt cx="569" cy="289"/>
          </a:xfrm>
        </p:grpSpPr>
        <p:graphicFrame>
          <p:nvGraphicFramePr>
            <p:cNvPr id="161" name="Object 69">
              <a:extLst>
                <a:ext uri="{FF2B5EF4-FFF2-40B4-BE49-F238E27FC236}">
                  <a16:creationId xmlns:a16="http://schemas.microsoft.com/office/drawing/2014/main" id="{379E3E9D-EBC7-4ACF-A5AB-32ACAD5AE57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62076126"/>
                </p:ext>
              </p:extLst>
            </p:nvPr>
          </p:nvGraphicFramePr>
          <p:xfrm>
            <a:off x="1640" y="1691"/>
            <a:ext cx="55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39" name="Equation" r:id="rId41" imgW="876240" imgH="393480" progId="Equation.DSMT4">
                    <p:embed/>
                  </p:oleObj>
                </mc:Choice>
                <mc:Fallback>
                  <p:oleObj name="Equation" r:id="rId41" imgW="876240" imgH="393480" progId="Equation.DSMT4">
                    <p:embed/>
                    <p:pic>
                      <p:nvPicPr>
                        <p:cNvPr id="69" name="Object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0" y="1691"/>
                          <a:ext cx="552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2" name="Line 70">
              <a:extLst>
                <a:ext uri="{FF2B5EF4-FFF2-40B4-BE49-F238E27FC236}">
                  <a16:creationId xmlns:a16="http://schemas.microsoft.com/office/drawing/2014/main" id="{5F613009-CFEC-4227-A9D5-0519F7769E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1" y="165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3" name="Line 71">
              <a:extLst>
                <a:ext uri="{FF2B5EF4-FFF2-40B4-BE49-F238E27FC236}">
                  <a16:creationId xmlns:a16="http://schemas.microsoft.com/office/drawing/2014/main" id="{6AFA15BE-A73D-4A47-B626-5194285015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65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64" name="Group 72">
            <a:extLst>
              <a:ext uri="{FF2B5EF4-FFF2-40B4-BE49-F238E27FC236}">
                <a16:creationId xmlns:a16="http://schemas.microsoft.com/office/drawing/2014/main" id="{0E5C37D6-6369-452F-8825-8948141965D5}"/>
              </a:ext>
            </a:extLst>
          </p:cNvPr>
          <p:cNvGrpSpPr>
            <a:grpSpLocks/>
          </p:cNvGrpSpPr>
          <p:nvPr/>
        </p:nvGrpSpPr>
        <p:grpSpPr bwMode="auto">
          <a:xfrm>
            <a:off x="6826920" y="2386608"/>
            <a:ext cx="827088" cy="409575"/>
            <a:chOff x="2264" y="1650"/>
            <a:chExt cx="521" cy="258"/>
          </a:xfrm>
        </p:grpSpPr>
        <p:graphicFrame>
          <p:nvGraphicFramePr>
            <p:cNvPr id="165" name="Object 73">
              <a:extLst>
                <a:ext uri="{FF2B5EF4-FFF2-40B4-BE49-F238E27FC236}">
                  <a16:creationId xmlns:a16="http://schemas.microsoft.com/office/drawing/2014/main" id="{C52DB0DA-DB54-4210-AB10-0DA6986D8AB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9105402"/>
                </p:ext>
              </p:extLst>
            </p:nvPr>
          </p:nvGraphicFramePr>
          <p:xfrm>
            <a:off x="2264" y="1660"/>
            <a:ext cx="49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40" name="Equation" r:id="rId43" imgW="787320" imgH="393480" progId="Equation.DSMT4">
                    <p:embed/>
                  </p:oleObj>
                </mc:Choice>
                <mc:Fallback>
                  <p:oleObj name="Equation" r:id="rId43" imgW="787320" imgH="393480" progId="Equation.DSMT4">
                    <p:embed/>
                    <p:pic>
                      <p:nvPicPr>
                        <p:cNvPr id="73" name="Object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4" y="1660"/>
                          <a:ext cx="496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6" name="Line 74">
              <a:extLst>
                <a:ext uri="{FF2B5EF4-FFF2-40B4-BE49-F238E27FC236}">
                  <a16:creationId xmlns:a16="http://schemas.microsoft.com/office/drawing/2014/main" id="{45ADEE08-BE99-4B0F-A455-716DBEF94E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7" y="165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7" name="Line 75">
              <a:extLst>
                <a:ext uri="{FF2B5EF4-FFF2-40B4-BE49-F238E27FC236}">
                  <a16:creationId xmlns:a16="http://schemas.microsoft.com/office/drawing/2014/main" id="{9210B84A-849D-4CF9-8352-11F5A6EEFF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165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68" name="Group 76">
            <a:extLst>
              <a:ext uri="{FF2B5EF4-FFF2-40B4-BE49-F238E27FC236}">
                <a16:creationId xmlns:a16="http://schemas.microsoft.com/office/drawing/2014/main" id="{FCA1B578-5037-40F8-A338-4A217CB2898E}"/>
              </a:ext>
            </a:extLst>
          </p:cNvPr>
          <p:cNvGrpSpPr>
            <a:grpSpLocks/>
          </p:cNvGrpSpPr>
          <p:nvPr/>
        </p:nvGrpSpPr>
        <p:grpSpPr bwMode="auto">
          <a:xfrm>
            <a:off x="1248035" y="2985754"/>
            <a:ext cx="571500" cy="393700"/>
            <a:chOff x="773" y="2184"/>
            <a:chExt cx="360" cy="248"/>
          </a:xfrm>
        </p:grpSpPr>
        <p:graphicFrame>
          <p:nvGraphicFramePr>
            <p:cNvPr id="169" name="Object 77">
              <a:extLst>
                <a:ext uri="{FF2B5EF4-FFF2-40B4-BE49-F238E27FC236}">
                  <a16:creationId xmlns:a16="http://schemas.microsoft.com/office/drawing/2014/main" id="{3F885FEE-ACA8-412B-8D3A-78828F2CC70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32919330"/>
                </p:ext>
              </p:extLst>
            </p:nvPr>
          </p:nvGraphicFramePr>
          <p:xfrm>
            <a:off x="773" y="2232"/>
            <a:ext cx="36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41" name="Equation" r:id="rId45" imgW="571320" imgH="317160" progId="Equation.DSMT4">
                    <p:embed/>
                  </p:oleObj>
                </mc:Choice>
                <mc:Fallback>
                  <p:oleObj name="Equation" r:id="rId45" imgW="571320" imgH="317160" progId="Equation.DSMT4">
                    <p:embed/>
                    <p:pic>
                      <p:nvPicPr>
                        <p:cNvPr id="77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3" y="2232"/>
                          <a:ext cx="360" cy="20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0" name="Line 78">
              <a:extLst>
                <a:ext uri="{FF2B5EF4-FFF2-40B4-BE49-F238E27FC236}">
                  <a16:creationId xmlns:a16="http://schemas.microsoft.com/office/drawing/2014/main" id="{344062C7-35C6-49A0-998F-A51234202F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1" y="2232"/>
              <a:ext cx="14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1" name="Line 79">
              <a:extLst>
                <a:ext uri="{FF2B5EF4-FFF2-40B4-BE49-F238E27FC236}">
                  <a16:creationId xmlns:a16="http://schemas.microsoft.com/office/drawing/2014/main" id="{9DF54A6F-89C1-4741-A95B-8563FDDB23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3" y="2184"/>
              <a:ext cx="132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72" name="Group 80">
            <a:extLst>
              <a:ext uri="{FF2B5EF4-FFF2-40B4-BE49-F238E27FC236}">
                <a16:creationId xmlns:a16="http://schemas.microsoft.com/office/drawing/2014/main" id="{23F106F6-5242-4159-8F10-490B05D5599B}"/>
              </a:ext>
            </a:extLst>
          </p:cNvPr>
          <p:cNvGrpSpPr>
            <a:grpSpLocks/>
          </p:cNvGrpSpPr>
          <p:nvPr/>
        </p:nvGrpSpPr>
        <p:grpSpPr bwMode="auto">
          <a:xfrm>
            <a:off x="2496220" y="4901208"/>
            <a:ext cx="735013" cy="450850"/>
            <a:chOff x="1536" y="3216"/>
            <a:chExt cx="463" cy="284"/>
          </a:xfrm>
        </p:grpSpPr>
        <p:graphicFrame>
          <p:nvGraphicFramePr>
            <p:cNvPr id="173" name="Object 81">
              <a:extLst>
                <a:ext uri="{FF2B5EF4-FFF2-40B4-BE49-F238E27FC236}">
                  <a16:creationId xmlns:a16="http://schemas.microsoft.com/office/drawing/2014/main" id="{0D25E541-3D0F-484C-8983-0D0DA88DB86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76762417"/>
                </p:ext>
              </p:extLst>
            </p:nvPr>
          </p:nvGraphicFramePr>
          <p:xfrm>
            <a:off x="1548" y="3252"/>
            <a:ext cx="40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42" name="Equation" r:id="rId47" imgW="647640" imgH="393480" progId="Equation.DSMT4">
                    <p:embed/>
                  </p:oleObj>
                </mc:Choice>
                <mc:Fallback>
                  <p:oleObj name="Equation" r:id="rId47" imgW="647640" imgH="393480" progId="Equation.DSMT4">
                    <p:embed/>
                    <p:pic>
                      <p:nvPicPr>
                        <p:cNvPr id="81" name="Object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8" y="3252"/>
                          <a:ext cx="408" cy="248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" name="Line 82">
              <a:extLst>
                <a:ext uri="{FF2B5EF4-FFF2-40B4-BE49-F238E27FC236}">
                  <a16:creationId xmlns:a16="http://schemas.microsoft.com/office/drawing/2014/main" id="{45C63BB4-F062-40FC-B1EE-5A6F0338B0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3264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5" name="Line 83">
              <a:extLst>
                <a:ext uri="{FF2B5EF4-FFF2-40B4-BE49-F238E27FC236}">
                  <a16:creationId xmlns:a16="http://schemas.microsoft.com/office/drawing/2014/main" id="{11CD66F1-138C-4D55-99CA-679083622D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4" y="321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76" name="Group 84">
            <a:extLst>
              <a:ext uri="{FF2B5EF4-FFF2-40B4-BE49-F238E27FC236}">
                <a16:creationId xmlns:a16="http://schemas.microsoft.com/office/drawing/2014/main" id="{AB4816F5-743A-4E19-92A3-6A91479BB3B9}"/>
              </a:ext>
            </a:extLst>
          </p:cNvPr>
          <p:cNvGrpSpPr>
            <a:grpSpLocks/>
          </p:cNvGrpSpPr>
          <p:nvPr/>
        </p:nvGrpSpPr>
        <p:grpSpPr bwMode="auto">
          <a:xfrm>
            <a:off x="2407320" y="5428258"/>
            <a:ext cx="909638" cy="484188"/>
            <a:chOff x="1496" y="3596"/>
            <a:chExt cx="573" cy="305"/>
          </a:xfrm>
        </p:grpSpPr>
        <p:graphicFrame>
          <p:nvGraphicFramePr>
            <p:cNvPr id="177" name="Object 85">
              <a:extLst>
                <a:ext uri="{FF2B5EF4-FFF2-40B4-BE49-F238E27FC236}">
                  <a16:creationId xmlns:a16="http://schemas.microsoft.com/office/drawing/2014/main" id="{B5342146-19A4-4284-B494-9CF1FCF57C8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61156858"/>
                </p:ext>
              </p:extLst>
            </p:nvPr>
          </p:nvGraphicFramePr>
          <p:xfrm>
            <a:off x="1496" y="3596"/>
            <a:ext cx="573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43" name="Equation" r:id="rId49" imgW="901440" imgH="482400" progId="Equation.DSMT4">
                    <p:embed/>
                  </p:oleObj>
                </mc:Choice>
                <mc:Fallback>
                  <p:oleObj name="Equation" r:id="rId49" imgW="901440" imgH="482400" progId="Equation.DSMT4">
                    <p:embed/>
                    <p:pic>
                      <p:nvPicPr>
                        <p:cNvPr id="85" name="Object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6" y="3596"/>
                          <a:ext cx="573" cy="305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8" name="Line 86">
              <a:extLst>
                <a:ext uri="{FF2B5EF4-FFF2-40B4-BE49-F238E27FC236}">
                  <a16:creationId xmlns:a16="http://schemas.microsoft.com/office/drawing/2014/main" id="{57563A0C-91AC-4DA3-9A4E-D579DDEDCC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362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9" name="Line 87">
              <a:extLst>
                <a:ext uri="{FF2B5EF4-FFF2-40B4-BE49-F238E27FC236}">
                  <a16:creationId xmlns:a16="http://schemas.microsoft.com/office/drawing/2014/main" id="{0204D522-8F6B-4F4C-AF58-DCA2AE5CED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8" y="360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80" name="Group 88">
            <a:extLst>
              <a:ext uri="{FF2B5EF4-FFF2-40B4-BE49-F238E27FC236}">
                <a16:creationId xmlns:a16="http://schemas.microsoft.com/office/drawing/2014/main" id="{93BE1243-EEA8-47A4-B2E3-B83F1B48912E}"/>
              </a:ext>
            </a:extLst>
          </p:cNvPr>
          <p:cNvGrpSpPr>
            <a:grpSpLocks/>
          </p:cNvGrpSpPr>
          <p:nvPr/>
        </p:nvGrpSpPr>
        <p:grpSpPr bwMode="auto">
          <a:xfrm>
            <a:off x="944767" y="4226520"/>
            <a:ext cx="687388" cy="465138"/>
            <a:chOff x="576" y="2640"/>
            <a:chExt cx="433" cy="293"/>
          </a:xfrm>
        </p:grpSpPr>
        <p:graphicFrame>
          <p:nvGraphicFramePr>
            <p:cNvPr id="181" name="Object 89">
              <a:extLst>
                <a:ext uri="{FF2B5EF4-FFF2-40B4-BE49-F238E27FC236}">
                  <a16:creationId xmlns:a16="http://schemas.microsoft.com/office/drawing/2014/main" id="{B776A8AC-4F28-448E-B3D3-78A72797B40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80960111"/>
                </p:ext>
              </p:extLst>
            </p:nvPr>
          </p:nvGraphicFramePr>
          <p:xfrm>
            <a:off x="576" y="2685"/>
            <a:ext cx="42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44" name="Equation" r:id="rId51" imgW="672840" imgH="393480" progId="Equation.DSMT4">
                    <p:embed/>
                  </p:oleObj>
                </mc:Choice>
                <mc:Fallback>
                  <p:oleObj name="Equation" r:id="rId51" imgW="672840" imgH="393480" progId="Equation.DSMT4">
                    <p:embed/>
                    <p:pic>
                      <p:nvPicPr>
                        <p:cNvPr id="89" name="Object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2685"/>
                          <a:ext cx="424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2" name="Line 90">
              <a:extLst>
                <a:ext uri="{FF2B5EF4-FFF2-40B4-BE49-F238E27FC236}">
                  <a16:creationId xmlns:a16="http://schemas.microsoft.com/office/drawing/2014/main" id="{82B14820-79F0-4F93-BB3B-5F9DB06AE9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268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3" name="Line 91">
              <a:extLst>
                <a:ext uri="{FF2B5EF4-FFF2-40B4-BE49-F238E27FC236}">
                  <a16:creationId xmlns:a16="http://schemas.microsoft.com/office/drawing/2014/main" id="{0E6E592F-F817-47B6-9FE7-EDC93C5B18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64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84" name="Text Box 92">
            <a:extLst>
              <a:ext uri="{FF2B5EF4-FFF2-40B4-BE49-F238E27FC236}">
                <a16:creationId xmlns:a16="http://schemas.microsoft.com/office/drawing/2014/main" id="{CCF60028-8363-4D7D-813C-5A3EB3A34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233" y="3620096"/>
            <a:ext cx="34323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两向量的夹角公式</a:t>
            </a:r>
            <a:r>
              <a:rPr kumimoji="1" lang="en-US" altLang="zh-CN" sz="2800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1" lang="zh-CN" altLang="en-US" sz="2800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85" name="Text Box 93">
            <a:extLst>
              <a:ext uri="{FF2B5EF4-FFF2-40B4-BE49-F238E27FC236}">
                <a16:creationId xmlns:a16="http://schemas.microsoft.com/office/drawing/2014/main" id="{91A4FFB5-48E5-47C8-9AD7-B841EB05D6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7470" y="4205883"/>
            <a:ext cx="90762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1"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得</a:t>
            </a:r>
          </a:p>
        </p:txBody>
      </p:sp>
    </p:spTree>
    <p:extLst>
      <p:ext uri="{BB962C8B-B14F-4D97-AF65-F5344CB8AC3E}">
        <p14:creationId xmlns:p14="http://schemas.microsoft.com/office/powerpoint/2010/main" val="60958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utoUpdateAnimBg="0"/>
      <p:bldP spid="96" grpId="0" build="p" autoUpdateAnimBg="0"/>
      <p:bldP spid="99" grpId="0" animBg="1"/>
      <p:bldP spid="101" grpId="0" build="p" autoUpdateAnimBg="0"/>
      <p:bldP spid="102" grpId="0" build="p" autoUpdateAnimBg="0" advAuto="0"/>
      <p:bldP spid="108" grpId="0" build="p" autoUpdateAnimBg="0"/>
      <p:bldP spid="184" grpId="0" build="p" autoUpdateAnimBg="0"/>
      <p:bldP spid="185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2">
            <a:extLst>
              <a:ext uri="{FF2B5EF4-FFF2-40B4-BE49-F238E27FC236}">
                <a16:creationId xmlns:a16="http://schemas.microsoft.com/office/drawing/2014/main" id="{B673550B-2C07-403F-BEDB-EF6B8C04EE76}"/>
              </a:ext>
            </a:extLst>
          </p:cNvPr>
          <p:cNvGrpSpPr>
            <a:grpSpLocks/>
          </p:cNvGrpSpPr>
          <p:nvPr/>
        </p:nvGrpSpPr>
        <p:grpSpPr bwMode="auto">
          <a:xfrm>
            <a:off x="4823619" y="1503132"/>
            <a:ext cx="2217738" cy="463550"/>
            <a:chOff x="2707" y="1056"/>
            <a:chExt cx="1397" cy="292"/>
          </a:xfrm>
        </p:grpSpPr>
        <p:graphicFrame>
          <p:nvGraphicFramePr>
            <p:cNvPr id="61" name="Object 3">
              <a:extLst>
                <a:ext uri="{FF2B5EF4-FFF2-40B4-BE49-F238E27FC236}">
                  <a16:creationId xmlns:a16="http://schemas.microsoft.com/office/drawing/2014/main" id="{3F479D3D-CF9D-46AC-9AD7-0B69CEEB9CD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69456324"/>
                </p:ext>
              </p:extLst>
            </p:nvPr>
          </p:nvGraphicFramePr>
          <p:xfrm>
            <a:off x="2712" y="1100"/>
            <a:ext cx="139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691" name="Equation" r:id="rId3" imgW="2209680" imgH="393480" progId="Equation.DSMT4">
                    <p:embed/>
                  </p:oleObj>
                </mc:Choice>
                <mc:Fallback>
                  <p:oleObj name="Equation" r:id="rId3" imgW="2209680" imgH="393480" progId="Equation.DSMT4">
                    <p:embed/>
                    <p:pic>
                      <p:nvPicPr>
                        <p:cNvPr id="4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2" y="1100"/>
                          <a:ext cx="1392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" name="Line 4">
              <a:extLst>
                <a:ext uri="{FF2B5EF4-FFF2-40B4-BE49-F238E27FC236}">
                  <a16:creationId xmlns:a16="http://schemas.microsoft.com/office/drawing/2014/main" id="{612AF716-F39F-4E45-B017-A6E29330A6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7" y="1056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" name="Group 5">
            <a:extLst>
              <a:ext uri="{FF2B5EF4-FFF2-40B4-BE49-F238E27FC236}">
                <a16:creationId xmlns:a16="http://schemas.microsoft.com/office/drawing/2014/main" id="{0644B822-F1F9-47B7-A95B-D19448BCC84D}"/>
              </a:ext>
            </a:extLst>
          </p:cNvPr>
          <p:cNvGrpSpPr>
            <a:grpSpLocks/>
          </p:cNvGrpSpPr>
          <p:nvPr/>
        </p:nvGrpSpPr>
        <p:grpSpPr bwMode="auto">
          <a:xfrm>
            <a:off x="2202656" y="1503926"/>
            <a:ext cx="2324100" cy="461962"/>
            <a:chOff x="960" y="1065"/>
            <a:chExt cx="1464" cy="291"/>
          </a:xfrm>
        </p:grpSpPr>
        <p:graphicFrame>
          <p:nvGraphicFramePr>
            <p:cNvPr id="64" name="Object 6">
              <a:extLst>
                <a:ext uri="{FF2B5EF4-FFF2-40B4-BE49-F238E27FC236}">
                  <a16:creationId xmlns:a16="http://schemas.microsoft.com/office/drawing/2014/main" id="{2ECCA680-63FB-4ABB-953B-10A1C9BE18D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60959211"/>
                </p:ext>
              </p:extLst>
            </p:nvPr>
          </p:nvGraphicFramePr>
          <p:xfrm>
            <a:off x="968" y="1108"/>
            <a:ext cx="145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692" name="Equation" r:id="rId5" imgW="2311200" imgH="393480" progId="Equation.DSMT4">
                    <p:embed/>
                  </p:oleObj>
                </mc:Choice>
                <mc:Fallback>
                  <p:oleObj name="Equation" r:id="rId5" imgW="2311200" imgH="393480" progId="Equation.DSMT4">
                    <p:embed/>
                    <p:pic>
                      <p:nvPicPr>
                        <p:cNvPr id="7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8" y="1108"/>
                          <a:ext cx="1456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" name="Line 7">
              <a:extLst>
                <a:ext uri="{FF2B5EF4-FFF2-40B4-BE49-F238E27FC236}">
                  <a16:creationId xmlns:a16="http://schemas.microsoft.com/office/drawing/2014/main" id="{803FDCE8-86A1-4BE7-B7DD-AB86305015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065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66" name="Object 8">
            <a:extLst>
              <a:ext uri="{FF2B5EF4-FFF2-40B4-BE49-F238E27FC236}">
                <a16:creationId xmlns:a16="http://schemas.microsoft.com/office/drawing/2014/main" id="{3702D6EF-80AC-4102-A1FD-E564AA08BD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8822631"/>
              </p:ext>
            </p:extLst>
          </p:nvPr>
        </p:nvGraphicFramePr>
        <p:xfrm>
          <a:off x="3159126" y="3177031"/>
          <a:ext cx="1917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93" name="Equation" r:id="rId7" imgW="1917360" imgH="825480" progId="Equation.DSMT4">
                  <p:embed/>
                </p:oleObj>
              </mc:Choice>
              <mc:Fallback>
                <p:oleObj name="Equation" r:id="rId7" imgW="1917360" imgH="825480" progId="Equation.DSMT4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9126" y="3177031"/>
                        <a:ext cx="19177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9">
            <a:extLst>
              <a:ext uri="{FF2B5EF4-FFF2-40B4-BE49-F238E27FC236}">
                <a16:creationId xmlns:a16="http://schemas.microsoft.com/office/drawing/2014/main" id="{8CD2EFDD-C51A-48F9-A4C2-C4176F9E9E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1542547"/>
              </p:ext>
            </p:extLst>
          </p:nvPr>
        </p:nvGraphicFramePr>
        <p:xfrm>
          <a:off x="8512175" y="2062163"/>
          <a:ext cx="292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94" name="Equation" r:id="rId9" imgW="291960" imgH="380880" progId="Equation.DSMT4">
                  <p:embed/>
                </p:oleObj>
              </mc:Choice>
              <mc:Fallback>
                <p:oleObj name="Equation" r:id="rId9" imgW="291960" imgH="380880" progId="Equation.DSMT4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2175" y="2062163"/>
                        <a:ext cx="2921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Line 10">
            <a:extLst>
              <a:ext uri="{FF2B5EF4-FFF2-40B4-BE49-F238E27FC236}">
                <a16:creationId xmlns:a16="http://schemas.microsoft.com/office/drawing/2014/main" id="{33C096FF-B170-4E9A-918C-EDE81FA634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91400" y="2024856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9" name="Object 11">
            <a:extLst>
              <a:ext uri="{FF2B5EF4-FFF2-40B4-BE49-F238E27FC236}">
                <a16:creationId xmlns:a16="http://schemas.microsoft.com/office/drawing/2014/main" id="{32C82F66-2B76-49A3-9B61-62ADB44483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1323304"/>
              </p:ext>
            </p:extLst>
          </p:nvPr>
        </p:nvGraphicFramePr>
        <p:xfrm>
          <a:off x="7221538" y="2443163"/>
          <a:ext cx="406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95" name="Equation" r:id="rId11" imgW="406080" imgH="380880" progId="Equation.DSMT4">
                  <p:embed/>
                </p:oleObj>
              </mc:Choice>
              <mc:Fallback>
                <p:oleObj name="Equation" r:id="rId11" imgW="406080" imgH="380880" progId="Equation.DSMT4">
                  <p:embed/>
                  <p:pic>
                    <p:nvPicPr>
                      <p:cNvPr id="1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1538" y="2443163"/>
                        <a:ext cx="406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Rectangle 12">
            <a:extLst>
              <a:ext uri="{FF2B5EF4-FFF2-40B4-BE49-F238E27FC236}">
                <a16:creationId xmlns:a16="http://schemas.microsoft.com/office/drawing/2014/main" id="{55BE74F1-6AD9-48C8-9B52-EB390181D38B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272256"/>
            <a:ext cx="2819400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已知三点</a:t>
            </a:r>
          </a:p>
        </p:txBody>
      </p:sp>
      <p:graphicFrame>
        <p:nvGraphicFramePr>
          <p:cNvPr id="71" name="Object 13">
            <a:extLst>
              <a:ext uri="{FF2B5EF4-FFF2-40B4-BE49-F238E27FC236}">
                <a16:creationId xmlns:a16="http://schemas.microsoft.com/office/drawing/2014/main" id="{393CAB6A-843F-42FD-9394-4230F4E571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9905627"/>
              </p:ext>
            </p:extLst>
          </p:nvPr>
        </p:nvGraphicFramePr>
        <p:xfrm>
          <a:off x="3033713" y="388938"/>
          <a:ext cx="443071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96" name="Equation" r:id="rId13" imgW="4431960" imgH="393480" progId="Equation.DSMT4">
                  <p:embed/>
                </p:oleObj>
              </mc:Choice>
              <mc:Fallback>
                <p:oleObj name="Equation" r:id="rId13" imgW="4431960" imgH="393480" progId="Equation.DSMT4">
                  <p:embed/>
                  <p:pic>
                    <p:nvPicPr>
                      <p:cNvPr id="1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3713" y="388938"/>
                        <a:ext cx="4430712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Text Box 14">
            <a:extLst>
              <a:ext uri="{FF2B5EF4-FFF2-40B4-BE49-F238E27FC236}">
                <a16:creationId xmlns:a16="http://schemas.microsoft.com/office/drawing/2014/main" id="{1AD26ADA-93D4-49EC-A55D-DC52FF922F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881856"/>
            <a:ext cx="62114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(1)  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AMB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 ;  (2)        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在         上的投影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.   </a:t>
            </a:r>
            <a:endParaRPr kumimoji="1"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73" name="Oval 15">
            <a:extLst>
              <a:ext uri="{FF2B5EF4-FFF2-40B4-BE49-F238E27FC236}">
                <a16:creationId xmlns:a16="http://schemas.microsoft.com/office/drawing/2014/main" id="{C2F46634-D5F9-4024-9CA7-2B7C296B3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1415256"/>
            <a:ext cx="65088" cy="6508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4" name="Oval 16">
            <a:extLst>
              <a:ext uri="{FF2B5EF4-FFF2-40B4-BE49-F238E27FC236}">
                <a16:creationId xmlns:a16="http://schemas.microsoft.com/office/drawing/2014/main" id="{CDB3859A-A338-4370-AA91-D1D447451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5513" y="1986756"/>
            <a:ext cx="65087" cy="6508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5" name="Object 17">
            <a:extLst>
              <a:ext uri="{FF2B5EF4-FFF2-40B4-BE49-F238E27FC236}">
                <a16:creationId xmlns:a16="http://schemas.microsoft.com/office/drawing/2014/main" id="{87A1B060-B124-4678-A62E-AAD26EF63F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198516"/>
              </p:ext>
            </p:extLst>
          </p:nvPr>
        </p:nvGraphicFramePr>
        <p:xfrm>
          <a:off x="7445375" y="1020763"/>
          <a:ext cx="292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97" name="Equation" r:id="rId15" imgW="291960" imgH="393480" progId="Equation.DSMT4">
                  <p:embed/>
                </p:oleObj>
              </mc:Choice>
              <mc:Fallback>
                <p:oleObj name="Equation" r:id="rId15" imgW="291960" imgH="393480" progId="Equation.DSMT4">
                  <p:embed/>
                  <p:pic>
                    <p:nvPicPr>
                      <p:cNvPr id="18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5375" y="1020763"/>
                        <a:ext cx="292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" name="Line 18">
            <a:extLst>
              <a:ext uri="{FF2B5EF4-FFF2-40B4-BE49-F238E27FC236}">
                <a16:creationId xmlns:a16="http://schemas.microsoft.com/office/drawing/2014/main" id="{0B237E73-85CC-4D96-9C05-FB713BA263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91400" y="1491456"/>
            <a:ext cx="304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7" name="Oval 19">
            <a:extLst>
              <a:ext uri="{FF2B5EF4-FFF2-40B4-BE49-F238E27FC236}">
                <a16:creationId xmlns:a16="http://schemas.microsoft.com/office/drawing/2014/main" id="{CDB505AC-33E2-489D-B928-64B1F42B7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9650" y="2364581"/>
            <a:ext cx="65088" cy="6508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8" name="Text Box 20">
            <a:extLst>
              <a:ext uri="{FF2B5EF4-FFF2-40B4-BE49-F238E27FC236}">
                <a16:creationId xmlns:a16="http://schemas.microsoft.com/office/drawing/2014/main" id="{98B0CDD1-9A99-486D-AA59-FC1DFA4800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480344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79" name="Line 21">
            <a:extLst>
              <a:ext uri="{FF2B5EF4-FFF2-40B4-BE49-F238E27FC236}">
                <a16:creationId xmlns:a16="http://schemas.microsoft.com/office/drawing/2014/main" id="{C3DAC608-31A8-4D1B-BCB2-F47279399E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91400" y="2023269"/>
            <a:ext cx="12192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0" name="Line 22">
            <a:extLst>
              <a:ext uri="{FF2B5EF4-FFF2-40B4-BE49-F238E27FC236}">
                <a16:creationId xmlns:a16="http://schemas.microsoft.com/office/drawing/2014/main" id="{7309C26B-E57E-4AB6-865D-E35277D0579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91400" y="1489869"/>
            <a:ext cx="304800" cy="914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1" name="Object 23">
            <a:extLst>
              <a:ext uri="{FF2B5EF4-FFF2-40B4-BE49-F238E27FC236}">
                <a16:creationId xmlns:a16="http://schemas.microsoft.com/office/drawing/2014/main" id="{87ED12FC-A898-4330-AFE2-E03991E580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6460815"/>
              </p:ext>
            </p:extLst>
          </p:nvPr>
        </p:nvGraphicFramePr>
        <p:xfrm>
          <a:off x="3275806" y="1539645"/>
          <a:ext cx="265113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98" name="Equation" r:id="rId17" imgW="266400" imgH="393480" progId="Equation.DSMT4">
                  <p:embed/>
                </p:oleObj>
              </mc:Choice>
              <mc:Fallback>
                <p:oleObj name="Equation" r:id="rId17" imgW="266400" imgH="393480" progId="Equation.DSMT4">
                  <p:embed/>
                  <p:pic>
                    <p:nvPicPr>
                      <p:cNvPr id="24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06" y="1539645"/>
                        <a:ext cx="265113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Object 24">
            <a:extLst>
              <a:ext uri="{FF2B5EF4-FFF2-40B4-BE49-F238E27FC236}">
                <a16:creationId xmlns:a16="http://schemas.microsoft.com/office/drawing/2014/main" id="{A7D73566-4068-4661-8F22-5ED43B9223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6361895"/>
              </p:ext>
            </p:extLst>
          </p:nvPr>
        </p:nvGraphicFramePr>
        <p:xfrm>
          <a:off x="3656806" y="1538057"/>
          <a:ext cx="266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99" name="Equation" r:id="rId19" imgW="266400" imgH="393480" progId="Equation.DSMT4">
                  <p:embed/>
                </p:oleObj>
              </mc:Choice>
              <mc:Fallback>
                <p:oleObj name="Equation" r:id="rId19" imgW="266400" imgH="393480" progId="Equation.DSMT4">
                  <p:embed/>
                  <p:pic>
                    <p:nvPicPr>
                      <p:cNvPr id="25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6806" y="1538057"/>
                        <a:ext cx="266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Object 25">
            <a:extLst>
              <a:ext uri="{FF2B5EF4-FFF2-40B4-BE49-F238E27FC236}">
                <a16:creationId xmlns:a16="http://schemas.microsoft.com/office/drawing/2014/main" id="{1D806A95-71E0-415C-82A4-5EC88ABB8E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3619902"/>
              </p:ext>
            </p:extLst>
          </p:nvPr>
        </p:nvGraphicFramePr>
        <p:xfrm>
          <a:off x="4033044" y="1538057"/>
          <a:ext cx="215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00" name="Equation" r:id="rId21" imgW="215640" imgH="393480" progId="Equation.DSMT4">
                  <p:embed/>
                </p:oleObj>
              </mc:Choice>
              <mc:Fallback>
                <p:oleObj name="Equation" r:id="rId21" imgW="215640" imgH="393480" progId="Equation.DSMT4">
                  <p:embed/>
                  <p:pic>
                    <p:nvPicPr>
                      <p:cNvPr id="26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3044" y="1538057"/>
                        <a:ext cx="215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Object 26">
            <a:extLst>
              <a:ext uri="{FF2B5EF4-FFF2-40B4-BE49-F238E27FC236}">
                <a16:creationId xmlns:a16="http://schemas.microsoft.com/office/drawing/2014/main" id="{A9849715-1122-4300-BEE2-2208943194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7721346"/>
              </p:ext>
            </p:extLst>
          </p:nvPr>
        </p:nvGraphicFramePr>
        <p:xfrm>
          <a:off x="5942806" y="1538057"/>
          <a:ext cx="266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01" name="Equation" r:id="rId23" imgW="266400" imgH="393480" progId="Equation.DSMT4">
                  <p:embed/>
                </p:oleObj>
              </mc:Choice>
              <mc:Fallback>
                <p:oleObj name="Equation" r:id="rId23" imgW="266400" imgH="393480" progId="Equation.DSMT4">
                  <p:embed/>
                  <p:pic>
                    <p:nvPicPr>
                      <p:cNvPr id="27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2806" y="1538057"/>
                        <a:ext cx="266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Object 27">
            <a:extLst>
              <a:ext uri="{FF2B5EF4-FFF2-40B4-BE49-F238E27FC236}">
                <a16:creationId xmlns:a16="http://schemas.microsoft.com/office/drawing/2014/main" id="{94E7AE33-D88C-44BD-A4BF-0E04F5ECFF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523544"/>
              </p:ext>
            </p:extLst>
          </p:nvPr>
        </p:nvGraphicFramePr>
        <p:xfrm>
          <a:off x="6311106" y="1539645"/>
          <a:ext cx="328613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02" name="Equation" r:id="rId25" imgW="330120" imgH="393480" progId="Equation.DSMT4">
                  <p:embed/>
                </p:oleObj>
              </mc:Choice>
              <mc:Fallback>
                <p:oleObj name="Equation" r:id="rId25" imgW="330120" imgH="393480" progId="Equation.DSMT4">
                  <p:embed/>
                  <p:pic>
                    <p:nvPicPr>
                      <p:cNvPr id="28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1106" y="1539645"/>
                        <a:ext cx="328613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Object 28">
            <a:extLst>
              <a:ext uri="{FF2B5EF4-FFF2-40B4-BE49-F238E27FC236}">
                <a16:creationId xmlns:a16="http://schemas.microsoft.com/office/drawing/2014/main" id="{C35F55F9-5072-430C-B0D6-B646AA7F45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2745935"/>
              </p:ext>
            </p:extLst>
          </p:nvPr>
        </p:nvGraphicFramePr>
        <p:xfrm>
          <a:off x="6755606" y="1538057"/>
          <a:ext cx="190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03" name="Equation" r:id="rId27" imgW="190440" imgH="393480" progId="Equation.DSMT4">
                  <p:embed/>
                </p:oleObj>
              </mc:Choice>
              <mc:Fallback>
                <p:oleObj name="Equation" r:id="rId27" imgW="190440" imgH="393480" progId="Equation.DSMT4">
                  <p:embed/>
                  <p:pic>
                    <p:nvPicPr>
                      <p:cNvPr id="29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5606" y="1538057"/>
                        <a:ext cx="190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" name="Text Box 29">
            <a:extLst>
              <a:ext uri="{FF2B5EF4-FFF2-40B4-BE49-F238E27FC236}">
                <a16:creationId xmlns:a16="http://schemas.microsoft.com/office/drawing/2014/main" id="{8F74544C-1E55-4850-9C62-72FBCAAF94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088" y="2272507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则</a:t>
            </a:r>
          </a:p>
        </p:txBody>
      </p:sp>
      <p:graphicFrame>
        <p:nvGraphicFramePr>
          <p:cNvPr id="88" name="Object 30">
            <a:extLst>
              <a:ext uri="{FF2B5EF4-FFF2-40B4-BE49-F238E27FC236}">
                <a16:creationId xmlns:a16="http://schemas.microsoft.com/office/drawing/2014/main" id="{B6CC3E08-0FDB-4D3F-9E8C-DF3756E7B3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7132889"/>
              </p:ext>
            </p:extLst>
          </p:nvPr>
        </p:nvGraphicFramePr>
        <p:xfrm>
          <a:off x="1506538" y="2397126"/>
          <a:ext cx="1854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04" name="Equation" r:id="rId29" imgW="1854000" imgH="393480" progId="Equation.DSMT4">
                  <p:embed/>
                </p:oleObj>
              </mc:Choice>
              <mc:Fallback>
                <p:oleObj name="Equation" r:id="rId29" imgW="1854000" imgH="393480" progId="Equation.DSMT4">
                  <p:embed/>
                  <p:pic>
                    <p:nvPicPr>
                      <p:cNvPr id="31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6538" y="2397126"/>
                        <a:ext cx="1854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" name="Line 31">
            <a:extLst>
              <a:ext uri="{FF2B5EF4-FFF2-40B4-BE49-F238E27FC236}">
                <a16:creationId xmlns:a16="http://schemas.microsoft.com/office/drawing/2014/main" id="{CE61B48E-12AF-4A9C-9A42-03ECFDFA2A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68688" y="2599532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0" name="Object 32">
            <a:extLst>
              <a:ext uri="{FF2B5EF4-FFF2-40B4-BE49-F238E27FC236}">
                <a16:creationId xmlns:a16="http://schemas.microsoft.com/office/drawing/2014/main" id="{A645F8AD-587B-4646-9FFF-8DF604A375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4980119"/>
              </p:ext>
            </p:extLst>
          </p:nvPr>
        </p:nvGraphicFramePr>
        <p:xfrm>
          <a:off x="3732213" y="3215702"/>
          <a:ext cx="419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05" name="Equation" r:id="rId31" imgW="419040" imgH="393480" progId="Equation.DSMT4">
                  <p:embed/>
                </p:oleObj>
              </mc:Choice>
              <mc:Fallback>
                <p:oleObj name="Equation" r:id="rId31" imgW="419040" imgH="393480" progId="Equation.DSMT4">
                  <p:embed/>
                  <p:pic>
                    <p:nvPicPr>
                      <p:cNvPr id="33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2213" y="3215702"/>
                        <a:ext cx="419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" name="Object 33">
            <a:extLst>
              <a:ext uri="{FF2B5EF4-FFF2-40B4-BE49-F238E27FC236}">
                <a16:creationId xmlns:a16="http://schemas.microsoft.com/office/drawing/2014/main" id="{53C8758F-430A-4823-8FD4-849ADA22F2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1625380"/>
              </p:ext>
            </p:extLst>
          </p:nvPr>
        </p:nvGraphicFramePr>
        <p:xfrm>
          <a:off x="4181476" y="3228402"/>
          <a:ext cx="482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06" name="Equation" r:id="rId33" imgW="482400" imgH="393480" progId="Equation.DSMT4">
                  <p:embed/>
                </p:oleObj>
              </mc:Choice>
              <mc:Fallback>
                <p:oleObj name="Equation" r:id="rId33" imgW="482400" imgH="393480" progId="Equation.DSMT4">
                  <p:embed/>
                  <p:pic>
                    <p:nvPicPr>
                      <p:cNvPr id="34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1476" y="3228402"/>
                        <a:ext cx="482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" name="Object 34">
            <a:extLst>
              <a:ext uri="{FF2B5EF4-FFF2-40B4-BE49-F238E27FC236}">
                <a16:creationId xmlns:a16="http://schemas.microsoft.com/office/drawing/2014/main" id="{88BED5C9-140B-4FA3-B332-0A4709B114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506691"/>
              </p:ext>
            </p:extLst>
          </p:nvPr>
        </p:nvGraphicFramePr>
        <p:xfrm>
          <a:off x="4662488" y="3225227"/>
          <a:ext cx="215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07" name="Equation" r:id="rId35" imgW="215640" imgH="393480" progId="Equation.DSMT4">
                  <p:embed/>
                </p:oleObj>
              </mc:Choice>
              <mc:Fallback>
                <p:oleObj name="Equation" r:id="rId35" imgW="215640" imgH="393480" progId="Equation.DSMT4">
                  <p:embed/>
                  <p:pic>
                    <p:nvPicPr>
                      <p:cNvPr id="35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2488" y="3225227"/>
                        <a:ext cx="215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" name="Object 35">
            <a:extLst>
              <a:ext uri="{FF2B5EF4-FFF2-40B4-BE49-F238E27FC236}">
                <a16:creationId xmlns:a16="http://schemas.microsoft.com/office/drawing/2014/main" id="{F2F3AA54-C537-46BA-9564-A0CD9168F4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2100565"/>
              </p:ext>
            </p:extLst>
          </p:nvPr>
        </p:nvGraphicFramePr>
        <p:xfrm>
          <a:off x="3779838" y="3615752"/>
          <a:ext cx="495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08" name="Equation" r:id="rId37" imgW="495000" imgH="495000" progId="Equation.DSMT4">
                  <p:embed/>
                </p:oleObj>
              </mc:Choice>
              <mc:Fallback>
                <p:oleObj name="Equation" r:id="rId37" imgW="495000" imgH="495000" progId="Equation.DSMT4">
                  <p:embed/>
                  <p:pic>
                    <p:nvPicPr>
                      <p:cNvPr id="36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3615752"/>
                        <a:ext cx="4953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" name="Object 36">
            <a:extLst>
              <a:ext uri="{FF2B5EF4-FFF2-40B4-BE49-F238E27FC236}">
                <a16:creationId xmlns:a16="http://schemas.microsoft.com/office/drawing/2014/main" id="{98694EA2-6CEF-4ED2-9723-7FD35AE809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0847159"/>
              </p:ext>
            </p:extLst>
          </p:nvPr>
        </p:nvGraphicFramePr>
        <p:xfrm>
          <a:off x="4313238" y="3615752"/>
          <a:ext cx="495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09" name="Equation" r:id="rId39" imgW="495000" imgH="495000" progId="Equation.DSMT4">
                  <p:embed/>
                </p:oleObj>
              </mc:Choice>
              <mc:Fallback>
                <p:oleObj name="Equation" r:id="rId39" imgW="495000" imgH="495000" progId="Equation.DSMT4">
                  <p:embed/>
                  <p:pic>
                    <p:nvPicPr>
                      <p:cNvPr id="37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3238" y="3615752"/>
                        <a:ext cx="4953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" name="Object 37">
            <a:extLst>
              <a:ext uri="{FF2B5EF4-FFF2-40B4-BE49-F238E27FC236}">
                <a16:creationId xmlns:a16="http://schemas.microsoft.com/office/drawing/2014/main" id="{70A3B669-C812-4A5A-A7F1-7E76F31996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930284"/>
              </p:ext>
            </p:extLst>
          </p:nvPr>
        </p:nvGraphicFramePr>
        <p:xfrm>
          <a:off x="5246688" y="3234752"/>
          <a:ext cx="558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10" name="Equation" r:id="rId41" imgW="558720" imgH="825480" progId="Equation.DSMT4">
                  <p:embed/>
                </p:oleObj>
              </mc:Choice>
              <mc:Fallback>
                <p:oleObj name="Equation" r:id="rId41" imgW="558720" imgH="825480" progId="Equation.DSMT4">
                  <p:embed/>
                  <p:pic>
                    <p:nvPicPr>
                      <p:cNvPr id="38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6688" y="3234752"/>
                        <a:ext cx="5588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" name="Object 38">
            <a:extLst>
              <a:ext uri="{FF2B5EF4-FFF2-40B4-BE49-F238E27FC236}">
                <a16:creationId xmlns:a16="http://schemas.microsoft.com/office/drawing/2014/main" id="{557D1EC9-3994-4E88-B8CC-5FB7C062BC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289389"/>
              </p:ext>
            </p:extLst>
          </p:nvPr>
        </p:nvGraphicFramePr>
        <p:xfrm>
          <a:off x="3527181" y="3980795"/>
          <a:ext cx="279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11" name="Equation" r:id="rId43" imgW="279360" imgH="838080" progId="Equation.DSMT4">
                  <p:embed/>
                </p:oleObj>
              </mc:Choice>
              <mc:Fallback>
                <p:oleObj name="Equation" r:id="rId43" imgW="279360" imgH="838080" progId="Equation.DSMT4">
                  <p:embed/>
                  <p:pic>
                    <p:nvPicPr>
                      <p:cNvPr id="39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7181" y="3980795"/>
                        <a:ext cx="279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" name="Arc 39">
            <a:extLst>
              <a:ext uri="{FF2B5EF4-FFF2-40B4-BE49-F238E27FC236}">
                <a16:creationId xmlns:a16="http://schemas.microsoft.com/office/drawing/2014/main" id="{7ADF1FFF-3AF7-4E56-8371-DFA015A76593}"/>
              </a:ext>
            </a:extLst>
          </p:cNvPr>
          <p:cNvSpPr>
            <a:spLocks/>
          </p:cNvSpPr>
          <p:nvPr/>
        </p:nvSpPr>
        <p:spPr bwMode="auto">
          <a:xfrm>
            <a:off x="7391400" y="2064544"/>
            <a:ext cx="341313" cy="341312"/>
          </a:xfrm>
          <a:custGeom>
            <a:avLst/>
            <a:gdLst>
              <a:gd name="G0" fmla="+- 0 0 0"/>
              <a:gd name="G1" fmla="+- 20198 0 0"/>
              <a:gd name="G2" fmla="+- 21600 0 0"/>
              <a:gd name="T0" fmla="*/ 7656 w 20167"/>
              <a:gd name="T1" fmla="*/ 0 h 20198"/>
              <a:gd name="T2" fmla="*/ 20167 w 20167"/>
              <a:gd name="T3" fmla="*/ 12460 h 20198"/>
              <a:gd name="T4" fmla="*/ 0 w 20167"/>
              <a:gd name="T5" fmla="*/ 20198 h 20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167" h="20198" fill="none" extrusionOk="0">
                <a:moveTo>
                  <a:pt x="7655" y="0"/>
                </a:moveTo>
                <a:cubicBezTo>
                  <a:pt x="13410" y="2181"/>
                  <a:pt x="17961" y="6714"/>
                  <a:pt x="20166" y="12460"/>
                </a:cubicBezTo>
              </a:path>
              <a:path w="20167" h="20198" stroke="0" extrusionOk="0">
                <a:moveTo>
                  <a:pt x="7655" y="0"/>
                </a:moveTo>
                <a:cubicBezTo>
                  <a:pt x="13410" y="2181"/>
                  <a:pt x="17961" y="6714"/>
                  <a:pt x="20166" y="12460"/>
                </a:cubicBezTo>
                <a:lnTo>
                  <a:pt x="0" y="20198"/>
                </a:lnTo>
                <a:close/>
              </a:path>
            </a:pathLst>
          </a:cu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8" name="Object 40">
            <a:extLst>
              <a:ext uri="{FF2B5EF4-FFF2-40B4-BE49-F238E27FC236}">
                <a16:creationId xmlns:a16="http://schemas.microsoft.com/office/drawing/2014/main" id="{62F7EDE3-0346-4C77-8FD6-EC15EE8BD6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9436181"/>
              </p:ext>
            </p:extLst>
          </p:nvPr>
        </p:nvGraphicFramePr>
        <p:xfrm>
          <a:off x="2123831" y="4206220"/>
          <a:ext cx="1320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12" name="Equation" r:id="rId45" imgW="1320480" imgH="393480" progId="Equation.DSMT4">
                  <p:embed/>
                </p:oleObj>
              </mc:Choice>
              <mc:Fallback>
                <p:oleObj name="Equation" r:id="rId45" imgW="1320480" imgH="393480" progId="Equation.DSMT4">
                  <p:embed/>
                  <p:pic>
                    <p:nvPicPr>
                      <p:cNvPr id="41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831" y="4206220"/>
                        <a:ext cx="1320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" name="Text Box 41">
            <a:extLst>
              <a:ext uri="{FF2B5EF4-FFF2-40B4-BE49-F238E27FC236}">
                <a16:creationId xmlns:a16="http://schemas.microsoft.com/office/drawing/2014/main" id="{B7767765-8119-4C75-B751-DC41F58F2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3650" y="272256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求</a:t>
            </a:r>
          </a:p>
        </p:txBody>
      </p:sp>
      <p:grpSp>
        <p:nvGrpSpPr>
          <p:cNvPr id="100" name="Group 42">
            <a:extLst>
              <a:ext uri="{FF2B5EF4-FFF2-40B4-BE49-F238E27FC236}">
                <a16:creationId xmlns:a16="http://schemas.microsoft.com/office/drawing/2014/main" id="{1580FBC0-0F32-4131-8445-27D1A2E8DD6A}"/>
              </a:ext>
            </a:extLst>
          </p:cNvPr>
          <p:cNvGrpSpPr>
            <a:grpSpLocks/>
          </p:cNvGrpSpPr>
          <p:nvPr/>
        </p:nvGrpSpPr>
        <p:grpSpPr bwMode="auto">
          <a:xfrm>
            <a:off x="3709988" y="2169319"/>
            <a:ext cx="1289050" cy="469900"/>
            <a:chOff x="2312" y="1680"/>
            <a:chExt cx="812" cy="296"/>
          </a:xfrm>
        </p:grpSpPr>
        <p:graphicFrame>
          <p:nvGraphicFramePr>
            <p:cNvPr id="101" name="Object 43">
              <a:extLst>
                <a:ext uri="{FF2B5EF4-FFF2-40B4-BE49-F238E27FC236}">
                  <a16:creationId xmlns:a16="http://schemas.microsoft.com/office/drawing/2014/main" id="{6625FBD5-09E4-4221-9331-42880F2E815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44880234"/>
                </p:ext>
              </p:extLst>
            </p:nvPr>
          </p:nvGraphicFramePr>
          <p:xfrm>
            <a:off x="2316" y="1728"/>
            <a:ext cx="80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713" name="Equation" r:id="rId47" imgW="1282680" imgH="393480" progId="Equation.DSMT4">
                    <p:embed/>
                  </p:oleObj>
                </mc:Choice>
                <mc:Fallback>
                  <p:oleObj name="Equation" r:id="rId47" imgW="1282680" imgH="393480" progId="Equation.DSMT4">
                    <p:embed/>
                    <p:pic>
                      <p:nvPicPr>
                        <p:cNvPr id="44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6" y="1728"/>
                          <a:ext cx="80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" name="Line 44">
              <a:extLst>
                <a:ext uri="{FF2B5EF4-FFF2-40B4-BE49-F238E27FC236}">
                  <a16:creationId xmlns:a16="http://schemas.microsoft.com/office/drawing/2014/main" id="{0456BEBD-AB7E-4734-BE68-2073A143B6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2" y="1680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3" name="Line 45">
              <a:extLst>
                <a:ext uri="{FF2B5EF4-FFF2-40B4-BE49-F238E27FC236}">
                  <a16:creationId xmlns:a16="http://schemas.microsoft.com/office/drawing/2014/main" id="{AC1A7116-ABC6-45BE-BA1B-1F0928A04D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1680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4" name="Group 46">
            <a:extLst>
              <a:ext uri="{FF2B5EF4-FFF2-40B4-BE49-F238E27FC236}">
                <a16:creationId xmlns:a16="http://schemas.microsoft.com/office/drawing/2014/main" id="{C6BF6A4B-56A0-41E2-AE94-8990AC677EE9}"/>
              </a:ext>
            </a:extLst>
          </p:cNvPr>
          <p:cNvGrpSpPr>
            <a:grpSpLocks/>
          </p:cNvGrpSpPr>
          <p:nvPr/>
        </p:nvGrpSpPr>
        <p:grpSpPr bwMode="auto">
          <a:xfrm>
            <a:off x="3684588" y="2696369"/>
            <a:ext cx="1466850" cy="482600"/>
            <a:chOff x="2392" y="2060"/>
            <a:chExt cx="924" cy="304"/>
          </a:xfrm>
        </p:grpSpPr>
        <p:graphicFrame>
          <p:nvGraphicFramePr>
            <p:cNvPr id="105" name="Object 47">
              <a:extLst>
                <a:ext uri="{FF2B5EF4-FFF2-40B4-BE49-F238E27FC236}">
                  <a16:creationId xmlns:a16="http://schemas.microsoft.com/office/drawing/2014/main" id="{ABC10709-DF9D-4F7E-9869-C283D74D1A2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16547739"/>
                </p:ext>
              </p:extLst>
            </p:nvPr>
          </p:nvGraphicFramePr>
          <p:xfrm>
            <a:off x="2392" y="2060"/>
            <a:ext cx="924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714" name="Equation" r:id="rId49" imgW="1460160" imgH="482400" progId="Equation.DSMT4">
                    <p:embed/>
                  </p:oleObj>
                </mc:Choice>
                <mc:Fallback>
                  <p:oleObj name="Equation" r:id="rId49" imgW="1460160" imgH="482400" progId="Equation.DSMT4">
                    <p:embed/>
                    <p:pic>
                      <p:nvPicPr>
                        <p:cNvPr id="48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2" y="2060"/>
                          <a:ext cx="924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" name="Object 48">
              <a:extLst>
                <a:ext uri="{FF2B5EF4-FFF2-40B4-BE49-F238E27FC236}">
                  <a16:creationId xmlns:a16="http://schemas.microsoft.com/office/drawing/2014/main" id="{7A9AD749-896B-4642-AC7D-8E2A26DD6A6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53424866"/>
                </p:ext>
              </p:extLst>
            </p:nvPr>
          </p:nvGraphicFramePr>
          <p:xfrm>
            <a:off x="2448" y="2084"/>
            <a:ext cx="35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715" name="Equation" r:id="rId51" imgW="558720" imgH="393480" progId="Equation.DSMT4">
                    <p:embed/>
                  </p:oleObj>
                </mc:Choice>
                <mc:Fallback>
                  <p:oleObj name="Equation" r:id="rId51" imgW="558720" imgH="393480" progId="Equation.DSMT4">
                    <p:embed/>
                    <p:pic>
                      <p:nvPicPr>
                        <p:cNvPr id="49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2084"/>
                          <a:ext cx="352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" name="Object 49">
              <a:extLst>
                <a:ext uri="{FF2B5EF4-FFF2-40B4-BE49-F238E27FC236}">
                  <a16:creationId xmlns:a16="http://schemas.microsoft.com/office/drawing/2014/main" id="{6790F0B0-D6D1-4769-A73C-4034838BF59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12455957"/>
                </p:ext>
              </p:extLst>
            </p:nvPr>
          </p:nvGraphicFramePr>
          <p:xfrm>
            <a:off x="2914" y="2088"/>
            <a:ext cx="36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716" name="Equation" r:id="rId53" imgW="571320" imgH="380880" progId="Equation.DSMT4">
                    <p:embed/>
                  </p:oleObj>
                </mc:Choice>
                <mc:Fallback>
                  <p:oleObj name="Equation" r:id="rId53" imgW="571320" imgH="380880" progId="Equation.DSMT4">
                    <p:embed/>
                    <p:pic>
                      <p:nvPicPr>
                        <p:cNvPr id="5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4" y="2088"/>
                          <a:ext cx="36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" name="Line 50">
              <a:extLst>
                <a:ext uri="{FF2B5EF4-FFF2-40B4-BE49-F238E27FC236}">
                  <a16:creationId xmlns:a16="http://schemas.microsoft.com/office/drawing/2014/main" id="{3B057E8B-7849-4D0B-9C47-6CCAD29AA0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076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9" name="Line 51">
              <a:extLst>
                <a:ext uri="{FF2B5EF4-FFF2-40B4-BE49-F238E27FC236}">
                  <a16:creationId xmlns:a16="http://schemas.microsoft.com/office/drawing/2014/main" id="{678CFC69-B3CC-4F1C-AD90-6F32A809E9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2076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10" name="Text Box 52">
            <a:extLst>
              <a:ext uri="{FF2B5EF4-FFF2-40B4-BE49-F238E27FC236}">
                <a16:creationId xmlns:a16="http://schemas.microsoft.com/office/drawing/2014/main" id="{0D936670-C81F-480E-A966-CA704C575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181" y="4078426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故</a:t>
            </a:r>
          </a:p>
        </p:txBody>
      </p:sp>
      <p:graphicFrame>
        <p:nvGraphicFramePr>
          <p:cNvPr id="111" name="对象 110">
            <a:extLst>
              <a:ext uri="{FF2B5EF4-FFF2-40B4-BE49-F238E27FC236}">
                <a16:creationId xmlns:a16="http://schemas.microsoft.com/office/drawing/2014/main" id="{3E131C15-4D27-4644-8EAD-5873D1B1BB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8718018"/>
              </p:ext>
            </p:extLst>
          </p:nvPr>
        </p:nvGraphicFramePr>
        <p:xfrm>
          <a:off x="3059832" y="940266"/>
          <a:ext cx="546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17" name="Equation" r:id="rId55" imgW="545760" imgH="406080" progId="Equation.DSMT4">
                  <p:embed/>
                </p:oleObj>
              </mc:Choice>
              <mc:Fallback>
                <p:oleObj name="Equation" r:id="rId55" imgW="545760" imgH="406080" progId="Equation.DSMT4">
                  <p:embed/>
                  <p:pic>
                    <p:nvPicPr>
                      <p:cNvPr id="54" name="对象 53"/>
                      <p:cNvPicPr/>
                      <p:nvPr/>
                    </p:nvPicPr>
                    <p:blipFill>
                      <a:blip r:embed="rId56"/>
                      <a:stretch>
                        <a:fillRect/>
                      </a:stretch>
                    </p:blipFill>
                    <p:spPr>
                      <a:xfrm>
                        <a:off x="3059832" y="940266"/>
                        <a:ext cx="5461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" name="对象 111">
            <a:extLst>
              <a:ext uri="{FF2B5EF4-FFF2-40B4-BE49-F238E27FC236}">
                <a16:creationId xmlns:a16="http://schemas.microsoft.com/office/drawing/2014/main" id="{0A9FD479-20BC-42A1-A824-89697F755D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3171314"/>
              </p:ext>
            </p:extLst>
          </p:nvPr>
        </p:nvGraphicFramePr>
        <p:xfrm>
          <a:off x="4135822" y="940266"/>
          <a:ext cx="558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18" name="Equation" r:id="rId57" imgW="558720" imgH="406080" progId="Equation.DSMT4">
                  <p:embed/>
                </p:oleObj>
              </mc:Choice>
              <mc:Fallback>
                <p:oleObj name="Equation" r:id="rId57" imgW="558720" imgH="406080" progId="Equation.DSMT4">
                  <p:embed/>
                  <p:pic>
                    <p:nvPicPr>
                      <p:cNvPr id="55" name="对象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5822" y="940266"/>
                        <a:ext cx="558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" name="TextBox 55">
            <a:extLst>
              <a:ext uri="{FF2B5EF4-FFF2-40B4-BE49-F238E27FC236}">
                <a16:creationId xmlns:a16="http://schemas.microsoft.com/office/drawing/2014/main" id="{288C693E-A9CF-4DDC-9BA2-3DDDE54B5FC7}"/>
              </a:ext>
            </a:extLst>
          </p:cNvPr>
          <p:cNvSpPr txBox="1"/>
          <p:nvPr/>
        </p:nvSpPr>
        <p:spPr bwMode="auto">
          <a:xfrm>
            <a:off x="1219200" y="1480344"/>
            <a:ext cx="108555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114" name="TextBox 56">
            <a:extLst>
              <a:ext uri="{FF2B5EF4-FFF2-40B4-BE49-F238E27FC236}">
                <a16:creationId xmlns:a16="http://schemas.microsoft.com/office/drawing/2014/main" id="{8A4AC0D9-280D-4ADB-83D6-B256F75332D4}"/>
              </a:ext>
            </a:extLst>
          </p:cNvPr>
          <p:cNvSpPr txBox="1"/>
          <p:nvPr/>
        </p:nvSpPr>
        <p:spPr bwMode="auto">
          <a:xfrm>
            <a:off x="990600" y="5085184"/>
            <a:ext cx="108555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  <p:graphicFrame>
        <p:nvGraphicFramePr>
          <p:cNvPr id="115" name="对象 114">
            <a:extLst>
              <a:ext uri="{FF2B5EF4-FFF2-40B4-BE49-F238E27FC236}">
                <a16:creationId xmlns:a16="http://schemas.microsoft.com/office/drawing/2014/main" id="{D2F10303-3767-4DC1-8A5C-349F6E3CA4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5437775"/>
              </p:ext>
            </p:extLst>
          </p:nvPr>
        </p:nvGraphicFramePr>
        <p:xfrm>
          <a:off x="1989138" y="4869160"/>
          <a:ext cx="29591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19" name="Equation" r:id="rId59" imgW="2958840" imgH="1143000" progId="Equation.DSMT4">
                  <p:embed/>
                </p:oleObj>
              </mc:Choice>
              <mc:Fallback>
                <p:oleObj name="Equation" r:id="rId59" imgW="2958840" imgH="1143000" progId="Equation.DSMT4">
                  <p:embed/>
                  <p:pic>
                    <p:nvPicPr>
                      <p:cNvPr id="58" name="对象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9138" y="4869160"/>
                        <a:ext cx="2959100" cy="11430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" name="对象 115">
            <a:extLst>
              <a:ext uri="{FF2B5EF4-FFF2-40B4-BE49-F238E27FC236}">
                <a16:creationId xmlns:a16="http://schemas.microsoft.com/office/drawing/2014/main" id="{13EB808F-4A89-425E-8DA8-7BF7F8DDFB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8163782"/>
              </p:ext>
            </p:extLst>
          </p:nvPr>
        </p:nvGraphicFramePr>
        <p:xfrm>
          <a:off x="5106897" y="4908644"/>
          <a:ext cx="8128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20" name="Equation" r:id="rId61" imgW="812520" imgH="876240" progId="Equation.DSMT4">
                  <p:embed/>
                </p:oleObj>
              </mc:Choice>
              <mc:Fallback>
                <p:oleObj name="Equation" r:id="rId61" imgW="812520" imgH="876240" progId="Equation.DSMT4">
                  <p:embed/>
                  <p:pic>
                    <p:nvPicPr>
                      <p:cNvPr id="59" name="对象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6897" y="4908644"/>
                        <a:ext cx="8128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0725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5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utoUpdateAnimBg="0"/>
      <p:bldP spid="79" grpId="0" animBg="1"/>
      <p:bldP spid="80" grpId="0" animBg="1"/>
      <p:bldP spid="87" grpId="0" autoUpdateAnimBg="0"/>
      <p:bldP spid="89" grpId="0" animBg="1"/>
      <p:bldP spid="110" grpId="0" build="p" autoUpdateAnimBg="0"/>
      <p:bldP spid="113" grpId="0"/>
      <p:bldP spid="1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899592" y="260648"/>
            <a:ext cx="388556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一．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向量的概念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6216410"/>
              </p:ext>
            </p:extLst>
          </p:nvPr>
        </p:nvGraphicFramePr>
        <p:xfrm>
          <a:off x="5976021" y="1704976"/>
          <a:ext cx="736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" name="Equation" r:id="rId3" imgW="736560" imgH="431640" progId="Equation.DSMT4">
                  <p:embed/>
                </p:oleObj>
              </mc:Choice>
              <mc:Fallback>
                <p:oleObj name="Equation" r:id="rId3" imgW="736560" imgH="431640" progId="Equation.DSMT4">
                  <p:embed/>
                  <p:pic>
                    <p:nvPicPr>
                      <p:cNvPr id="0" name="Picture 3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6021" y="1704976"/>
                        <a:ext cx="7366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931863" y="1622425"/>
            <a:ext cx="15827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表示法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31863" y="2282825"/>
            <a:ext cx="20399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向量的模 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760663" y="2282825"/>
            <a:ext cx="21161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向量的大小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3837081"/>
              </p:ext>
            </p:extLst>
          </p:nvPr>
        </p:nvGraphicFramePr>
        <p:xfrm>
          <a:off x="4813300" y="2365375"/>
          <a:ext cx="1993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" name="Equation" r:id="rId5" imgW="1993680" imgH="482400" progId="Equation.DSMT4">
                  <p:embed/>
                </p:oleObj>
              </mc:Choice>
              <mc:Fallback>
                <p:oleObj name="Equation" r:id="rId5" imgW="1993680" imgH="482400" progId="Equation.DSMT4">
                  <p:embed/>
                  <p:pic>
                    <p:nvPicPr>
                      <p:cNvPr id="0" name="Picture 3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3300" y="2365375"/>
                        <a:ext cx="19939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539750" y="982663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向量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kumimoji="1" lang="en-US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6781800" y="995363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又称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矢量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). </a:t>
            </a:r>
          </a:p>
        </p:txBody>
      </p: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875464" y="3167066"/>
            <a:ext cx="1525588" cy="1211264"/>
            <a:chOff x="4607" y="1602"/>
            <a:chExt cx="961" cy="763"/>
          </a:xfrm>
        </p:grpSpPr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V="1">
              <a:off x="4896" y="1776"/>
              <a:ext cx="672" cy="57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28295038"/>
                </p:ext>
              </p:extLst>
            </p:nvPr>
          </p:nvGraphicFramePr>
          <p:xfrm>
            <a:off x="4607" y="2093"/>
            <a:ext cx="30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0" name="Equation" r:id="rId7" imgW="482400" imgH="431640" progId="Equation.DSMT4">
                    <p:embed/>
                  </p:oleObj>
                </mc:Choice>
                <mc:Fallback>
                  <p:oleObj name="Equation" r:id="rId7" imgW="482400" imgH="431640" progId="Equation.DSMT4">
                    <p:embed/>
                    <p:pic>
                      <p:nvPicPr>
                        <p:cNvPr id="0" name="Picture 3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7" y="2093"/>
                          <a:ext cx="304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97787656"/>
                </p:ext>
              </p:extLst>
            </p:nvPr>
          </p:nvGraphicFramePr>
          <p:xfrm>
            <a:off x="5232" y="1602"/>
            <a:ext cx="32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1" name="Equation" r:id="rId9" imgW="520560" imgH="431640" progId="Equation.DSMT4">
                    <p:embed/>
                  </p:oleObj>
                </mc:Choice>
                <mc:Fallback>
                  <p:oleObj name="Equation" r:id="rId9" imgW="520560" imgH="431640" progId="Equation.DSMT4">
                    <p:embed/>
                    <p:pic>
                      <p:nvPicPr>
                        <p:cNvPr id="0" name="Picture 3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1602"/>
                          <a:ext cx="328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1524000" y="982663"/>
            <a:ext cx="548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既有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大小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又有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方向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的量称为向量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533400" y="3124200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向径 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矢径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):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539750" y="3859213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自由向量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2209800" y="3859213"/>
            <a:ext cx="3352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与起点无关的向量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2684463" y="3094038"/>
            <a:ext cx="33353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起点为原点的向量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533400" y="4635500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单位向量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2286000" y="4641850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模为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的向量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539750" y="5430838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零向量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kumimoji="1" lang="en-US" altLang="zh-CN" sz="2800" b="1">
              <a:solidFill>
                <a:srgbClr val="66FF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1828800" y="5395913"/>
            <a:ext cx="259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模为 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0 </a:t>
            </a: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的向量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sp>
        <p:nvSpPr>
          <p:cNvPr id="24" name="Text Box 25"/>
          <p:cNvSpPr txBox="1">
            <a:spLocks noChangeArrowheads="1"/>
          </p:cNvSpPr>
          <p:nvPr/>
        </p:nvSpPr>
        <p:spPr bwMode="auto">
          <a:xfrm>
            <a:off x="2286000" y="1624013"/>
            <a:ext cx="28344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有向线段 </a:t>
            </a:r>
            <a:r>
              <a:rPr kumimoji="1" lang="en-US" altLang="zh-CN" sz="28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kumimoji="1"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8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kumimoji="1"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  <a:endParaRPr kumimoji="1" lang="en-US" altLang="zh-CN" sz="28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4953000" y="1576388"/>
            <a:ext cx="10839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或  </a:t>
            </a:r>
            <a:r>
              <a:rPr kumimoji="1" lang="en-US" altLang="zh-CN" sz="28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 ,</a:t>
            </a:r>
          </a:p>
        </p:txBody>
      </p:sp>
      <p:graphicFrame>
        <p:nvGraphicFramePr>
          <p:cNvPr id="26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8163612"/>
              </p:ext>
            </p:extLst>
          </p:nvPr>
        </p:nvGraphicFramePr>
        <p:xfrm>
          <a:off x="6934200" y="2378075"/>
          <a:ext cx="990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2" name="Equation" r:id="rId11" imgW="990360" imgH="482400" progId="Equation.DSMT4">
                  <p:embed/>
                </p:oleObj>
              </mc:Choice>
              <mc:Fallback>
                <p:oleObj name="Equation" r:id="rId11" imgW="990360" imgH="482400" progId="Equation.DSMT4">
                  <p:embed/>
                  <p:pic>
                    <p:nvPicPr>
                      <p:cNvPr id="0" name="Picture 3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2378075"/>
                        <a:ext cx="9906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1141073"/>
              </p:ext>
            </p:extLst>
          </p:nvPr>
        </p:nvGraphicFramePr>
        <p:xfrm>
          <a:off x="7962900" y="2378075"/>
          <a:ext cx="952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3" name="Equation" r:id="rId13" imgW="952200" imgH="482400" progId="Equation.DSMT4">
                  <p:embed/>
                </p:oleObj>
              </mc:Choice>
              <mc:Fallback>
                <p:oleObj name="Equation" r:id="rId13" imgW="952200" imgH="482400" progId="Equation.DSMT4">
                  <p:embed/>
                  <p:pic>
                    <p:nvPicPr>
                      <p:cNvPr id="0" name="Picture 3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2900" y="2378075"/>
                        <a:ext cx="9525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Line 29"/>
          <p:cNvSpPr>
            <a:spLocks noChangeShapeType="1"/>
          </p:cNvSpPr>
          <p:nvPr/>
        </p:nvSpPr>
        <p:spPr bwMode="auto">
          <a:xfrm flipV="1">
            <a:off x="3886200" y="1698625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Line 30"/>
          <p:cNvSpPr>
            <a:spLocks noChangeShapeType="1"/>
          </p:cNvSpPr>
          <p:nvPr/>
        </p:nvSpPr>
        <p:spPr bwMode="auto">
          <a:xfrm>
            <a:off x="5486400" y="1704975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Line 31"/>
          <p:cNvSpPr>
            <a:spLocks noChangeShapeType="1"/>
          </p:cNvSpPr>
          <p:nvPr/>
        </p:nvSpPr>
        <p:spPr bwMode="auto">
          <a:xfrm>
            <a:off x="5715000" y="2384425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Line 32"/>
          <p:cNvSpPr>
            <a:spLocks noChangeShapeType="1"/>
          </p:cNvSpPr>
          <p:nvPr/>
        </p:nvSpPr>
        <p:spPr bwMode="auto">
          <a:xfrm>
            <a:off x="7448550" y="2460625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2" name="Group 46"/>
          <p:cNvGrpSpPr>
            <a:grpSpLocks/>
          </p:cNvGrpSpPr>
          <p:nvPr/>
        </p:nvGrpSpPr>
        <p:grpSpPr bwMode="auto">
          <a:xfrm>
            <a:off x="4645026" y="4525966"/>
            <a:ext cx="1528763" cy="649288"/>
            <a:chOff x="2563" y="3179"/>
            <a:chExt cx="963" cy="409"/>
          </a:xfrm>
        </p:grpSpPr>
        <p:graphicFrame>
          <p:nvGraphicFramePr>
            <p:cNvPr id="33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30788472"/>
                </p:ext>
              </p:extLst>
            </p:nvPr>
          </p:nvGraphicFramePr>
          <p:xfrm>
            <a:off x="3310" y="3179"/>
            <a:ext cx="216" cy="4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4" name="Equation" r:id="rId15" imgW="126720" imgH="241200" progId="Equation.DSMT4">
                    <p:embed/>
                  </p:oleObj>
                </mc:Choice>
                <mc:Fallback>
                  <p:oleObj name="Equation" r:id="rId15" imgW="126720" imgH="241200" progId="Equation.DSMT4">
                    <p:embed/>
                    <p:pic>
                      <p:nvPicPr>
                        <p:cNvPr id="0" name="Picture 3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0" y="3179"/>
                          <a:ext cx="216" cy="4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" name="Text Box 40"/>
            <p:cNvSpPr txBox="1">
              <a:spLocks noChangeArrowheads="1"/>
            </p:cNvSpPr>
            <p:nvPr/>
          </p:nvSpPr>
          <p:spPr bwMode="auto">
            <a:xfrm>
              <a:off x="2563" y="3249"/>
              <a:ext cx="8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Times New Roman" pitchFamily="18" charset="0"/>
                  <a:cs typeface="Times New Roman" pitchFamily="18" charset="0"/>
                </a:rPr>
                <a:t>常记为</a:t>
              </a:r>
            </a:p>
          </p:txBody>
        </p:sp>
      </p:grpSp>
      <p:grpSp>
        <p:nvGrpSpPr>
          <p:cNvPr id="35" name="Group 47"/>
          <p:cNvGrpSpPr>
            <a:grpSpLocks/>
          </p:cNvGrpSpPr>
          <p:nvPr/>
        </p:nvGrpSpPr>
        <p:grpSpPr bwMode="auto">
          <a:xfrm>
            <a:off x="6300789" y="4564063"/>
            <a:ext cx="2681288" cy="649287"/>
            <a:chOff x="3606" y="3203"/>
            <a:chExt cx="1689" cy="409"/>
          </a:xfrm>
        </p:grpSpPr>
        <p:sp>
          <p:nvSpPr>
            <p:cNvPr id="36" name="Text Box 41"/>
            <p:cNvSpPr txBox="1">
              <a:spLocks noChangeArrowheads="1"/>
            </p:cNvSpPr>
            <p:nvPr/>
          </p:nvSpPr>
          <p:spPr bwMode="auto">
            <a:xfrm>
              <a:off x="3606" y="3249"/>
              <a:ext cx="127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,</a:t>
              </a:r>
              <a:r>
                <a:rPr lang="zh-CN" altLang="en-US" sz="2800" b="1">
                  <a:latin typeface="Times New Roman" pitchFamily="18" charset="0"/>
                  <a:cs typeface="Times New Roman" pitchFamily="18" charset="0"/>
                </a:rPr>
                <a:t>坐标轴上</a:t>
              </a:r>
            </a:p>
          </p:txBody>
        </p:sp>
        <p:graphicFrame>
          <p:nvGraphicFramePr>
            <p:cNvPr id="37" name="Object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61256438"/>
                </p:ext>
              </p:extLst>
            </p:nvPr>
          </p:nvGraphicFramePr>
          <p:xfrm>
            <a:off x="4648" y="3203"/>
            <a:ext cx="647" cy="4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5" name="Equation" r:id="rId17" imgW="380880" imgH="241200" progId="Equation.DSMT4">
                    <p:embed/>
                  </p:oleObj>
                </mc:Choice>
                <mc:Fallback>
                  <p:oleObj name="Equation" r:id="rId17" imgW="380880" imgH="241200" progId="Equation.DSMT4">
                    <p:embed/>
                    <p:pic>
                      <p:nvPicPr>
                        <p:cNvPr id="0" name="Picture 3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8" y="3203"/>
                          <a:ext cx="647" cy="4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8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3126438"/>
              </p:ext>
            </p:extLst>
          </p:nvPr>
        </p:nvGraphicFramePr>
        <p:xfrm>
          <a:off x="4125913" y="5373688"/>
          <a:ext cx="1252537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" name="Equation" r:id="rId19" imgW="545760" imgH="241200" progId="Equation.DSMT4">
                  <p:embed/>
                </p:oleObj>
              </mc:Choice>
              <mc:Fallback>
                <p:oleObj name="Equation" r:id="rId19" imgW="545760" imgH="241200" progId="Equation.DSMT4">
                  <p:embed/>
                  <p:pic>
                    <p:nvPicPr>
                      <p:cNvPr id="0" name="Picture 3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5913" y="5373688"/>
                        <a:ext cx="1252537" cy="544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 Box 48"/>
          <p:cNvSpPr txBox="1">
            <a:spLocks noChangeArrowheads="1"/>
          </p:cNvSpPr>
          <p:nvPr/>
        </p:nvSpPr>
        <p:spPr bwMode="auto">
          <a:xfrm>
            <a:off x="5364163" y="5373688"/>
            <a:ext cx="32400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它的方向为任意的。</a:t>
            </a:r>
          </a:p>
        </p:txBody>
      </p:sp>
    </p:spTree>
    <p:extLst>
      <p:ext uri="{BB962C8B-B14F-4D97-AF65-F5344CB8AC3E}">
        <p14:creationId xmlns:p14="http://schemas.microsoft.com/office/powerpoint/2010/main" val="395035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7" grpId="0" autoUpdateAnimBg="0"/>
      <p:bldP spid="9" grpId="0" autoUpdateAnimBg="0"/>
      <p:bldP spid="10" grpId="0" build="p" autoUpdateAnimBg="0"/>
      <p:bldP spid="15" grpId="0" build="p" autoUpdateAnimBg="0"/>
      <p:bldP spid="16" grpId="0" autoUpdateAnimBg="0"/>
      <p:bldP spid="17" grpId="0" autoUpdateAnimBg="0"/>
      <p:bldP spid="18" grpId="0" autoUpdateAnimBg="0"/>
      <p:bldP spid="19" grpId="0" autoUpdateAnimBg="0"/>
      <p:bldP spid="20" grpId="0" autoUpdateAnimBg="0"/>
      <p:bldP spid="21" grpId="0" autoUpdateAnimBg="0"/>
      <p:bldP spid="22" grpId="0" autoUpdateAnimBg="0"/>
      <p:bldP spid="23" grpId="0" autoUpdateAnimBg="0"/>
      <p:bldP spid="24" grpId="0" build="p" autoUpdateAnimBg="0"/>
      <p:bldP spid="25" grpId="0" build="p" autoUpdateAnimBg="0"/>
      <p:bldP spid="28" grpId="0" animBg="1"/>
      <p:bldP spid="29" grpId="0" animBg="1"/>
      <p:bldP spid="30" grpId="0" animBg="1"/>
      <p:bldP spid="31" grpId="0" animBg="1"/>
      <p:bldP spid="39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609599" y="2699"/>
            <a:ext cx="5009356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cs typeface="+mn-cs"/>
              </a:rPr>
              <a:t>二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cs typeface="+mn-cs"/>
              </a:rPr>
              <a:t>.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cs typeface="+mn-cs"/>
              </a:rPr>
              <a:t>两向量的向量积</a:t>
            </a:r>
          </a:p>
        </p:txBody>
      </p:sp>
      <p:sp>
        <p:nvSpPr>
          <p:cNvPr id="32" name="Text Box 5">
            <a:extLst>
              <a:ext uri="{FF2B5EF4-FFF2-40B4-BE49-F238E27FC236}">
                <a16:creationId xmlns:a16="http://schemas.microsoft.com/office/drawing/2014/main" id="{1A811947-A53C-4B0F-89F9-5FAAE78B33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599" y="1085850"/>
            <a:ext cx="567400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以下两个要素可以确定一个平面：</a:t>
            </a:r>
            <a:endParaRPr kumimoji="1" lang="en-US" altLang="zh-CN" sz="2800" b="1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33" name="TextBox 60">
            <a:extLst>
              <a:ext uri="{FF2B5EF4-FFF2-40B4-BE49-F238E27FC236}">
                <a16:creationId xmlns:a16="http://schemas.microsoft.com/office/drawing/2014/main" id="{00DE8AEE-B673-4A3F-9A3B-2735036B9CAC}"/>
              </a:ext>
            </a:extLst>
          </p:cNvPr>
          <p:cNvSpPr txBox="1"/>
          <p:nvPr/>
        </p:nvSpPr>
        <p:spPr bwMode="auto">
          <a:xfrm>
            <a:off x="609600" y="1609070"/>
            <a:ext cx="641714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marL="457200" indent="-457200">
              <a:spcBef>
                <a:spcPct val="50000"/>
              </a:spcBef>
              <a:buFont typeface="Wingdings" pitchFamily="2" charset="2"/>
              <a:buChar char="l"/>
            </a:pP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垂直于平面的一条直线（称为法线）</a:t>
            </a:r>
          </a:p>
        </p:txBody>
      </p:sp>
      <p:sp>
        <p:nvSpPr>
          <p:cNvPr id="34" name="TextBox 61">
            <a:extLst>
              <a:ext uri="{FF2B5EF4-FFF2-40B4-BE49-F238E27FC236}">
                <a16:creationId xmlns:a16="http://schemas.microsoft.com/office/drawing/2014/main" id="{E32755BD-8AF1-4B57-B51B-7453485256CB}"/>
              </a:ext>
            </a:extLst>
          </p:cNvPr>
          <p:cNvSpPr txBox="1"/>
          <p:nvPr/>
        </p:nvSpPr>
        <p:spPr bwMode="auto">
          <a:xfrm>
            <a:off x="609599" y="2132290"/>
            <a:ext cx="353173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marL="457200" indent="-457200">
              <a:spcBef>
                <a:spcPct val="50000"/>
              </a:spcBef>
              <a:buFont typeface="Wingdings" pitchFamily="2" charset="2"/>
              <a:buChar char="l"/>
            </a:pP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属于平面的一个点</a:t>
            </a:r>
          </a:p>
        </p:txBody>
      </p:sp>
      <p:sp>
        <p:nvSpPr>
          <p:cNvPr id="35" name="TextBox 62">
            <a:extLst>
              <a:ext uri="{FF2B5EF4-FFF2-40B4-BE49-F238E27FC236}">
                <a16:creationId xmlns:a16="http://schemas.microsoft.com/office/drawing/2014/main" id="{E02E6081-E807-4D9F-AD89-BE0FB09BAA46}"/>
              </a:ext>
            </a:extLst>
          </p:cNvPr>
          <p:cNvSpPr txBox="1"/>
          <p:nvPr/>
        </p:nvSpPr>
        <p:spPr bwMode="auto">
          <a:xfrm>
            <a:off x="755576" y="2692400"/>
            <a:ext cx="848020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由一对相交直线可以得到平面的一条法线和一个点，</a:t>
            </a:r>
          </a:p>
        </p:txBody>
      </p:sp>
      <p:sp>
        <p:nvSpPr>
          <p:cNvPr id="36" name="TextBox 63">
            <a:extLst>
              <a:ext uri="{FF2B5EF4-FFF2-40B4-BE49-F238E27FC236}">
                <a16:creationId xmlns:a16="http://schemas.microsoft.com/office/drawing/2014/main" id="{1C260375-2261-4ACD-80EB-9A048AE88DAD}"/>
              </a:ext>
            </a:extLst>
          </p:cNvPr>
          <p:cNvSpPr txBox="1"/>
          <p:nvPr/>
        </p:nvSpPr>
        <p:spPr bwMode="auto">
          <a:xfrm>
            <a:off x="153841" y="3241466"/>
            <a:ext cx="640592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因此，一对相交直线可以确定一个平面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64">
            <a:extLst>
              <a:ext uri="{FF2B5EF4-FFF2-40B4-BE49-F238E27FC236}">
                <a16:creationId xmlns:a16="http://schemas.microsoft.com/office/drawing/2014/main" id="{00B839F7-CA56-4DE4-BCF9-A5C46E1E0F0D}"/>
              </a:ext>
            </a:extLst>
          </p:cNvPr>
          <p:cNvSpPr txBox="1"/>
          <p:nvPr/>
        </p:nvSpPr>
        <p:spPr bwMode="auto">
          <a:xfrm>
            <a:off x="940520" y="3795894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设</a:t>
            </a:r>
          </a:p>
        </p:txBody>
      </p:sp>
      <p:sp>
        <p:nvSpPr>
          <p:cNvPr id="38" name="TextBox 67">
            <a:extLst>
              <a:ext uri="{FF2B5EF4-FFF2-40B4-BE49-F238E27FC236}">
                <a16:creationId xmlns:a16="http://schemas.microsoft.com/office/drawing/2014/main" id="{CAF13779-1352-41CD-A9E1-1FB6FE2714E4}"/>
              </a:ext>
            </a:extLst>
          </p:cNvPr>
          <p:cNvSpPr txBox="1"/>
          <p:nvPr/>
        </p:nvSpPr>
        <p:spPr bwMode="auto">
          <a:xfrm>
            <a:off x="2123728" y="3795894"/>
            <a:ext cx="379142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是两个不共线的向量，</a:t>
            </a:r>
          </a:p>
        </p:txBody>
      </p:sp>
      <p:sp>
        <p:nvSpPr>
          <p:cNvPr id="39" name="TextBox 68">
            <a:extLst>
              <a:ext uri="{FF2B5EF4-FFF2-40B4-BE49-F238E27FC236}">
                <a16:creationId xmlns:a16="http://schemas.microsoft.com/office/drawing/2014/main" id="{06534D77-7482-4234-8D77-E3F7B44CFA59}"/>
              </a:ext>
            </a:extLst>
          </p:cNvPr>
          <p:cNvSpPr txBox="1"/>
          <p:nvPr/>
        </p:nvSpPr>
        <p:spPr bwMode="auto">
          <a:xfrm>
            <a:off x="940520" y="4431643"/>
            <a:ext cx="865493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我们来定义一种运算，不妨称为</a:t>
            </a: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向量积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，记为       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     </a:t>
            </a:r>
          </a:p>
        </p:txBody>
      </p:sp>
      <p:sp>
        <p:nvSpPr>
          <p:cNvPr id="40" name="TextBox 70">
            <a:extLst>
              <a:ext uri="{FF2B5EF4-FFF2-40B4-BE49-F238E27FC236}">
                <a16:creationId xmlns:a16="http://schemas.microsoft.com/office/drawing/2014/main" id="{221FAF84-6F3E-4FC7-8344-D769249CCE9B}"/>
              </a:ext>
            </a:extLst>
          </p:cNvPr>
          <p:cNvSpPr txBox="1"/>
          <p:nvPr/>
        </p:nvSpPr>
        <p:spPr bwMode="auto">
          <a:xfrm>
            <a:off x="940520" y="5079715"/>
            <a:ext cx="784862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希望能通过它快捷地计算出一个垂直方向的向量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1" name="Group 48">
            <a:extLst>
              <a:ext uri="{FF2B5EF4-FFF2-40B4-BE49-F238E27FC236}">
                <a16:creationId xmlns:a16="http://schemas.microsoft.com/office/drawing/2014/main" id="{92691419-3F53-44E4-84E6-71B3C10C7CBE}"/>
              </a:ext>
            </a:extLst>
          </p:cNvPr>
          <p:cNvGrpSpPr>
            <a:grpSpLocks/>
          </p:cNvGrpSpPr>
          <p:nvPr/>
        </p:nvGrpSpPr>
        <p:grpSpPr bwMode="auto">
          <a:xfrm>
            <a:off x="6996653" y="895094"/>
            <a:ext cx="2021682" cy="1552352"/>
            <a:chOff x="4701" y="1489"/>
            <a:chExt cx="1704" cy="1037"/>
          </a:xfrm>
        </p:grpSpPr>
        <p:grpSp>
          <p:nvGrpSpPr>
            <p:cNvPr id="42" name="Group 49">
              <a:extLst>
                <a:ext uri="{FF2B5EF4-FFF2-40B4-BE49-F238E27FC236}">
                  <a16:creationId xmlns:a16="http://schemas.microsoft.com/office/drawing/2014/main" id="{B09ABF09-4555-45A3-8F37-ADA1353387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01" y="1528"/>
              <a:ext cx="1704" cy="998"/>
              <a:chOff x="4701" y="1528"/>
              <a:chExt cx="1704" cy="998"/>
            </a:xfrm>
          </p:grpSpPr>
          <p:grpSp>
            <p:nvGrpSpPr>
              <p:cNvPr id="46" name="Group 50">
                <a:extLst>
                  <a:ext uri="{FF2B5EF4-FFF2-40B4-BE49-F238E27FC236}">
                    <a16:creationId xmlns:a16="http://schemas.microsoft.com/office/drawing/2014/main" id="{A08F09F0-759D-4FB7-B7AA-6ACFE7DA0D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01" y="1528"/>
                <a:ext cx="1704" cy="998"/>
                <a:chOff x="5169" y="2610"/>
                <a:chExt cx="1704" cy="998"/>
              </a:xfrm>
            </p:grpSpPr>
            <p:grpSp>
              <p:nvGrpSpPr>
                <p:cNvPr id="51" name="Group 51">
                  <a:extLst>
                    <a:ext uri="{FF2B5EF4-FFF2-40B4-BE49-F238E27FC236}">
                      <a16:creationId xmlns:a16="http://schemas.microsoft.com/office/drawing/2014/main" id="{56DF29F6-967A-459C-BF4C-A18C1FCDCEC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169" y="2610"/>
                  <a:ext cx="1704" cy="998"/>
                  <a:chOff x="5169" y="2610"/>
                  <a:chExt cx="1704" cy="998"/>
                </a:xfrm>
              </p:grpSpPr>
              <p:sp>
                <p:nvSpPr>
                  <p:cNvPr id="53" name="AutoShape 52">
                    <a:extLst>
                      <a:ext uri="{FF2B5EF4-FFF2-40B4-BE49-F238E27FC236}">
                        <a16:creationId xmlns:a16="http://schemas.microsoft.com/office/drawing/2014/main" id="{1A73626C-483F-4C5D-A058-9DF3C3F40D6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169" y="2795"/>
                    <a:ext cx="1704" cy="813"/>
                  </a:xfrm>
                  <a:prstGeom prst="parallelogram">
                    <a:avLst>
                      <a:gd name="adj" fmla="val 52399"/>
                    </a:avLst>
                  </a:prstGeom>
                  <a:solidFill>
                    <a:srgbClr val="FFFFFF">
                      <a:alpha val="0"/>
                    </a:srgbClr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54" name="Line 53">
                    <a:extLst>
                      <a:ext uri="{FF2B5EF4-FFF2-40B4-BE49-F238E27FC236}">
                        <a16:creationId xmlns:a16="http://schemas.microsoft.com/office/drawing/2014/main" id="{3D4FCBB5-24E4-4565-BFE8-B8FFE5C418A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873" y="3070"/>
                    <a:ext cx="584" cy="26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stealth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55" name="Line 54">
                    <a:extLst>
                      <a:ext uri="{FF2B5EF4-FFF2-40B4-BE49-F238E27FC236}">
                        <a16:creationId xmlns:a16="http://schemas.microsoft.com/office/drawing/2014/main" id="{B834153C-DA86-412B-8FEA-FBB35BF937D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600" y="2927"/>
                    <a:ext cx="443" cy="65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56" name="Line 55">
                    <a:extLst>
                      <a:ext uri="{FF2B5EF4-FFF2-40B4-BE49-F238E27FC236}">
                        <a16:creationId xmlns:a16="http://schemas.microsoft.com/office/drawing/2014/main" id="{FAC05AEA-0980-4959-A0EB-27E7A96E172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5691" y="3063"/>
                    <a:ext cx="175" cy="267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stealth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57" name="Line 56">
                    <a:extLst>
                      <a:ext uri="{FF2B5EF4-FFF2-40B4-BE49-F238E27FC236}">
                        <a16:creationId xmlns:a16="http://schemas.microsoft.com/office/drawing/2014/main" id="{A3D6B328-AF5A-4AA2-A58D-00AC478D7F3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5861" y="2610"/>
                    <a:ext cx="5" cy="718"/>
                  </a:xfrm>
                  <a:prstGeom prst="line">
                    <a:avLst/>
                  </a:prstGeom>
                  <a:noFill/>
                  <a:ln w="28575">
                    <a:solidFill>
                      <a:srgbClr val="FF0000"/>
                    </a:solidFill>
                    <a:round/>
                    <a:headEnd/>
                    <a:tailEnd type="stealth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2" name="Line 57">
                  <a:extLst>
                    <a:ext uri="{FF2B5EF4-FFF2-40B4-BE49-F238E27FC236}">
                      <a16:creationId xmlns:a16="http://schemas.microsoft.com/office/drawing/2014/main" id="{A5564D5A-7159-460E-82FE-5F557DF641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384" y="2961"/>
                  <a:ext cx="1307" cy="59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47" name="Line 58">
                <a:extLst>
                  <a:ext uri="{FF2B5EF4-FFF2-40B4-BE49-F238E27FC236}">
                    <a16:creationId xmlns:a16="http://schemas.microsoft.com/office/drawing/2014/main" id="{32AB1352-F194-4E75-B0F1-5FC8808E87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92" y="2116"/>
                <a:ext cx="80" cy="3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Line 59">
                <a:extLst>
                  <a:ext uri="{FF2B5EF4-FFF2-40B4-BE49-F238E27FC236}">
                    <a16:creationId xmlns:a16="http://schemas.microsoft.com/office/drawing/2014/main" id="{E741F74E-76AF-4B99-ACF2-E786406E1D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77" y="2116"/>
                <a:ext cx="0" cy="9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Line 60">
                <a:extLst>
                  <a:ext uri="{FF2B5EF4-FFF2-40B4-BE49-F238E27FC236}">
                    <a16:creationId xmlns:a16="http://schemas.microsoft.com/office/drawing/2014/main" id="{B38EAEF8-4231-4947-AEF6-9AD1220E24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51" y="2202"/>
                <a:ext cx="0" cy="114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Line 61">
                <a:extLst>
                  <a:ext uri="{FF2B5EF4-FFF2-40B4-BE49-F238E27FC236}">
                    <a16:creationId xmlns:a16="http://schemas.microsoft.com/office/drawing/2014/main" id="{A577A7BF-6779-417D-93BA-A98A8AFAD3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03" y="2139"/>
                <a:ext cx="52" cy="68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aphicFrame>
          <p:nvGraphicFramePr>
            <p:cNvPr id="43" name="对象 42">
              <a:extLst>
                <a:ext uri="{FF2B5EF4-FFF2-40B4-BE49-F238E27FC236}">
                  <a16:creationId xmlns:a16="http://schemas.microsoft.com/office/drawing/2014/main" id="{C5A6AD3D-A3B1-41B4-B8FE-EB4E425438E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84" y="1978"/>
            <a:ext cx="173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45" name="Equation" r:id="rId3" imgW="126720" imgH="177480" progId="Equation.DSMT4">
                    <p:embed/>
                  </p:oleObj>
                </mc:Choice>
                <mc:Fallback>
                  <p:oleObj name="Equation" r:id="rId3" imgW="126720" imgH="177480" progId="Equation.DSMT4">
                    <p:embed/>
                    <p:pic>
                      <p:nvPicPr>
                        <p:cNvPr id="74" name="对象 73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4" y="1978"/>
                          <a:ext cx="173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0">
                              <a:solidFill>
                                <a:srgbClr val="FF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对象 43">
              <a:extLst>
                <a:ext uri="{FF2B5EF4-FFF2-40B4-BE49-F238E27FC236}">
                  <a16:creationId xmlns:a16="http://schemas.microsoft.com/office/drawing/2014/main" id="{C432FD78-4714-4799-A3A7-AA16F5F104C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822" y="2051"/>
            <a:ext cx="173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46" name="Equation" r:id="rId5" imgW="126720" imgH="139680" progId="Equation.DSMT4">
                    <p:embed/>
                  </p:oleObj>
                </mc:Choice>
                <mc:Fallback>
                  <p:oleObj name="Equation" r:id="rId5" imgW="126720" imgH="139680" progId="Equation.DSMT4">
                    <p:embed/>
                    <p:pic>
                      <p:nvPicPr>
                        <p:cNvPr id="75" name="对象 74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22" y="2051"/>
                          <a:ext cx="173" cy="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0">
                              <a:solidFill>
                                <a:srgbClr val="FF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对象 44">
              <a:extLst>
                <a:ext uri="{FF2B5EF4-FFF2-40B4-BE49-F238E27FC236}">
                  <a16:creationId xmlns:a16="http://schemas.microsoft.com/office/drawing/2014/main" id="{EC4851FD-E0F7-4312-80E2-D5370CBA749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424" y="1489"/>
            <a:ext cx="175" cy="1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47" name="Equation" r:id="rId7" imgW="126720" imgH="139680" progId="Equation.DSMT4">
                    <p:embed/>
                  </p:oleObj>
                </mc:Choice>
                <mc:Fallback>
                  <p:oleObj name="Equation" r:id="rId7" imgW="126720" imgH="139680" progId="Equation.DSMT4">
                    <p:embed/>
                    <p:pic>
                      <p:nvPicPr>
                        <p:cNvPr id="76" name="对象 75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4" y="1489"/>
                          <a:ext cx="175" cy="1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FF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8" name="TextBox 90">
            <a:extLst>
              <a:ext uri="{FF2B5EF4-FFF2-40B4-BE49-F238E27FC236}">
                <a16:creationId xmlns:a16="http://schemas.microsoft.com/office/drawing/2014/main" id="{F858A5B1-B2FF-48B7-B8CF-39698AA20066}"/>
              </a:ext>
            </a:extLst>
          </p:cNvPr>
          <p:cNvSpPr txBox="1"/>
          <p:nvPr/>
        </p:nvSpPr>
        <p:spPr bwMode="auto">
          <a:xfrm>
            <a:off x="1169470" y="583355"/>
            <a:ext cx="2348720" cy="523220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问题的情景：</a:t>
            </a:r>
          </a:p>
        </p:txBody>
      </p:sp>
      <p:graphicFrame>
        <p:nvGraphicFramePr>
          <p:cNvPr id="59" name="对象 58">
            <a:extLst>
              <a:ext uri="{FF2B5EF4-FFF2-40B4-BE49-F238E27FC236}">
                <a16:creationId xmlns:a16="http://schemas.microsoft.com/office/drawing/2014/main" id="{02699513-4D69-4BEA-BAF3-5EDDF00DAA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6238318"/>
              </p:ext>
            </p:extLst>
          </p:nvPr>
        </p:nvGraphicFramePr>
        <p:xfrm>
          <a:off x="1596094" y="3873354"/>
          <a:ext cx="495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48" name="Equation" r:id="rId9" imgW="495000" imgH="368280" progId="Equation.DSMT4">
                  <p:embed/>
                </p:oleObj>
              </mc:Choice>
              <mc:Fallback>
                <p:oleObj name="Equation" r:id="rId9" imgW="495000" imgH="368280" progId="Equation.DSMT4">
                  <p:embed/>
                  <p:pic>
                    <p:nvPicPr>
                      <p:cNvPr id="92" name="对象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6094" y="3873354"/>
                        <a:ext cx="495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对象 59">
            <a:extLst>
              <a:ext uri="{FF2B5EF4-FFF2-40B4-BE49-F238E27FC236}">
                <a16:creationId xmlns:a16="http://schemas.microsoft.com/office/drawing/2014/main" id="{03EE506A-E578-4C29-91E3-D602714248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9986492"/>
              </p:ext>
            </p:extLst>
          </p:nvPr>
        </p:nvGraphicFramePr>
        <p:xfrm>
          <a:off x="8222807" y="4534503"/>
          <a:ext cx="685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49" name="Equation" r:id="rId11" imgW="685800" imgH="317160" progId="Equation.DSMT4">
                  <p:embed/>
                </p:oleObj>
              </mc:Choice>
              <mc:Fallback>
                <p:oleObj name="Equation" r:id="rId11" imgW="685800" imgH="317160" progId="Equation.DSMT4">
                  <p:embed/>
                  <p:pic>
                    <p:nvPicPr>
                      <p:cNvPr id="93" name="对象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2807" y="4534503"/>
                        <a:ext cx="685800" cy="3175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文本框 65">
            <a:extLst>
              <a:ext uri="{FF2B5EF4-FFF2-40B4-BE49-F238E27FC236}">
                <a16:creationId xmlns:a16="http://schemas.microsoft.com/office/drawing/2014/main" id="{292BD026-27CA-4E9A-87F0-5C9039A6E9DC}"/>
              </a:ext>
            </a:extLst>
          </p:cNvPr>
          <p:cNvSpPr txBox="1"/>
          <p:nvPr/>
        </p:nvSpPr>
        <p:spPr bwMode="auto">
          <a:xfrm>
            <a:off x="940520" y="5647666"/>
            <a:ext cx="568296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（这种定义的合理性详见课本）    </a:t>
            </a:r>
          </a:p>
        </p:txBody>
      </p:sp>
    </p:spTree>
    <p:extLst>
      <p:ext uri="{BB962C8B-B14F-4D97-AF65-F5344CB8AC3E}">
        <p14:creationId xmlns:p14="http://schemas.microsoft.com/office/powerpoint/2010/main" val="384755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utoUpdateAnimBg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6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2">
            <a:extLst>
              <a:ext uri="{FF2B5EF4-FFF2-40B4-BE49-F238E27FC236}">
                <a16:creationId xmlns:a16="http://schemas.microsoft.com/office/drawing/2014/main" id="{D035FD7E-E44C-4B8C-A092-F62F9EBA10D8}"/>
              </a:ext>
            </a:extLst>
          </p:cNvPr>
          <p:cNvSpPr txBox="1">
            <a:spLocks noChangeArrowheads="1"/>
          </p:cNvSpPr>
          <p:nvPr/>
        </p:nvSpPr>
        <p:spPr>
          <a:xfrm>
            <a:off x="660286" y="167730"/>
            <a:ext cx="1441450" cy="555625"/>
          </a:xfrm>
          <a:prstGeom prst="rect">
            <a:avLst/>
          </a:prstGeom>
          <a:solidFill>
            <a:srgbClr val="FFFF00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定义</a:t>
            </a:r>
          </a:p>
        </p:txBody>
      </p:sp>
      <p:sp>
        <p:nvSpPr>
          <p:cNvPr id="99" name="Text Box 3">
            <a:extLst>
              <a:ext uri="{FF2B5EF4-FFF2-40B4-BE49-F238E27FC236}">
                <a16:creationId xmlns:a16="http://schemas.microsoft.com/office/drawing/2014/main" id="{93B68BBA-7F3D-40D4-B4D5-9863FF108B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4304" y="778668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</a:p>
        </p:txBody>
      </p:sp>
      <p:sp>
        <p:nvSpPr>
          <p:cNvPr id="100" name="Text Box 4">
            <a:extLst>
              <a:ext uri="{FF2B5EF4-FFF2-40B4-BE49-F238E27FC236}">
                <a16:creationId xmlns:a16="http://schemas.microsoft.com/office/drawing/2014/main" id="{BB276B0F-AD12-4032-AAAD-5DA093FB4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3504" y="1681955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向量</a:t>
            </a:r>
          </a:p>
        </p:txBody>
      </p:sp>
      <p:sp>
        <p:nvSpPr>
          <p:cNvPr id="101" name="AutoShape 5">
            <a:extLst>
              <a:ext uri="{FF2B5EF4-FFF2-40B4-BE49-F238E27FC236}">
                <a16:creationId xmlns:a16="http://schemas.microsoft.com/office/drawing/2014/main" id="{2E4182CB-E52D-4E9E-B33C-5DE4764D5527}"/>
              </a:ext>
            </a:extLst>
          </p:cNvPr>
          <p:cNvSpPr>
            <a:spLocks/>
          </p:cNvSpPr>
          <p:nvPr/>
        </p:nvSpPr>
        <p:spPr bwMode="auto">
          <a:xfrm>
            <a:off x="2250167" y="1586705"/>
            <a:ext cx="152400" cy="838200"/>
          </a:xfrm>
          <a:prstGeom prst="leftBrace">
            <a:avLst>
              <a:gd name="adj1" fmla="val 458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kumimoji="1" lang="zh-CN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Text Box 6">
            <a:extLst>
              <a:ext uri="{FF2B5EF4-FFF2-40B4-BE49-F238E27FC236}">
                <a16:creationId xmlns:a16="http://schemas.microsoft.com/office/drawing/2014/main" id="{FE7AC63A-2598-4320-8B6C-B50BFACB32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5104" y="1351755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方向 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03" name="Text Box 7">
            <a:extLst>
              <a:ext uri="{FF2B5EF4-FFF2-40B4-BE49-F238E27FC236}">
                <a16:creationId xmlns:a16="http://schemas.microsoft.com/office/drawing/2014/main" id="{A147B863-7130-4216-ABA9-BA0BC5D171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0297" y="3283821"/>
            <a:ext cx="2486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33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叉积，外积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04" name="Text Box 8">
            <a:extLst>
              <a:ext uri="{FF2B5EF4-FFF2-40B4-BE49-F238E27FC236}">
                <a16:creationId xmlns:a16="http://schemas.microsoft.com/office/drawing/2014/main" id="{46D7F2A8-55C7-4849-AFB8-0E16D8881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8304" y="2672555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记作</a:t>
            </a:r>
          </a:p>
        </p:txBody>
      </p:sp>
      <p:sp>
        <p:nvSpPr>
          <p:cNvPr id="105" name="Text Box 9">
            <a:extLst>
              <a:ext uri="{FF2B5EF4-FFF2-40B4-BE49-F238E27FC236}">
                <a16:creationId xmlns:a16="http://schemas.microsoft.com/office/drawing/2014/main" id="{85F604DE-985B-4396-817F-6117B1683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8304" y="1377155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且符合右手规则</a:t>
            </a:r>
          </a:p>
        </p:txBody>
      </p:sp>
      <p:sp>
        <p:nvSpPr>
          <p:cNvPr id="106" name="Text Box 10">
            <a:extLst>
              <a:ext uri="{FF2B5EF4-FFF2-40B4-BE49-F238E27FC236}">
                <a16:creationId xmlns:a16="http://schemas.microsoft.com/office/drawing/2014/main" id="{B8C8F892-7FED-4513-9A17-A8968F71FC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0042" y="1986755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模 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07" name="Text Box 11">
            <a:extLst>
              <a:ext uri="{FF2B5EF4-FFF2-40B4-BE49-F238E27FC236}">
                <a16:creationId xmlns:a16="http://schemas.microsoft.com/office/drawing/2014/main" id="{74830BB5-7959-4DD5-A5AC-2DB08032D0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6704" y="2672555"/>
            <a:ext cx="14303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向量积 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kumimoji="1"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8" name="Group 12">
            <a:extLst>
              <a:ext uri="{FF2B5EF4-FFF2-40B4-BE49-F238E27FC236}">
                <a16:creationId xmlns:a16="http://schemas.microsoft.com/office/drawing/2014/main" id="{788D41DE-74F8-4E8D-9A26-3F89CA52479A}"/>
              </a:ext>
            </a:extLst>
          </p:cNvPr>
          <p:cNvGrpSpPr>
            <a:grpSpLocks/>
          </p:cNvGrpSpPr>
          <p:nvPr/>
        </p:nvGrpSpPr>
        <p:grpSpPr bwMode="auto">
          <a:xfrm>
            <a:off x="708704" y="854868"/>
            <a:ext cx="2822575" cy="446087"/>
            <a:chOff x="669" y="624"/>
            <a:chExt cx="1778" cy="281"/>
          </a:xfrm>
        </p:grpSpPr>
        <p:graphicFrame>
          <p:nvGraphicFramePr>
            <p:cNvPr id="109" name="Object 13">
              <a:extLst>
                <a:ext uri="{FF2B5EF4-FFF2-40B4-BE49-F238E27FC236}">
                  <a16:creationId xmlns:a16="http://schemas.microsoft.com/office/drawing/2014/main" id="{9E1183C6-827E-4202-B411-878228E54FD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10369290"/>
                </p:ext>
              </p:extLst>
            </p:nvPr>
          </p:nvGraphicFramePr>
          <p:xfrm>
            <a:off x="669" y="624"/>
            <a:ext cx="1778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434" name="Equation" r:id="rId3" imgW="2793960" imgH="444240" progId="Equation.DSMT4">
                    <p:embed/>
                  </p:oleObj>
                </mc:Choice>
                <mc:Fallback>
                  <p:oleObj name="Equation" r:id="rId3" imgW="2793960" imgH="444240" progId="Equation.DSMT4">
                    <p:embed/>
                    <p:pic>
                      <p:nvPicPr>
                        <p:cNvPr id="13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9" y="624"/>
                          <a:ext cx="1778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0" name="Line 14">
              <a:extLst>
                <a:ext uri="{FF2B5EF4-FFF2-40B4-BE49-F238E27FC236}">
                  <a16:creationId xmlns:a16="http://schemas.microsoft.com/office/drawing/2014/main" id="{1063571E-74E7-4DD6-8466-919D3A3AFB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64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Line 15">
              <a:extLst>
                <a:ext uri="{FF2B5EF4-FFF2-40B4-BE49-F238E27FC236}">
                  <a16:creationId xmlns:a16="http://schemas.microsoft.com/office/drawing/2014/main" id="{53982B38-0B40-4DDB-A985-DF395DF974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62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2" name="Group 16">
            <a:extLst>
              <a:ext uri="{FF2B5EF4-FFF2-40B4-BE49-F238E27FC236}">
                <a16:creationId xmlns:a16="http://schemas.microsoft.com/office/drawing/2014/main" id="{4AF9AC7A-CA37-4579-B2AB-7AD083B39C16}"/>
              </a:ext>
            </a:extLst>
          </p:cNvPr>
          <p:cNvGrpSpPr>
            <a:grpSpLocks/>
          </p:cNvGrpSpPr>
          <p:nvPr/>
        </p:nvGrpSpPr>
        <p:grpSpPr bwMode="auto">
          <a:xfrm>
            <a:off x="1851704" y="1834355"/>
            <a:ext cx="266700" cy="393700"/>
            <a:chOff x="504" y="3168"/>
            <a:chExt cx="168" cy="248"/>
          </a:xfrm>
        </p:grpSpPr>
        <p:graphicFrame>
          <p:nvGraphicFramePr>
            <p:cNvPr id="113" name="Object 17">
              <a:extLst>
                <a:ext uri="{FF2B5EF4-FFF2-40B4-BE49-F238E27FC236}">
                  <a16:creationId xmlns:a16="http://schemas.microsoft.com/office/drawing/2014/main" id="{08835EC2-18A4-484B-AFAF-34942CA735F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4" y="3216"/>
            <a:ext cx="16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435" name="Equation" r:id="rId5" imgW="266400" imgH="317160" progId="Equation.3">
                    <p:embed/>
                  </p:oleObj>
                </mc:Choice>
                <mc:Fallback>
                  <p:oleObj name="Equation" r:id="rId5" imgW="266400" imgH="317160" progId="Equation.3">
                    <p:embed/>
                    <p:pic>
                      <p:nvPicPr>
                        <p:cNvPr id="17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" y="3216"/>
                          <a:ext cx="16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" name="Line 18">
              <a:extLst>
                <a:ext uri="{FF2B5EF4-FFF2-40B4-BE49-F238E27FC236}">
                  <a16:creationId xmlns:a16="http://schemas.microsoft.com/office/drawing/2014/main" id="{7A3F8B2C-F82E-437F-A320-3CFD1ED211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3168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5" name="Group 19">
            <a:extLst>
              <a:ext uri="{FF2B5EF4-FFF2-40B4-BE49-F238E27FC236}">
                <a16:creationId xmlns:a16="http://schemas.microsoft.com/office/drawing/2014/main" id="{DCA0EA8F-70CF-445B-9DD1-78E6240A1482}"/>
              </a:ext>
            </a:extLst>
          </p:cNvPr>
          <p:cNvGrpSpPr>
            <a:grpSpLocks/>
          </p:cNvGrpSpPr>
          <p:nvPr/>
        </p:nvGrpSpPr>
        <p:grpSpPr bwMode="auto">
          <a:xfrm>
            <a:off x="3451904" y="1377155"/>
            <a:ext cx="914400" cy="519113"/>
            <a:chOff x="2304" y="960"/>
            <a:chExt cx="576" cy="327"/>
          </a:xfrm>
        </p:grpSpPr>
        <p:graphicFrame>
          <p:nvGraphicFramePr>
            <p:cNvPr id="116" name="Object 20">
              <a:extLst>
                <a:ext uri="{FF2B5EF4-FFF2-40B4-BE49-F238E27FC236}">
                  <a16:creationId xmlns:a16="http://schemas.microsoft.com/office/drawing/2014/main" id="{6894281C-E667-4CE9-AE7D-510D101E8BD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5194568"/>
                </p:ext>
              </p:extLst>
            </p:nvPr>
          </p:nvGraphicFramePr>
          <p:xfrm>
            <a:off x="2327" y="1083"/>
            <a:ext cx="53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436" name="Equation" r:id="rId7" imgW="850680" imgH="304560" progId="Equation.DSMT4">
                    <p:embed/>
                  </p:oleObj>
                </mc:Choice>
                <mc:Fallback>
                  <p:oleObj name="Equation" r:id="rId7" imgW="850680" imgH="304560" progId="Equation.DSMT4">
                    <p:embed/>
                    <p:pic>
                      <p:nvPicPr>
                        <p:cNvPr id="2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7" y="1083"/>
                          <a:ext cx="53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7" name="Text Box 21">
              <a:extLst>
                <a:ext uri="{FF2B5EF4-FFF2-40B4-BE49-F238E27FC236}">
                  <a16:creationId xmlns:a16="http://schemas.microsoft.com/office/drawing/2014/main" id="{971DF986-5F35-4535-9DCD-CB69D2D792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960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  <a:sym typeface="Symbol" pitchFamily="18" charset="2"/>
                </a:rPr>
                <a:t></a:t>
              </a:r>
            </a:p>
          </p:txBody>
        </p:sp>
        <p:sp>
          <p:nvSpPr>
            <p:cNvPr id="118" name="Line 22">
              <a:extLst>
                <a:ext uri="{FF2B5EF4-FFF2-40B4-BE49-F238E27FC236}">
                  <a16:creationId xmlns:a16="http://schemas.microsoft.com/office/drawing/2014/main" id="{BFC09189-1D6E-48F1-8492-8364403655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1029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" name="Line 23">
              <a:extLst>
                <a:ext uri="{FF2B5EF4-FFF2-40B4-BE49-F238E27FC236}">
                  <a16:creationId xmlns:a16="http://schemas.microsoft.com/office/drawing/2014/main" id="{D8B0FCD1-4D77-4D88-9446-5BA48F116E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1029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0" name="Group 24">
            <a:extLst>
              <a:ext uri="{FF2B5EF4-FFF2-40B4-BE49-F238E27FC236}">
                <a16:creationId xmlns:a16="http://schemas.microsoft.com/office/drawing/2014/main" id="{B5D288D0-529B-48DC-B3A4-69F5F0E84EE0}"/>
              </a:ext>
            </a:extLst>
          </p:cNvPr>
          <p:cNvGrpSpPr>
            <a:grpSpLocks/>
          </p:cNvGrpSpPr>
          <p:nvPr/>
        </p:nvGrpSpPr>
        <p:grpSpPr bwMode="auto">
          <a:xfrm>
            <a:off x="4442504" y="1377155"/>
            <a:ext cx="914400" cy="519113"/>
            <a:chOff x="3024" y="960"/>
            <a:chExt cx="576" cy="327"/>
          </a:xfrm>
        </p:grpSpPr>
        <p:graphicFrame>
          <p:nvGraphicFramePr>
            <p:cNvPr id="121" name="Object 25">
              <a:extLst>
                <a:ext uri="{FF2B5EF4-FFF2-40B4-BE49-F238E27FC236}">
                  <a16:creationId xmlns:a16="http://schemas.microsoft.com/office/drawing/2014/main" id="{7691F391-EBEE-4A1C-8494-D354937286B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7128057"/>
                </p:ext>
              </p:extLst>
            </p:nvPr>
          </p:nvGraphicFramePr>
          <p:xfrm>
            <a:off x="3028" y="1035"/>
            <a:ext cx="44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437" name="Equation" r:id="rId9" imgW="711000" imgH="393480" progId="Equation.DSMT4">
                    <p:embed/>
                  </p:oleObj>
                </mc:Choice>
                <mc:Fallback>
                  <p:oleObj name="Equation" r:id="rId9" imgW="711000" imgH="393480" progId="Equation.DSMT4">
                    <p:embed/>
                    <p:pic>
                      <p:nvPicPr>
                        <p:cNvPr id="25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8" y="1035"/>
                          <a:ext cx="44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2" name="Text Box 26">
              <a:extLst>
                <a:ext uri="{FF2B5EF4-FFF2-40B4-BE49-F238E27FC236}">
                  <a16:creationId xmlns:a16="http://schemas.microsoft.com/office/drawing/2014/main" id="{0E6DE172-029B-4546-9A78-B630BA551C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960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  <a:sym typeface="Symbol" pitchFamily="18" charset="2"/>
                </a:rPr>
                <a:t></a:t>
              </a:r>
            </a:p>
          </p:txBody>
        </p:sp>
        <p:sp>
          <p:nvSpPr>
            <p:cNvPr id="123" name="Line 27">
              <a:extLst>
                <a:ext uri="{FF2B5EF4-FFF2-40B4-BE49-F238E27FC236}">
                  <a16:creationId xmlns:a16="http://schemas.microsoft.com/office/drawing/2014/main" id="{DD390A02-33C2-4B8F-A367-9969780AC0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1029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Line 28">
              <a:extLst>
                <a:ext uri="{FF2B5EF4-FFF2-40B4-BE49-F238E27FC236}">
                  <a16:creationId xmlns:a16="http://schemas.microsoft.com/office/drawing/2014/main" id="{802BAE11-F3DE-42A2-B2D3-89949A506B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100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5" name="Group 29">
            <a:extLst>
              <a:ext uri="{FF2B5EF4-FFF2-40B4-BE49-F238E27FC236}">
                <a16:creationId xmlns:a16="http://schemas.microsoft.com/office/drawing/2014/main" id="{320B40EF-091E-478A-BEC8-CA6A6A0DDEFB}"/>
              </a:ext>
            </a:extLst>
          </p:cNvPr>
          <p:cNvGrpSpPr>
            <a:grpSpLocks/>
          </p:cNvGrpSpPr>
          <p:nvPr/>
        </p:nvGrpSpPr>
        <p:grpSpPr bwMode="auto">
          <a:xfrm>
            <a:off x="3307442" y="2043905"/>
            <a:ext cx="812800" cy="482600"/>
            <a:chOff x="1700" y="3308"/>
            <a:chExt cx="512" cy="304"/>
          </a:xfrm>
        </p:grpSpPr>
        <p:graphicFrame>
          <p:nvGraphicFramePr>
            <p:cNvPr id="126" name="Object 30">
              <a:extLst>
                <a:ext uri="{FF2B5EF4-FFF2-40B4-BE49-F238E27FC236}">
                  <a16:creationId xmlns:a16="http://schemas.microsoft.com/office/drawing/2014/main" id="{01F869AE-3836-4673-9767-3A967605750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60334544"/>
                </p:ext>
              </p:extLst>
            </p:nvPr>
          </p:nvGraphicFramePr>
          <p:xfrm>
            <a:off x="1700" y="3308"/>
            <a:ext cx="512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438" name="Equation" r:id="rId11" imgW="812520" imgH="482400" progId="Equation.DSMT4">
                    <p:embed/>
                  </p:oleObj>
                </mc:Choice>
                <mc:Fallback>
                  <p:oleObj name="Equation" r:id="rId11" imgW="812520" imgH="482400" progId="Equation.DSMT4">
                    <p:embed/>
                    <p:pic>
                      <p:nvPicPr>
                        <p:cNvPr id="3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0" y="3308"/>
                          <a:ext cx="512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7" name="Object 31">
              <a:extLst>
                <a:ext uri="{FF2B5EF4-FFF2-40B4-BE49-F238E27FC236}">
                  <a16:creationId xmlns:a16="http://schemas.microsoft.com/office/drawing/2014/main" id="{35514734-E6F1-47E1-B275-1D7967C93A1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69" y="3403"/>
            <a:ext cx="16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439" name="Equation" r:id="rId13" imgW="266400" imgH="317160" progId="Equation.3">
                    <p:embed/>
                  </p:oleObj>
                </mc:Choice>
                <mc:Fallback>
                  <p:oleObj name="Equation" r:id="rId13" imgW="266400" imgH="317160" progId="Equation.3">
                    <p:embed/>
                    <p:pic>
                      <p:nvPicPr>
                        <p:cNvPr id="31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9" y="3403"/>
                          <a:ext cx="16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8" name="Line 32">
              <a:extLst>
                <a:ext uri="{FF2B5EF4-FFF2-40B4-BE49-F238E27FC236}">
                  <a16:creationId xmlns:a16="http://schemas.microsoft.com/office/drawing/2014/main" id="{83C4302D-B2FB-41F6-950E-8E3BB03203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3360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9" name="Group 33">
            <a:extLst>
              <a:ext uri="{FF2B5EF4-FFF2-40B4-BE49-F238E27FC236}">
                <a16:creationId xmlns:a16="http://schemas.microsoft.com/office/drawing/2014/main" id="{629851E3-51C7-4487-93F4-7281E1DF370D}"/>
              </a:ext>
            </a:extLst>
          </p:cNvPr>
          <p:cNvGrpSpPr>
            <a:grpSpLocks/>
          </p:cNvGrpSpPr>
          <p:nvPr/>
        </p:nvGrpSpPr>
        <p:grpSpPr bwMode="auto">
          <a:xfrm>
            <a:off x="4156754" y="2043905"/>
            <a:ext cx="1803400" cy="482600"/>
            <a:chOff x="2652" y="1428"/>
            <a:chExt cx="1136" cy="304"/>
          </a:xfrm>
        </p:grpSpPr>
        <p:grpSp>
          <p:nvGrpSpPr>
            <p:cNvPr id="130" name="Group 34">
              <a:extLst>
                <a:ext uri="{FF2B5EF4-FFF2-40B4-BE49-F238E27FC236}">
                  <a16:creationId xmlns:a16="http://schemas.microsoft.com/office/drawing/2014/main" id="{4EF3CDB0-0CED-473D-9677-00C80938B2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2" y="1428"/>
              <a:ext cx="1136" cy="304"/>
              <a:chOff x="2652" y="1380"/>
              <a:chExt cx="1136" cy="304"/>
            </a:xfrm>
          </p:grpSpPr>
          <p:graphicFrame>
            <p:nvGraphicFramePr>
              <p:cNvPr id="133" name="Object 35">
                <a:extLst>
                  <a:ext uri="{FF2B5EF4-FFF2-40B4-BE49-F238E27FC236}">
                    <a16:creationId xmlns:a16="http://schemas.microsoft.com/office/drawing/2014/main" id="{60305E60-7DAF-4693-AE57-D8E516B1FC1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22467550"/>
                  </p:ext>
                </p:extLst>
              </p:nvPr>
            </p:nvGraphicFramePr>
            <p:xfrm>
              <a:off x="2652" y="1380"/>
              <a:ext cx="1136" cy="3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440" name="Equation" r:id="rId15" imgW="1803240" imgH="482400" progId="Equation.DSMT4">
                      <p:embed/>
                    </p:oleObj>
                  </mc:Choice>
                  <mc:Fallback>
                    <p:oleObj name="Equation" r:id="rId15" imgW="1803240" imgH="482400" progId="Equation.DSMT4">
                      <p:embed/>
                      <p:pic>
                        <p:nvPicPr>
                          <p:cNvPr id="37" name="Object 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52" y="1380"/>
                            <a:ext cx="1136" cy="3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4" name="Line 36">
                <a:extLst>
                  <a:ext uri="{FF2B5EF4-FFF2-40B4-BE49-F238E27FC236}">
                    <a16:creationId xmlns:a16="http://schemas.microsoft.com/office/drawing/2014/main" id="{975CA72A-F146-4F82-AED4-D1374A9D01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1432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" name="Line 37">
                <a:extLst>
                  <a:ext uri="{FF2B5EF4-FFF2-40B4-BE49-F238E27FC236}">
                    <a16:creationId xmlns:a16="http://schemas.microsoft.com/office/drawing/2014/main" id="{769EEC37-AD02-4406-AC2C-9F35874CAF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1418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aphicFrame>
          <p:nvGraphicFramePr>
            <p:cNvPr id="131" name="Object 38">
              <a:extLst>
                <a:ext uri="{FF2B5EF4-FFF2-40B4-BE49-F238E27FC236}">
                  <a16:creationId xmlns:a16="http://schemas.microsoft.com/office/drawing/2014/main" id="{7CAF19D4-FD3A-47CA-96A9-95572D9E261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12134363"/>
                </p:ext>
              </p:extLst>
            </p:nvPr>
          </p:nvGraphicFramePr>
          <p:xfrm>
            <a:off x="2732" y="1500"/>
            <a:ext cx="15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441" name="Equation" r:id="rId17" imgW="241200" imgH="304560" progId="Equation.DSMT4">
                    <p:embed/>
                  </p:oleObj>
                </mc:Choice>
                <mc:Fallback>
                  <p:oleObj name="Equation" r:id="rId17" imgW="241200" imgH="304560" progId="Equation.DSMT4">
                    <p:embed/>
                    <p:pic>
                      <p:nvPicPr>
                        <p:cNvPr id="35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2" y="1500"/>
                          <a:ext cx="15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2" name="Object 39">
              <a:extLst>
                <a:ext uri="{FF2B5EF4-FFF2-40B4-BE49-F238E27FC236}">
                  <a16:creationId xmlns:a16="http://schemas.microsoft.com/office/drawing/2014/main" id="{3F119EB1-24BE-420D-8242-035BAF9C649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74948961"/>
                </p:ext>
              </p:extLst>
            </p:nvPr>
          </p:nvGraphicFramePr>
          <p:xfrm>
            <a:off x="3072" y="1477"/>
            <a:ext cx="13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442" name="Equation" r:id="rId19" imgW="215640" imgH="393480" progId="Equation.DSMT4">
                    <p:embed/>
                  </p:oleObj>
                </mc:Choice>
                <mc:Fallback>
                  <p:oleObj name="Equation" r:id="rId19" imgW="215640" imgH="393480" progId="Equation.DSMT4">
                    <p:embed/>
                    <p:pic>
                      <p:nvPicPr>
                        <p:cNvPr id="36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1477"/>
                          <a:ext cx="136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6" name="Group 40">
            <a:extLst>
              <a:ext uri="{FF2B5EF4-FFF2-40B4-BE49-F238E27FC236}">
                <a16:creationId xmlns:a16="http://schemas.microsoft.com/office/drawing/2014/main" id="{0D07CB3C-06C2-4498-BE4E-1A45B46D5117}"/>
              </a:ext>
            </a:extLst>
          </p:cNvPr>
          <p:cNvGrpSpPr>
            <a:grpSpLocks/>
          </p:cNvGrpSpPr>
          <p:nvPr/>
        </p:nvGrpSpPr>
        <p:grpSpPr bwMode="auto">
          <a:xfrm>
            <a:off x="6463392" y="2008960"/>
            <a:ext cx="1530350" cy="1905000"/>
            <a:chOff x="4368" y="1728"/>
            <a:chExt cx="964" cy="1200"/>
          </a:xfrm>
        </p:grpSpPr>
        <p:graphicFrame>
          <p:nvGraphicFramePr>
            <p:cNvPr id="137" name="Object 41">
              <a:extLst>
                <a:ext uri="{FF2B5EF4-FFF2-40B4-BE49-F238E27FC236}">
                  <a16:creationId xmlns:a16="http://schemas.microsoft.com/office/drawing/2014/main" id="{6A96290E-79A3-4EA0-911D-79B73A7324C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68" y="1968"/>
            <a:ext cx="618" cy="7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443" name="BMP 图象" r:id="rId21" imgW="980952" imgH="1200318" progId="Paint.Picture">
                    <p:embed/>
                  </p:oleObj>
                </mc:Choice>
                <mc:Fallback>
                  <p:oleObj name="BMP 图象" r:id="rId21" imgW="980952" imgH="1200318" progId="Paint.Picture">
                    <p:embed/>
                    <p:pic>
                      <p:nvPicPr>
                        <p:cNvPr id="41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968"/>
                          <a:ext cx="618" cy="7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8" name="Line 42">
              <a:extLst>
                <a:ext uri="{FF2B5EF4-FFF2-40B4-BE49-F238E27FC236}">
                  <a16:creationId xmlns:a16="http://schemas.microsoft.com/office/drawing/2014/main" id="{157CD031-65F0-4B95-B8A4-D66C50AB32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2208"/>
              <a:ext cx="57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9" name="Line 43">
              <a:extLst>
                <a:ext uri="{FF2B5EF4-FFF2-40B4-BE49-F238E27FC236}">
                  <a16:creationId xmlns:a16="http://schemas.microsoft.com/office/drawing/2014/main" id="{4E65691D-7674-4585-97C5-17B19FD597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60" y="1824"/>
              <a:ext cx="288" cy="38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0" name="Group 44">
              <a:extLst>
                <a:ext uri="{FF2B5EF4-FFF2-40B4-BE49-F238E27FC236}">
                  <a16:creationId xmlns:a16="http://schemas.microsoft.com/office/drawing/2014/main" id="{A6BCF564-E7A7-4F06-95C5-05D3344A48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6" y="1728"/>
              <a:ext cx="144" cy="258"/>
              <a:chOff x="4896" y="1786"/>
              <a:chExt cx="144" cy="258"/>
            </a:xfrm>
          </p:grpSpPr>
          <p:sp>
            <p:nvSpPr>
              <p:cNvPr id="148" name="Line 45">
                <a:extLst>
                  <a:ext uri="{FF2B5EF4-FFF2-40B4-BE49-F238E27FC236}">
                    <a16:creationId xmlns:a16="http://schemas.microsoft.com/office/drawing/2014/main" id="{EB9F751D-D60D-47E5-8B22-9BA69EEC37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6" y="1786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149" name="Object 46">
                <a:extLst>
                  <a:ext uri="{FF2B5EF4-FFF2-40B4-BE49-F238E27FC236}">
                    <a16:creationId xmlns:a16="http://schemas.microsoft.com/office/drawing/2014/main" id="{3B7D2D0D-2E80-4794-BB87-6FF6CEE776F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94592456"/>
                  </p:ext>
                </p:extLst>
              </p:nvPr>
            </p:nvGraphicFramePr>
            <p:xfrm>
              <a:off x="4898" y="1796"/>
              <a:ext cx="136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444" name="Equation" r:id="rId23" imgW="215640" imgH="393480" progId="Equation.DSMT4">
                      <p:embed/>
                    </p:oleObj>
                  </mc:Choice>
                  <mc:Fallback>
                    <p:oleObj name="Equation" r:id="rId23" imgW="215640" imgH="393480" progId="Equation.DSMT4">
                      <p:embed/>
                      <p:pic>
                        <p:nvPicPr>
                          <p:cNvPr id="53" name="Object 4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98" y="1796"/>
                            <a:ext cx="136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41" name="Line 47">
              <a:extLst>
                <a:ext uri="{FF2B5EF4-FFF2-40B4-BE49-F238E27FC236}">
                  <a16:creationId xmlns:a16="http://schemas.microsoft.com/office/drawing/2014/main" id="{99FE4507-8753-4C8A-B05B-8192D3AA05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2208"/>
              <a:ext cx="384" cy="72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2" name="Group 48">
              <a:extLst>
                <a:ext uri="{FF2B5EF4-FFF2-40B4-BE49-F238E27FC236}">
                  <a16:creationId xmlns:a16="http://schemas.microsoft.com/office/drawing/2014/main" id="{5240F3AD-8766-4C4B-9956-2354A16398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80" y="2160"/>
              <a:ext cx="152" cy="212"/>
              <a:chOff x="5180" y="2160"/>
              <a:chExt cx="152" cy="212"/>
            </a:xfrm>
          </p:grpSpPr>
          <p:graphicFrame>
            <p:nvGraphicFramePr>
              <p:cNvPr id="146" name="Object 49">
                <a:extLst>
                  <a:ext uri="{FF2B5EF4-FFF2-40B4-BE49-F238E27FC236}">
                    <a16:creationId xmlns:a16="http://schemas.microsoft.com/office/drawing/2014/main" id="{E2A45236-786A-48FD-8BAA-DFC595BACFD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79891737"/>
                  </p:ext>
                </p:extLst>
              </p:nvPr>
            </p:nvGraphicFramePr>
            <p:xfrm>
              <a:off x="5180" y="2180"/>
              <a:ext cx="152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445" name="Equation" r:id="rId25" imgW="241200" imgH="304560" progId="Equation.DSMT4">
                      <p:embed/>
                    </p:oleObj>
                  </mc:Choice>
                  <mc:Fallback>
                    <p:oleObj name="Equation" r:id="rId25" imgW="241200" imgH="304560" progId="Equation.DSMT4">
                      <p:embed/>
                      <p:pic>
                        <p:nvPicPr>
                          <p:cNvPr id="50" name="Object 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80" y="2180"/>
                            <a:ext cx="152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7" name="Line 50">
                <a:extLst>
                  <a:ext uri="{FF2B5EF4-FFF2-40B4-BE49-F238E27FC236}">
                    <a16:creationId xmlns:a16="http://schemas.microsoft.com/office/drawing/2014/main" id="{86237C2F-A105-4BC3-B71E-B21540FC59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4" y="2160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3" name="Group 51">
              <a:extLst>
                <a:ext uri="{FF2B5EF4-FFF2-40B4-BE49-F238E27FC236}">
                  <a16:creationId xmlns:a16="http://schemas.microsoft.com/office/drawing/2014/main" id="{CD33EAE3-458A-47DC-AB43-25759C4D33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44" y="2640"/>
              <a:ext cx="144" cy="200"/>
              <a:chOff x="4896" y="2640"/>
              <a:chExt cx="144" cy="200"/>
            </a:xfrm>
          </p:grpSpPr>
          <p:graphicFrame>
            <p:nvGraphicFramePr>
              <p:cNvPr id="144" name="Object 52">
                <a:extLst>
                  <a:ext uri="{FF2B5EF4-FFF2-40B4-BE49-F238E27FC236}">
                    <a16:creationId xmlns:a16="http://schemas.microsoft.com/office/drawing/2014/main" id="{7A47CFFE-C705-46BE-A38F-13A925BE6F5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43462599"/>
                  </p:ext>
                </p:extLst>
              </p:nvPr>
            </p:nvGraphicFramePr>
            <p:xfrm>
              <a:off x="4896" y="2688"/>
              <a:ext cx="128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446" name="Equation" r:id="rId27" imgW="203040" imgH="241200" progId="Equation.DSMT4">
                      <p:embed/>
                    </p:oleObj>
                  </mc:Choice>
                  <mc:Fallback>
                    <p:oleObj name="Equation" r:id="rId27" imgW="203040" imgH="241200" progId="Equation.DSMT4">
                      <p:embed/>
                      <p:pic>
                        <p:nvPicPr>
                          <p:cNvPr id="48" name="Object 5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96" y="2688"/>
                            <a:ext cx="128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5" name="Line 53">
                <a:extLst>
                  <a:ext uri="{FF2B5EF4-FFF2-40B4-BE49-F238E27FC236}">
                    <a16:creationId xmlns:a16="http://schemas.microsoft.com/office/drawing/2014/main" id="{4EC11DB0-898D-481F-8463-16847D2AA0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6" y="2640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50" name="Group 54">
            <a:extLst>
              <a:ext uri="{FF2B5EF4-FFF2-40B4-BE49-F238E27FC236}">
                <a16:creationId xmlns:a16="http://schemas.microsoft.com/office/drawing/2014/main" id="{99472F5F-4B78-41C8-B708-87595F7381FA}"/>
              </a:ext>
            </a:extLst>
          </p:cNvPr>
          <p:cNvGrpSpPr>
            <a:grpSpLocks/>
          </p:cNvGrpSpPr>
          <p:nvPr/>
        </p:nvGrpSpPr>
        <p:grpSpPr bwMode="auto">
          <a:xfrm>
            <a:off x="556304" y="2672555"/>
            <a:ext cx="762000" cy="519113"/>
            <a:chOff x="336" y="2016"/>
            <a:chExt cx="480" cy="327"/>
          </a:xfrm>
        </p:grpSpPr>
        <p:sp>
          <p:nvSpPr>
            <p:cNvPr id="151" name="Text Box 55">
              <a:extLst>
                <a:ext uri="{FF2B5EF4-FFF2-40B4-BE49-F238E27FC236}">
                  <a16:creationId xmlns:a16="http://schemas.microsoft.com/office/drawing/2014/main" id="{7FFA1626-3D99-45B0-91BE-D95392B783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016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称</a:t>
              </a:r>
            </a:p>
          </p:txBody>
        </p:sp>
        <p:grpSp>
          <p:nvGrpSpPr>
            <p:cNvPr id="152" name="Group 56">
              <a:extLst>
                <a:ext uri="{FF2B5EF4-FFF2-40B4-BE49-F238E27FC236}">
                  <a16:creationId xmlns:a16="http://schemas.microsoft.com/office/drawing/2014/main" id="{A9F1356D-2DFA-455B-B61A-0DAB76B7A8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2104"/>
              <a:ext cx="144" cy="200"/>
              <a:chOff x="624" y="2104"/>
              <a:chExt cx="144" cy="200"/>
            </a:xfrm>
          </p:grpSpPr>
          <p:graphicFrame>
            <p:nvGraphicFramePr>
              <p:cNvPr id="153" name="Object 57">
                <a:extLst>
                  <a:ext uri="{FF2B5EF4-FFF2-40B4-BE49-F238E27FC236}">
                    <a16:creationId xmlns:a16="http://schemas.microsoft.com/office/drawing/2014/main" id="{B4287E3F-5F02-4702-890E-D83AD03C1ED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24" y="2152"/>
              <a:ext cx="128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447" name="Equation" r:id="rId29" imgW="203040" imgH="241200" progId="Equation.3">
                      <p:embed/>
                    </p:oleObj>
                  </mc:Choice>
                  <mc:Fallback>
                    <p:oleObj name="Equation" r:id="rId29" imgW="203040" imgH="241200" progId="Equation.3">
                      <p:embed/>
                      <p:pic>
                        <p:nvPicPr>
                          <p:cNvPr id="57" name="Object 5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24" y="2152"/>
                            <a:ext cx="128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4" name="Line 58">
                <a:extLst>
                  <a:ext uri="{FF2B5EF4-FFF2-40B4-BE49-F238E27FC236}">
                    <a16:creationId xmlns:a16="http://schemas.microsoft.com/office/drawing/2014/main" id="{C2B9320C-2801-4BE9-B97B-33B751D73E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2104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55" name="Group 59">
            <a:extLst>
              <a:ext uri="{FF2B5EF4-FFF2-40B4-BE49-F238E27FC236}">
                <a16:creationId xmlns:a16="http://schemas.microsoft.com/office/drawing/2014/main" id="{1860CAA0-13B5-412A-9796-578B0E619292}"/>
              </a:ext>
            </a:extLst>
          </p:cNvPr>
          <p:cNvGrpSpPr>
            <a:grpSpLocks/>
          </p:cNvGrpSpPr>
          <p:nvPr/>
        </p:nvGrpSpPr>
        <p:grpSpPr bwMode="auto">
          <a:xfrm>
            <a:off x="1413554" y="2748755"/>
            <a:ext cx="2400300" cy="446088"/>
            <a:chOff x="876" y="2064"/>
            <a:chExt cx="1512" cy="281"/>
          </a:xfrm>
        </p:grpSpPr>
        <p:graphicFrame>
          <p:nvGraphicFramePr>
            <p:cNvPr id="156" name="Object 60">
              <a:extLst>
                <a:ext uri="{FF2B5EF4-FFF2-40B4-BE49-F238E27FC236}">
                  <a16:creationId xmlns:a16="http://schemas.microsoft.com/office/drawing/2014/main" id="{328DB745-E6C1-40B6-AB15-EE2D9C319DD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15675045"/>
                </p:ext>
              </p:extLst>
            </p:nvPr>
          </p:nvGraphicFramePr>
          <p:xfrm>
            <a:off x="876" y="2064"/>
            <a:ext cx="1512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448" name="Equation" r:id="rId31" imgW="2400120" imgH="444240" progId="Equation.DSMT4">
                    <p:embed/>
                  </p:oleObj>
                </mc:Choice>
                <mc:Fallback>
                  <p:oleObj name="Equation" r:id="rId31" imgW="2400120" imgH="444240" progId="Equation.DSMT4">
                    <p:embed/>
                    <p:pic>
                      <p:nvPicPr>
                        <p:cNvPr id="6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6" y="2064"/>
                          <a:ext cx="1512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7" name="Line 61">
              <a:extLst>
                <a:ext uri="{FF2B5EF4-FFF2-40B4-BE49-F238E27FC236}">
                  <a16:creationId xmlns:a16="http://schemas.microsoft.com/office/drawing/2014/main" id="{F7E75571-1594-4F2E-B061-41E45C9541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5" y="2085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8" name="Line 62">
              <a:extLst>
                <a:ext uri="{FF2B5EF4-FFF2-40B4-BE49-F238E27FC236}">
                  <a16:creationId xmlns:a16="http://schemas.microsoft.com/office/drawing/2014/main" id="{B59FA64B-70EC-4B6C-98B0-65D2E38519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06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9" name="Group 63">
            <a:extLst>
              <a:ext uri="{FF2B5EF4-FFF2-40B4-BE49-F238E27FC236}">
                <a16:creationId xmlns:a16="http://schemas.microsoft.com/office/drawing/2014/main" id="{CB32E41F-C74F-4423-9B72-7C26FEDB6249}"/>
              </a:ext>
            </a:extLst>
          </p:cNvPr>
          <p:cNvGrpSpPr>
            <a:grpSpLocks/>
          </p:cNvGrpSpPr>
          <p:nvPr/>
        </p:nvGrpSpPr>
        <p:grpSpPr bwMode="auto">
          <a:xfrm>
            <a:off x="1710417" y="3358355"/>
            <a:ext cx="1279525" cy="360363"/>
            <a:chOff x="1536" y="2425"/>
            <a:chExt cx="806" cy="227"/>
          </a:xfrm>
        </p:grpSpPr>
        <p:graphicFrame>
          <p:nvGraphicFramePr>
            <p:cNvPr id="160" name="Object 64">
              <a:extLst>
                <a:ext uri="{FF2B5EF4-FFF2-40B4-BE49-F238E27FC236}">
                  <a16:creationId xmlns:a16="http://schemas.microsoft.com/office/drawing/2014/main" id="{033E7C55-6F60-444A-A531-95CEF0E66DB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48692984"/>
                </p:ext>
              </p:extLst>
            </p:nvPr>
          </p:nvGraphicFramePr>
          <p:xfrm>
            <a:off x="1572" y="2452"/>
            <a:ext cx="7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449" name="Equation" r:id="rId33" imgW="1193760" imgH="317160" progId="Equation.DSMT4">
                    <p:embed/>
                  </p:oleObj>
                </mc:Choice>
                <mc:Fallback>
                  <p:oleObj name="Equation" r:id="rId33" imgW="1193760" imgH="317160" progId="Equation.DSMT4">
                    <p:embed/>
                    <p:pic>
                      <p:nvPicPr>
                        <p:cNvPr id="64" name="Object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2" y="2452"/>
                          <a:ext cx="752" cy="20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1" name="Line 65">
              <a:extLst>
                <a:ext uri="{FF2B5EF4-FFF2-40B4-BE49-F238E27FC236}">
                  <a16:creationId xmlns:a16="http://schemas.microsoft.com/office/drawing/2014/main" id="{08F53CFF-9677-4611-A77E-55CA991779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448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2" name="Line 66">
              <a:extLst>
                <a:ext uri="{FF2B5EF4-FFF2-40B4-BE49-F238E27FC236}">
                  <a16:creationId xmlns:a16="http://schemas.microsoft.com/office/drawing/2014/main" id="{0A36158A-4054-4228-93E8-EDF0FE1570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8" y="2448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3" name="Line 67">
              <a:extLst>
                <a:ext uri="{FF2B5EF4-FFF2-40B4-BE49-F238E27FC236}">
                  <a16:creationId xmlns:a16="http://schemas.microsoft.com/office/drawing/2014/main" id="{9A28729B-DE75-46E9-BD35-5F3B951C6B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8" y="2425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4" name="Group 68">
            <a:extLst>
              <a:ext uri="{FF2B5EF4-FFF2-40B4-BE49-F238E27FC236}">
                <a16:creationId xmlns:a16="http://schemas.microsoft.com/office/drawing/2014/main" id="{97CD3D07-1944-4EC5-8EF9-84394770F54F}"/>
              </a:ext>
            </a:extLst>
          </p:cNvPr>
          <p:cNvGrpSpPr>
            <a:grpSpLocks/>
          </p:cNvGrpSpPr>
          <p:nvPr/>
        </p:nvGrpSpPr>
        <p:grpSpPr bwMode="auto">
          <a:xfrm>
            <a:off x="7701642" y="3394848"/>
            <a:ext cx="955675" cy="360362"/>
            <a:chOff x="4476" y="3216"/>
            <a:chExt cx="602" cy="227"/>
          </a:xfrm>
        </p:grpSpPr>
        <p:graphicFrame>
          <p:nvGraphicFramePr>
            <p:cNvPr id="165" name="Object 69">
              <a:extLst>
                <a:ext uri="{FF2B5EF4-FFF2-40B4-BE49-F238E27FC236}">
                  <a16:creationId xmlns:a16="http://schemas.microsoft.com/office/drawing/2014/main" id="{BAEFA9F1-4D21-4533-8A77-B73A44B956D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7926817"/>
                </p:ext>
              </p:extLst>
            </p:nvPr>
          </p:nvGraphicFramePr>
          <p:xfrm>
            <a:off x="4476" y="3243"/>
            <a:ext cx="60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450" name="Equation" r:id="rId35" imgW="952200" imgH="317160" progId="Equation.DSMT4">
                    <p:embed/>
                  </p:oleObj>
                </mc:Choice>
                <mc:Fallback>
                  <p:oleObj name="Equation" r:id="rId35" imgW="952200" imgH="317160" progId="Equation.DSMT4">
                    <p:embed/>
                    <p:pic>
                      <p:nvPicPr>
                        <p:cNvPr id="69" name="Object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6" y="3243"/>
                          <a:ext cx="60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6" name="Line 70">
              <a:extLst>
                <a:ext uri="{FF2B5EF4-FFF2-40B4-BE49-F238E27FC236}">
                  <a16:creationId xmlns:a16="http://schemas.microsoft.com/office/drawing/2014/main" id="{030A66B5-BE4A-4A0C-A3E4-98C013377D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4" y="3239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7" name="Line 71">
              <a:extLst>
                <a:ext uri="{FF2B5EF4-FFF2-40B4-BE49-F238E27FC236}">
                  <a16:creationId xmlns:a16="http://schemas.microsoft.com/office/drawing/2014/main" id="{28870D73-9CFF-4697-B3BD-54BEC5A7DF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34" y="3216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8" name="Text Box 78">
            <a:extLst>
              <a:ext uri="{FF2B5EF4-FFF2-40B4-BE49-F238E27FC236}">
                <a16:creationId xmlns:a16="http://schemas.microsoft.com/office/drawing/2014/main" id="{13437689-15CB-4C39-95EF-9DA59D7695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1451" y="4568030"/>
            <a:ext cx="453209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如何表示右图三角形面积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kumimoji="1"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9" name="Group 79">
            <a:extLst>
              <a:ext uri="{FF2B5EF4-FFF2-40B4-BE49-F238E27FC236}">
                <a16:creationId xmlns:a16="http://schemas.microsoft.com/office/drawing/2014/main" id="{89E58AB9-0467-44D7-B0B7-90F6143AB27C}"/>
              </a:ext>
            </a:extLst>
          </p:cNvPr>
          <p:cNvGrpSpPr>
            <a:grpSpLocks/>
          </p:cNvGrpSpPr>
          <p:nvPr/>
        </p:nvGrpSpPr>
        <p:grpSpPr bwMode="auto">
          <a:xfrm>
            <a:off x="6597535" y="4238111"/>
            <a:ext cx="1693863" cy="1352550"/>
            <a:chOff x="4290" y="1104"/>
            <a:chExt cx="1067" cy="852"/>
          </a:xfrm>
        </p:grpSpPr>
        <p:sp>
          <p:nvSpPr>
            <p:cNvPr id="170" name="Line 80">
              <a:extLst>
                <a:ext uri="{FF2B5EF4-FFF2-40B4-BE49-F238E27FC236}">
                  <a16:creationId xmlns:a16="http://schemas.microsoft.com/office/drawing/2014/main" id="{D992A780-5137-4F15-9AEE-5EB87C9C02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3" y="1104"/>
              <a:ext cx="574" cy="5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1" name="Line 81">
              <a:extLst>
                <a:ext uri="{FF2B5EF4-FFF2-40B4-BE49-F238E27FC236}">
                  <a16:creationId xmlns:a16="http://schemas.microsoft.com/office/drawing/2014/main" id="{559863D7-BFE3-45C4-A345-6799A2D574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0" y="1665"/>
              <a:ext cx="10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2" name="Line 82">
              <a:extLst>
                <a:ext uri="{FF2B5EF4-FFF2-40B4-BE49-F238E27FC236}">
                  <a16:creationId xmlns:a16="http://schemas.microsoft.com/office/drawing/2014/main" id="{1A03BCEE-10D1-446F-97AE-9A7534DCE1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90" y="1104"/>
              <a:ext cx="491" cy="5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3" name="Arc 83">
              <a:extLst>
                <a:ext uri="{FF2B5EF4-FFF2-40B4-BE49-F238E27FC236}">
                  <a16:creationId xmlns:a16="http://schemas.microsoft.com/office/drawing/2014/main" id="{92411711-187B-413A-80E6-AC05AA138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0" y="1521"/>
              <a:ext cx="177" cy="139"/>
            </a:xfrm>
            <a:custGeom>
              <a:avLst/>
              <a:gdLst>
                <a:gd name="G0" fmla="+- 0 0 0"/>
                <a:gd name="G1" fmla="+- 16116 0 0"/>
                <a:gd name="G2" fmla="+- 21600 0 0"/>
                <a:gd name="T0" fmla="*/ 14382 w 21600"/>
                <a:gd name="T1" fmla="*/ 0 h 16116"/>
                <a:gd name="T2" fmla="*/ 21600 w 21600"/>
                <a:gd name="T3" fmla="*/ 16116 h 16116"/>
                <a:gd name="T4" fmla="*/ 0 w 21600"/>
                <a:gd name="T5" fmla="*/ 16116 h 16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6116" fill="none" extrusionOk="0">
                  <a:moveTo>
                    <a:pt x="14381" y="0"/>
                  </a:moveTo>
                  <a:cubicBezTo>
                    <a:pt x="18974" y="4098"/>
                    <a:pt x="21600" y="9960"/>
                    <a:pt x="21600" y="16116"/>
                  </a:cubicBezTo>
                </a:path>
                <a:path w="21600" h="16116" stroke="0" extrusionOk="0">
                  <a:moveTo>
                    <a:pt x="14381" y="0"/>
                  </a:moveTo>
                  <a:cubicBezTo>
                    <a:pt x="18974" y="4098"/>
                    <a:pt x="21600" y="9960"/>
                    <a:pt x="21600" y="16116"/>
                  </a:cubicBezTo>
                  <a:lnTo>
                    <a:pt x="0" y="16116"/>
                  </a:lnTo>
                  <a:close/>
                </a:path>
              </a:pathLst>
            </a:cu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174" name="Object 84">
              <a:extLst>
                <a:ext uri="{FF2B5EF4-FFF2-40B4-BE49-F238E27FC236}">
                  <a16:creationId xmlns:a16="http://schemas.microsoft.com/office/drawing/2014/main" id="{C4123859-29A6-4FD7-B417-C62F4A8CE70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21375693"/>
                </p:ext>
              </p:extLst>
            </p:nvPr>
          </p:nvGraphicFramePr>
          <p:xfrm>
            <a:off x="4506" y="1385"/>
            <a:ext cx="15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451" name="Equation" r:id="rId37" imgW="241200" imgH="393480" progId="Equation.DSMT4">
                    <p:embed/>
                  </p:oleObj>
                </mc:Choice>
                <mc:Fallback>
                  <p:oleObj name="Equation" r:id="rId37" imgW="241200" imgH="393480" progId="Equation.DSMT4">
                    <p:embed/>
                    <p:pic>
                      <p:nvPicPr>
                        <p:cNvPr id="84" name="Object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6" y="1385"/>
                          <a:ext cx="152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75" name="Group 85">
              <a:extLst>
                <a:ext uri="{FF2B5EF4-FFF2-40B4-BE49-F238E27FC236}">
                  <a16:creationId xmlns:a16="http://schemas.microsoft.com/office/drawing/2014/main" id="{6C50456D-7848-4BCC-938C-E75A3ADAEF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16" y="1248"/>
              <a:ext cx="152" cy="220"/>
              <a:chOff x="4316" y="1248"/>
              <a:chExt cx="152" cy="220"/>
            </a:xfrm>
          </p:grpSpPr>
          <p:graphicFrame>
            <p:nvGraphicFramePr>
              <p:cNvPr id="179" name="Object 86">
                <a:extLst>
                  <a:ext uri="{FF2B5EF4-FFF2-40B4-BE49-F238E27FC236}">
                    <a16:creationId xmlns:a16="http://schemas.microsoft.com/office/drawing/2014/main" id="{587F9DE3-A126-4502-BB16-18B2E303343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86120737"/>
                  </p:ext>
                </p:extLst>
              </p:nvPr>
            </p:nvGraphicFramePr>
            <p:xfrm>
              <a:off x="4316" y="1276"/>
              <a:ext cx="152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452" name="Equation" r:id="rId39" imgW="241200" imgH="304560" progId="Equation.DSMT4">
                      <p:embed/>
                    </p:oleObj>
                  </mc:Choice>
                  <mc:Fallback>
                    <p:oleObj name="Equation" r:id="rId39" imgW="241200" imgH="304560" progId="Equation.DSMT4">
                      <p:embed/>
                      <p:pic>
                        <p:nvPicPr>
                          <p:cNvPr id="89" name="Object 8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16" y="1276"/>
                            <a:ext cx="152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0" name="Line 87">
                <a:extLst>
                  <a:ext uri="{FF2B5EF4-FFF2-40B4-BE49-F238E27FC236}">
                    <a16:creationId xmlns:a16="http://schemas.microsoft.com/office/drawing/2014/main" id="{BE9DB676-69A8-46AF-8173-89A1F40231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0" y="1248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76" name="Group 88">
              <a:extLst>
                <a:ext uri="{FF2B5EF4-FFF2-40B4-BE49-F238E27FC236}">
                  <a16:creationId xmlns:a16="http://schemas.microsoft.com/office/drawing/2014/main" id="{9A0AB9A8-1BAE-4B18-A33F-88560966BC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56" y="1702"/>
              <a:ext cx="144" cy="254"/>
              <a:chOff x="4656" y="1702"/>
              <a:chExt cx="144" cy="254"/>
            </a:xfrm>
          </p:grpSpPr>
          <p:graphicFrame>
            <p:nvGraphicFramePr>
              <p:cNvPr id="177" name="Object 89">
                <a:extLst>
                  <a:ext uri="{FF2B5EF4-FFF2-40B4-BE49-F238E27FC236}">
                    <a16:creationId xmlns:a16="http://schemas.microsoft.com/office/drawing/2014/main" id="{D04134C3-8CA5-4EFD-BCCA-B832A3ACE00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99812474"/>
                  </p:ext>
                </p:extLst>
              </p:nvPr>
            </p:nvGraphicFramePr>
            <p:xfrm>
              <a:off x="4664" y="1708"/>
              <a:ext cx="136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453" name="Equation" r:id="rId41" imgW="215640" imgH="393480" progId="Equation.DSMT4">
                      <p:embed/>
                    </p:oleObj>
                  </mc:Choice>
                  <mc:Fallback>
                    <p:oleObj name="Equation" r:id="rId41" imgW="215640" imgH="393480" progId="Equation.DSMT4">
                      <p:embed/>
                      <p:pic>
                        <p:nvPicPr>
                          <p:cNvPr id="87" name="Object 8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64" y="1708"/>
                            <a:ext cx="136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8" name="Line 90">
                <a:extLst>
                  <a:ext uri="{FF2B5EF4-FFF2-40B4-BE49-F238E27FC236}">
                    <a16:creationId xmlns:a16="http://schemas.microsoft.com/office/drawing/2014/main" id="{8D34BB38-1855-4018-901D-33995733A3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6" y="1702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181" name="Group 91">
            <a:extLst>
              <a:ext uri="{FF2B5EF4-FFF2-40B4-BE49-F238E27FC236}">
                <a16:creationId xmlns:a16="http://schemas.microsoft.com/office/drawing/2014/main" id="{E6B40FC8-C1C4-4682-870F-EAC922EFCEA4}"/>
              </a:ext>
            </a:extLst>
          </p:cNvPr>
          <p:cNvGrpSpPr>
            <a:grpSpLocks/>
          </p:cNvGrpSpPr>
          <p:nvPr/>
        </p:nvGrpSpPr>
        <p:grpSpPr bwMode="auto">
          <a:xfrm>
            <a:off x="2554967" y="5258266"/>
            <a:ext cx="1270000" cy="685800"/>
            <a:chOff x="4485" y="2338"/>
            <a:chExt cx="800" cy="432"/>
          </a:xfrm>
          <a:solidFill>
            <a:srgbClr val="92D050"/>
          </a:solidFill>
        </p:grpSpPr>
        <p:graphicFrame>
          <p:nvGraphicFramePr>
            <p:cNvPr id="182" name="Object 92">
              <a:extLst>
                <a:ext uri="{FF2B5EF4-FFF2-40B4-BE49-F238E27FC236}">
                  <a16:creationId xmlns:a16="http://schemas.microsoft.com/office/drawing/2014/main" id="{7526241D-8255-48CF-A210-B530512E890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0932319"/>
                </p:ext>
              </p:extLst>
            </p:nvPr>
          </p:nvGraphicFramePr>
          <p:xfrm>
            <a:off x="4485" y="2338"/>
            <a:ext cx="800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454" name="Equation" r:id="rId43" imgW="1269720" imgH="685800" progId="Equation.DSMT4">
                    <p:embed/>
                  </p:oleObj>
                </mc:Choice>
                <mc:Fallback>
                  <p:oleObj name="Equation" r:id="rId43" imgW="1269720" imgH="685800" progId="Equation.DSMT4">
                    <p:embed/>
                    <p:pic>
                      <p:nvPicPr>
                        <p:cNvPr id="92" name="Object 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5" y="2338"/>
                          <a:ext cx="800" cy="432"/>
                        </a:xfrm>
                        <a:prstGeom prst="rect">
                          <a:avLst/>
                        </a:prstGeom>
                        <a:solidFill>
                          <a:srgbClr val="92D050"/>
                        </a:solidFill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3" name="Line 93">
              <a:extLst>
                <a:ext uri="{FF2B5EF4-FFF2-40B4-BE49-F238E27FC236}">
                  <a16:creationId xmlns:a16="http://schemas.microsoft.com/office/drawing/2014/main" id="{0DE2DB8E-EFDB-4119-8564-9970DBF0D6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7" y="2400"/>
              <a:ext cx="144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" name="Line 94">
              <a:extLst>
                <a:ext uri="{FF2B5EF4-FFF2-40B4-BE49-F238E27FC236}">
                  <a16:creationId xmlns:a16="http://schemas.microsoft.com/office/drawing/2014/main" id="{80E53DF6-5B70-4B6A-8C19-EC7BB5F7F5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2352"/>
              <a:ext cx="144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85" name="Text Box 95">
            <a:extLst>
              <a:ext uri="{FF2B5EF4-FFF2-40B4-BE49-F238E27FC236}">
                <a16:creationId xmlns:a16="http://schemas.microsoft.com/office/drawing/2014/main" id="{42BE39CA-4418-4DFA-A419-ABED6314B6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704" y="5322993"/>
            <a:ext cx="745717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800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</a:t>
            </a:r>
            <a:r>
              <a:rPr kumimoji="1" lang="zh-CN" altLang="en-US" sz="28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＝</a:t>
            </a:r>
          </a:p>
        </p:txBody>
      </p:sp>
      <p:sp>
        <p:nvSpPr>
          <p:cNvPr id="186" name="Line 96">
            <a:extLst>
              <a:ext uri="{FF2B5EF4-FFF2-40B4-BE49-F238E27FC236}">
                <a16:creationId xmlns:a16="http://schemas.microsoft.com/office/drawing/2014/main" id="{68B70425-0CB9-4A39-84D8-78E0021CC76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8904" y="5872955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7" name="TextBox 97">
            <a:extLst>
              <a:ext uri="{FF2B5EF4-FFF2-40B4-BE49-F238E27FC236}">
                <a16:creationId xmlns:a16="http://schemas.microsoft.com/office/drawing/2014/main" id="{0AE3E0F0-2FA1-42DD-B433-BC257AA470EE}"/>
              </a:ext>
            </a:extLst>
          </p:cNvPr>
          <p:cNvSpPr txBox="1"/>
          <p:nvPr/>
        </p:nvSpPr>
        <p:spPr bwMode="auto">
          <a:xfrm>
            <a:off x="823006" y="4568030"/>
            <a:ext cx="1116011" cy="523220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思考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kumimoji="1"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" name="文本框 187">
            <a:extLst>
              <a:ext uri="{FF2B5EF4-FFF2-40B4-BE49-F238E27FC236}">
                <a16:creationId xmlns:a16="http://schemas.microsoft.com/office/drawing/2014/main" id="{7CF2724C-3B7D-4EA0-8E41-06DE6B317E96}"/>
              </a:ext>
            </a:extLst>
          </p:cNvPr>
          <p:cNvSpPr txBox="1"/>
          <p:nvPr/>
        </p:nvSpPr>
        <p:spPr bwMode="auto">
          <a:xfrm>
            <a:off x="823006" y="5339556"/>
            <a:ext cx="1266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答案：</a:t>
            </a:r>
          </a:p>
        </p:txBody>
      </p:sp>
    </p:spTree>
    <p:extLst>
      <p:ext uri="{BB962C8B-B14F-4D97-AF65-F5344CB8AC3E}">
        <p14:creationId xmlns:p14="http://schemas.microsoft.com/office/powerpoint/2010/main" val="1418100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utoUpdateAnimBg="0"/>
      <p:bldP spid="100" grpId="0" autoUpdateAnimBg="0"/>
      <p:bldP spid="101" grpId="0" animBg="1" autoUpdateAnimBg="0"/>
      <p:bldP spid="102" grpId="0" autoUpdateAnimBg="0"/>
      <p:bldP spid="103" grpId="0" autoUpdateAnimBg="0"/>
      <p:bldP spid="104" grpId="0" build="p" autoUpdateAnimBg="0"/>
      <p:bldP spid="105" grpId="0" build="p" autoUpdateAnimBg="0"/>
      <p:bldP spid="106" grpId="0" autoUpdateAnimBg="0"/>
      <p:bldP spid="107" grpId="0" build="p" autoUpdateAnimBg="0" advAuto="0"/>
      <p:bldP spid="168" grpId="0" build="p" autoUpdateAnimBg="0"/>
      <p:bldP spid="185" grpId="0" build="p" autoUpdateAnimBg="0" advAuto="0"/>
      <p:bldP spid="186" grpId="0" animBg="1"/>
      <p:bldP spid="187" grpId="0" animBg="1"/>
      <p:bldP spid="18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平行四边形 62">
            <a:extLst>
              <a:ext uri="{FF2B5EF4-FFF2-40B4-BE49-F238E27FC236}">
                <a16:creationId xmlns:a16="http://schemas.microsoft.com/office/drawing/2014/main" id="{74DD4DB7-EC00-44B8-B20A-122A18522A27}"/>
              </a:ext>
            </a:extLst>
          </p:cNvPr>
          <p:cNvSpPr/>
          <p:nvPr/>
        </p:nvSpPr>
        <p:spPr bwMode="auto">
          <a:xfrm>
            <a:off x="3865662" y="397924"/>
            <a:ext cx="3848491" cy="1584960"/>
          </a:xfrm>
          <a:prstGeom prst="parallelogram">
            <a:avLst>
              <a:gd name="adj" fmla="val 99176"/>
            </a:avLst>
          </a:prstGeom>
          <a:solidFill>
            <a:srgbClr val="92D050"/>
          </a:solidFill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>
              <a:solidFill>
                <a:srgbClr val="002060"/>
              </a:solidFill>
            </a:endParaRPr>
          </a:p>
        </p:txBody>
      </p:sp>
      <p:grpSp>
        <p:nvGrpSpPr>
          <p:cNvPr id="64" name="Group 2">
            <a:extLst>
              <a:ext uri="{FF2B5EF4-FFF2-40B4-BE49-F238E27FC236}">
                <a16:creationId xmlns:a16="http://schemas.microsoft.com/office/drawing/2014/main" id="{C9E4DC61-50AF-4523-9F0E-7AADD9CFC1D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859065" y="110650"/>
            <a:ext cx="3855093" cy="3703193"/>
            <a:chOff x="8921" y="1385"/>
            <a:chExt cx="2336" cy="2243"/>
          </a:xfrm>
        </p:grpSpPr>
        <p:graphicFrame>
          <p:nvGraphicFramePr>
            <p:cNvPr id="65" name="对象 64">
              <a:extLst>
                <a:ext uri="{FF2B5EF4-FFF2-40B4-BE49-F238E27FC236}">
                  <a16:creationId xmlns:a16="http://schemas.microsoft.com/office/drawing/2014/main" id="{9343AEDE-2F22-4EB4-8D35-79FB0B199A0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53680770"/>
                </p:ext>
              </p:extLst>
            </p:nvPr>
          </p:nvGraphicFramePr>
          <p:xfrm>
            <a:off x="9259" y="2255"/>
            <a:ext cx="411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295" name="Equation" r:id="rId3" imgW="330120" imgH="253800" progId="Equation.DSMT4">
                    <p:embed/>
                  </p:oleObj>
                </mc:Choice>
                <mc:Fallback>
                  <p:oleObj name="Equation" r:id="rId3" imgW="330120" imgH="253800" progId="Equation.DSMT4">
                    <p:embed/>
                    <p:pic>
                      <p:nvPicPr>
                        <p:cNvPr id="18" name="对象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59" y="2255"/>
                          <a:ext cx="411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6" name="Group 4">
              <a:extLst>
                <a:ext uri="{FF2B5EF4-FFF2-40B4-BE49-F238E27FC236}">
                  <a16:creationId xmlns:a16="http://schemas.microsoft.com/office/drawing/2014/main" id="{D236E219-63E4-4AD4-BD83-A24000035E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921" y="1385"/>
              <a:ext cx="2336" cy="2243"/>
              <a:chOff x="8921" y="1385"/>
              <a:chExt cx="2336" cy="2243"/>
            </a:xfrm>
          </p:grpSpPr>
          <p:sp>
            <p:nvSpPr>
              <p:cNvPr id="67" name="Line 5">
                <a:extLst>
                  <a:ext uri="{FF2B5EF4-FFF2-40B4-BE49-F238E27FC236}">
                    <a16:creationId xmlns:a16="http://schemas.microsoft.com/office/drawing/2014/main" id="{9ABB4E10-F8F1-41F0-A71B-3E9217AF7E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921" y="2531"/>
                <a:ext cx="1372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" name="Line 6">
                <a:extLst>
                  <a:ext uri="{FF2B5EF4-FFF2-40B4-BE49-F238E27FC236}">
                    <a16:creationId xmlns:a16="http://schemas.microsoft.com/office/drawing/2014/main" id="{BC6E3ADA-60AF-45B8-B189-7ECE9E2B7F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921" y="1559"/>
                <a:ext cx="969" cy="97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" name="Arc 7">
                <a:extLst>
                  <a:ext uri="{FF2B5EF4-FFF2-40B4-BE49-F238E27FC236}">
                    <a16:creationId xmlns:a16="http://schemas.microsoft.com/office/drawing/2014/main" id="{ABD7883E-9883-4F73-9CD9-740E7284B7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21" y="2283"/>
                <a:ext cx="350" cy="242"/>
              </a:xfrm>
              <a:custGeom>
                <a:avLst/>
                <a:gdLst>
                  <a:gd name="G0" fmla="+- 0 0 0"/>
                  <a:gd name="G1" fmla="+- 16116 0 0"/>
                  <a:gd name="G2" fmla="+- 21600 0 0"/>
                  <a:gd name="T0" fmla="*/ 14382 w 21600"/>
                  <a:gd name="T1" fmla="*/ 0 h 16116"/>
                  <a:gd name="T2" fmla="*/ 21600 w 21600"/>
                  <a:gd name="T3" fmla="*/ 16116 h 16116"/>
                  <a:gd name="T4" fmla="*/ 0 w 21600"/>
                  <a:gd name="T5" fmla="*/ 16116 h 16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16116" fill="none" extrusionOk="0">
                    <a:moveTo>
                      <a:pt x="14381" y="0"/>
                    </a:moveTo>
                    <a:cubicBezTo>
                      <a:pt x="18974" y="4098"/>
                      <a:pt x="21600" y="9960"/>
                      <a:pt x="21600" y="16116"/>
                    </a:cubicBezTo>
                  </a:path>
                  <a:path w="21600" h="16116" stroke="0" extrusionOk="0">
                    <a:moveTo>
                      <a:pt x="14381" y="0"/>
                    </a:moveTo>
                    <a:cubicBezTo>
                      <a:pt x="18974" y="4098"/>
                      <a:pt x="21600" y="9960"/>
                      <a:pt x="21600" y="16116"/>
                    </a:cubicBezTo>
                    <a:lnTo>
                      <a:pt x="0" y="16116"/>
                    </a:lnTo>
                    <a:close/>
                  </a:path>
                </a:pathLst>
              </a:cu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aphicFrame>
            <p:nvGraphicFramePr>
              <p:cNvPr id="70" name="对象 69">
                <a:extLst>
                  <a:ext uri="{FF2B5EF4-FFF2-40B4-BE49-F238E27FC236}">
                    <a16:creationId xmlns:a16="http://schemas.microsoft.com/office/drawing/2014/main" id="{E4BB80BA-904D-40C5-A77D-760E1C8CAB6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85140157"/>
                  </p:ext>
                </p:extLst>
              </p:nvPr>
            </p:nvGraphicFramePr>
            <p:xfrm>
              <a:off x="9555" y="2534"/>
              <a:ext cx="114" cy="1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296" name="Equation" r:id="rId5" imgW="228600" imgH="241200" progId="Equation.DSMT4">
                      <p:embed/>
                    </p:oleObj>
                  </mc:Choice>
                  <mc:Fallback>
                    <p:oleObj name="Equation" r:id="rId5" imgW="228600" imgH="241200" progId="Equation.DSMT4">
                      <p:embed/>
                      <p:pic>
                        <p:nvPicPr>
                          <p:cNvPr id="23" name="对象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555" y="2534"/>
                            <a:ext cx="114" cy="1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1" name="对象 70">
                <a:extLst>
                  <a:ext uri="{FF2B5EF4-FFF2-40B4-BE49-F238E27FC236}">
                    <a16:creationId xmlns:a16="http://schemas.microsoft.com/office/drawing/2014/main" id="{493B8321-E949-48B2-BEAF-3B928E8A895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9331" y="1869"/>
              <a:ext cx="158" cy="1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297" name="Equation" r:id="rId7" imgW="126720" imgH="177480" progId="Equation.DSMT4">
                      <p:embed/>
                    </p:oleObj>
                  </mc:Choice>
                  <mc:Fallback>
                    <p:oleObj name="Equation" r:id="rId7" imgW="126720" imgH="177480" progId="Equation.DSMT4">
                      <p:embed/>
                      <p:pic>
                        <p:nvPicPr>
                          <p:cNvPr id="24" name="对象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331" y="1869"/>
                            <a:ext cx="158" cy="19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2" name="Line 11">
                <a:extLst>
                  <a:ext uri="{FF2B5EF4-FFF2-40B4-BE49-F238E27FC236}">
                    <a16:creationId xmlns:a16="http://schemas.microsoft.com/office/drawing/2014/main" id="{4DA5778E-FE2F-4433-B518-65BE196D1F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899" y="1537"/>
                <a:ext cx="1358" cy="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Line 12">
                <a:extLst>
                  <a:ext uri="{FF2B5EF4-FFF2-40B4-BE49-F238E27FC236}">
                    <a16:creationId xmlns:a16="http://schemas.microsoft.com/office/drawing/2014/main" id="{52DB47F8-900F-4052-B4FB-3DE6D0C522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297" y="1543"/>
                <a:ext cx="960" cy="9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Line 13">
                <a:extLst>
                  <a:ext uri="{FF2B5EF4-FFF2-40B4-BE49-F238E27FC236}">
                    <a16:creationId xmlns:a16="http://schemas.microsoft.com/office/drawing/2014/main" id="{99F9D945-DA5F-4BBF-99CD-A48736910E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924" y="1385"/>
                <a:ext cx="1" cy="114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Line 14">
                <a:extLst>
                  <a:ext uri="{FF2B5EF4-FFF2-40B4-BE49-F238E27FC236}">
                    <a16:creationId xmlns:a16="http://schemas.microsoft.com/office/drawing/2014/main" id="{1F4E83D0-EAC7-4E70-BD27-4A46C97D9C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939" y="2538"/>
                <a:ext cx="6" cy="1090"/>
              </a:xfrm>
              <a:prstGeom prst="line">
                <a:avLst/>
              </a:prstGeom>
              <a:noFill/>
              <a:ln w="38100">
                <a:solidFill>
                  <a:srgbClr val="7030A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aphicFrame>
            <p:nvGraphicFramePr>
              <p:cNvPr id="76" name="对象 75">
                <a:extLst>
                  <a:ext uri="{FF2B5EF4-FFF2-40B4-BE49-F238E27FC236}">
                    <a16:creationId xmlns:a16="http://schemas.microsoft.com/office/drawing/2014/main" id="{1F588C28-45C9-4B41-A2D7-362DFF408E0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98692519"/>
                  </p:ext>
                </p:extLst>
              </p:nvPr>
            </p:nvGraphicFramePr>
            <p:xfrm>
              <a:off x="9743" y="1939"/>
              <a:ext cx="542" cy="3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298" name="Equation" r:id="rId9" imgW="368280" imgH="253800" progId="Equation.DSMT4">
                      <p:embed/>
                    </p:oleObj>
                  </mc:Choice>
                  <mc:Fallback>
                    <p:oleObj name="Equation" r:id="rId9" imgW="368280" imgH="253800" progId="Equation.DSMT4">
                      <p:embed/>
                      <p:pic>
                        <p:nvPicPr>
                          <p:cNvPr id="29" name="对象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743" y="1939"/>
                            <a:ext cx="542" cy="316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7" name="对象 76">
                <a:extLst>
                  <a:ext uri="{FF2B5EF4-FFF2-40B4-BE49-F238E27FC236}">
                    <a16:creationId xmlns:a16="http://schemas.microsoft.com/office/drawing/2014/main" id="{A0F2D669-774D-46A7-A5DE-16A4DC0790D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93842689"/>
                  </p:ext>
                </p:extLst>
              </p:nvPr>
            </p:nvGraphicFramePr>
            <p:xfrm>
              <a:off x="8976" y="3126"/>
              <a:ext cx="413" cy="22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299" name="Equation" r:id="rId11" imgW="317160" imgH="177480" progId="Equation.DSMT4">
                      <p:embed/>
                    </p:oleObj>
                  </mc:Choice>
                  <mc:Fallback>
                    <p:oleObj name="Equation" r:id="rId11" imgW="317160" imgH="177480" progId="Equation.DSMT4">
                      <p:embed/>
                      <p:pic>
                        <p:nvPicPr>
                          <p:cNvPr id="30" name="对象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976" y="3126"/>
                            <a:ext cx="413" cy="221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8" name="对象 77">
                <a:extLst>
                  <a:ext uri="{FF2B5EF4-FFF2-40B4-BE49-F238E27FC236}">
                    <a16:creationId xmlns:a16="http://schemas.microsoft.com/office/drawing/2014/main" id="{27E675D4-568E-4C89-9D45-17A25ECBE42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74814535"/>
                  </p:ext>
                </p:extLst>
              </p:nvPr>
            </p:nvGraphicFramePr>
            <p:xfrm>
              <a:off x="8959" y="1432"/>
              <a:ext cx="467" cy="22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300" name="Equation" r:id="rId13" imgW="317160" imgH="177480" progId="Equation.DSMT4">
                      <p:embed/>
                    </p:oleObj>
                  </mc:Choice>
                  <mc:Fallback>
                    <p:oleObj name="Equation" r:id="rId13" imgW="317160" imgH="177480" progId="Equation.DSMT4">
                      <p:embed/>
                      <p:pic>
                        <p:nvPicPr>
                          <p:cNvPr id="31" name="对象 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959" y="1432"/>
                            <a:ext cx="467" cy="221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ED023EE7-3A11-413D-B75A-F3814B108743}"/>
              </a:ext>
            </a:extLst>
          </p:cNvPr>
          <p:cNvCxnSpPr/>
          <p:nvPr/>
        </p:nvCxnSpPr>
        <p:spPr>
          <a:xfrm>
            <a:off x="3865662" y="1793019"/>
            <a:ext cx="2822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8ECEE2F9-EEEE-47F0-8D0A-C62D145EA31B}"/>
              </a:ext>
            </a:extLst>
          </p:cNvPr>
          <p:cNvCxnSpPr/>
          <p:nvPr/>
        </p:nvCxnSpPr>
        <p:spPr>
          <a:xfrm>
            <a:off x="4147863" y="1793019"/>
            <a:ext cx="0" cy="189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9D517CCD-1031-490A-B47E-D0632ECB49F7}"/>
              </a:ext>
            </a:extLst>
          </p:cNvPr>
          <p:cNvCxnSpPr/>
          <p:nvPr/>
        </p:nvCxnSpPr>
        <p:spPr>
          <a:xfrm flipV="1">
            <a:off x="3865662" y="1460384"/>
            <a:ext cx="282201" cy="332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A31351C1-14B1-495A-B862-9F84587E77E8}"/>
              </a:ext>
            </a:extLst>
          </p:cNvPr>
          <p:cNvCxnSpPr/>
          <p:nvPr/>
        </p:nvCxnSpPr>
        <p:spPr>
          <a:xfrm>
            <a:off x="4147863" y="1460384"/>
            <a:ext cx="0" cy="166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40">
            <a:extLst>
              <a:ext uri="{FF2B5EF4-FFF2-40B4-BE49-F238E27FC236}">
                <a16:creationId xmlns:a16="http://schemas.microsoft.com/office/drawing/2014/main" id="{B5687E35-C962-4E00-AB6A-EBF3F725BEBE}"/>
              </a:ext>
            </a:extLst>
          </p:cNvPr>
          <p:cNvSpPr txBox="1"/>
          <p:nvPr/>
        </p:nvSpPr>
        <p:spPr bwMode="auto">
          <a:xfrm>
            <a:off x="971600" y="332656"/>
            <a:ext cx="1988045" cy="523220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几何意义：</a:t>
            </a:r>
          </a:p>
        </p:txBody>
      </p:sp>
      <p:graphicFrame>
        <p:nvGraphicFramePr>
          <p:cNvPr id="84" name="对象 83">
            <a:extLst>
              <a:ext uri="{FF2B5EF4-FFF2-40B4-BE49-F238E27FC236}">
                <a16:creationId xmlns:a16="http://schemas.microsoft.com/office/drawing/2014/main" id="{6959C587-32EB-4C78-93A5-56D487D5EC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0337748"/>
              </p:ext>
            </p:extLst>
          </p:nvPr>
        </p:nvGraphicFramePr>
        <p:xfrm>
          <a:off x="1198836" y="4080806"/>
          <a:ext cx="800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01" name="Equation" r:id="rId15" imgW="799920" imgH="482400" progId="Equation.DSMT4">
                  <p:embed/>
                </p:oleObj>
              </mc:Choice>
              <mc:Fallback>
                <p:oleObj name="Equation" r:id="rId15" imgW="799920" imgH="482400" progId="Equation.DSMT4">
                  <p:embed/>
                  <p:pic>
                    <p:nvPicPr>
                      <p:cNvPr id="45" name="对象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8836" y="4080806"/>
                        <a:ext cx="8001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" name="TextBox 45">
            <a:extLst>
              <a:ext uri="{FF2B5EF4-FFF2-40B4-BE49-F238E27FC236}">
                <a16:creationId xmlns:a16="http://schemas.microsoft.com/office/drawing/2014/main" id="{4B1AFF88-5963-4EEF-B503-3982E10E0996}"/>
              </a:ext>
            </a:extLst>
          </p:cNvPr>
          <p:cNvSpPr txBox="1"/>
          <p:nvPr/>
        </p:nvSpPr>
        <p:spPr bwMode="auto">
          <a:xfrm>
            <a:off x="2000325" y="4060496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是以</a:t>
            </a:r>
          </a:p>
        </p:txBody>
      </p:sp>
      <p:sp>
        <p:nvSpPr>
          <p:cNvPr id="86" name="TextBox 46">
            <a:extLst>
              <a:ext uri="{FF2B5EF4-FFF2-40B4-BE49-F238E27FC236}">
                <a16:creationId xmlns:a16="http://schemas.microsoft.com/office/drawing/2014/main" id="{2F3E8217-E5E9-4BF9-B6CB-5F0F1B104E97}"/>
              </a:ext>
            </a:extLst>
          </p:cNvPr>
          <p:cNvSpPr txBox="1"/>
          <p:nvPr/>
        </p:nvSpPr>
        <p:spPr bwMode="auto">
          <a:xfrm>
            <a:off x="3348271" y="4024155"/>
            <a:ext cx="1266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为邻边</a:t>
            </a:r>
          </a:p>
        </p:txBody>
      </p:sp>
      <p:sp>
        <p:nvSpPr>
          <p:cNvPr id="87" name="TextBox 47">
            <a:extLst>
              <a:ext uri="{FF2B5EF4-FFF2-40B4-BE49-F238E27FC236}">
                <a16:creationId xmlns:a16="http://schemas.microsoft.com/office/drawing/2014/main" id="{0F92FA3E-A449-45C3-B66C-D0166B2CA701}"/>
              </a:ext>
            </a:extLst>
          </p:cNvPr>
          <p:cNvSpPr txBox="1"/>
          <p:nvPr/>
        </p:nvSpPr>
        <p:spPr bwMode="auto">
          <a:xfrm>
            <a:off x="4436669" y="4017634"/>
            <a:ext cx="35205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的平行四边形的面积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TextBox 48">
            <a:extLst>
              <a:ext uri="{FF2B5EF4-FFF2-40B4-BE49-F238E27FC236}">
                <a16:creationId xmlns:a16="http://schemas.microsoft.com/office/drawing/2014/main" id="{9033C476-36D4-4FBE-91B3-9C9256BB92C3}"/>
              </a:ext>
            </a:extLst>
          </p:cNvPr>
          <p:cNvSpPr txBox="1"/>
          <p:nvPr/>
        </p:nvSpPr>
        <p:spPr bwMode="auto">
          <a:xfrm>
            <a:off x="191829" y="4060496"/>
            <a:ext cx="100700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marL="457200" indent="-457200">
              <a:spcBef>
                <a:spcPct val="50000"/>
              </a:spcBef>
              <a:buFont typeface="Wingdings" pitchFamily="2" charset="2"/>
              <a:buChar char="u"/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模</a:t>
            </a:r>
          </a:p>
        </p:txBody>
      </p:sp>
      <p:graphicFrame>
        <p:nvGraphicFramePr>
          <p:cNvPr id="89" name="对象 88">
            <a:extLst>
              <a:ext uri="{FF2B5EF4-FFF2-40B4-BE49-F238E27FC236}">
                <a16:creationId xmlns:a16="http://schemas.microsoft.com/office/drawing/2014/main" id="{D279E1ED-342C-4D5A-94C4-22481D1C63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6718513"/>
              </p:ext>
            </p:extLst>
          </p:nvPr>
        </p:nvGraphicFramePr>
        <p:xfrm>
          <a:off x="2906342" y="4137956"/>
          <a:ext cx="495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02" name="Equation" r:id="rId17" imgW="495000" imgH="368280" progId="Equation.DSMT4">
                  <p:embed/>
                </p:oleObj>
              </mc:Choice>
              <mc:Fallback>
                <p:oleObj name="Equation" r:id="rId17" imgW="495000" imgH="368280" progId="Equation.DSMT4">
                  <p:embed/>
                  <p:pic>
                    <p:nvPicPr>
                      <p:cNvPr id="50" name="对象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6342" y="4137956"/>
                        <a:ext cx="495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" name="TextBox 50">
            <a:extLst>
              <a:ext uri="{FF2B5EF4-FFF2-40B4-BE49-F238E27FC236}">
                <a16:creationId xmlns:a16="http://schemas.microsoft.com/office/drawing/2014/main" id="{155761E2-88D9-4595-9908-BA9CB725957F}"/>
              </a:ext>
            </a:extLst>
          </p:cNvPr>
          <p:cNvSpPr txBox="1"/>
          <p:nvPr/>
        </p:nvSpPr>
        <p:spPr bwMode="auto">
          <a:xfrm>
            <a:off x="191829" y="4645790"/>
            <a:ext cx="51507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marL="457200" indent="-457200">
              <a:spcBef>
                <a:spcPct val="50000"/>
              </a:spcBef>
              <a:buFont typeface="Wingdings" pitchFamily="2" charset="2"/>
              <a:buChar char="u"/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         的方向由右手定则确定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1" name="对象 90">
            <a:extLst>
              <a:ext uri="{FF2B5EF4-FFF2-40B4-BE49-F238E27FC236}">
                <a16:creationId xmlns:a16="http://schemas.microsoft.com/office/drawing/2014/main" id="{35D7818D-C820-477D-8E17-015ABB057A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9399045"/>
              </p:ext>
            </p:extLst>
          </p:nvPr>
        </p:nvGraphicFramePr>
        <p:xfrm>
          <a:off x="855936" y="4758297"/>
          <a:ext cx="685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03" name="Equation" r:id="rId19" imgW="685800" imgH="317160" progId="Equation.DSMT4">
                  <p:embed/>
                </p:oleObj>
              </mc:Choice>
              <mc:Fallback>
                <p:oleObj name="Equation" r:id="rId19" imgW="685800" imgH="317160" progId="Equation.DSMT4">
                  <p:embed/>
                  <p:pic>
                    <p:nvPicPr>
                      <p:cNvPr id="52" name="对象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936" y="4758297"/>
                        <a:ext cx="6858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" name="对象 91">
            <a:extLst>
              <a:ext uri="{FF2B5EF4-FFF2-40B4-BE49-F238E27FC236}">
                <a16:creationId xmlns:a16="http://schemas.microsoft.com/office/drawing/2014/main" id="{9FDEA21E-F230-4C68-9D33-6AEB32ECDD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2113942"/>
              </p:ext>
            </p:extLst>
          </p:nvPr>
        </p:nvGraphicFramePr>
        <p:xfrm>
          <a:off x="4658629" y="3008726"/>
          <a:ext cx="1168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04" name="Equation" r:id="rId21" imgW="1168200" imgH="317160" progId="Equation.DSMT4">
                  <p:embed/>
                </p:oleObj>
              </mc:Choice>
              <mc:Fallback>
                <p:oleObj name="Equation" r:id="rId21" imgW="1168200" imgH="31716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702088BB-CC7C-412A-8982-FC7AF4CDFAA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658629" y="3008726"/>
                        <a:ext cx="11684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5475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86" grpId="0"/>
      <p:bldP spid="87" grpId="0"/>
      <p:bldP spid="88" grpId="0"/>
      <p:bldP spid="9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">
            <a:extLst>
              <a:ext uri="{FF2B5EF4-FFF2-40B4-BE49-F238E27FC236}">
                <a16:creationId xmlns:a16="http://schemas.microsoft.com/office/drawing/2014/main" id="{7A192CD0-0F14-42EB-B3AC-0F76CBA92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313" y="1726853"/>
            <a:ext cx="3300412" cy="2741613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5" name="Object 3">
            <a:extLst>
              <a:ext uri="{FF2B5EF4-FFF2-40B4-BE49-F238E27FC236}">
                <a16:creationId xmlns:a16="http://schemas.microsoft.com/office/drawing/2014/main" id="{1F446666-9190-4D1C-BF09-0134A6C397B2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802156" y="2703166"/>
          <a:ext cx="695325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29" name="Equation" r:id="rId3" imgW="253800" imgH="253800" progId="Equation.3">
                  <p:embed/>
                </p:oleObj>
              </mc:Choice>
              <mc:Fallback>
                <p:oleObj name="Equation" r:id="rId3" imgW="253800" imgH="253800" progId="Equation.3">
                  <p:embed/>
                  <p:pic>
                    <p:nvPicPr>
                      <p:cNvPr id="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156" y="2703166"/>
                        <a:ext cx="695325" cy="693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 Box 5">
            <a:extLst>
              <a:ext uri="{FF2B5EF4-FFF2-40B4-BE49-F238E27FC236}">
                <a16:creationId xmlns:a16="http://schemas.microsoft.com/office/drawing/2014/main" id="{40FA27E3-72E9-42EE-8D07-CA8BC2BE3C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13" y="614016"/>
            <a:ext cx="4648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kumimoji="1"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kumimoji="1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为杠杆</a:t>
            </a:r>
            <a:r>
              <a:rPr kumimoji="1"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的支点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</p:txBody>
      </p:sp>
      <p:sp>
        <p:nvSpPr>
          <p:cNvPr id="39" name="Text Box 6">
            <a:extLst>
              <a:ext uri="{FF2B5EF4-FFF2-40B4-BE49-F238E27FC236}">
                <a16:creationId xmlns:a16="http://schemas.microsoft.com/office/drawing/2014/main" id="{F4DEDF80-1152-40D5-8169-FA3439584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5838" y="601316"/>
            <a:ext cx="3429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有一个与杠杆夹角为</a:t>
            </a:r>
          </a:p>
        </p:txBody>
      </p:sp>
      <p:graphicFrame>
        <p:nvGraphicFramePr>
          <p:cNvPr id="42" name="Object 7">
            <a:extLst>
              <a:ext uri="{FF2B5EF4-FFF2-40B4-BE49-F238E27FC236}">
                <a16:creationId xmlns:a16="http://schemas.microsoft.com/office/drawing/2014/main" id="{FE0D5616-D2DF-4CED-AA61-20216C422B0A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8159716" y="676832"/>
          <a:ext cx="241200" cy="39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30" name="Equation" r:id="rId5" imgW="241200" imgH="393480" progId="Equation.DSMT4">
                  <p:embed/>
                </p:oleObj>
              </mc:Choice>
              <mc:Fallback>
                <p:oleObj name="Equation" r:id="rId5" imgW="241200" imgH="393480" progId="Equation.DSMT4">
                  <p:embed/>
                  <p:pic>
                    <p:nvPicPr>
                      <p:cNvPr id="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9716" y="676832"/>
                        <a:ext cx="241200" cy="3934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8">
            <a:extLst>
              <a:ext uri="{FF2B5EF4-FFF2-40B4-BE49-F238E27FC236}">
                <a16:creationId xmlns:a16="http://schemas.microsoft.com/office/drawing/2014/main" id="{A6B927F9-5AE2-47CD-A80A-C825528B1CB0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054602" y="1988791"/>
          <a:ext cx="939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31" name="Equation" r:id="rId7" imgW="939600" imgH="482400" progId="Equation.DSMT4">
                  <p:embed/>
                </p:oleObj>
              </mc:Choice>
              <mc:Fallback>
                <p:oleObj name="Equation" r:id="rId7" imgW="939600" imgH="482400" progId="Equation.DSMT4">
                  <p:embed/>
                  <p:pic>
                    <p:nvPicPr>
                      <p:cNvPr id="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4602" y="1988791"/>
                        <a:ext cx="9398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Line 9">
            <a:extLst>
              <a:ext uri="{FF2B5EF4-FFF2-40B4-BE49-F238E27FC236}">
                <a16:creationId xmlns:a16="http://schemas.microsoft.com/office/drawing/2014/main" id="{FE0BF252-A665-4002-AED1-EF49C9A277D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38738" y="3257203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3" name="Group 10">
            <a:extLst>
              <a:ext uri="{FF2B5EF4-FFF2-40B4-BE49-F238E27FC236}">
                <a16:creationId xmlns:a16="http://schemas.microsoft.com/office/drawing/2014/main" id="{6DC3F15D-E8B4-4841-80FE-C6D67EAFC449}"/>
              </a:ext>
            </a:extLst>
          </p:cNvPr>
          <p:cNvGrpSpPr>
            <a:grpSpLocks/>
          </p:cNvGrpSpPr>
          <p:nvPr/>
        </p:nvGrpSpPr>
        <p:grpSpPr bwMode="auto">
          <a:xfrm>
            <a:off x="5108576" y="2846041"/>
            <a:ext cx="373062" cy="657225"/>
            <a:chOff x="3291" y="1776"/>
            <a:chExt cx="261" cy="460"/>
          </a:xfrm>
        </p:grpSpPr>
        <p:graphicFrame>
          <p:nvGraphicFramePr>
            <p:cNvPr id="54" name="Object 11">
              <a:extLst>
                <a:ext uri="{FF2B5EF4-FFF2-40B4-BE49-F238E27FC236}">
                  <a16:creationId xmlns:a16="http://schemas.microsoft.com/office/drawing/2014/main" id="{B6019C14-1A2E-4709-A82A-5137447FBF0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91" y="1776"/>
            <a:ext cx="261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32" name="Equation" r:id="rId9" imgW="152280" imgH="177480" progId="Equation.3">
                    <p:embed/>
                  </p:oleObj>
                </mc:Choice>
                <mc:Fallback>
                  <p:oleObj name="Equation" r:id="rId9" imgW="152280" imgH="177480" progId="Equation.3">
                    <p:embed/>
                    <p:pic>
                      <p:nvPicPr>
                        <p:cNvPr id="1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1" y="1776"/>
                          <a:ext cx="261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" name="AutoShape 12">
              <a:extLst>
                <a:ext uri="{FF2B5EF4-FFF2-40B4-BE49-F238E27FC236}">
                  <a16:creationId xmlns:a16="http://schemas.microsoft.com/office/drawing/2014/main" id="{EB08CC33-F468-45C6-8509-987C5E42A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2064"/>
              <a:ext cx="199" cy="172"/>
            </a:xfrm>
            <a:prstGeom prst="triangle">
              <a:avLst>
                <a:gd name="adj" fmla="val 50000"/>
              </a:avLst>
            </a:prstGeom>
            <a:solidFill>
              <a:srgbClr val="00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56" name="Object 13">
            <a:extLst>
              <a:ext uri="{FF2B5EF4-FFF2-40B4-BE49-F238E27FC236}">
                <a16:creationId xmlns:a16="http://schemas.microsoft.com/office/drawing/2014/main" id="{51CAB29D-6B97-4D42-B2B2-CBBFE8615DCD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742238" y="3263553"/>
          <a:ext cx="346075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33" name="Equation" r:id="rId11" imgW="139680" imgH="164880" progId="Equation.3">
                  <p:embed/>
                </p:oleObj>
              </mc:Choice>
              <mc:Fallback>
                <p:oleObj name="Equation" r:id="rId11" imgW="139680" imgH="164880" progId="Equation.3">
                  <p:embed/>
                  <p:pic>
                    <p:nvPicPr>
                      <p:cNvPr id="12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2238" y="3263553"/>
                        <a:ext cx="346075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Line 14">
            <a:extLst>
              <a:ext uri="{FF2B5EF4-FFF2-40B4-BE49-F238E27FC236}">
                <a16:creationId xmlns:a16="http://schemas.microsoft.com/office/drawing/2014/main" id="{F2688690-346E-430F-ACCD-4ABA55EA2E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16713" y="2365028"/>
            <a:ext cx="892175" cy="89217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8" name="Object 15">
            <a:extLst>
              <a:ext uri="{FF2B5EF4-FFF2-40B4-BE49-F238E27FC236}">
                <a16:creationId xmlns:a16="http://schemas.microsoft.com/office/drawing/2014/main" id="{C470CE11-5466-4517-8391-4E4A725CA063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634163" y="3257203"/>
          <a:ext cx="373063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34" name="Equation" r:id="rId13" imgW="152280" imgH="164880" progId="Equation.3">
                  <p:embed/>
                </p:oleObj>
              </mc:Choice>
              <mc:Fallback>
                <p:oleObj name="Equation" r:id="rId13" imgW="152280" imgH="164880" progId="Equation.3">
                  <p:embed/>
                  <p:pic>
                    <p:nvPicPr>
                      <p:cNvPr id="14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4163" y="3257203"/>
                        <a:ext cx="373063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Arc 16">
            <a:extLst>
              <a:ext uri="{FF2B5EF4-FFF2-40B4-BE49-F238E27FC236}">
                <a16:creationId xmlns:a16="http://schemas.microsoft.com/office/drawing/2014/main" id="{376BE33C-60E5-4E6B-A379-F30D5BAC6644}"/>
              </a:ext>
            </a:extLst>
          </p:cNvPr>
          <p:cNvSpPr>
            <a:spLocks/>
          </p:cNvSpPr>
          <p:nvPr/>
        </p:nvSpPr>
        <p:spPr bwMode="auto">
          <a:xfrm>
            <a:off x="6754813" y="3011141"/>
            <a:ext cx="330200" cy="246062"/>
          </a:xfrm>
          <a:custGeom>
            <a:avLst/>
            <a:gdLst>
              <a:gd name="G0" fmla="+- 0 0 0"/>
              <a:gd name="G1" fmla="+- 16116 0 0"/>
              <a:gd name="G2" fmla="+- 21600 0 0"/>
              <a:gd name="T0" fmla="*/ 14382 w 21600"/>
              <a:gd name="T1" fmla="*/ 0 h 16116"/>
              <a:gd name="T2" fmla="*/ 21600 w 21600"/>
              <a:gd name="T3" fmla="*/ 16116 h 16116"/>
              <a:gd name="T4" fmla="*/ 0 w 21600"/>
              <a:gd name="T5" fmla="*/ 16116 h 16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6116" fill="none" extrusionOk="0">
                <a:moveTo>
                  <a:pt x="14381" y="0"/>
                </a:moveTo>
                <a:cubicBezTo>
                  <a:pt x="18974" y="4098"/>
                  <a:pt x="21600" y="9960"/>
                  <a:pt x="21600" y="16116"/>
                </a:cubicBezTo>
              </a:path>
              <a:path w="21600" h="16116" stroke="0" extrusionOk="0">
                <a:moveTo>
                  <a:pt x="14381" y="0"/>
                </a:moveTo>
                <a:cubicBezTo>
                  <a:pt x="18974" y="4098"/>
                  <a:pt x="21600" y="9960"/>
                  <a:pt x="21600" y="16116"/>
                </a:cubicBezTo>
                <a:lnTo>
                  <a:pt x="0" y="16116"/>
                </a:lnTo>
                <a:close/>
              </a:path>
            </a:pathLst>
          </a:cu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0" name="Object 17">
            <a:extLst>
              <a:ext uri="{FF2B5EF4-FFF2-40B4-BE49-F238E27FC236}">
                <a16:creationId xmlns:a16="http://schemas.microsoft.com/office/drawing/2014/main" id="{7A68645A-2336-4663-B787-F695AE68F28D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097713" y="2830166"/>
          <a:ext cx="31115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35" name="Equation" r:id="rId15" imgW="126720" imgH="177480" progId="Equation.3">
                  <p:embed/>
                </p:oleObj>
              </mc:Choice>
              <mc:Fallback>
                <p:oleObj name="Equation" r:id="rId15" imgW="126720" imgH="177480" progId="Equation.3">
                  <p:embed/>
                  <p:pic>
                    <p:nvPicPr>
                      <p:cNvPr id="16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7713" y="2830166"/>
                        <a:ext cx="31115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Line 18">
            <a:extLst>
              <a:ext uri="{FF2B5EF4-FFF2-40B4-BE49-F238E27FC236}">
                <a16:creationId xmlns:a16="http://schemas.microsoft.com/office/drawing/2014/main" id="{27517BD8-5881-4955-B87E-A8185E1350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62638" y="3257203"/>
            <a:ext cx="892175" cy="890588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Line 19">
            <a:extLst>
              <a:ext uri="{FF2B5EF4-FFF2-40B4-BE49-F238E27FC236}">
                <a16:creationId xmlns:a16="http://schemas.microsoft.com/office/drawing/2014/main" id="{D90221A2-111F-47C4-9546-352DB3D79206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5284788" y="3225453"/>
            <a:ext cx="741363" cy="741363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3" name="Group 20">
            <a:extLst>
              <a:ext uri="{FF2B5EF4-FFF2-40B4-BE49-F238E27FC236}">
                <a16:creationId xmlns:a16="http://schemas.microsoft.com/office/drawing/2014/main" id="{915C6866-42D1-47AF-9584-065A774AD38B}"/>
              </a:ext>
            </a:extLst>
          </p:cNvPr>
          <p:cNvGrpSpPr>
            <a:grpSpLocks/>
          </p:cNvGrpSpPr>
          <p:nvPr/>
        </p:nvGrpSpPr>
        <p:grpSpPr bwMode="auto">
          <a:xfrm>
            <a:off x="5892801" y="3744566"/>
            <a:ext cx="236537" cy="130175"/>
            <a:chOff x="1310" y="2928"/>
            <a:chExt cx="1033" cy="562"/>
          </a:xfrm>
        </p:grpSpPr>
        <p:sp>
          <p:nvSpPr>
            <p:cNvPr id="64" name="Line 21">
              <a:extLst>
                <a:ext uri="{FF2B5EF4-FFF2-40B4-BE49-F238E27FC236}">
                  <a16:creationId xmlns:a16="http://schemas.microsoft.com/office/drawing/2014/main" id="{F2C85FF5-84C2-4EDB-9BCE-723785F6B1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10" y="2928"/>
              <a:ext cx="562" cy="5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" name="Line 22">
              <a:extLst>
                <a:ext uri="{FF2B5EF4-FFF2-40B4-BE49-F238E27FC236}">
                  <a16:creationId xmlns:a16="http://schemas.microsoft.com/office/drawing/2014/main" id="{EDB0A58E-E406-44BB-98CE-710042C0DB8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824" y="2954"/>
              <a:ext cx="519" cy="5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66" name="Arc 23">
            <a:extLst>
              <a:ext uri="{FF2B5EF4-FFF2-40B4-BE49-F238E27FC236}">
                <a16:creationId xmlns:a16="http://schemas.microsoft.com/office/drawing/2014/main" id="{3C7C3D00-8596-403B-8743-779A9917119B}"/>
              </a:ext>
            </a:extLst>
          </p:cNvPr>
          <p:cNvSpPr>
            <a:spLocks/>
          </p:cNvSpPr>
          <p:nvPr/>
        </p:nvSpPr>
        <p:spPr bwMode="auto">
          <a:xfrm rot="10800000">
            <a:off x="6424613" y="3233391"/>
            <a:ext cx="330200" cy="244475"/>
          </a:xfrm>
          <a:custGeom>
            <a:avLst/>
            <a:gdLst>
              <a:gd name="G0" fmla="+- 0 0 0"/>
              <a:gd name="G1" fmla="+- 16116 0 0"/>
              <a:gd name="G2" fmla="+- 21600 0 0"/>
              <a:gd name="T0" fmla="*/ 14382 w 21600"/>
              <a:gd name="T1" fmla="*/ 0 h 16116"/>
              <a:gd name="T2" fmla="*/ 21600 w 21600"/>
              <a:gd name="T3" fmla="*/ 16116 h 16116"/>
              <a:gd name="T4" fmla="*/ 0 w 21600"/>
              <a:gd name="T5" fmla="*/ 16116 h 16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6116" fill="none" extrusionOk="0">
                <a:moveTo>
                  <a:pt x="14381" y="0"/>
                </a:moveTo>
                <a:cubicBezTo>
                  <a:pt x="18974" y="4098"/>
                  <a:pt x="21600" y="9960"/>
                  <a:pt x="21600" y="16116"/>
                </a:cubicBezTo>
              </a:path>
              <a:path w="21600" h="16116" stroke="0" extrusionOk="0">
                <a:moveTo>
                  <a:pt x="14381" y="0"/>
                </a:moveTo>
                <a:cubicBezTo>
                  <a:pt x="18974" y="4098"/>
                  <a:pt x="21600" y="9960"/>
                  <a:pt x="21600" y="16116"/>
                </a:cubicBezTo>
                <a:lnTo>
                  <a:pt x="0" y="16116"/>
                </a:lnTo>
                <a:close/>
              </a:path>
            </a:pathLst>
          </a:cu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7" name="Object 24">
            <a:extLst>
              <a:ext uri="{FF2B5EF4-FFF2-40B4-BE49-F238E27FC236}">
                <a16:creationId xmlns:a16="http://schemas.microsoft.com/office/drawing/2014/main" id="{6DF591EA-48D8-4767-BDA7-CE4F82779A8E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169026" y="3233391"/>
          <a:ext cx="31115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36" name="Equation" r:id="rId17" imgW="126720" imgH="177480" progId="Equation.3">
                  <p:embed/>
                </p:oleObj>
              </mc:Choice>
              <mc:Fallback>
                <p:oleObj name="Equation" r:id="rId17" imgW="126720" imgH="177480" progId="Equation.3">
                  <p:embed/>
                  <p:pic>
                    <p:nvPicPr>
                      <p:cNvPr id="23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9026" y="3233391"/>
                        <a:ext cx="31115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Line 25">
            <a:extLst>
              <a:ext uri="{FF2B5EF4-FFF2-40B4-BE49-F238E27FC236}">
                <a16:creationId xmlns:a16="http://schemas.microsoft.com/office/drawing/2014/main" id="{D631F875-1D8E-4F00-81D3-407CCCF6835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4951" y="3257203"/>
            <a:ext cx="1371600" cy="0"/>
          </a:xfrm>
          <a:prstGeom prst="line">
            <a:avLst/>
          </a:prstGeom>
          <a:noFill/>
          <a:ln w="28575">
            <a:solidFill>
              <a:srgbClr val="66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9" name="Object 26">
            <a:extLst>
              <a:ext uri="{FF2B5EF4-FFF2-40B4-BE49-F238E27FC236}">
                <a16:creationId xmlns:a16="http://schemas.microsoft.com/office/drawing/2014/main" id="{2C8E2AD2-CC68-4B9F-AFDB-271DA8E00F30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099176" y="3855691"/>
          <a:ext cx="37465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37" name="Equation" r:id="rId19" imgW="152280" imgH="203040" progId="Equation.3">
                  <p:embed/>
                </p:oleObj>
              </mc:Choice>
              <mc:Fallback>
                <p:oleObj name="Equation" r:id="rId19" imgW="152280" imgH="203040" progId="Equation.3">
                  <p:embed/>
                  <p:pic>
                    <p:nvPicPr>
                      <p:cNvPr id="25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9176" y="3855691"/>
                        <a:ext cx="37465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0" name="Group 28">
            <a:extLst>
              <a:ext uri="{FF2B5EF4-FFF2-40B4-BE49-F238E27FC236}">
                <a16:creationId xmlns:a16="http://schemas.microsoft.com/office/drawing/2014/main" id="{A20951A4-EE9A-470C-8F55-AB15A12EA6D7}"/>
              </a:ext>
            </a:extLst>
          </p:cNvPr>
          <p:cNvGrpSpPr>
            <a:grpSpLocks/>
          </p:cNvGrpSpPr>
          <p:nvPr/>
        </p:nvGrpSpPr>
        <p:grpSpPr bwMode="auto">
          <a:xfrm>
            <a:off x="1557806" y="2780953"/>
            <a:ext cx="1587500" cy="482600"/>
            <a:chOff x="908" y="1916"/>
            <a:chExt cx="1000" cy="304"/>
          </a:xfrm>
        </p:grpSpPr>
        <p:graphicFrame>
          <p:nvGraphicFramePr>
            <p:cNvPr id="71" name="Object 29">
              <a:extLst>
                <a:ext uri="{FF2B5EF4-FFF2-40B4-BE49-F238E27FC236}">
                  <a16:creationId xmlns:a16="http://schemas.microsoft.com/office/drawing/2014/main" id="{B5196F87-6617-4E0F-8BB3-F70BA94F9CE8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908" y="1916"/>
            <a:ext cx="1000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38" name="Equation" r:id="rId21" imgW="1587240" imgH="482400" progId="Equation.DSMT4">
                    <p:embed/>
                  </p:oleObj>
                </mc:Choice>
                <mc:Fallback>
                  <p:oleObj name="Equation" r:id="rId21" imgW="1587240" imgH="482400" progId="Equation.DSMT4">
                    <p:embed/>
                    <p:pic>
                      <p:nvPicPr>
                        <p:cNvPr id="27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8" y="1916"/>
                          <a:ext cx="1000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2" name="Group 30">
              <a:extLst>
                <a:ext uri="{FF2B5EF4-FFF2-40B4-BE49-F238E27FC236}">
                  <a16:creationId xmlns:a16="http://schemas.microsoft.com/office/drawing/2014/main" id="{FBF3451C-BB58-4B04-B214-3C6819657C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1949"/>
              <a:ext cx="193" cy="240"/>
              <a:chOff x="1632" y="1968"/>
              <a:chExt cx="193" cy="240"/>
            </a:xfrm>
          </p:grpSpPr>
          <p:graphicFrame>
            <p:nvGraphicFramePr>
              <p:cNvPr id="73" name="Object 31">
                <a:extLst>
                  <a:ext uri="{FF2B5EF4-FFF2-40B4-BE49-F238E27FC236}">
                    <a16:creationId xmlns:a16="http://schemas.microsoft.com/office/drawing/2014/main" id="{561BC81E-7240-4779-9673-DD82D5D2BAD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632" y="2016"/>
              <a:ext cx="192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239" name="Equation" r:id="rId23" imgW="304560" imgH="304560" progId="Equation.DSMT4">
                      <p:embed/>
                    </p:oleObj>
                  </mc:Choice>
                  <mc:Fallback>
                    <p:oleObj name="Equation" r:id="rId23" imgW="304560" imgH="304560" progId="Equation.DSMT4">
                      <p:embed/>
                      <p:pic>
                        <p:nvPicPr>
                          <p:cNvPr id="29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32" y="2016"/>
                            <a:ext cx="192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4" name="Line 32">
                <a:extLst>
                  <a:ext uri="{FF2B5EF4-FFF2-40B4-BE49-F238E27FC236}">
                    <a16:creationId xmlns:a16="http://schemas.microsoft.com/office/drawing/2014/main" id="{6D20D5D0-5950-469A-BCF3-224516D16B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145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75" name="Group 33">
            <a:extLst>
              <a:ext uri="{FF2B5EF4-FFF2-40B4-BE49-F238E27FC236}">
                <a16:creationId xmlns:a16="http://schemas.microsoft.com/office/drawing/2014/main" id="{BE1A7B0B-2B75-494E-8322-43D27458713B}"/>
              </a:ext>
            </a:extLst>
          </p:cNvPr>
          <p:cNvGrpSpPr>
            <a:grpSpLocks/>
          </p:cNvGrpSpPr>
          <p:nvPr/>
        </p:nvGrpSpPr>
        <p:grpSpPr bwMode="auto">
          <a:xfrm>
            <a:off x="1568452" y="3671204"/>
            <a:ext cx="2319337" cy="482600"/>
            <a:chOff x="1952" y="1932"/>
            <a:chExt cx="1461" cy="304"/>
          </a:xfrm>
        </p:grpSpPr>
        <p:graphicFrame>
          <p:nvGraphicFramePr>
            <p:cNvPr id="76" name="Object 34">
              <a:extLst>
                <a:ext uri="{FF2B5EF4-FFF2-40B4-BE49-F238E27FC236}">
                  <a16:creationId xmlns:a16="http://schemas.microsoft.com/office/drawing/2014/main" id="{CEC8B403-840C-4222-9B27-34FCB343772B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1952" y="1932"/>
            <a:ext cx="976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40" name="Equation" r:id="rId25" imgW="1549080" imgH="482400" progId="Equation.DSMT4">
                    <p:embed/>
                  </p:oleObj>
                </mc:Choice>
                <mc:Fallback>
                  <p:oleObj name="Equation" r:id="rId25" imgW="1549080" imgH="482400" progId="Equation.DSMT4">
                    <p:embed/>
                    <p:pic>
                      <p:nvPicPr>
                        <p:cNvPr id="32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2" y="1932"/>
                          <a:ext cx="976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" name="Object 35">
              <a:extLst>
                <a:ext uri="{FF2B5EF4-FFF2-40B4-BE49-F238E27FC236}">
                  <a16:creationId xmlns:a16="http://schemas.microsoft.com/office/drawing/2014/main" id="{C513CE3F-A9E0-4ECF-9806-62D1F7E30B9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40" y="2016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41" name="Equation" r:id="rId27" imgW="304560" imgH="304560" progId="Equation.3">
                    <p:embed/>
                  </p:oleObj>
                </mc:Choice>
                <mc:Fallback>
                  <p:oleObj name="Equation" r:id="rId27" imgW="304560" imgH="304560" progId="Equation.3">
                    <p:embed/>
                    <p:pic>
                      <p:nvPicPr>
                        <p:cNvPr id="33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2016"/>
                          <a:ext cx="19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" name="Object 36">
              <a:extLst>
                <a:ext uri="{FF2B5EF4-FFF2-40B4-BE49-F238E27FC236}">
                  <a16:creationId xmlns:a16="http://schemas.microsoft.com/office/drawing/2014/main" id="{25B6539B-B440-4C15-BB54-5B739A38E0FD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2949" y="1959"/>
            <a:ext cx="46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42" name="Equation" r:id="rId29" imgW="736560" imgH="393480" progId="Equation.DSMT4">
                    <p:embed/>
                  </p:oleObj>
                </mc:Choice>
                <mc:Fallback>
                  <p:oleObj name="Equation" r:id="rId29" imgW="736560" imgH="393480" progId="Equation.DSMT4">
                    <p:embed/>
                    <p:pic>
                      <p:nvPicPr>
                        <p:cNvPr id="34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9" y="1959"/>
                          <a:ext cx="464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9" name="Group 37">
              <a:extLst>
                <a:ext uri="{FF2B5EF4-FFF2-40B4-BE49-F238E27FC236}">
                  <a16:creationId xmlns:a16="http://schemas.microsoft.com/office/drawing/2014/main" id="{27CB6920-4879-4619-A551-D24BD0380F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7" y="1968"/>
              <a:ext cx="328" cy="264"/>
              <a:chOff x="2207" y="1968"/>
              <a:chExt cx="328" cy="264"/>
            </a:xfrm>
          </p:grpSpPr>
          <p:graphicFrame>
            <p:nvGraphicFramePr>
              <p:cNvPr id="81" name="Object 38">
                <a:extLst>
                  <a:ext uri="{FF2B5EF4-FFF2-40B4-BE49-F238E27FC236}">
                    <a16:creationId xmlns:a16="http://schemas.microsoft.com/office/drawing/2014/main" id="{C1ADD4EE-B817-4F15-8F8F-2E2AFFBDA741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2207" y="1984"/>
              <a:ext cx="328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243" name="Equation" r:id="rId31" imgW="520560" imgH="393480" progId="Equation.DSMT4">
                      <p:embed/>
                    </p:oleObj>
                  </mc:Choice>
                  <mc:Fallback>
                    <p:oleObj name="Equation" r:id="rId31" imgW="520560" imgH="393480" progId="Equation.DSMT4">
                      <p:embed/>
                      <p:pic>
                        <p:nvPicPr>
                          <p:cNvPr id="37" name="Object 3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07" y="1984"/>
                            <a:ext cx="328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" name="Line 39">
                <a:extLst>
                  <a:ext uri="{FF2B5EF4-FFF2-40B4-BE49-F238E27FC236}">
                    <a16:creationId xmlns:a16="http://schemas.microsoft.com/office/drawing/2014/main" id="{56801250-2628-47DE-98FA-5EA782C024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1968"/>
                <a:ext cx="31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80" name="Line 40">
              <a:extLst>
                <a:ext uri="{FF2B5EF4-FFF2-40B4-BE49-F238E27FC236}">
                  <a16:creationId xmlns:a16="http://schemas.microsoft.com/office/drawing/2014/main" id="{C7DE7306-8117-4DC3-AE68-6B006471B8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968"/>
              <a:ext cx="14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83" name="Group 41">
            <a:extLst>
              <a:ext uri="{FF2B5EF4-FFF2-40B4-BE49-F238E27FC236}">
                <a16:creationId xmlns:a16="http://schemas.microsoft.com/office/drawing/2014/main" id="{EC1CD88B-EF2A-4090-9016-DDA85EA882B2}"/>
              </a:ext>
            </a:extLst>
          </p:cNvPr>
          <p:cNvGrpSpPr>
            <a:grpSpLocks/>
          </p:cNvGrpSpPr>
          <p:nvPr/>
        </p:nvGrpSpPr>
        <p:grpSpPr bwMode="auto">
          <a:xfrm>
            <a:off x="5930902" y="1894791"/>
            <a:ext cx="1641475" cy="647701"/>
            <a:chOff x="3950" y="3352"/>
            <a:chExt cx="1034" cy="408"/>
          </a:xfrm>
        </p:grpSpPr>
        <p:graphicFrame>
          <p:nvGraphicFramePr>
            <p:cNvPr id="84" name="Object 42">
              <a:extLst>
                <a:ext uri="{FF2B5EF4-FFF2-40B4-BE49-F238E27FC236}">
                  <a16:creationId xmlns:a16="http://schemas.microsoft.com/office/drawing/2014/main" id="{6BC59D77-B2AD-4EEB-B464-6652C91C6D98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3950" y="3352"/>
            <a:ext cx="624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44" name="Equation" r:id="rId33" imgW="990360" imgH="647640" progId="Equation.DSMT4">
                    <p:embed/>
                  </p:oleObj>
                </mc:Choice>
                <mc:Fallback>
                  <p:oleObj name="Equation" r:id="rId33" imgW="990360" imgH="647640" progId="Equation.DSMT4">
                    <p:embed/>
                    <p:pic>
                      <p:nvPicPr>
                        <p:cNvPr id="4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0" y="3352"/>
                          <a:ext cx="624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" name="Object 43">
              <a:extLst>
                <a:ext uri="{FF2B5EF4-FFF2-40B4-BE49-F238E27FC236}">
                  <a16:creationId xmlns:a16="http://schemas.microsoft.com/office/drawing/2014/main" id="{3FA678C0-3325-4F28-BFBB-BC58AC31D702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4544" y="3423"/>
            <a:ext cx="44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45" name="Equation" r:id="rId35" imgW="698400" imgH="393480" progId="Equation.DSMT4">
                    <p:embed/>
                  </p:oleObj>
                </mc:Choice>
                <mc:Fallback>
                  <p:oleObj name="Equation" r:id="rId35" imgW="698400" imgH="393480" progId="Equation.DSMT4">
                    <p:embed/>
                    <p:pic>
                      <p:nvPicPr>
                        <p:cNvPr id="41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44" y="3423"/>
                          <a:ext cx="440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6" name="Group 44">
              <a:extLst>
                <a:ext uri="{FF2B5EF4-FFF2-40B4-BE49-F238E27FC236}">
                  <a16:creationId xmlns:a16="http://schemas.microsoft.com/office/drawing/2014/main" id="{4C67776D-20D6-47A7-85CC-D0D2EF9532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00" y="3445"/>
              <a:ext cx="328" cy="264"/>
              <a:chOff x="2207" y="1968"/>
              <a:chExt cx="328" cy="264"/>
            </a:xfrm>
          </p:grpSpPr>
          <p:graphicFrame>
            <p:nvGraphicFramePr>
              <p:cNvPr id="87" name="Object 45">
                <a:extLst>
                  <a:ext uri="{FF2B5EF4-FFF2-40B4-BE49-F238E27FC236}">
                    <a16:creationId xmlns:a16="http://schemas.microsoft.com/office/drawing/2014/main" id="{F5CD273A-1BBE-4C38-990B-D8719C1E90FA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2207" y="1984"/>
              <a:ext cx="328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246" name="Equation" r:id="rId37" imgW="520560" imgH="393480" progId="Equation.DSMT4">
                      <p:embed/>
                    </p:oleObj>
                  </mc:Choice>
                  <mc:Fallback>
                    <p:oleObj name="Equation" r:id="rId37" imgW="520560" imgH="393480" progId="Equation.DSMT4">
                      <p:embed/>
                      <p:pic>
                        <p:nvPicPr>
                          <p:cNvPr id="43" name="Object 4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07" y="1984"/>
                            <a:ext cx="328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8" name="Line 46">
                <a:extLst>
                  <a:ext uri="{FF2B5EF4-FFF2-40B4-BE49-F238E27FC236}">
                    <a16:creationId xmlns:a16="http://schemas.microsoft.com/office/drawing/2014/main" id="{0E9E6D91-C66D-4533-A03B-7D6CC056FD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1968"/>
                <a:ext cx="31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89" name="Group 56">
            <a:extLst>
              <a:ext uri="{FF2B5EF4-FFF2-40B4-BE49-F238E27FC236}">
                <a16:creationId xmlns:a16="http://schemas.microsoft.com/office/drawing/2014/main" id="{65898158-CCFA-406B-BA3D-EAD47CE11C19}"/>
              </a:ext>
            </a:extLst>
          </p:cNvPr>
          <p:cNvGrpSpPr>
            <a:grpSpLocks/>
          </p:cNvGrpSpPr>
          <p:nvPr/>
        </p:nvGrpSpPr>
        <p:grpSpPr bwMode="auto">
          <a:xfrm>
            <a:off x="954556" y="2876207"/>
            <a:ext cx="406400" cy="420688"/>
            <a:chOff x="528" y="1920"/>
            <a:chExt cx="256" cy="265"/>
          </a:xfrm>
        </p:grpSpPr>
        <p:graphicFrame>
          <p:nvGraphicFramePr>
            <p:cNvPr id="90" name="Object 57">
              <a:extLst>
                <a:ext uri="{FF2B5EF4-FFF2-40B4-BE49-F238E27FC236}">
                  <a16:creationId xmlns:a16="http://schemas.microsoft.com/office/drawing/2014/main" id="{FB0B601A-6A7E-4C49-BFE6-632D4F66F089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528" y="1945"/>
            <a:ext cx="25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47" name="Equation" r:id="rId39" imgW="406080" imgH="380880" progId="Equation.DSMT4">
                    <p:embed/>
                  </p:oleObj>
                </mc:Choice>
                <mc:Fallback>
                  <p:oleObj name="Equation" r:id="rId39" imgW="406080" imgH="380880" progId="Equation.DSMT4">
                    <p:embed/>
                    <p:pic>
                      <p:nvPicPr>
                        <p:cNvPr id="46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1945"/>
                          <a:ext cx="25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" name="Line 58">
              <a:extLst>
                <a:ext uri="{FF2B5EF4-FFF2-40B4-BE49-F238E27FC236}">
                  <a16:creationId xmlns:a16="http://schemas.microsoft.com/office/drawing/2014/main" id="{6D72B59D-2948-47B9-8FAB-5319EE3234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4" y="1920"/>
              <a:ext cx="20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92" name="Group 59">
            <a:extLst>
              <a:ext uri="{FF2B5EF4-FFF2-40B4-BE49-F238E27FC236}">
                <a16:creationId xmlns:a16="http://schemas.microsoft.com/office/drawing/2014/main" id="{02C0A69F-2026-4B41-9DFE-E0B9857B6B05}"/>
              </a:ext>
            </a:extLst>
          </p:cNvPr>
          <p:cNvGrpSpPr>
            <a:grpSpLocks/>
          </p:cNvGrpSpPr>
          <p:nvPr/>
        </p:nvGrpSpPr>
        <p:grpSpPr bwMode="auto">
          <a:xfrm>
            <a:off x="265113" y="1817341"/>
            <a:ext cx="3048000" cy="519112"/>
            <a:chOff x="96" y="1497"/>
            <a:chExt cx="1920" cy="327"/>
          </a:xfrm>
        </p:grpSpPr>
        <p:sp>
          <p:nvSpPr>
            <p:cNvPr id="93" name="Text Box 60">
              <a:extLst>
                <a:ext uri="{FF2B5EF4-FFF2-40B4-BE49-F238E27FC236}">
                  <a16:creationId xmlns:a16="http://schemas.microsoft.com/office/drawing/2014/main" id="{1D54C4E1-5510-462F-ACBC-0F1D177AA1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1497"/>
              <a:ext cx="19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矩是一个向量</a:t>
              </a:r>
              <a:r>
                <a:rPr kumimoji="1" lang="zh-CN" altLang="en-US" sz="2800" b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kumimoji="1"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:</a:t>
              </a:r>
            </a:p>
          </p:txBody>
        </p:sp>
        <p:sp>
          <p:nvSpPr>
            <p:cNvPr id="94" name="Line 61">
              <a:extLst>
                <a:ext uri="{FF2B5EF4-FFF2-40B4-BE49-F238E27FC236}">
                  <a16:creationId xmlns:a16="http://schemas.microsoft.com/office/drawing/2014/main" id="{91133EB0-7466-436A-B984-CD4D148039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1536"/>
              <a:ext cx="20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5" name="Group 62">
            <a:extLst>
              <a:ext uri="{FF2B5EF4-FFF2-40B4-BE49-F238E27FC236}">
                <a16:creationId xmlns:a16="http://schemas.microsoft.com/office/drawing/2014/main" id="{228855D6-B44D-4E8A-ABEE-7178F220374C}"/>
              </a:ext>
            </a:extLst>
          </p:cNvPr>
          <p:cNvGrpSpPr>
            <a:grpSpLocks/>
          </p:cNvGrpSpPr>
          <p:nvPr/>
        </p:nvGrpSpPr>
        <p:grpSpPr bwMode="auto">
          <a:xfrm>
            <a:off x="265114" y="1207743"/>
            <a:ext cx="4724400" cy="523875"/>
            <a:chOff x="96" y="1113"/>
            <a:chExt cx="2976" cy="330"/>
          </a:xfrm>
        </p:grpSpPr>
        <p:sp>
          <p:nvSpPr>
            <p:cNvPr id="96" name="Text Box 63">
              <a:extLst>
                <a:ext uri="{FF2B5EF4-FFF2-40B4-BE49-F238E27FC236}">
                  <a16:creationId xmlns:a16="http://schemas.microsoft.com/office/drawing/2014/main" id="{D49E167B-F9B4-4350-B1EE-39626CC096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1113"/>
              <a:ext cx="297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的力 </a:t>
              </a:r>
              <a:r>
                <a:rPr kumimoji="1" lang="en-US" altLang="zh-CN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kumimoji="1"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作用在杠杆的 </a:t>
              </a:r>
              <a:r>
                <a:rPr kumimoji="1" lang="en-US" altLang="zh-CN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kumimoji="1"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点上 </a:t>
              </a:r>
              <a:r>
                <a:rPr kumimoji="1"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endParaRPr kumimoji="1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Line 64">
              <a:extLst>
                <a:ext uri="{FF2B5EF4-FFF2-40B4-BE49-F238E27FC236}">
                  <a16:creationId xmlns:a16="http://schemas.microsoft.com/office/drawing/2014/main" id="{429C16C5-1434-48E2-AA72-5D506297B5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15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8" name="Group 65">
            <a:extLst>
              <a:ext uri="{FF2B5EF4-FFF2-40B4-BE49-F238E27FC236}">
                <a16:creationId xmlns:a16="http://schemas.microsoft.com/office/drawing/2014/main" id="{51657FEC-85BA-4BEF-BB39-CCF05FF7B36F}"/>
              </a:ext>
            </a:extLst>
          </p:cNvPr>
          <p:cNvGrpSpPr>
            <a:grpSpLocks/>
          </p:cNvGrpSpPr>
          <p:nvPr/>
        </p:nvGrpSpPr>
        <p:grpSpPr bwMode="auto">
          <a:xfrm>
            <a:off x="4760913" y="1207741"/>
            <a:ext cx="4343400" cy="519112"/>
            <a:chOff x="2928" y="1113"/>
            <a:chExt cx="2736" cy="327"/>
          </a:xfrm>
        </p:grpSpPr>
        <p:sp>
          <p:nvSpPr>
            <p:cNvPr id="99" name="Text Box 66">
              <a:extLst>
                <a:ext uri="{FF2B5EF4-FFF2-40B4-BE49-F238E27FC236}">
                  <a16:creationId xmlns:a16="http://schemas.microsoft.com/office/drawing/2014/main" id="{42DA2632-C972-40C2-A173-E28824E0CD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1113"/>
              <a:ext cx="27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则力 </a:t>
              </a:r>
              <a:r>
                <a:rPr kumimoji="1" lang="en-US" altLang="zh-CN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kumimoji="1"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作用在杠杆上的力</a:t>
              </a:r>
            </a:p>
          </p:txBody>
        </p:sp>
        <p:sp>
          <p:nvSpPr>
            <p:cNvPr id="100" name="Line 67">
              <a:extLst>
                <a:ext uri="{FF2B5EF4-FFF2-40B4-BE49-F238E27FC236}">
                  <a16:creationId xmlns:a16="http://schemas.microsoft.com/office/drawing/2014/main" id="{C939E076-F969-45CC-96E3-2A13CB4675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15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1" name="Group 68">
            <a:extLst>
              <a:ext uri="{FF2B5EF4-FFF2-40B4-BE49-F238E27FC236}">
                <a16:creationId xmlns:a16="http://schemas.microsoft.com/office/drawing/2014/main" id="{8C5AB84E-F875-4A04-99FE-9E813EBDAB44}"/>
              </a:ext>
            </a:extLst>
          </p:cNvPr>
          <p:cNvGrpSpPr>
            <a:grpSpLocks/>
          </p:cNvGrpSpPr>
          <p:nvPr/>
        </p:nvGrpSpPr>
        <p:grpSpPr bwMode="auto">
          <a:xfrm>
            <a:off x="7553326" y="2220566"/>
            <a:ext cx="323850" cy="342900"/>
            <a:chOff x="5375" y="1632"/>
            <a:chExt cx="204" cy="216"/>
          </a:xfrm>
        </p:grpSpPr>
        <p:graphicFrame>
          <p:nvGraphicFramePr>
            <p:cNvPr id="102" name="Object 69">
              <a:extLst>
                <a:ext uri="{FF2B5EF4-FFF2-40B4-BE49-F238E27FC236}">
                  <a16:creationId xmlns:a16="http://schemas.microsoft.com/office/drawing/2014/main" id="{E92E817F-24C7-4CCB-AAA0-E6D2A7E2915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75" y="1654"/>
            <a:ext cx="193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48" name="Equation" r:id="rId41" imgW="304560" imgH="304560" progId="Equation.3">
                    <p:embed/>
                  </p:oleObj>
                </mc:Choice>
                <mc:Fallback>
                  <p:oleObj name="Equation" r:id="rId41" imgW="304560" imgH="304560" progId="Equation.3">
                    <p:embed/>
                    <p:pic>
                      <p:nvPicPr>
                        <p:cNvPr id="58" name="Object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5" y="1654"/>
                          <a:ext cx="193" cy="1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" name="Line 70">
              <a:extLst>
                <a:ext uri="{FF2B5EF4-FFF2-40B4-BE49-F238E27FC236}">
                  <a16:creationId xmlns:a16="http://schemas.microsoft.com/office/drawing/2014/main" id="{E3A7A705-F71B-45DF-AE95-86E5D4CC83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34" y="1632"/>
              <a:ext cx="14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4" name="TextBox 59">
            <a:extLst>
              <a:ext uri="{FF2B5EF4-FFF2-40B4-BE49-F238E27FC236}">
                <a16:creationId xmlns:a16="http://schemas.microsoft.com/office/drawing/2014/main" id="{6ABDE637-5737-476D-A18C-E8BEF753C958}"/>
              </a:ext>
            </a:extLst>
          </p:cNvPr>
          <p:cNvSpPr txBox="1"/>
          <p:nvPr/>
        </p:nvSpPr>
        <p:spPr bwMode="auto">
          <a:xfrm>
            <a:off x="827584" y="116632"/>
            <a:ext cx="1988045" cy="523220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物理模型：</a:t>
            </a:r>
          </a:p>
        </p:txBody>
      </p:sp>
      <p:sp>
        <p:nvSpPr>
          <p:cNvPr id="105" name="TextBox 60">
            <a:extLst>
              <a:ext uri="{FF2B5EF4-FFF2-40B4-BE49-F238E27FC236}">
                <a16:creationId xmlns:a16="http://schemas.microsoft.com/office/drawing/2014/main" id="{C8A2BA75-29FC-43B9-B07E-A717CBC38CBD}"/>
              </a:ext>
            </a:extLst>
          </p:cNvPr>
          <p:cNvSpPr txBox="1"/>
          <p:nvPr/>
        </p:nvSpPr>
        <p:spPr bwMode="auto">
          <a:xfrm>
            <a:off x="655715" y="5371382"/>
            <a:ext cx="1266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因此，</a:t>
            </a:r>
          </a:p>
        </p:txBody>
      </p:sp>
      <p:graphicFrame>
        <p:nvGraphicFramePr>
          <p:cNvPr id="106" name="Object 74">
            <a:extLst>
              <a:ext uri="{FF2B5EF4-FFF2-40B4-BE49-F238E27FC236}">
                <a16:creationId xmlns:a16="http://schemas.microsoft.com/office/drawing/2014/main" id="{DE039B05-3CE2-43FA-906D-0CA822A436C6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845292" y="5363425"/>
          <a:ext cx="183673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49" name="Equation" r:id="rId43" imgW="1828800" imgH="419040" progId="Equation.DSMT4">
                  <p:embed/>
                </p:oleObj>
              </mc:Choice>
              <mc:Fallback>
                <p:oleObj name="Equation" r:id="rId43" imgW="1828800" imgH="419040" progId="Equation.DSMT4">
                  <p:embed/>
                  <p:pic>
                    <p:nvPicPr>
                      <p:cNvPr id="62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5292" y="5363425"/>
                        <a:ext cx="1836737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" name="文本框 106">
            <a:extLst>
              <a:ext uri="{FF2B5EF4-FFF2-40B4-BE49-F238E27FC236}">
                <a16:creationId xmlns:a16="http://schemas.microsoft.com/office/drawing/2014/main" id="{31B30316-A3BA-4DC9-9BB9-75C13E9285DE}"/>
              </a:ext>
            </a:extLst>
          </p:cNvPr>
          <p:cNvSpPr txBox="1"/>
          <p:nvPr/>
        </p:nvSpPr>
        <p:spPr bwMode="auto">
          <a:xfrm>
            <a:off x="634968" y="4637935"/>
            <a:ext cx="46799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1"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       和    符合右手规则，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8" name="Line 61">
            <a:extLst>
              <a:ext uri="{FF2B5EF4-FFF2-40B4-BE49-F238E27FC236}">
                <a16:creationId xmlns:a16="http://schemas.microsoft.com/office/drawing/2014/main" id="{D599A014-E48E-4FC6-8006-1F816E62FDCF}"/>
              </a:ext>
            </a:extLst>
          </p:cNvPr>
          <p:cNvSpPr>
            <a:spLocks noChangeShapeType="1"/>
          </p:cNvSpPr>
          <p:nvPr/>
        </p:nvSpPr>
        <p:spPr bwMode="auto">
          <a:xfrm>
            <a:off x="765091" y="4705013"/>
            <a:ext cx="32385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9" name="Object 38">
            <a:extLst>
              <a:ext uri="{FF2B5EF4-FFF2-40B4-BE49-F238E27FC236}">
                <a16:creationId xmlns:a16="http://schemas.microsoft.com/office/drawing/2014/main" id="{85A1DB86-7082-4185-AA69-94EB026E8810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548966" y="4762700"/>
          <a:ext cx="520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50" name="Equation" r:id="rId31" imgW="520560" imgH="393480" progId="Equation.DSMT4">
                  <p:embed/>
                </p:oleObj>
              </mc:Choice>
              <mc:Fallback>
                <p:oleObj name="Equation" r:id="rId31" imgW="520560" imgH="393480" progId="Equation.DSMT4">
                  <p:embed/>
                  <p:pic>
                    <p:nvPicPr>
                      <p:cNvPr id="66" name="Object 38">
                        <a:extLst>
                          <a:ext uri="{FF2B5EF4-FFF2-40B4-BE49-F238E27FC236}">
                            <a16:creationId xmlns:a16="http://schemas.microsoft.com/office/drawing/2014/main" id="{A3B29A87-CC4D-45C3-A31D-546B2D6C70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8966" y="4762700"/>
                        <a:ext cx="520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" name="Line 39">
            <a:extLst>
              <a:ext uri="{FF2B5EF4-FFF2-40B4-BE49-F238E27FC236}">
                <a16:creationId xmlns:a16="http://schemas.microsoft.com/office/drawing/2014/main" id="{2A057245-47A8-483E-B5A9-E69B5FDFB80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0554" y="4737300"/>
            <a:ext cx="503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11" name="Object 31">
            <a:extLst>
              <a:ext uri="{FF2B5EF4-FFF2-40B4-BE49-F238E27FC236}">
                <a16:creationId xmlns:a16="http://schemas.microsoft.com/office/drawing/2014/main" id="{9C214EE8-BEF4-419A-8D90-3F582D860C8F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492610" y="4745226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51" name="Equation" r:id="rId45" imgW="304560" imgH="304560" progId="Equation.DSMT4">
                  <p:embed/>
                </p:oleObj>
              </mc:Choice>
              <mc:Fallback>
                <p:oleObj name="Equation" r:id="rId45" imgW="304560" imgH="304560" progId="Equation.DSMT4">
                  <p:embed/>
                  <p:pic>
                    <p:nvPicPr>
                      <p:cNvPr id="70" name="Object 31">
                        <a:extLst>
                          <a:ext uri="{FF2B5EF4-FFF2-40B4-BE49-F238E27FC236}">
                            <a16:creationId xmlns:a16="http://schemas.microsoft.com/office/drawing/2014/main" id="{E3D6A3CA-9F7D-4F08-A4D2-67D4237858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2610" y="4745226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" name="Line 32">
            <a:extLst>
              <a:ext uri="{FF2B5EF4-FFF2-40B4-BE49-F238E27FC236}">
                <a16:creationId xmlns:a16="http://schemas.microsoft.com/office/drawing/2014/main" id="{1E66542A-9682-4997-B0AA-1758C12CE5E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9916" y="4719309"/>
            <a:ext cx="230188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35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7" grpId="0" autoUpdateAnimBg="0"/>
      <p:bldP spid="39" grpId="0" autoUpdateAnimBg="0"/>
      <p:bldP spid="44" grpId="0" animBg="1"/>
      <p:bldP spid="57" grpId="0" animBg="1"/>
      <p:bldP spid="59" grpId="0" animBg="1"/>
      <p:bldP spid="61" grpId="0" animBg="1"/>
      <p:bldP spid="62" grpId="0" animBg="1"/>
      <p:bldP spid="66" grpId="0" animBg="1"/>
      <p:bldP spid="68" grpId="0" animBg="1"/>
      <p:bldP spid="105" grpId="0"/>
      <p:bldP spid="107" grpId="0"/>
      <p:bldP spid="108" grpId="0" animBg="1"/>
      <p:bldP spid="110" grpId="0" animBg="1"/>
      <p:bldP spid="11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2">
            <a:extLst>
              <a:ext uri="{FF2B5EF4-FFF2-40B4-BE49-F238E27FC236}">
                <a16:creationId xmlns:a16="http://schemas.microsoft.com/office/drawing/2014/main" id="{E023A96B-18BE-4BE0-8125-6CEA3F211004}"/>
              </a:ext>
            </a:extLst>
          </p:cNvPr>
          <p:cNvSpPr txBox="1">
            <a:spLocks noChangeArrowheads="1"/>
          </p:cNvSpPr>
          <p:nvPr/>
        </p:nvSpPr>
        <p:spPr>
          <a:xfrm>
            <a:off x="571500" y="250825"/>
            <a:ext cx="1600200" cy="533400"/>
          </a:xfrm>
          <a:prstGeom prst="rect">
            <a:avLst/>
          </a:prstGeom>
          <a:solidFill>
            <a:srgbClr val="FFFF00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性质</a:t>
            </a:r>
          </a:p>
        </p:txBody>
      </p:sp>
      <p:sp>
        <p:nvSpPr>
          <p:cNvPr id="95" name="Text Box 3">
            <a:extLst>
              <a:ext uri="{FF2B5EF4-FFF2-40B4-BE49-F238E27FC236}">
                <a16:creationId xmlns:a16="http://schemas.microsoft.com/office/drawing/2014/main" id="{7F67B0A8-E9EC-4AA7-AA6A-483D52732F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900" y="1408113"/>
            <a:ext cx="2667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为非零向量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</a:p>
        </p:txBody>
      </p:sp>
      <p:graphicFrame>
        <p:nvGraphicFramePr>
          <p:cNvPr id="96" name="Object 4">
            <a:extLst>
              <a:ext uri="{FF2B5EF4-FFF2-40B4-BE49-F238E27FC236}">
                <a16:creationId xmlns:a16="http://schemas.microsoft.com/office/drawing/2014/main" id="{562910EE-D476-494C-AF93-06BE9AA27C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8126874"/>
              </p:ext>
            </p:extLst>
          </p:nvPr>
        </p:nvGraphicFramePr>
        <p:xfrm>
          <a:off x="3409950" y="3190875"/>
          <a:ext cx="1346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57" name="Equation" r:id="rId3" imgW="1346040" imgH="393480" progId="Equation.DSMT4">
                  <p:embed/>
                </p:oleObj>
              </mc:Choice>
              <mc:Fallback>
                <p:oleObj name="Equation" r:id="rId3" imgW="1346040" imgH="393480" progId="Equation.DSMT4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9950" y="3190875"/>
                        <a:ext cx="1346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" name="Object 5">
            <a:extLst>
              <a:ext uri="{FF2B5EF4-FFF2-40B4-BE49-F238E27FC236}">
                <a16:creationId xmlns:a16="http://schemas.microsoft.com/office/drawing/2014/main" id="{2D05AB84-7523-4819-BC6F-BA64390BC8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8316802"/>
              </p:ext>
            </p:extLst>
          </p:nvPr>
        </p:nvGraphicFramePr>
        <p:xfrm>
          <a:off x="4883150" y="3152775"/>
          <a:ext cx="1828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58" name="Equation" r:id="rId5" imgW="1828800" imgH="431640" progId="Equation.DSMT4">
                  <p:embed/>
                </p:oleObj>
              </mc:Choice>
              <mc:Fallback>
                <p:oleObj name="Equation" r:id="rId5" imgW="1828800" imgH="431640" progId="Equation.DSMT4">
                  <p:embed/>
                  <p:pic>
                    <p:nvPicPr>
                      <p:cNvPr id="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3150" y="3152775"/>
                        <a:ext cx="1828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" name="Line 6">
            <a:extLst>
              <a:ext uri="{FF2B5EF4-FFF2-40B4-BE49-F238E27FC236}">
                <a16:creationId xmlns:a16="http://schemas.microsoft.com/office/drawing/2014/main" id="{DF606E78-B9BD-42BC-BF00-7711257A9D0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8650" y="1585913"/>
            <a:ext cx="7302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Line 7">
            <a:extLst>
              <a:ext uri="{FF2B5EF4-FFF2-40B4-BE49-F238E27FC236}">
                <a16:creationId xmlns:a16="http://schemas.microsoft.com/office/drawing/2014/main" id="{0D63905F-A21D-44A7-A22E-87B5D4BD514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8650" y="1720850"/>
            <a:ext cx="7302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Line 8">
            <a:extLst>
              <a:ext uri="{FF2B5EF4-FFF2-40B4-BE49-F238E27FC236}">
                <a16:creationId xmlns:a16="http://schemas.microsoft.com/office/drawing/2014/main" id="{8C9DCB91-0C84-4AE6-B794-267D4DAB20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2700" y="3290888"/>
            <a:ext cx="7302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Line 9">
            <a:extLst>
              <a:ext uri="{FF2B5EF4-FFF2-40B4-BE49-F238E27FC236}">
                <a16:creationId xmlns:a16="http://schemas.microsoft.com/office/drawing/2014/main" id="{137AC3B2-E0F9-4271-BE7F-AC71ACEEF5D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2700" y="3425825"/>
            <a:ext cx="7302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Line 10">
            <a:extLst>
              <a:ext uri="{FF2B5EF4-FFF2-40B4-BE49-F238E27FC236}">
                <a16:creationId xmlns:a16="http://schemas.microsoft.com/office/drawing/2014/main" id="{0E0B8B7B-7770-4BAA-AE48-9FE61D9D8B62}"/>
              </a:ext>
            </a:extLst>
          </p:cNvPr>
          <p:cNvSpPr>
            <a:spLocks noChangeShapeType="1"/>
          </p:cNvSpPr>
          <p:nvPr/>
        </p:nvSpPr>
        <p:spPr bwMode="auto">
          <a:xfrm>
            <a:off x="6896100" y="3298825"/>
            <a:ext cx="7302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Line 11">
            <a:extLst>
              <a:ext uri="{FF2B5EF4-FFF2-40B4-BE49-F238E27FC236}">
                <a16:creationId xmlns:a16="http://schemas.microsoft.com/office/drawing/2014/main" id="{F66B22A6-855D-465C-AE03-4B5C1C6F61A9}"/>
              </a:ext>
            </a:extLst>
          </p:cNvPr>
          <p:cNvSpPr>
            <a:spLocks noChangeShapeType="1"/>
          </p:cNvSpPr>
          <p:nvPr/>
        </p:nvSpPr>
        <p:spPr bwMode="auto">
          <a:xfrm>
            <a:off x="6896100" y="3422650"/>
            <a:ext cx="7302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4" name="Object 13">
            <a:extLst>
              <a:ext uri="{FF2B5EF4-FFF2-40B4-BE49-F238E27FC236}">
                <a16:creationId xmlns:a16="http://schemas.microsoft.com/office/drawing/2014/main" id="{334FE60B-8C5D-4DF5-B669-A812F2822B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117763"/>
              </p:ext>
            </p:extLst>
          </p:nvPr>
        </p:nvGraphicFramePr>
        <p:xfrm>
          <a:off x="1193801" y="866670"/>
          <a:ext cx="1320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59" name="Equation" r:id="rId7" imgW="1320480" imgH="495000" progId="Equation.DSMT4">
                  <p:embed/>
                </p:oleObj>
              </mc:Choice>
              <mc:Fallback>
                <p:oleObj name="Equation" r:id="rId7" imgW="1320480" imgH="495000" progId="Equation.DSMT4">
                  <p:embed/>
                  <p:pic>
                    <p:nvPicPr>
                      <p:cNvPr id="1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3801" y="866670"/>
                        <a:ext cx="1320800" cy="4953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5" name="Group 19">
            <a:extLst>
              <a:ext uri="{FF2B5EF4-FFF2-40B4-BE49-F238E27FC236}">
                <a16:creationId xmlns:a16="http://schemas.microsoft.com/office/drawing/2014/main" id="{1B2DD7DA-31CA-4C4C-BF7B-46224E6D0D74}"/>
              </a:ext>
            </a:extLst>
          </p:cNvPr>
          <p:cNvGrpSpPr>
            <a:grpSpLocks/>
          </p:cNvGrpSpPr>
          <p:nvPr/>
        </p:nvGrpSpPr>
        <p:grpSpPr bwMode="auto">
          <a:xfrm>
            <a:off x="1135063" y="1444627"/>
            <a:ext cx="814388" cy="477838"/>
            <a:chOff x="639" y="1152"/>
            <a:chExt cx="513" cy="301"/>
          </a:xfrm>
        </p:grpSpPr>
        <p:graphicFrame>
          <p:nvGraphicFramePr>
            <p:cNvPr id="106" name="Object 20">
              <a:extLst>
                <a:ext uri="{FF2B5EF4-FFF2-40B4-BE49-F238E27FC236}">
                  <a16:creationId xmlns:a16="http://schemas.microsoft.com/office/drawing/2014/main" id="{4B6B3D93-A033-479D-9885-0452BE513CB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3631674"/>
                </p:ext>
              </p:extLst>
            </p:nvPr>
          </p:nvGraphicFramePr>
          <p:xfrm>
            <a:off x="639" y="1205"/>
            <a:ext cx="48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460" name="Equation" r:id="rId9" imgW="774360" imgH="393480" progId="Equation.DSMT4">
                    <p:embed/>
                  </p:oleObj>
                </mc:Choice>
                <mc:Fallback>
                  <p:oleObj name="Equation" r:id="rId9" imgW="774360" imgH="393480" progId="Equation.DSMT4">
                    <p:embed/>
                    <p:pic>
                      <p:nvPicPr>
                        <p:cNvPr id="2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9" y="1205"/>
                          <a:ext cx="48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7" name="Line 21">
              <a:extLst>
                <a:ext uri="{FF2B5EF4-FFF2-40B4-BE49-F238E27FC236}">
                  <a16:creationId xmlns:a16="http://schemas.microsoft.com/office/drawing/2014/main" id="{556DF861-D5E8-467F-89A2-0386ECABBC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120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Line 22">
              <a:extLst>
                <a:ext uri="{FF2B5EF4-FFF2-40B4-BE49-F238E27FC236}">
                  <a16:creationId xmlns:a16="http://schemas.microsoft.com/office/drawing/2014/main" id="{6D271FE0-5F28-4F3B-8A80-EB79BF6AB8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115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9" name="Group 23">
            <a:extLst>
              <a:ext uri="{FF2B5EF4-FFF2-40B4-BE49-F238E27FC236}">
                <a16:creationId xmlns:a16="http://schemas.microsoft.com/office/drawing/2014/main" id="{A79232B9-3487-4659-AE37-246E12DA1409}"/>
              </a:ext>
            </a:extLst>
          </p:cNvPr>
          <p:cNvGrpSpPr>
            <a:grpSpLocks/>
          </p:cNvGrpSpPr>
          <p:nvPr/>
        </p:nvGrpSpPr>
        <p:grpSpPr bwMode="auto">
          <a:xfrm>
            <a:off x="4381500" y="1481138"/>
            <a:ext cx="1238250" cy="403225"/>
            <a:chOff x="816" y="1654"/>
            <a:chExt cx="780" cy="254"/>
          </a:xfrm>
        </p:grpSpPr>
        <p:graphicFrame>
          <p:nvGraphicFramePr>
            <p:cNvPr id="110" name="Object 24">
              <a:extLst>
                <a:ext uri="{FF2B5EF4-FFF2-40B4-BE49-F238E27FC236}">
                  <a16:creationId xmlns:a16="http://schemas.microsoft.com/office/drawing/2014/main" id="{30FAA051-0DB6-4DB8-B325-C0DE4F8DCAF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47656584"/>
                </p:ext>
              </p:extLst>
            </p:nvPr>
          </p:nvGraphicFramePr>
          <p:xfrm>
            <a:off x="828" y="1660"/>
            <a:ext cx="76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461" name="Equation" r:id="rId11" imgW="1218960" imgH="393480" progId="Equation.DSMT4">
                    <p:embed/>
                  </p:oleObj>
                </mc:Choice>
                <mc:Fallback>
                  <p:oleObj name="Equation" r:id="rId11" imgW="1218960" imgH="393480" progId="Equation.DSMT4">
                    <p:embed/>
                    <p:pic>
                      <p:nvPicPr>
                        <p:cNvPr id="24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8" y="1660"/>
                          <a:ext cx="768" cy="248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1" name="Line 25">
              <a:extLst>
                <a:ext uri="{FF2B5EF4-FFF2-40B4-BE49-F238E27FC236}">
                  <a16:creationId xmlns:a16="http://schemas.microsoft.com/office/drawing/2014/main" id="{D5B88948-8B01-4E62-BDC9-B384317553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168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Line 26">
              <a:extLst>
                <a:ext uri="{FF2B5EF4-FFF2-40B4-BE49-F238E27FC236}">
                  <a16:creationId xmlns:a16="http://schemas.microsoft.com/office/drawing/2014/main" id="{5015DB07-6231-448F-B004-91BDE071F4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65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Line 27">
              <a:extLst>
                <a:ext uri="{FF2B5EF4-FFF2-40B4-BE49-F238E27FC236}">
                  <a16:creationId xmlns:a16="http://schemas.microsoft.com/office/drawing/2014/main" id="{0EE5516C-0F33-40AB-A81B-5764832757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65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4" name="Group 28">
            <a:extLst>
              <a:ext uri="{FF2B5EF4-FFF2-40B4-BE49-F238E27FC236}">
                <a16:creationId xmlns:a16="http://schemas.microsoft.com/office/drawing/2014/main" id="{2C2E355C-5B03-46AA-AD12-BD55414D8A75}"/>
              </a:ext>
            </a:extLst>
          </p:cNvPr>
          <p:cNvGrpSpPr>
            <a:grpSpLocks/>
          </p:cNvGrpSpPr>
          <p:nvPr/>
        </p:nvGrpSpPr>
        <p:grpSpPr bwMode="auto">
          <a:xfrm>
            <a:off x="6538913" y="1393825"/>
            <a:ext cx="890587" cy="538163"/>
            <a:chOff x="2688" y="1593"/>
            <a:chExt cx="561" cy="339"/>
          </a:xfrm>
        </p:grpSpPr>
        <p:graphicFrame>
          <p:nvGraphicFramePr>
            <p:cNvPr id="115" name="Object 29">
              <a:extLst>
                <a:ext uri="{FF2B5EF4-FFF2-40B4-BE49-F238E27FC236}">
                  <a16:creationId xmlns:a16="http://schemas.microsoft.com/office/drawing/2014/main" id="{B2F75152-0F92-428C-ABC5-BDD7A61918F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95588822"/>
                </p:ext>
              </p:extLst>
            </p:nvPr>
          </p:nvGraphicFramePr>
          <p:xfrm>
            <a:off x="2696" y="1684"/>
            <a:ext cx="54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462" name="Equation" r:id="rId13" imgW="863280" imgH="393480" progId="Equation.DSMT4">
                    <p:embed/>
                  </p:oleObj>
                </mc:Choice>
                <mc:Fallback>
                  <p:oleObj name="Equation" r:id="rId13" imgW="863280" imgH="393480" progId="Equation.DSMT4">
                    <p:embed/>
                    <p:pic>
                      <p:nvPicPr>
                        <p:cNvPr id="29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6" y="1684"/>
                          <a:ext cx="544" cy="248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6" name="Text Box 30">
              <a:extLst>
                <a:ext uri="{FF2B5EF4-FFF2-40B4-BE49-F238E27FC236}">
                  <a16:creationId xmlns:a16="http://schemas.microsoft.com/office/drawing/2014/main" id="{F63B82C2-2FFF-4B10-99CF-227D584C33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1593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itchFamily="18" charset="2"/>
                </a:rPr>
                <a:t>∥</a:t>
              </a:r>
            </a:p>
          </p:txBody>
        </p:sp>
        <p:sp>
          <p:nvSpPr>
            <p:cNvPr id="117" name="Line 31">
              <a:extLst>
                <a:ext uri="{FF2B5EF4-FFF2-40B4-BE49-F238E27FC236}">
                  <a16:creationId xmlns:a16="http://schemas.microsoft.com/office/drawing/2014/main" id="{88B2ACCE-64D0-4D87-9471-EC1738D7DF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68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Line 32">
              <a:extLst>
                <a:ext uri="{FF2B5EF4-FFF2-40B4-BE49-F238E27FC236}">
                  <a16:creationId xmlns:a16="http://schemas.microsoft.com/office/drawing/2014/main" id="{D1AD8461-40FE-454B-9C20-25F09FA4BD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5" y="165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9" name="Group 33">
            <a:extLst>
              <a:ext uri="{FF2B5EF4-FFF2-40B4-BE49-F238E27FC236}">
                <a16:creationId xmlns:a16="http://schemas.microsoft.com/office/drawing/2014/main" id="{1EEF254D-49E5-4599-B1DD-BB0CE393E6E6}"/>
              </a:ext>
            </a:extLst>
          </p:cNvPr>
          <p:cNvGrpSpPr>
            <a:grpSpLocks/>
          </p:cNvGrpSpPr>
          <p:nvPr/>
        </p:nvGrpSpPr>
        <p:grpSpPr bwMode="auto">
          <a:xfrm>
            <a:off x="2101850" y="2078038"/>
            <a:ext cx="2540000" cy="438150"/>
            <a:chOff x="1540" y="2016"/>
            <a:chExt cx="1600" cy="276"/>
          </a:xfrm>
        </p:grpSpPr>
        <p:graphicFrame>
          <p:nvGraphicFramePr>
            <p:cNvPr id="120" name="Object 34">
              <a:extLst>
                <a:ext uri="{FF2B5EF4-FFF2-40B4-BE49-F238E27FC236}">
                  <a16:creationId xmlns:a16="http://schemas.microsoft.com/office/drawing/2014/main" id="{12F721C7-1B85-4158-AF30-5CE42591D23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83429048"/>
                </p:ext>
              </p:extLst>
            </p:nvPr>
          </p:nvGraphicFramePr>
          <p:xfrm>
            <a:off x="1540" y="2020"/>
            <a:ext cx="160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463" name="Equation" r:id="rId15" imgW="2539800" imgH="431640" progId="Equation.DSMT4">
                    <p:embed/>
                  </p:oleObj>
                </mc:Choice>
                <mc:Fallback>
                  <p:oleObj name="Equation" r:id="rId15" imgW="2539800" imgH="431640" progId="Equation.DSMT4">
                    <p:embed/>
                    <p:pic>
                      <p:nvPicPr>
                        <p:cNvPr id="34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0" y="2020"/>
                          <a:ext cx="160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1" name="Line 35">
              <a:extLst>
                <a:ext uri="{FF2B5EF4-FFF2-40B4-BE49-F238E27FC236}">
                  <a16:creationId xmlns:a16="http://schemas.microsoft.com/office/drawing/2014/main" id="{D13E304B-E773-43E5-BF5F-BA2308FB81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3" y="206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Line 36">
              <a:extLst>
                <a:ext uri="{FF2B5EF4-FFF2-40B4-BE49-F238E27FC236}">
                  <a16:creationId xmlns:a16="http://schemas.microsoft.com/office/drawing/2014/main" id="{8831B38D-A5DE-4A68-B20D-55FC161A21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0" y="201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" name="Line 37">
              <a:extLst>
                <a:ext uri="{FF2B5EF4-FFF2-40B4-BE49-F238E27FC236}">
                  <a16:creationId xmlns:a16="http://schemas.microsoft.com/office/drawing/2014/main" id="{1C363BCC-D8FC-4310-B516-36A083F3A3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201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Line 38">
              <a:extLst>
                <a:ext uri="{FF2B5EF4-FFF2-40B4-BE49-F238E27FC236}">
                  <a16:creationId xmlns:a16="http://schemas.microsoft.com/office/drawing/2014/main" id="{841BA5F4-D0A9-479B-A892-F996582C0B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01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5" name="Group 39">
            <a:extLst>
              <a:ext uri="{FF2B5EF4-FFF2-40B4-BE49-F238E27FC236}">
                <a16:creationId xmlns:a16="http://schemas.microsoft.com/office/drawing/2014/main" id="{8E59460D-6B6B-4226-BAB0-CAF624A593D9}"/>
              </a:ext>
            </a:extLst>
          </p:cNvPr>
          <p:cNvGrpSpPr>
            <a:grpSpLocks/>
          </p:cNvGrpSpPr>
          <p:nvPr/>
        </p:nvGrpSpPr>
        <p:grpSpPr bwMode="auto">
          <a:xfrm>
            <a:off x="7810500" y="3059113"/>
            <a:ext cx="890588" cy="538162"/>
            <a:chOff x="2688" y="1593"/>
            <a:chExt cx="561" cy="339"/>
          </a:xfrm>
        </p:grpSpPr>
        <p:graphicFrame>
          <p:nvGraphicFramePr>
            <p:cNvPr id="126" name="Object 40">
              <a:extLst>
                <a:ext uri="{FF2B5EF4-FFF2-40B4-BE49-F238E27FC236}">
                  <a16:creationId xmlns:a16="http://schemas.microsoft.com/office/drawing/2014/main" id="{F8FB447E-5F94-4E74-87B9-10B88819DD3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18056733"/>
                </p:ext>
              </p:extLst>
            </p:nvPr>
          </p:nvGraphicFramePr>
          <p:xfrm>
            <a:off x="2696" y="1684"/>
            <a:ext cx="54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464" name="Equation" r:id="rId17" imgW="863280" imgH="393480" progId="Equation.DSMT4">
                    <p:embed/>
                  </p:oleObj>
                </mc:Choice>
                <mc:Fallback>
                  <p:oleObj name="Equation" r:id="rId17" imgW="863280" imgH="393480" progId="Equation.DSMT4">
                    <p:embed/>
                    <p:pic>
                      <p:nvPicPr>
                        <p:cNvPr id="4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6" y="1684"/>
                          <a:ext cx="544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7" name="Text Box 41">
              <a:extLst>
                <a:ext uri="{FF2B5EF4-FFF2-40B4-BE49-F238E27FC236}">
                  <a16:creationId xmlns:a16="http://schemas.microsoft.com/office/drawing/2014/main" id="{38C60643-D7C3-4FDB-AE40-62BAABB34B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1593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  <a:sym typeface="Symbol" pitchFamily="18" charset="2"/>
                </a:rPr>
                <a:t>∥</a:t>
              </a:r>
            </a:p>
          </p:txBody>
        </p:sp>
        <p:sp>
          <p:nvSpPr>
            <p:cNvPr id="128" name="Line 42">
              <a:extLst>
                <a:ext uri="{FF2B5EF4-FFF2-40B4-BE49-F238E27FC236}">
                  <a16:creationId xmlns:a16="http://schemas.microsoft.com/office/drawing/2014/main" id="{180770D2-C02A-4D4E-AA13-BC87CC996E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68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" name="Line 43">
              <a:extLst>
                <a:ext uri="{FF2B5EF4-FFF2-40B4-BE49-F238E27FC236}">
                  <a16:creationId xmlns:a16="http://schemas.microsoft.com/office/drawing/2014/main" id="{7176089D-B1A3-4616-83FF-E1F140DC2C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5" y="165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0" name="Group 44">
            <a:extLst>
              <a:ext uri="{FF2B5EF4-FFF2-40B4-BE49-F238E27FC236}">
                <a16:creationId xmlns:a16="http://schemas.microsoft.com/office/drawing/2014/main" id="{FDC3DA91-CD76-4550-9ED4-B644A04CCA6B}"/>
              </a:ext>
            </a:extLst>
          </p:cNvPr>
          <p:cNvGrpSpPr>
            <a:grpSpLocks/>
          </p:cNvGrpSpPr>
          <p:nvPr/>
        </p:nvGrpSpPr>
        <p:grpSpPr bwMode="auto">
          <a:xfrm>
            <a:off x="1181100" y="2638425"/>
            <a:ext cx="1274763" cy="400050"/>
            <a:chOff x="929" y="2352"/>
            <a:chExt cx="803" cy="252"/>
          </a:xfrm>
        </p:grpSpPr>
        <p:graphicFrame>
          <p:nvGraphicFramePr>
            <p:cNvPr id="131" name="Object 45">
              <a:extLst>
                <a:ext uri="{FF2B5EF4-FFF2-40B4-BE49-F238E27FC236}">
                  <a16:creationId xmlns:a16="http://schemas.microsoft.com/office/drawing/2014/main" id="{FE5FD6CC-4C6F-4BCE-8C74-67BA0426013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68356569"/>
                </p:ext>
              </p:extLst>
            </p:nvPr>
          </p:nvGraphicFramePr>
          <p:xfrm>
            <a:off x="964" y="2356"/>
            <a:ext cx="76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465" name="Equation" r:id="rId19" imgW="1218960" imgH="393480" progId="Equation.DSMT4">
                    <p:embed/>
                  </p:oleObj>
                </mc:Choice>
                <mc:Fallback>
                  <p:oleObj name="Equation" r:id="rId19" imgW="1218960" imgH="393480" progId="Equation.DSMT4">
                    <p:embed/>
                    <p:pic>
                      <p:nvPicPr>
                        <p:cNvPr id="45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4" y="2356"/>
                          <a:ext cx="76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2" name="Line 46">
              <a:extLst>
                <a:ext uri="{FF2B5EF4-FFF2-40B4-BE49-F238E27FC236}">
                  <a16:creationId xmlns:a16="http://schemas.microsoft.com/office/drawing/2014/main" id="{4CB2BF0E-A1E8-4001-B971-7F1A8F397F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9" y="238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" name="Line 47">
              <a:extLst>
                <a:ext uri="{FF2B5EF4-FFF2-40B4-BE49-F238E27FC236}">
                  <a16:creationId xmlns:a16="http://schemas.microsoft.com/office/drawing/2014/main" id="{E1F134C5-F942-42CA-A507-04E91F3183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35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Line 48">
              <a:extLst>
                <a:ext uri="{FF2B5EF4-FFF2-40B4-BE49-F238E27FC236}">
                  <a16:creationId xmlns:a16="http://schemas.microsoft.com/office/drawing/2014/main" id="{FD8CC08B-EFF3-4C41-B2D7-09F31FB4F2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235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5" name="Group 49">
            <a:extLst>
              <a:ext uri="{FF2B5EF4-FFF2-40B4-BE49-F238E27FC236}">
                <a16:creationId xmlns:a16="http://schemas.microsoft.com/office/drawing/2014/main" id="{862FB3B3-E989-40DF-9C27-79E103191975}"/>
              </a:ext>
            </a:extLst>
          </p:cNvPr>
          <p:cNvGrpSpPr>
            <a:grpSpLocks/>
          </p:cNvGrpSpPr>
          <p:nvPr/>
        </p:nvGrpSpPr>
        <p:grpSpPr bwMode="auto">
          <a:xfrm>
            <a:off x="3370263" y="2593975"/>
            <a:ext cx="2355850" cy="482600"/>
            <a:chOff x="2644" y="2348"/>
            <a:chExt cx="1484" cy="304"/>
          </a:xfrm>
        </p:grpSpPr>
        <p:graphicFrame>
          <p:nvGraphicFramePr>
            <p:cNvPr id="136" name="Object 50">
              <a:extLst>
                <a:ext uri="{FF2B5EF4-FFF2-40B4-BE49-F238E27FC236}">
                  <a16:creationId xmlns:a16="http://schemas.microsoft.com/office/drawing/2014/main" id="{005B73A7-48E0-4428-9D1F-BF48BAC564F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5780177"/>
                </p:ext>
              </p:extLst>
            </p:nvPr>
          </p:nvGraphicFramePr>
          <p:xfrm>
            <a:off x="2644" y="2348"/>
            <a:ext cx="1136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466" name="Equation" r:id="rId21" imgW="1803240" imgH="482400" progId="Equation.DSMT4">
                    <p:embed/>
                  </p:oleObj>
                </mc:Choice>
                <mc:Fallback>
                  <p:oleObj name="Equation" r:id="rId21" imgW="1803240" imgH="482400" progId="Equation.DSMT4">
                    <p:embed/>
                    <p:pic>
                      <p:nvPicPr>
                        <p:cNvPr id="5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4" y="2348"/>
                          <a:ext cx="1136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7" name="Object 51">
              <a:extLst>
                <a:ext uri="{FF2B5EF4-FFF2-40B4-BE49-F238E27FC236}">
                  <a16:creationId xmlns:a16="http://schemas.microsoft.com/office/drawing/2014/main" id="{3A3115E6-2C4D-4879-B93D-E163C2E4EFD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79782319"/>
                </p:ext>
              </p:extLst>
            </p:nvPr>
          </p:nvGraphicFramePr>
          <p:xfrm>
            <a:off x="2732" y="2405"/>
            <a:ext cx="15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467" name="Equation" r:id="rId23" imgW="241200" imgH="304560" progId="Equation.DSMT4">
                    <p:embed/>
                  </p:oleObj>
                </mc:Choice>
                <mc:Fallback>
                  <p:oleObj name="Equation" r:id="rId23" imgW="241200" imgH="304560" progId="Equation.DSMT4">
                    <p:embed/>
                    <p:pic>
                      <p:nvPicPr>
                        <p:cNvPr id="51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2" y="2405"/>
                          <a:ext cx="15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8" name="Object 52">
              <a:extLst>
                <a:ext uri="{FF2B5EF4-FFF2-40B4-BE49-F238E27FC236}">
                  <a16:creationId xmlns:a16="http://schemas.microsoft.com/office/drawing/2014/main" id="{C32C0B33-7C67-4709-A480-60C67A62884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3397316"/>
                </p:ext>
              </p:extLst>
            </p:nvPr>
          </p:nvGraphicFramePr>
          <p:xfrm>
            <a:off x="3072" y="2380"/>
            <a:ext cx="13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468" name="Equation" r:id="rId25" imgW="215640" imgH="393480" progId="Equation.DSMT4">
                    <p:embed/>
                  </p:oleObj>
                </mc:Choice>
                <mc:Fallback>
                  <p:oleObj name="Equation" r:id="rId25" imgW="215640" imgH="393480" progId="Equation.DSMT4">
                    <p:embed/>
                    <p:pic>
                      <p:nvPicPr>
                        <p:cNvPr id="52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2380"/>
                          <a:ext cx="136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9" name="Object 53">
              <a:extLst>
                <a:ext uri="{FF2B5EF4-FFF2-40B4-BE49-F238E27FC236}">
                  <a16:creationId xmlns:a16="http://schemas.microsoft.com/office/drawing/2014/main" id="{E7D5F6FF-43A3-4C63-B7DD-8670376D321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17654852"/>
                </p:ext>
              </p:extLst>
            </p:nvPr>
          </p:nvGraphicFramePr>
          <p:xfrm>
            <a:off x="3816" y="2368"/>
            <a:ext cx="31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469" name="Equation" r:id="rId27" imgW="495000" imgH="393480" progId="Equation.DSMT4">
                    <p:embed/>
                  </p:oleObj>
                </mc:Choice>
                <mc:Fallback>
                  <p:oleObj name="Equation" r:id="rId27" imgW="495000" imgH="393480" progId="Equation.DSMT4">
                    <p:embed/>
                    <p:pic>
                      <p:nvPicPr>
                        <p:cNvPr id="53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6" y="2368"/>
                          <a:ext cx="312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0" name="Line 54">
              <a:extLst>
                <a:ext uri="{FF2B5EF4-FFF2-40B4-BE49-F238E27FC236}">
                  <a16:creationId xmlns:a16="http://schemas.microsoft.com/office/drawing/2014/main" id="{F54E01A3-B263-4BB6-9F72-683D20F0EF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40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" name="Line 55">
              <a:extLst>
                <a:ext uri="{FF2B5EF4-FFF2-40B4-BE49-F238E27FC236}">
                  <a16:creationId xmlns:a16="http://schemas.microsoft.com/office/drawing/2014/main" id="{5CFE7AF9-0432-4A9C-A2BC-1C28901843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375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2" name="Line 56">
            <a:extLst>
              <a:ext uri="{FF2B5EF4-FFF2-40B4-BE49-F238E27FC236}">
                <a16:creationId xmlns:a16="http://schemas.microsoft.com/office/drawing/2014/main" id="{18BF4204-D2B0-4BCB-9425-B43AA816DA3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5713" y="2765425"/>
            <a:ext cx="7302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Line 57">
            <a:extLst>
              <a:ext uri="{FF2B5EF4-FFF2-40B4-BE49-F238E27FC236}">
                <a16:creationId xmlns:a16="http://schemas.microsoft.com/office/drawing/2014/main" id="{D8540161-86A1-4DC9-8088-1381820C70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5713" y="2900363"/>
            <a:ext cx="7302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Rectangle 94">
            <a:extLst>
              <a:ext uri="{FF2B5EF4-FFF2-40B4-BE49-F238E27FC236}">
                <a16:creationId xmlns:a16="http://schemas.microsoft.com/office/drawing/2014/main" id="{2606ED4B-8CF0-43A4-8273-2309C80D3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" y="1973263"/>
            <a:ext cx="102624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证明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145" name="对象 144">
            <a:extLst>
              <a:ext uri="{FF2B5EF4-FFF2-40B4-BE49-F238E27FC236}">
                <a16:creationId xmlns:a16="http://schemas.microsoft.com/office/drawing/2014/main" id="{2A514046-B611-4629-9C2F-50CA7F4D13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6776535"/>
              </p:ext>
            </p:extLst>
          </p:nvPr>
        </p:nvGraphicFramePr>
        <p:xfrm>
          <a:off x="788661" y="961662"/>
          <a:ext cx="393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70" name="Equation" r:id="rId29" imgW="393480" imgH="393480" progId="Equation.DSMT4">
                  <p:embed/>
                </p:oleObj>
              </mc:Choice>
              <mc:Fallback>
                <p:oleObj name="Equation" r:id="rId29" imgW="393480" imgH="393480" progId="Equation.DSMT4">
                  <p:embed/>
                  <p:pic>
                    <p:nvPicPr>
                      <p:cNvPr id="95" name="对象 94">
                        <a:extLst>
                          <a:ext uri="{FF2B5EF4-FFF2-40B4-BE49-F238E27FC236}">
                            <a16:creationId xmlns:a16="http://schemas.microsoft.com/office/drawing/2014/main" id="{A5A23965-49AA-46DA-A139-DC8EDAD232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788661" y="961662"/>
                        <a:ext cx="3937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" name="对象 145">
            <a:extLst>
              <a:ext uri="{FF2B5EF4-FFF2-40B4-BE49-F238E27FC236}">
                <a16:creationId xmlns:a16="http://schemas.microsoft.com/office/drawing/2014/main" id="{F01A9DAC-E52A-41D0-971F-E57FB0FD05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917005"/>
              </p:ext>
            </p:extLst>
          </p:nvPr>
        </p:nvGraphicFramePr>
        <p:xfrm>
          <a:off x="736601" y="1498737"/>
          <a:ext cx="45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71" name="Equation" r:id="rId31" imgW="457200" imgH="393480" progId="Equation.DSMT4">
                  <p:embed/>
                </p:oleObj>
              </mc:Choice>
              <mc:Fallback>
                <p:oleObj name="Equation" r:id="rId31" imgW="457200" imgH="393480" progId="Equation.DSMT4">
                  <p:embed/>
                  <p:pic>
                    <p:nvPicPr>
                      <p:cNvPr id="96" name="对象 95">
                        <a:extLst>
                          <a:ext uri="{FF2B5EF4-FFF2-40B4-BE49-F238E27FC236}">
                            <a16:creationId xmlns:a16="http://schemas.microsoft.com/office/drawing/2014/main" id="{CE8E75CB-1B9F-4451-B7F2-4A93A70E98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736601" y="1498737"/>
                        <a:ext cx="4572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" name="TextBox 50">
            <a:extLst>
              <a:ext uri="{FF2B5EF4-FFF2-40B4-BE49-F238E27FC236}">
                <a16:creationId xmlns:a16="http://schemas.microsoft.com/office/drawing/2014/main" id="{C8BA35E7-3878-4586-95AE-9FDCC299B719}"/>
              </a:ext>
            </a:extLst>
          </p:cNvPr>
          <p:cNvSpPr txBox="1"/>
          <p:nvPr/>
        </p:nvSpPr>
        <p:spPr bwMode="auto">
          <a:xfrm>
            <a:off x="644048" y="3743571"/>
            <a:ext cx="466185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(3)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 坐标系中下列关系成立：</a:t>
            </a:r>
          </a:p>
        </p:txBody>
      </p:sp>
      <p:graphicFrame>
        <p:nvGraphicFramePr>
          <p:cNvPr id="148" name="对象 147">
            <a:extLst>
              <a:ext uri="{FF2B5EF4-FFF2-40B4-BE49-F238E27FC236}">
                <a16:creationId xmlns:a16="http://schemas.microsoft.com/office/drawing/2014/main" id="{709B1AFA-65EF-4870-B98A-73D3083D24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1932133"/>
              </p:ext>
            </p:extLst>
          </p:nvPr>
        </p:nvGraphicFramePr>
        <p:xfrm>
          <a:off x="2073549" y="4424117"/>
          <a:ext cx="12446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72" name="Equation" r:id="rId33" imgW="1244520" imgH="393480" progId="Equation.DSMT4">
                  <p:embed/>
                </p:oleObj>
              </mc:Choice>
              <mc:Fallback>
                <p:oleObj name="Equation" r:id="rId33" imgW="1244520" imgH="393480" progId="Equation.DSMT4">
                  <p:embed/>
                  <p:pic>
                    <p:nvPicPr>
                      <p:cNvPr id="98" name="对象 97">
                        <a:extLst>
                          <a:ext uri="{FF2B5EF4-FFF2-40B4-BE49-F238E27FC236}">
                            <a16:creationId xmlns:a16="http://schemas.microsoft.com/office/drawing/2014/main" id="{961B9C7F-F612-46C2-A2AE-7DDE94EBAC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3549" y="4424117"/>
                        <a:ext cx="1244600" cy="3873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" name="对象 148">
            <a:extLst>
              <a:ext uri="{FF2B5EF4-FFF2-40B4-BE49-F238E27FC236}">
                <a16:creationId xmlns:a16="http://schemas.microsoft.com/office/drawing/2014/main" id="{9A4C8A28-F148-42D8-8706-F8F1162CED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1652887"/>
              </p:ext>
            </p:extLst>
          </p:nvPr>
        </p:nvGraphicFramePr>
        <p:xfrm>
          <a:off x="3622487" y="4424117"/>
          <a:ext cx="12446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73" name="Equation" r:id="rId35" imgW="1244520" imgH="393480" progId="Equation.DSMT4">
                  <p:embed/>
                </p:oleObj>
              </mc:Choice>
              <mc:Fallback>
                <p:oleObj name="Equation" r:id="rId35" imgW="1244520" imgH="393480" progId="Equation.DSMT4">
                  <p:embed/>
                  <p:pic>
                    <p:nvPicPr>
                      <p:cNvPr id="99" name="对象 98">
                        <a:extLst>
                          <a:ext uri="{FF2B5EF4-FFF2-40B4-BE49-F238E27FC236}">
                            <a16:creationId xmlns:a16="http://schemas.microsoft.com/office/drawing/2014/main" id="{4444D3BE-0CB1-4D46-9B3B-5F96E35009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2487" y="4424117"/>
                        <a:ext cx="1244600" cy="3873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" name="对象 149">
            <a:extLst>
              <a:ext uri="{FF2B5EF4-FFF2-40B4-BE49-F238E27FC236}">
                <a16:creationId xmlns:a16="http://schemas.microsoft.com/office/drawing/2014/main" id="{5C522EA6-3C38-4D35-AC80-00802DED68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6781372"/>
              </p:ext>
            </p:extLst>
          </p:nvPr>
        </p:nvGraphicFramePr>
        <p:xfrm>
          <a:off x="5171425" y="4424117"/>
          <a:ext cx="12446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74" name="Equation" r:id="rId37" imgW="1244520" imgH="393480" progId="Equation.DSMT4">
                  <p:embed/>
                </p:oleObj>
              </mc:Choice>
              <mc:Fallback>
                <p:oleObj name="Equation" r:id="rId37" imgW="1244520" imgH="393480" progId="Equation.DSMT4">
                  <p:embed/>
                  <p:pic>
                    <p:nvPicPr>
                      <p:cNvPr id="100" name="对象 99">
                        <a:extLst>
                          <a:ext uri="{FF2B5EF4-FFF2-40B4-BE49-F238E27FC236}">
                            <a16:creationId xmlns:a16="http://schemas.microsoft.com/office/drawing/2014/main" id="{8AD3D6F5-06A8-4D7E-BF9A-920EBCE218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1425" y="4424117"/>
                        <a:ext cx="1244600" cy="3873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" name="对象 150">
            <a:extLst>
              <a:ext uri="{FF2B5EF4-FFF2-40B4-BE49-F238E27FC236}">
                <a16:creationId xmlns:a16="http://schemas.microsoft.com/office/drawing/2014/main" id="{E0580B07-C9C4-4D27-B7E4-B8AEA5D88A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2134922"/>
              </p:ext>
            </p:extLst>
          </p:nvPr>
        </p:nvGraphicFramePr>
        <p:xfrm>
          <a:off x="2140888" y="4954839"/>
          <a:ext cx="1181100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75" name="Equation" r:id="rId39" imgW="1180800" imgH="330120" progId="Equation.DSMT4">
                  <p:embed/>
                </p:oleObj>
              </mc:Choice>
              <mc:Fallback>
                <p:oleObj name="Equation" r:id="rId39" imgW="1180800" imgH="330120" progId="Equation.DSMT4">
                  <p:embed/>
                  <p:pic>
                    <p:nvPicPr>
                      <p:cNvPr id="101" name="对象 100">
                        <a:extLst>
                          <a:ext uri="{FF2B5EF4-FFF2-40B4-BE49-F238E27FC236}">
                            <a16:creationId xmlns:a16="http://schemas.microsoft.com/office/drawing/2014/main" id="{4683C2E4-6CA0-4E1E-BF3D-869A86DB7B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0888" y="4954839"/>
                        <a:ext cx="1181100" cy="325437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" name="对象 151">
            <a:extLst>
              <a:ext uri="{FF2B5EF4-FFF2-40B4-BE49-F238E27FC236}">
                <a16:creationId xmlns:a16="http://schemas.microsoft.com/office/drawing/2014/main" id="{29030C54-EDCC-4E9B-B23D-8C7AE3B482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829853"/>
              </p:ext>
            </p:extLst>
          </p:nvPr>
        </p:nvGraphicFramePr>
        <p:xfrm>
          <a:off x="3616469" y="4923882"/>
          <a:ext cx="12827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76" name="Equation" r:id="rId41" imgW="1282680" imgH="393480" progId="Equation.DSMT4">
                  <p:embed/>
                </p:oleObj>
              </mc:Choice>
              <mc:Fallback>
                <p:oleObj name="Equation" r:id="rId41" imgW="1282680" imgH="393480" progId="Equation.DSMT4">
                  <p:embed/>
                  <p:pic>
                    <p:nvPicPr>
                      <p:cNvPr id="102" name="对象 101">
                        <a:extLst>
                          <a:ext uri="{FF2B5EF4-FFF2-40B4-BE49-F238E27FC236}">
                            <a16:creationId xmlns:a16="http://schemas.microsoft.com/office/drawing/2014/main" id="{11BFCB40-CCD1-4F69-8C19-FCC2C9FDB2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6469" y="4923882"/>
                        <a:ext cx="1282700" cy="387350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" name="对象 152">
            <a:extLst>
              <a:ext uri="{FF2B5EF4-FFF2-40B4-BE49-F238E27FC236}">
                <a16:creationId xmlns:a16="http://schemas.microsoft.com/office/drawing/2014/main" id="{89268445-3068-415F-855E-B6A8D13F7E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7679188"/>
              </p:ext>
            </p:extLst>
          </p:nvPr>
        </p:nvGraphicFramePr>
        <p:xfrm>
          <a:off x="5193650" y="4961189"/>
          <a:ext cx="1333500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77" name="Equation" r:id="rId43" imgW="1333440" imgH="317160" progId="Equation.DSMT4">
                  <p:embed/>
                </p:oleObj>
              </mc:Choice>
              <mc:Fallback>
                <p:oleObj name="Equation" r:id="rId43" imgW="1333440" imgH="317160" progId="Equation.DSMT4">
                  <p:embed/>
                  <p:pic>
                    <p:nvPicPr>
                      <p:cNvPr id="103" name="对象 102">
                        <a:extLst>
                          <a:ext uri="{FF2B5EF4-FFF2-40B4-BE49-F238E27FC236}">
                            <a16:creationId xmlns:a16="http://schemas.microsoft.com/office/drawing/2014/main" id="{64A76CAD-D047-4C4F-BDA0-C84614999A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3650" y="4961189"/>
                        <a:ext cx="1333500" cy="312737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" name="矩形: 圆角 153">
            <a:extLst>
              <a:ext uri="{FF2B5EF4-FFF2-40B4-BE49-F238E27FC236}">
                <a16:creationId xmlns:a16="http://schemas.microsoft.com/office/drawing/2014/main" id="{BC3DDB75-4398-4750-88A5-F5CE77FFDD2E}"/>
              </a:ext>
            </a:extLst>
          </p:cNvPr>
          <p:cNvSpPr/>
          <p:nvPr/>
        </p:nvSpPr>
        <p:spPr bwMode="auto">
          <a:xfrm>
            <a:off x="736601" y="1973263"/>
            <a:ext cx="8083871" cy="1657889"/>
          </a:xfrm>
          <a:prstGeom prst="roundRect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endParaRPr lang="zh-CN" altLang="en-US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81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build="p" autoUpdateAnimBg="0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42" grpId="0" animBg="1"/>
      <p:bldP spid="143" grpId="0" animBg="1"/>
      <p:bldP spid="144" grpId="0" build="p" autoUpdateAnimBg="0"/>
      <p:bldP spid="147" grpId="0"/>
      <p:bldP spid="15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8">
            <a:extLst>
              <a:ext uri="{FF2B5EF4-FFF2-40B4-BE49-F238E27FC236}">
                <a16:creationId xmlns:a16="http://schemas.microsoft.com/office/drawing/2014/main" id="{27D1EEDF-1558-4605-8952-1526DADE2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826" y="520114"/>
            <a:ext cx="1593850" cy="57626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="ctr"/>
          <a:lstStyle/>
          <a:p>
            <a:r>
              <a:rPr kumimoji="1"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运算律</a:t>
            </a:r>
          </a:p>
        </p:txBody>
      </p:sp>
      <p:sp>
        <p:nvSpPr>
          <p:cNvPr id="3" name="Text Box 59">
            <a:extLst>
              <a:ext uri="{FF2B5EF4-FFF2-40B4-BE49-F238E27FC236}">
                <a16:creationId xmlns:a16="http://schemas.microsoft.com/office/drawing/2014/main" id="{00642F30-1574-4658-920D-8AA138F36D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342" y="2120479"/>
            <a:ext cx="1974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分配律：</a:t>
            </a:r>
          </a:p>
        </p:txBody>
      </p:sp>
      <p:sp>
        <p:nvSpPr>
          <p:cNvPr id="4" name="Text Box 60">
            <a:extLst>
              <a:ext uri="{FF2B5EF4-FFF2-40B4-BE49-F238E27FC236}">
                <a16:creationId xmlns:a16="http://schemas.microsoft.com/office/drawing/2014/main" id="{5B095AA3-9015-4ABC-B112-9B2CAD949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830" y="3035622"/>
            <a:ext cx="1974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结合律：</a:t>
            </a:r>
          </a:p>
        </p:txBody>
      </p:sp>
      <p:grpSp>
        <p:nvGrpSpPr>
          <p:cNvPr id="5" name="Group 63">
            <a:extLst>
              <a:ext uri="{FF2B5EF4-FFF2-40B4-BE49-F238E27FC236}">
                <a16:creationId xmlns:a16="http://schemas.microsoft.com/office/drawing/2014/main" id="{423CB8A5-3E81-430B-91C1-6781A84FCDF5}"/>
              </a:ext>
            </a:extLst>
          </p:cNvPr>
          <p:cNvGrpSpPr>
            <a:grpSpLocks/>
          </p:cNvGrpSpPr>
          <p:nvPr/>
        </p:nvGrpSpPr>
        <p:grpSpPr bwMode="auto">
          <a:xfrm>
            <a:off x="4158792" y="1270189"/>
            <a:ext cx="1225550" cy="450850"/>
            <a:chOff x="1388" y="2784"/>
            <a:chExt cx="772" cy="284"/>
          </a:xfrm>
        </p:grpSpPr>
        <p:graphicFrame>
          <p:nvGraphicFramePr>
            <p:cNvPr id="6" name="Object 64">
              <a:extLst>
                <a:ext uri="{FF2B5EF4-FFF2-40B4-BE49-F238E27FC236}">
                  <a16:creationId xmlns:a16="http://schemas.microsoft.com/office/drawing/2014/main" id="{89A93D07-0BCE-4995-9858-8CBF01F1EED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6884836"/>
                </p:ext>
              </p:extLst>
            </p:nvPr>
          </p:nvGraphicFramePr>
          <p:xfrm>
            <a:off x="1388" y="2820"/>
            <a:ext cx="76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24" name="Equation" r:id="rId3" imgW="1206360" imgH="393480" progId="Equation.DSMT4">
                    <p:embed/>
                  </p:oleObj>
                </mc:Choice>
                <mc:Fallback>
                  <p:oleObj name="Equation" r:id="rId3" imgW="1206360" imgH="393480" progId="Equation.DSMT4">
                    <p:embed/>
                    <p:pic>
                      <p:nvPicPr>
                        <p:cNvPr id="6" name="Object 64">
                          <a:extLst>
                            <a:ext uri="{FF2B5EF4-FFF2-40B4-BE49-F238E27FC236}">
                              <a16:creationId xmlns:a16="http://schemas.microsoft.com/office/drawing/2014/main" id="{F793508D-3177-47EC-8B1E-58F08F58238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8" y="2820"/>
                          <a:ext cx="760" cy="248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Line 65">
              <a:extLst>
                <a:ext uri="{FF2B5EF4-FFF2-40B4-BE49-F238E27FC236}">
                  <a16:creationId xmlns:a16="http://schemas.microsoft.com/office/drawing/2014/main" id="{C487D73D-5E58-4766-9790-78241DB343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278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Line 66">
              <a:extLst>
                <a:ext uri="{FF2B5EF4-FFF2-40B4-BE49-F238E27FC236}">
                  <a16:creationId xmlns:a16="http://schemas.microsoft.com/office/drawing/2014/main" id="{A5862689-771C-4EA0-A4E5-6A2E09EE92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83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Group 67">
            <a:extLst>
              <a:ext uri="{FF2B5EF4-FFF2-40B4-BE49-F238E27FC236}">
                <a16:creationId xmlns:a16="http://schemas.microsoft.com/office/drawing/2014/main" id="{14E57F0D-DA4B-416F-9241-3BB53B913AAF}"/>
              </a:ext>
            </a:extLst>
          </p:cNvPr>
          <p:cNvGrpSpPr>
            <a:grpSpLocks/>
          </p:cNvGrpSpPr>
          <p:nvPr/>
        </p:nvGrpSpPr>
        <p:grpSpPr bwMode="auto">
          <a:xfrm>
            <a:off x="2732865" y="2153201"/>
            <a:ext cx="1498600" cy="476250"/>
            <a:chOff x="1648" y="3120"/>
            <a:chExt cx="944" cy="300"/>
          </a:xfrm>
        </p:grpSpPr>
        <p:graphicFrame>
          <p:nvGraphicFramePr>
            <p:cNvPr id="10" name="Object 68">
              <a:extLst>
                <a:ext uri="{FF2B5EF4-FFF2-40B4-BE49-F238E27FC236}">
                  <a16:creationId xmlns:a16="http://schemas.microsoft.com/office/drawing/2014/main" id="{8287BEA0-294E-4E99-B176-393B7EFB86C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35080212"/>
                </p:ext>
              </p:extLst>
            </p:nvPr>
          </p:nvGraphicFramePr>
          <p:xfrm>
            <a:off x="1648" y="3172"/>
            <a:ext cx="93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25" name="Equation" r:id="rId5" imgW="1485720" imgH="393480" progId="Equation.DSMT4">
                    <p:embed/>
                  </p:oleObj>
                </mc:Choice>
                <mc:Fallback>
                  <p:oleObj name="Equation" r:id="rId5" imgW="1485720" imgH="393480" progId="Equation.DSMT4">
                    <p:embed/>
                    <p:pic>
                      <p:nvPicPr>
                        <p:cNvPr id="10" name="Object 68">
                          <a:extLst>
                            <a:ext uri="{FF2B5EF4-FFF2-40B4-BE49-F238E27FC236}">
                              <a16:creationId xmlns:a16="http://schemas.microsoft.com/office/drawing/2014/main" id="{768EDF08-DAB5-4D97-A65B-B8E7DB65884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8" y="3172"/>
                          <a:ext cx="936" cy="248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Line 69">
              <a:extLst>
                <a:ext uri="{FF2B5EF4-FFF2-40B4-BE49-F238E27FC236}">
                  <a16:creationId xmlns:a16="http://schemas.microsoft.com/office/drawing/2014/main" id="{1BEF0D44-E3AD-4CDE-9CC4-2A03616E4B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316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Line 70">
              <a:extLst>
                <a:ext uri="{FF2B5EF4-FFF2-40B4-BE49-F238E27FC236}">
                  <a16:creationId xmlns:a16="http://schemas.microsoft.com/office/drawing/2014/main" id="{1A0DD51D-8E05-44A2-B7D4-DD06DB8C1D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312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Line 71">
              <a:extLst>
                <a:ext uri="{FF2B5EF4-FFF2-40B4-BE49-F238E27FC236}">
                  <a16:creationId xmlns:a16="http://schemas.microsoft.com/office/drawing/2014/main" id="{0CA80F2A-6944-461E-9747-18A74EC62D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16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Group 72">
            <a:extLst>
              <a:ext uri="{FF2B5EF4-FFF2-40B4-BE49-F238E27FC236}">
                <a16:creationId xmlns:a16="http://schemas.microsoft.com/office/drawing/2014/main" id="{AF7A3E21-1C4C-4AF5-A499-566C5B2F92BF}"/>
              </a:ext>
            </a:extLst>
          </p:cNvPr>
          <p:cNvGrpSpPr>
            <a:grpSpLocks/>
          </p:cNvGrpSpPr>
          <p:nvPr/>
        </p:nvGrpSpPr>
        <p:grpSpPr bwMode="auto">
          <a:xfrm>
            <a:off x="4212415" y="2164998"/>
            <a:ext cx="1866900" cy="476250"/>
            <a:chOff x="2664" y="3120"/>
            <a:chExt cx="1176" cy="300"/>
          </a:xfrm>
        </p:grpSpPr>
        <p:graphicFrame>
          <p:nvGraphicFramePr>
            <p:cNvPr id="15" name="Object 73">
              <a:extLst>
                <a:ext uri="{FF2B5EF4-FFF2-40B4-BE49-F238E27FC236}">
                  <a16:creationId xmlns:a16="http://schemas.microsoft.com/office/drawing/2014/main" id="{F4A5F70F-C638-49FB-82C1-2304A80EF14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253468"/>
                </p:ext>
              </p:extLst>
            </p:nvPr>
          </p:nvGraphicFramePr>
          <p:xfrm>
            <a:off x="2664" y="3172"/>
            <a:ext cx="116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26" name="Equation" r:id="rId7" imgW="1854000" imgH="393480" progId="Equation.DSMT4">
                    <p:embed/>
                  </p:oleObj>
                </mc:Choice>
                <mc:Fallback>
                  <p:oleObj name="Equation" r:id="rId7" imgW="1854000" imgH="393480" progId="Equation.DSMT4">
                    <p:embed/>
                    <p:pic>
                      <p:nvPicPr>
                        <p:cNvPr id="15" name="Object 73">
                          <a:extLst>
                            <a:ext uri="{FF2B5EF4-FFF2-40B4-BE49-F238E27FC236}">
                              <a16:creationId xmlns:a16="http://schemas.microsoft.com/office/drawing/2014/main" id="{B8C19478-ED36-4ACF-8721-F6982FBAFEF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4" y="3172"/>
                          <a:ext cx="1168" cy="248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Line 74">
              <a:extLst>
                <a:ext uri="{FF2B5EF4-FFF2-40B4-BE49-F238E27FC236}">
                  <a16:creationId xmlns:a16="http://schemas.microsoft.com/office/drawing/2014/main" id="{49285660-37A7-46AC-AE2B-9198072A30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316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Line 75">
              <a:extLst>
                <a:ext uri="{FF2B5EF4-FFF2-40B4-BE49-F238E27FC236}">
                  <a16:creationId xmlns:a16="http://schemas.microsoft.com/office/drawing/2014/main" id="{78882AE8-613E-4084-ABCD-0CFA362953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316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Line 76">
              <a:extLst>
                <a:ext uri="{FF2B5EF4-FFF2-40B4-BE49-F238E27FC236}">
                  <a16:creationId xmlns:a16="http://schemas.microsoft.com/office/drawing/2014/main" id="{BA9974B2-4E1A-4E10-B758-C42E464F2D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312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Line 77">
              <a:extLst>
                <a:ext uri="{FF2B5EF4-FFF2-40B4-BE49-F238E27FC236}">
                  <a16:creationId xmlns:a16="http://schemas.microsoft.com/office/drawing/2014/main" id="{6BAD1CD3-0581-4DA1-B2B4-4820707957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316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Group 78">
            <a:extLst>
              <a:ext uri="{FF2B5EF4-FFF2-40B4-BE49-F238E27FC236}">
                <a16:creationId xmlns:a16="http://schemas.microsoft.com/office/drawing/2014/main" id="{6D08791F-EF82-44A9-9499-249A0C8B5343}"/>
              </a:ext>
            </a:extLst>
          </p:cNvPr>
          <p:cNvGrpSpPr>
            <a:grpSpLocks/>
          </p:cNvGrpSpPr>
          <p:nvPr/>
        </p:nvGrpSpPr>
        <p:grpSpPr bwMode="auto">
          <a:xfrm>
            <a:off x="2746466" y="3056136"/>
            <a:ext cx="1247775" cy="450850"/>
            <a:chOff x="1662" y="3504"/>
            <a:chExt cx="786" cy="284"/>
          </a:xfrm>
        </p:grpSpPr>
        <p:graphicFrame>
          <p:nvGraphicFramePr>
            <p:cNvPr id="21" name="Object 79">
              <a:extLst>
                <a:ext uri="{FF2B5EF4-FFF2-40B4-BE49-F238E27FC236}">
                  <a16:creationId xmlns:a16="http://schemas.microsoft.com/office/drawing/2014/main" id="{289B072E-1554-46ED-A7A2-D62D34E280E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51763406"/>
                </p:ext>
              </p:extLst>
            </p:nvPr>
          </p:nvGraphicFramePr>
          <p:xfrm>
            <a:off x="1662" y="3540"/>
            <a:ext cx="78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27" name="Equation" r:id="rId9" imgW="1244520" imgH="393480" progId="Equation.DSMT4">
                    <p:embed/>
                  </p:oleObj>
                </mc:Choice>
                <mc:Fallback>
                  <p:oleObj name="Equation" r:id="rId9" imgW="1244520" imgH="393480" progId="Equation.DSMT4">
                    <p:embed/>
                    <p:pic>
                      <p:nvPicPr>
                        <p:cNvPr id="21" name="Object 79">
                          <a:extLst>
                            <a:ext uri="{FF2B5EF4-FFF2-40B4-BE49-F238E27FC236}">
                              <a16:creationId xmlns:a16="http://schemas.microsoft.com/office/drawing/2014/main" id="{E099B1B0-EE88-47AC-8B94-E9AE2D60E3A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2" y="3540"/>
                          <a:ext cx="784" cy="248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Line 80">
              <a:extLst>
                <a:ext uri="{FF2B5EF4-FFF2-40B4-BE49-F238E27FC236}">
                  <a16:creationId xmlns:a16="http://schemas.microsoft.com/office/drawing/2014/main" id="{60A35369-D514-4432-9FE5-1717F23E85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355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Line 81">
              <a:extLst>
                <a:ext uri="{FF2B5EF4-FFF2-40B4-BE49-F238E27FC236}">
                  <a16:creationId xmlns:a16="http://schemas.microsoft.com/office/drawing/2014/main" id="{789160DB-BFE4-4D77-AE20-840E31D426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350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Group 82">
            <a:extLst>
              <a:ext uri="{FF2B5EF4-FFF2-40B4-BE49-F238E27FC236}">
                <a16:creationId xmlns:a16="http://schemas.microsoft.com/office/drawing/2014/main" id="{62358D12-F7D0-43BF-B071-991D979BBEC9}"/>
              </a:ext>
            </a:extLst>
          </p:cNvPr>
          <p:cNvGrpSpPr>
            <a:grpSpLocks/>
          </p:cNvGrpSpPr>
          <p:nvPr/>
        </p:nvGrpSpPr>
        <p:grpSpPr bwMode="auto">
          <a:xfrm>
            <a:off x="3998630" y="3068960"/>
            <a:ext cx="1447800" cy="433387"/>
            <a:chOff x="2516" y="3504"/>
            <a:chExt cx="912" cy="273"/>
          </a:xfrm>
        </p:grpSpPr>
        <p:graphicFrame>
          <p:nvGraphicFramePr>
            <p:cNvPr id="25" name="Object 83">
              <a:extLst>
                <a:ext uri="{FF2B5EF4-FFF2-40B4-BE49-F238E27FC236}">
                  <a16:creationId xmlns:a16="http://schemas.microsoft.com/office/drawing/2014/main" id="{49B7E37A-D88F-4B91-99D0-545096E8360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50680982"/>
                </p:ext>
              </p:extLst>
            </p:nvPr>
          </p:nvGraphicFramePr>
          <p:xfrm>
            <a:off x="2516" y="3529"/>
            <a:ext cx="91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28" name="Equation" r:id="rId11" imgW="1447560" imgH="393480" progId="Equation.DSMT4">
                    <p:embed/>
                  </p:oleObj>
                </mc:Choice>
                <mc:Fallback>
                  <p:oleObj name="Equation" r:id="rId11" imgW="1447560" imgH="393480" progId="Equation.DSMT4">
                    <p:embed/>
                    <p:pic>
                      <p:nvPicPr>
                        <p:cNvPr id="25" name="Object 83">
                          <a:extLst>
                            <a:ext uri="{FF2B5EF4-FFF2-40B4-BE49-F238E27FC236}">
                              <a16:creationId xmlns:a16="http://schemas.microsoft.com/office/drawing/2014/main" id="{C5A002A9-794B-4916-B737-A276344385D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6" y="3529"/>
                          <a:ext cx="912" cy="248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Line 84">
              <a:extLst>
                <a:ext uri="{FF2B5EF4-FFF2-40B4-BE49-F238E27FC236}">
                  <a16:creationId xmlns:a16="http://schemas.microsoft.com/office/drawing/2014/main" id="{BFB97A40-7164-400D-A301-82686BCFA8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355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Line 85">
              <a:extLst>
                <a:ext uri="{FF2B5EF4-FFF2-40B4-BE49-F238E27FC236}">
                  <a16:creationId xmlns:a16="http://schemas.microsoft.com/office/drawing/2014/main" id="{50C327E4-4B51-4714-B3EC-DBB35E7CDB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350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" name="Group 86">
            <a:extLst>
              <a:ext uri="{FF2B5EF4-FFF2-40B4-BE49-F238E27FC236}">
                <a16:creationId xmlns:a16="http://schemas.microsoft.com/office/drawing/2014/main" id="{DA5A3105-5238-41C5-98A9-26A44CD251E3}"/>
              </a:ext>
            </a:extLst>
          </p:cNvPr>
          <p:cNvGrpSpPr>
            <a:grpSpLocks/>
          </p:cNvGrpSpPr>
          <p:nvPr/>
        </p:nvGrpSpPr>
        <p:grpSpPr bwMode="auto">
          <a:xfrm>
            <a:off x="5435142" y="3056136"/>
            <a:ext cx="1524000" cy="450850"/>
            <a:chOff x="3492" y="3504"/>
            <a:chExt cx="960" cy="284"/>
          </a:xfrm>
        </p:grpSpPr>
        <p:graphicFrame>
          <p:nvGraphicFramePr>
            <p:cNvPr id="29" name="Object 87">
              <a:extLst>
                <a:ext uri="{FF2B5EF4-FFF2-40B4-BE49-F238E27FC236}">
                  <a16:creationId xmlns:a16="http://schemas.microsoft.com/office/drawing/2014/main" id="{A78227D3-B289-41A8-B336-277D38C50DF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06652575"/>
                </p:ext>
              </p:extLst>
            </p:nvPr>
          </p:nvGraphicFramePr>
          <p:xfrm>
            <a:off x="3492" y="3540"/>
            <a:ext cx="96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29" name="Equation" r:id="rId13" imgW="1523880" imgH="393480" progId="Equation.DSMT4">
                    <p:embed/>
                  </p:oleObj>
                </mc:Choice>
                <mc:Fallback>
                  <p:oleObj name="Equation" r:id="rId13" imgW="1523880" imgH="393480" progId="Equation.DSMT4">
                    <p:embed/>
                    <p:pic>
                      <p:nvPicPr>
                        <p:cNvPr id="29" name="Object 87">
                          <a:extLst>
                            <a:ext uri="{FF2B5EF4-FFF2-40B4-BE49-F238E27FC236}">
                              <a16:creationId xmlns:a16="http://schemas.microsoft.com/office/drawing/2014/main" id="{FE32D28C-FD68-497A-B6B4-1C214C5CC2E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2" y="3540"/>
                          <a:ext cx="960" cy="248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Line 88">
              <a:extLst>
                <a:ext uri="{FF2B5EF4-FFF2-40B4-BE49-F238E27FC236}">
                  <a16:creationId xmlns:a16="http://schemas.microsoft.com/office/drawing/2014/main" id="{09DD7BBC-1728-430B-B51E-F3341D3F41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355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Line 89">
              <a:extLst>
                <a:ext uri="{FF2B5EF4-FFF2-40B4-BE49-F238E27FC236}">
                  <a16:creationId xmlns:a16="http://schemas.microsoft.com/office/drawing/2014/main" id="{08666DDA-11B9-4AA7-88D2-9FA032D67F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50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Group 90">
            <a:extLst>
              <a:ext uri="{FF2B5EF4-FFF2-40B4-BE49-F238E27FC236}">
                <a16:creationId xmlns:a16="http://schemas.microsoft.com/office/drawing/2014/main" id="{77580AB0-FD8A-4F07-8137-E8604FB648C6}"/>
              </a:ext>
            </a:extLst>
          </p:cNvPr>
          <p:cNvGrpSpPr>
            <a:grpSpLocks/>
          </p:cNvGrpSpPr>
          <p:nvPr/>
        </p:nvGrpSpPr>
        <p:grpSpPr bwMode="auto">
          <a:xfrm>
            <a:off x="3313204" y="1270194"/>
            <a:ext cx="838200" cy="458788"/>
            <a:chOff x="828" y="2784"/>
            <a:chExt cx="528" cy="289"/>
          </a:xfrm>
        </p:grpSpPr>
        <p:graphicFrame>
          <p:nvGraphicFramePr>
            <p:cNvPr id="33" name="Object 91">
              <a:extLst>
                <a:ext uri="{FF2B5EF4-FFF2-40B4-BE49-F238E27FC236}">
                  <a16:creationId xmlns:a16="http://schemas.microsoft.com/office/drawing/2014/main" id="{31703E54-AD4B-4FE9-B160-F19E870BB78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43312294"/>
                </p:ext>
              </p:extLst>
            </p:nvPr>
          </p:nvGraphicFramePr>
          <p:xfrm>
            <a:off x="828" y="2825"/>
            <a:ext cx="52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30" name="Equation" r:id="rId15" imgW="838080" imgH="393480" progId="Equation.DSMT4">
                    <p:embed/>
                  </p:oleObj>
                </mc:Choice>
                <mc:Fallback>
                  <p:oleObj name="Equation" r:id="rId15" imgW="838080" imgH="393480" progId="Equation.DSMT4">
                    <p:embed/>
                    <p:pic>
                      <p:nvPicPr>
                        <p:cNvPr id="33" name="Object 91">
                          <a:extLst>
                            <a:ext uri="{FF2B5EF4-FFF2-40B4-BE49-F238E27FC236}">
                              <a16:creationId xmlns:a16="http://schemas.microsoft.com/office/drawing/2014/main" id="{FE7E581C-82EB-4AAC-9D81-0DD9A27CCC5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8" y="2825"/>
                          <a:ext cx="528" cy="248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" name="Line 92">
              <a:extLst>
                <a:ext uri="{FF2B5EF4-FFF2-40B4-BE49-F238E27FC236}">
                  <a16:creationId xmlns:a16="http://schemas.microsoft.com/office/drawing/2014/main" id="{E08CAF19-7C81-4579-A63F-20EFDC5C7C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83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Line 93">
              <a:extLst>
                <a:ext uri="{FF2B5EF4-FFF2-40B4-BE49-F238E27FC236}">
                  <a16:creationId xmlns:a16="http://schemas.microsoft.com/office/drawing/2014/main" id="{9C8D5631-E673-49F3-B503-DDF0CAFAB2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278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TextBox 92">
            <a:extLst>
              <a:ext uri="{FF2B5EF4-FFF2-40B4-BE49-F238E27FC236}">
                <a16:creationId xmlns:a16="http://schemas.microsoft.com/office/drawing/2014/main" id="{555D02A8-4FBF-4F75-8295-2641C5BB924E}"/>
              </a:ext>
            </a:extLst>
          </p:cNvPr>
          <p:cNvSpPr txBox="1"/>
          <p:nvPr/>
        </p:nvSpPr>
        <p:spPr bwMode="auto">
          <a:xfrm>
            <a:off x="760888" y="1270189"/>
            <a:ext cx="24080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反交换律：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58BE690-C762-4D70-9893-30DEF1B0772F}"/>
              </a:ext>
            </a:extLst>
          </p:cNvPr>
          <p:cNvSpPr txBox="1"/>
          <p:nvPr/>
        </p:nvSpPr>
        <p:spPr bwMode="auto">
          <a:xfrm>
            <a:off x="812342" y="3933056"/>
            <a:ext cx="3430747" cy="523220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注意：在坐标系中：</a:t>
            </a:r>
          </a:p>
        </p:txBody>
      </p:sp>
      <p:graphicFrame>
        <p:nvGraphicFramePr>
          <p:cNvPr id="38" name="对象 37">
            <a:extLst>
              <a:ext uri="{FF2B5EF4-FFF2-40B4-BE49-F238E27FC236}">
                <a16:creationId xmlns:a16="http://schemas.microsoft.com/office/drawing/2014/main" id="{4DBCF153-8164-4733-9F79-BA8B7026B7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9319179"/>
              </p:ext>
            </p:extLst>
          </p:nvPr>
        </p:nvGraphicFramePr>
        <p:xfrm>
          <a:off x="2012950" y="4748213"/>
          <a:ext cx="14605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1" name="Equation" r:id="rId17" imgW="1460160" imgH="393480" progId="Equation.DSMT4">
                  <p:embed/>
                </p:oleObj>
              </mc:Choice>
              <mc:Fallback>
                <p:oleObj name="Equation" r:id="rId17" imgW="1460160" imgH="393480" progId="Equation.DSMT4">
                  <p:embed/>
                  <p:pic>
                    <p:nvPicPr>
                      <p:cNvPr id="38" name="对象 37">
                        <a:extLst>
                          <a:ext uri="{FF2B5EF4-FFF2-40B4-BE49-F238E27FC236}">
                            <a16:creationId xmlns:a16="http://schemas.microsoft.com/office/drawing/2014/main" id="{810A0539-6A29-42BA-93CA-E6EDAA6A5D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2950" y="4748213"/>
                        <a:ext cx="1460500" cy="3873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>
            <a:extLst>
              <a:ext uri="{FF2B5EF4-FFF2-40B4-BE49-F238E27FC236}">
                <a16:creationId xmlns:a16="http://schemas.microsoft.com/office/drawing/2014/main" id="{2F6C5998-077A-4362-ABAC-F1BB0EB117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5763917"/>
              </p:ext>
            </p:extLst>
          </p:nvPr>
        </p:nvGraphicFramePr>
        <p:xfrm>
          <a:off x="3562350" y="4748213"/>
          <a:ext cx="14605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2" name="Equation" r:id="rId19" imgW="1460160" imgH="393480" progId="Equation.DSMT4">
                  <p:embed/>
                </p:oleObj>
              </mc:Choice>
              <mc:Fallback>
                <p:oleObj name="Equation" r:id="rId19" imgW="1460160" imgH="393480" progId="Equation.DSMT4">
                  <p:embed/>
                  <p:pic>
                    <p:nvPicPr>
                      <p:cNvPr id="39" name="对象 38">
                        <a:extLst>
                          <a:ext uri="{FF2B5EF4-FFF2-40B4-BE49-F238E27FC236}">
                            <a16:creationId xmlns:a16="http://schemas.microsoft.com/office/drawing/2014/main" id="{0E1F14E2-BC15-40A6-9846-E21C806862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2350" y="4748213"/>
                        <a:ext cx="1460500" cy="3873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>
            <a:extLst>
              <a:ext uri="{FF2B5EF4-FFF2-40B4-BE49-F238E27FC236}">
                <a16:creationId xmlns:a16="http://schemas.microsoft.com/office/drawing/2014/main" id="{2E0FF82D-7FDA-4A28-96DE-7B2BBE3FBB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3674907"/>
              </p:ext>
            </p:extLst>
          </p:nvPr>
        </p:nvGraphicFramePr>
        <p:xfrm>
          <a:off x="5116513" y="4748213"/>
          <a:ext cx="14478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3" name="Equation" r:id="rId21" imgW="1447560" imgH="393480" progId="Equation.DSMT4">
                  <p:embed/>
                </p:oleObj>
              </mc:Choice>
              <mc:Fallback>
                <p:oleObj name="Equation" r:id="rId21" imgW="1447560" imgH="393480" progId="Equation.DSMT4">
                  <p:embed/>
                  <p:pic>
                    <p:nvPicPr>
                      <p:cNvPr id="40" name="对象 39">
                        <a:extLst>
                          <a:ext uri="{FF2B5EF4-FFF2-40B4-BE49-F238E27FC236}">
                            <a16:creationId xmlns:a16="http://schemas.microsoft.com/office/drawing/2014/main" id="{2C18FA1F-7D68-4C70-8663-C6C5A2242A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6513" y="4748213"/>
                        <a:ext cx="1447800" cy="3873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807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4" grpId="0" build="p" autoUpdateAnimBg="0"/>
      <p:bldP spid="36" grpId="0"/>
      <p:bldP spid="3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2">
            <a:extLst>
              <a:ext uri="{FF2B5EF4-FFF2-40B4-BE49-F238E27FC236}">
                <a16:creationId xmlns:a16="http://schemas.microsoft.com/office/drawing/2014/main" id="{644A1DCE-BA98-4E50-A55A-35314FCA3D56}"/>
              </a:ext>
            </a:extLst>
          </p:cNvPr>
          <p:cNvGrpSpPr>
            <a:grpSpLocks/>
          </p:cNvGrpSpPr>
          <p:nvPr/>
        </p:nvGrpSpPr>
        <p:grpSpPr bwMode="auto">
          <a:xfrm>
            <a:off x="1816101" y="1651248"/>
            <a:ext cx="2895600" cy="488950"/>
            <a:chOff x="1324" y="1152"/>
            <a:chExt cx="1824" cy="308"/>
          </a:xfrm>
        </p:grpSpPr>
        <p:graphicFrame>
          <p:nvGraphicFramePr>
            <p:cNvPr id="100" name="Object 3">
              <a:extLst>
                <a:ext uri="{FF2B5EF4-FFF2-40B4-BE49-F238E27FC236}">
                  <a16:creationId xmlns:a16="http://schemas.microsoft.com/office/drawing/2014/main" id="{06BF26D4-B455-40F5-8248-0BFCFADDCC3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89834321"/>
                </p:ext>
              </p:extLst>
            </p:nvPr>
          </p:nvGraphicFramePr>
          <p:xfrm>
            <a:off x="1324" y="1164"/>
            <a:ext cx="1824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410" name="Equation" r:id="rId3" imgW="2895480" imgH="469800" progId="Equation.DSMT4">
                    <p:embed/>
                  </p:oleObj>
                </mc:Choice>
                <mc:Fallback>
                  <p:oleObj name="Equation" r:id="rId3" imgW="2895480" imgH="469800" progId="Equation.DSMT4">
                    <p:embed/>
                    <p:pic>
                      <p:nvPicPr>
                        <p:cNvPr id="3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4" y="1164"/>
                          <a:ext cx="1824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1" name="Line 4">
              <a:extLst>
                <a:ext uri="{FF2B5EF4-FFF2-40B4-BE49-F238E27FC236}">
                  <a16:creationId xmlns:a16="http://schemas.microsoft.com/office/drawing/2014/main" id="{EFA0C44B-D72F-41A2-A637-AD895AEDE8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6" y="115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" name="Line 5">
              <a:extLst>
                <a:ext uri="{FF2B5EF4-FFF2-40B4-BE49-F238E27FC236}">
                  <a16:creationId xmlns:a16="http://schemas.microsoft.com/office/drawing/2014/main" id="{6AE1BC53-4979-44AC-B0F4-6D52190187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0" y="115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3" name="Line 6">
              <a:extLst>
                <a:ext uri="{FF2B5EF4-FFF2-40B4-BE49-F238E27FC236}">
                  <a16:creationId xmlns:a16="http://schemas.microsoft.com/office/drawing/2014/main" id="{7F31E439-BBFE-4144-B217-10253FE143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6" y="115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04" name="Rectangle 12">
            <a:extLst>
              <a:ext uri="{FF2B5EF4-FFF2-40B4-BE49-F238E27FC236}">
                <a16:creationId xmlns:a16="http://schemas.microsoft.com/office/drawing/2014/main" id="{382A0C96-65A2-4D70-99DB-91DADD6245C3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81223"/>
            <a:ext cx="5622776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2. 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向量积的坐标表示式</a:t>
            </a:r>
          </a:p>
        </p:txBody>
      </p:sp>
      <p:sp>
        <p:nvSpPr>
          <p:cNvPr id="105" name="Text Box 13">
            <a:extLst>
              <a:ext uri="{FF2B5EF4-FFF2-40B4-BE49-F238E27FC236}">
                <a16:creationId xmlns:a16="http://schemas.microsoft.com/office/drawing/2014/main" id="{10743088-79E2-40A7-BDE5-07225CBB88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850" y="889248"/>
            <a:ext cx="727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+mn-ea"/>
                <a:cs typeface="Times New Roman" pitchFamily="18" charset="0"/>
              </a:rPr>
              <a:t>设</a:t>
            </a:r>
          </a:p>
        </p:txBody>
      </p:sp>
      <p:grpSp>
        <p:nvGrpSpPr>
          <p:cNvPr id="106" name="Group 15">
            <a:extLst>
              <a:ext uri="{FF2B5EF4-FFF2-40B4-BE49-F238E27FC236}">
                <a16:creationId xmlns:a16="http://schemas.microsoft.com/office/drawing/2014/main" id="{C910A023-67F2-48EA-A559-6338BFE47273}"/>
              </a:ext>
            </a:extLst>
          </p:cNvPr>
          <p:cNvGrpSpPr>
            <a:grpSpLocks/>
          </p:cNvGrpSpPr>
          <p:nvPr/>
        </p:nvGrpSpPr>
        <p:grpSpPr bwMode="auto">
          <a:xfrm>
            <a:off x="1365250" y="949573"/>
            <a:ext cx="3086100" cy="522288"/>
            <a:chOff x="624" y="623"/>
            <a:chExt cx="1944" cy="329"/>
          </a:xfrm>
        </p:grpSpPr>
        <p:grpSp>
          <p:nvGrpSpPr>
            <p:cNvPr id="107" name="Group 16">
              <a:extLst>
                <a:ext uri="{FF2B5EF4-FFF2-40B4-BE49-F238E27FC236}">
                  <a16:creationId xmlns:a16="http://schemas.microsoft.com/office/drawing/2014/main" id="{4AEC4071-C278-436D-A555-379BE60E06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623"/>
              <a:ext cx="1944" cy="329"/>
              <a:chOff x="624" y="623"/>
              <a:chExt cx="1944" cy="329"/>
            </a:xfrm>
          </p:grpSpPr>
          <p:graphicFrame>
            <p:nvGraphicFramePr>
              <p:cNvPr id="109" name="Object 17">
                <a:extLst>
                  <a:ext uri="{FF2B5EF4-FFF2-40B4-BE49-F238E27FC236}">
                    <a16:creationId xmlns:a16="http://schemas.microsoft.com/office/drawing/2014/main" id="{7922BEF2-AA45-4E85-A517-BD6F501DDFD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6726849"/>
                  </p:ext>
                </p:extLst>
              </p:nvPr>
            </p:nvGraphicFramePr>
            <p:xfrm>
              <a:off x="696" y="656"/>
              <a:ext cx="1872" cy="2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411" name="Equation" r:id="rId5" imgW="2971800" imgH="469800" progId="Equation.DSMT4">
                      <p:embed/>
                    </p:oleObj>
                  </mc:Choice>
                  <mc:Fallback>
                    <p:oleObj name="Equation" r:id="rId5" imgW="2971800" imgH="469800" progId="Equation.DSMT4">
                      <p:embed/>
                      <p:pic>
                        <p:nvPicPr>
                          <p:cNvPr id="18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96" y="656"/>
                            <a:ext cx="1872" cy="2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0" name="Line 18">
                <a:extLst>
                  <a:ext uri="{FF2B5EF4-FFF2-40B4-BE49-F238E27FC236}">
                    <a16:creationId xmlns:a16="http://schemas.microsoft.com/office/drawing/2014/main" id="{07AB590D-2598-4CE8-B9E0-D9FA3C991E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672"/>
                <a:ext cx="14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n-ea"/>
                  <a:cs typeface="Times New Roman" pitchFamily="18" charset="0"/>
                </a:endParaRPr>
              </a:p>
            </p:txBody>
          </p:sp>
          <p:sp>
            <p:nvSpPr>
              <p:cNvPr id="111" name="Line 19">
                <a:extLst>
                  <a:ext uri="{FF2B5EF4-FFF2-40B4-BE49-F238E27FC236}">
                    <a16:creationId xmlns:a16="http://schemas.microsoft.com/office/drawing/2014/main" id="{6D66FC2C-1A42-46B7-B5F2-A79E863FE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24" y="624"/>
                <a:ext cx="14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n-ea"/>
                  <a:cs typeface="Times New Roman" pitchFamily="18" charset="0"/>
                </a:endParaRPr>
              </a:p>
            </p:txBody>
          </p:sp>
          <p:sp>
            <p:nvSpPr>
              <p:cNvPr id="112" name="Line 20">
                <a:extLst>
                  <a:ext uri="{FF2B5EF4-FFF2-40B4-BE49-F238E27FC236}">
                    <a16:creationId xmlns:a16="http://schemas.microsoft.com/office/drawing/2014/main" id="{644D6B3F-E10F-4F13-A404-AB35B507D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623"/>
                <a:ext cx="14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n-ea"/>
                  <a:cs typeface="Times New Roman" pitchFamily="18" charset="0"/>
                </a:endParaRPr>
              </a:p>
            </p:txBody>
          </p:sp>
        </p:grpSp>
        <p:sp>
          <p:nvSpPr>
            <p:cNvPr id="108" name="Line 21">
              <a:extLst>
                <a:ext uri="{FF2B5EF4-FFF2-40B4-BE49-F238E27FC236}">
                  <a16:creationId xmlns:a16="http://schemas.microsoft.com/office/drawing/2014/main" id="{E2D42C34-8A34-4E0F-9B9C-420B4B34FE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6" y="623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n-ea"/>
                <a:cs typeface="Times New Roman" pitchFamily="18" charset="0"/>
              </a:endParaRPr>
            </a:p>
          </p:txBody>
        </p:sp>
      </p:grpSp>
      <p:grpSp>
        <p:nvGrpSpPr>
          <p:cNvPr id="113" name="Group 28">
            <a:extLst>
              <a:ext uri="{FF2B5EF4-FFF2-40B4-BE49-F238E27FC236}">
                <a16:creationId xmlns:a16="http://schemas.microsoft.com/office/drawing/2014/main" id="{A445CC22-5A3C-40D1-AAFC-9C98E7FCAE4F}"/>
              </a:ext>
            </a:extLst>
          </p:cNvPr>
          <p:cNvGrpSpPr>
            <a:grpSpLocks/>
          </p:cNvGrpSpPr>
          <p:nvPr/>
        </p:nvGrpSpPr>
        <p:grpSpPr bwMode="auto">
          <a:xfrm>
            <a:off x="692150" y="1606798"/>
            <a:ext cx="965200" cy="438150"/>
            <a:chOff x="616" y="1124"/>
            <a:chExt cx="608" cy="276"/>
          </a:xfrm>
        </p:grpSpPr>
        <p:graphicFrame>
          <p:nvGraphicFramePr>
            <p:cNvPr id="114" name="Object 29">
              <a:extLst>
                <a:ext uri="{FF2B5EF4-FFF2-40B4-BE49-F238E27FC236}">
                  <a16:creationId xmlns:a16="http://schemas.microsoft.com/office/drawing/2014/main" id="{A9110252-83E7-42DD-83AF-0E30D706F81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62227039"/>
                </p:ext>
              </p:extLst>
            </p:nvPr>
          </p:nvGraphicFramePr>
          <p:xfrm>
            <a:off x="616" y="1152"/>
            <a:ext cx="60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412" name="Equation" r:id="rId7" imgW="965160" imgH="393480" progId="Equation.DSMT4">
                    <p:embed/>
                  </p:oleObj>
                </mc:Choice>
                <mc:Fallback>
                  <p:oleObj name="Equation" r:id="rId7" imgW="965160" imgH="393480" progId="Equation.DSMT4">
                    <p:embed/>
                    <p:pic>
                      <p:nvPicPr>
                        <p:cNvPr id="29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6" y="1152"/>
                          <a:ext cx="60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5" name="Line 30">
              <a:extLst>
                <a:ext uri="{FF2B5EF4-FFF2-40B4-BE49-F238E27FC236}">
                  <a16:creationId xmlns:a16="http://schemas.microsoft.com/office/drawing/2014/main" id="{211748CD-468C-48DC-B676-A57B9FDFBB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117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6" name="Line 31">
              <a:extLst>
                <a:ext uri="{FF2B5EF4-FFF2-40B4-BE49-F238E27FC236}">
                  <a16:creationId xmlns:a16="http://schemas.microsoft.com/office/drawing/2014/main" id="{D427085F-6FF8-42B0-B1BD-17EA7158E4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1" y="1124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17" name="Line 32">
            <a:extLst>
              <a:ext uri="{FF2B5EF4-FFF2-40B4-BE49-F238E27FC236}">
                <a16:creationId xmlns:a16="http://schemas.microsoft.com/office/drawing/2014/main" id="{5DA05B2C-D870-4310-BA51-8452783F4F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0050" y="2341811"/>
            <a:ext cx="1447800" cy="5334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8" name="Line 33">
            <a:extLst>
              <a:ext uri="{FF2B5EF4-FFF2-40B4-BE49-F238E27FC236}">
                <a16:creationId xmlns:a16="http://schemas.microsoft.com/office/drawing/2014/main" id="{9835534F-B0C5-4754-A8D9-6A1591BC7760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3713" y="3180011"/>
            <a:ext cx="1447800" cy="5334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9" name="Line 35">
            <a:extLst>
              <a:ext uri="{FF2B5EF4-FFF2-40B4-BE49-F238E27FC236}">
                <a16:creationId xmlns:a16="http://schemas.microsoft.com/office/drawing/2014/main" id="{268E19DE-EF7B-4117-AE00-A1574E6044EA}"/>
              </a:ext>
            </a:extLst>
          </p:cNvPr>
          <p:cNvSpPr>
            <a:spLocks noChangeShapeType="1"/>
          </p:cNvSpPr>
          <p:nvPr/>
        </p:nvSpPr>
        <p:spPr bwMode="auto">
          <a:xfrm>
            <a:off x="1746250" y="2108448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0" name="Line 36">
            <a:extLst>
              <a:ext uri="{FF2B5EF4-FFF2-40B4-BE49-F238E27FC236}">
                <a16:creationId xmlns:a16="http://schemas.microsoft.com/office/drawing/2014/main" id="{58F57CB8-3E79-4237-8031-20CAF78F170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46250" y="2108448"/>
            <a:ext cx="762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1" name="Line 37">
            <a:extLst>
              <a:ext uri="{FF2B5EF4-FFF2-40B4-BE49-F238E27FC236}">
                <a16:creationId xmlns:a16="http://schemas.microsoft.com/office/drawing/2014/main" id="{03FFD94D-8CA4-4E31-9EDB-69798928013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6850" y="2108448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" name="Line 38">
            <a:extLst>
              <a:ext uri="{FF2B5EF4-FFF2-40B4-BE49-F238E27FC236}">
                <a16:creationId xmlns:a16="http://schemas.microsoft.com/office/drawing/2014/main" id="{7B34ADAC-7662-40E0-B396-5F5087AAB4D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6850" y="2108448"/>
            <a:ext cx="762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3" name="Line 39">
            <a:extLst>
              <a:ext uri="{FF2B5EF4-FFF2-40B4-BE49-F238E27FC236}">
                <a16:creationId xmlns:a16="http://schemas.microsoft.com/office/drawing/2014/main" id="{9BE8739E-8976-46D7-B113-FC6D7AB3A417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7450" y="2108448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4" name="Line 40">
            <a:extLst>
              <a:ext uri="{FF2B5EF4-FFF2-40B4-BE49-F238E27FC236}">
                <a16:creationId xmlns:a16="http://schemas.microsoft.com/office/drawing/2014/main" id="{CFB6689F-5AB0-491A-B9D9-F813D3E1C9A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7450" y="2108448"/>
            <a:ext cx="762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25" name="Group 41">
            <a:extLst>
              <a:ext uri="{FF2B5EF4-FFF2-40B4-BE49-F238E27FC236}">
                <a16:creationId xmlns:a16="http://schemas.microsoft.com/office/drawing/2014/main" id="{291B1A31-CD34-4D6C-A40D-E765D72F0C13}"/>
              </a:ext>
            </a:extLst>
          </p:cNvPr>
          <p:cNvGrpSpPr>
            <a:grpSpLocks/>
          </p:cNvGrpSpPr>
          <p:nvPr/>
        </p:nvGrpSpPr>
        <p:grpSpPr bwMode="auto">
          <a:xfrm>
            <a:off x="1492250" y="2370386"/>
            <a:ext cx="1790700" cy="461962"/>
            <a:chOff x="928" y="1605"/>
            <a:chExt cx="1128" cy="291"/>
          </a:xfrm>
        </p:grpSpPr>
        <p:graphicFrame>
          <p:nvGraphicFramePr>
            <p:cNvPr id="126" name="Object 42">
              <a:extLst>
                <a:ext uri="{FF2B5EF4-FFF2-40B4-BE49-F238E27FC236}">
                  <a16:creationId xmlns:a16="http://schemas.microsoft.com/office/drawing/2014/main" id="{7959B47E-F0FF-4467-9B24-E81BEF54002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97108302"/>
                </p:ext>
              </p:extLst>
            </p:nvPr>
          </p:nvGraphicFramePr>
          <p:xfrm>
            <a:off x="928" y="1624"/>
            <a:ext cx="112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413" name="Equation" r:id="rId9" imgW="1790640" imgH="431640" progId="Equation.DSMT4">
                    <p:embed/>
                  </p:oleObj>
                </mc:Choice>
                <mc:Fallback>
                  <p:oleObj name="Equation" r:id="rId9" imgW="1790640" imgH="431640" progId="Equation.DSMT4">
                    <p:embed/>
                    <p:pic>
                      <p:nvPicPr>
                        <p:cNvPr id="42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8" y="1624"/>
                          <a:ext cx="112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7" name="Line 43">
              <a:extLst>
                <a:ext uri="{FF2B5EF4-FFF2-40B4-BE49-F238E27FC236}">
                  <a16:creationId xmlns:a16="http://schemas.microsoft.com/office/drawing/2014/main" id="{BD7558D4-31D9-44EA-83BD-80B1B0C2E2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1" y="1605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8" name="Line 44">
              <a:extLst>
                <a:ext uri="{FF2B5EF4-FFF2-40B4-BE49-F238E27FC236}">
                  <a16:creationId xmlns:a16="http://schemas.microsoft.com/office/drawing/2014/main" id="{4096A642-A5EC-4ACD-8F68-33736D298D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605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9" name="Group 45">
            <a:extLst>
              <a:ext uri="{FF2B5EF4-FFF2-40B4-BE49-F238E27FC236}">
                <a16:creationId xmlns:a16="http://schemas.microsoft.com/office/drawing/2014/main" id="{179A8B20-BD56-4D81-BFFC-F08F3ED9048E}"/>
              </a:ext>
            </a:extLst>
          </p:cNvPr>
          <p:cNvGrpSpPr>
            <a:grpSpLocks/>
          </p:cNvGrpSpPr>
          <p:nvPr/>
        </p:nvGrpSpPr>
        <p:grpSpPr bwMode="auto">
          <a:xfrm>
            <a:off x="3492500" y="2370386"/>
            <a:ext cx="1816100" cy="482600"/>
            <a:chOff x="2180" y="1605"/>
            <a:chExt cx="1144" cy="304"/>
          </a:xfrm>
        </p:grpSpPr>
        <p:graphicFrame>
          <p:nvGraphicFramePr>
            <p:cNvPr id="130" name="Object 46">
              <a:extLst>
                <a:ext uri="{FF2B5EF4-FFF2-40B4-BE49-F238E27FC236}">
                  <a16:creationId xmlns:a16="http://schemas.microsoft.com/office/drawing/2014/main" id="{4D05086B-4099-4D5C-82CB-55F12926836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53021692"/>
                </p:ext>
              </p:extLst>
            </p:nvPr>
          </p:nvGraphicFramePr>
          <p:xfrm>
            <a:off x="2180" y="1613"/>
            <a:ext cx="1144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414" name="Equation" r:id="rId11" imgW="1815840" imgH="469800" progId="Equation.DSMT4">
                    <p:embed/>
                  </p:oleObj>
                </mc:Choice>
                <mc:Fallback>
                  <p:oleObj name="Equation" r:id="rId11" imgW="1815840" imgH="469800" progId="Equation.DSMT4">
                    <p:embed/>
                    <p:pic>
                      <p:nvPicPr>
                        <p:cNvPr id="46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0" y="1613"/>
                          <a:ext cx="1144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1" name="Line 47">
              <a:extLst>
                <a:ext uri="{FF2B5EF4-FFF2-40B4-BE49-F238E27FC236}">
                  <a16:creationId xmlns:a16="http://schemas.microsoft.com/office/drawing/2014/main" id="{3FC2CA61-250E-41AF-BF09-C37D79D88C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1605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2" name="Line 48">
              <a:extLst>
                <a:ext uri="{FF2B5EF4-FFF2-40B4-BE49-F238E27FC236}">
                  <a16:creationId xmlns:a16="http://schemas.microsoft.com/office/drawing/2014/main" id="{2BE170D7-F8D3-4AA4-9E6A-B3B59A339E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605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33" name="Group 53">
            <a:extLst>
              <a:ext uri="{FF2B5EF4-FFF2-40B4-BE49-F238E27FC236}">
                <a16:creationId xmlns:a16="http://schemas.microsoft.com/office/drawing/2014/main" id="{943ACECC-6CAC-4F41-944E-0729F339A55D}"/>
              </a:ext>
            </a:extLst>
          </p:cNvPr>
          <p:cNvGrpSpPr>
            <a:grpSpLocks/>
          </p:cNvGrpSpPr>
          <p:nvPr/>
        </p:nvGrpSpPr>
        <p:grpSpPr bwMode="auto">
          <a:xfrm>
            <a:off x="2025650" y="3099048"/>
            <a:ext cx="1816100" cy="501650"/>
            <a:chOff x="1280" y="2064"/>
            <a:chExt cx="1144" cy="316"/>
          </a:xfrm>
        </p:grpSpPr>
        <p:graphicFrame>
          <p:nvGraphicFramePr>
            <p:cNvPr id="134" name="Object 54">
              <a:extLst>
                <a:ext uri="{FF2B5EF4-FFF2-40B4-BE49-F238E27FC236}">
                  <a16:creationId xmlns:a16="http://schemas.microsoft.com/office/drawing/2014/main" id="{36692FD6-FF50-4FFF-A6DE-83D965B2850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67283203"/>
                </p:ext>
              </p:extLst>
            </p:nvPr>
          </p:nvGraphicFramePr>
          <p:xfrm>
            <a:off x="1280" y="2084"/>
            <a:ext cx="1144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415" name="Equation" r:id="rId13" imgW="1815840" imgH="469800" progId="Equation.DSMT4">
                    <p:embed/>
                  </p:oleObj>
                </mc:Choice>
                <mc:Fallback>
                  <p:oleObj name="Equation" r:id="rId13" imgW="1815840" imgH="469800" progId="Equation.DSMT4">
                    <p:embed/>
                    <p:pic>
                      <p:nvPicPr>
                        <p:cNvPr id="54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0" y="2084"/>
                          <a:ext cx="1144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5" name="Line 55">
              <a:extLst>
                <a:ext uri="{FF2B5EF4-FFF2-40B4-BE49-F238E27FC236}">
                  <a16:creationId xmlns:a16="http://schemas.microsoft.com/office/drawing/2014/main" id="{12FF37A6-977B-4398-8321-818D9A114C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206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6" name="Line 56">
              <a:extLst>
                <a:ext uri="{FF2B5EF4-FFF2-40B4-BE49-F238E27FC236}">
                  <a16:creationId xmlns:a16="http://schemas.microsoft.com/office/drawing/2014/main" id="{B4DCD748-2D33-46BD-B8EB-74111A3772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06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37" name="Group 61">
            <a:extLst>
              <a:ext uri="{FF2B5EF4-FFF2-40B4-BE49-F238E27FC236}">
                <a16:creationId xmlns:a16="http://schemas.microsoft.com/office/drawing/2014/main" id="{E6553993-A910-489A-A3CE-EC1A76AACC0C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3861048"/>
            <a:ext cx="1803400" cy="465138"/>
            <a:chOff x="1290" y="2544"/>
            <a:chExt cx="1136" cy="293"/>
          </a:xfrm>
        </p:grpSpPr>
        <p:graphicFrame>
          <p:nvGraphicFramePr>
            <p:cNvPr id="138" name="Object 62">
              <a:extLst>
                <a:ext uri="{FF2B5EF4-FFF2-40B4-BE49-F238E27FC236}">
                  <a16:creationId xmlns:a16="http://schemas.microsoft.com/office/drawing/2014/main" id="{CDA3DD3F-0B13-482B-93F1-9A95868221B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81347447"/>
                </p:ext>
              </p:extLst>
            </p:nvPr>
          </p:nvGraphicFramePr>
          <p:xfrm>
            <a:off x="1290" y="2565"/>
            <a:ext cx="113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416" name="Equation" r:id="rId15" imgW="1803240" imgH="431640" progId="Equation.DSMT4">
                    <p:embed/>
                  </p:oleObj>
                </mc:Choice>
                <mc:Fallback>
                  <p:oleObj name="Equation" r:id="rId15" imgW="1803240" imgH="431640" progId="Equation.DSMT4">
                    <p:embed/>
                    <p:pic>
                      <p:nvPicPr>
                        <p:cNvPr id="62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0" y="2565"/>
                          <a:ext cx="113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9" name="Line 63">
              <a:extLst>
                <a:ext uri="{FF2B5EF4-FFF2-40B4-BE49-F238E27FC236}">
                  <a16:creationId xmlns:a16="http://schemas.microsoft.com/office/drawing/2014/main" id="{800631A3-C42F-4C9E-B610-C0029E69BD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254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0" name="Line 64">
              <a:extLst>
                <a:ext uri="{FF2B5EF4-FFF2-40B4-BE49-F238E27FC236}">
                  <a16:creationId xmlns:a16="http://schemas.microsoft.com/office/drawing/2014/main" id="{58DC3128-D2EA-4350-BFE5-39ECE2FA45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54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41" name="Group 65">
            <a:extLst>
              <a:ext uri="{FF2B5EF4-FFF2-40B4-BE49-F238E27FC236}">
                <a16:creationId xmlns:a16="http://schemas.microsoft.com/office/drawing/2014/main" id="{7E4D90BF-9C10-4781-9EBF-72C90FC88B16}"/>
              </a:ext>
            </a:extLst>
          </p:cNvPr>
          <p:cNvGrpSpPr>
            <a:grpSpLocks/>
          </p:cNvGrpSpPr>
          <p:nvPr/>
        </p:nvGrpSpPr>
        <p:grpSpPr bwMode="auto">
          <a:xfrm>
            <a:off x="4108450" y="3861048"/>
            <a:ext cx="1905000" cy="484188"/>
            <a:chOff x="2592" y="2544"/>
            <a:chExt cx="1200" cy="305"/>
          </a:xfrm>
        </p:grpSpPr>
        <p:graphicFrame>
          <p:nvGraphicFramePr>
            <p:cNvPr id="142" name="Object 66">
              <a:extLst>
                <a:ext uri="{FF2B5EF4-FFF2-40B4-BE49-F238E27FC236}">
                  <a16:creationId xmlns:a16="http://schemas.microsoft.com/office/drawing/2014/main" id="{22B36042-4E84-4DB4-B1AD-49C48A2C00C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38026872"/>
                </p:ext>
              </p:extLst>
            </p:nvPr>
          </p:nvGraphicFramePr>
          <p:xfrm>
            <a:off x="2592" y="2553"/>
            <a:ext cx="120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417" name="Equation" r:id="rId17" imgW="1904760" imgH="469800" progId="Equation.DSMT4">
                    <p:embed/>
                  </p:oleObj>
                </mc:Choice>
                <mc:Fallback>
                  <p:oleObj name="Equation" r:id="rId17" imgW="1904760" imgH="469800" progId="Equation.DSMT4">
                    <p:embed/>
                    <p:pic>
                      <p:nvPicPr>
                        <p:cNvPr id="66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2553"/>
                          <a:ext cx="1200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" name="Line 67">
              <a:extLst>
                <a:ext uri="{FF2B5EF4-FFF2-40B4-BE49-F238E27FC236}">
                  <a16:creationId xmlns:a16="http://schemas.microsoft.com/office/drawing/2014/main" id="{24DD5A87-9591-4712-9CB9-C5DE959F99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54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4" name="Line 68">
              <a:extLst>
                <a:ext uri="{FF2B5EF4-FFF2-40B4-BE49-F238E27FC236}">
                  <a16:creationId xmlns:a16="http://schemas.microsoft.com/office/drawing/2014/main" id="{9EA9E190-2BDF-4F25-84E4-0D8FD2DD04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54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45" name="Group 69">
            <a:extLst>
              <a:ext uri="{FF2B5EF4-FFF2-40B4-BE49-F238E27FC236}">
                <a16:creationId xmlns:a16="http://schemas.microsoft.com/office/drawing/2014/main" id="{6F3224F7-2795-48E7-960A-534E6C5C3D9B}"/>
              </a:ext>
            </a:extLst>
          </p:cNvPr>
          <p:cNvGrpSpPr>
            <a:grpSpLocks/>
          </p:cNvGrpSpPr>
          <p:nvPr/>
        </p:nvGrpSpPr>
        <p:grpSpPr bwMode="auto">
          <a:xfrm>
            <a:off x="1555750" y="4623048"/>
            <a:ext cx="2392363" cy="501650"/>
            <a:chOff x="1133" y="3120"/>
            <a:chExt cx="1507" cy="316"/>
          </a:xfrm>
        </p:grpSpPr>
        <p:graphicFrame>
          <p:nvGraphicFramePr>
            <p:cNvPr id="146" name="Object 70">
              <a:extLst>
                <a:ext uri="{FF2B5EF4-FFF2-40B4-BE49-F238E27FC236}">
                  <a16:creationId xmlns:a16="http://schemas.microsoft.com/office/drawing/2014/main" id="{8F885C2D-835F-4597-BC19-852D9D2713F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5124638"/>
                </p:ext>
              </p:extLst>
            </p:nvPr>
          </p:nvGraphicFramePr>
          <p:xfrm>
            <a:off x="1133" y="3140"/>
            <a:ext cx="1416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418" name="Equation" r:id="rId19" imgW="2247840" imgH="469800" progId="Equation.DSMT4">
                    <p:embed/>
                  </p:oleObj>
                </mc:Choice>
                <mc:Fallback>
                  <p:oleObj name="Equation" r:id="rId19" imgW="2247840" imgH="469800" progId="Equation.DSMT4">
                    <p:embed/>
                    <p:pic>
                      <p:nvPicPr>
                        <p:cNvPr id="70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3" y="3140"/>
                          <a:ext cx="1416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7" name="Line 71">
              <a:extLst>
                <a:ext uri="{FF2B5EF4-FFF2-40B4-BE49-F238E27FC236}">
                  <a16:creationId xmlns:a16="http://schemas.microsoft.com/office/drawing/2014/main" id="{9D32FC62-EFCE-468F-B60A-4E6D269731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312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48" name="Group 72">
            <a:extLst>
              <a:ext uri="{FF2B5EF4-FFF2-40B4-BE49-F238E27FC236}">
                <a16:creationId xmlns:a16="http://schemas.microsoft.com/office/drawing/2014/main" id="{E38EE2D6-9CF8-43EB-8D73-D8134F61D8EE}"/>
              </a:ext>
            </a:extLst>
          </p:cNvPr>
          <p:cNvGrpSpPr>
            <a:grpSpLocks/>
          </p:cNvGrpSpPr>
          <p:nvPr/>
        </p:nvGrpSpPr>
        <p:grpSpPr bwMode="auto">
          <a:xfrm>
            <a:off x="4089400" y="4603998"/>
            <a:ext cx="2400300" cy="476250"/>
            <a:chOff x="2808" y="3120"/>
            <a:chExt cx="1512" cy="300"/>
          </a:xfrm>
        </p:grpSpPr>
        <p:graphicFrame>
          <p:nvGraphicFramePr>
            <p:cNvPr id="149" name="Object 73">
              <a:extLst>
                <a:ext uri="{FF2B5EF4-FFF2-40B4-BE49-F238E27FC236}">
                  <a16:creationId xmlns:a16="http://schemas.microsoft.com/office/drawing/2014/main" id="{E9F22FFA-6E78-4EB9-9B5C-F318B85862C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73088633"/>
                </p:ext>
              </p:extLst>
            </p:nvPr>
          </p:nvGraphicFramePr>
          <p:xfrm>
            <a:off x="2808" y="3148"/>
            <a:ext cx="141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419" name="Equation" r:id="rId21" imgW="2247840" imgH="431640" progId="Equation.DSMT4">
                    <p:embed/>
                  </p:oleObj>
                </mc:Choice>
                <mc:Fallback>
                  <p:oleObj name="Equation" r:id="rId21" imgW="2247840" imgH="431640" progId="Equation.DSMT4">
                    <p:embed/>
                    <p:pic>
                      <p:nvPicPr>
                        <p:cNvPr id="73" name="Object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8" y="3148"/>
                          <a:ext cx="141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0" name="Line 74">
              <a:extLst>
                <a:ext uri="{FF2B5EF4-FFF2-40B4-BE49-F238E27FC236}">
                  <a16:creationId xmlns:a16="http://schemas.microsoft.com/office/drawing/2014/main" id="{7A0F0CBA-CDB7-4EE1-956C-FFCF049D10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312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51" name="Group 75">
            <a:extLst>
              <a:ext uri="{FF2B5EF4-FFF2-40B4-BE49-F238E27FC236}">
                <a16:creationId xmlns:a16="http://schemas.microsoft.com/office/drawing/2014/main" id="{A4B32379-A349-4225-93B6-FDF68D222293}"/>
              </a:ext>
            </a:extLst>
          </p:cNvPr>
          <p:cNvGrpSpPr>
            <a:grpSpLocks/>
          </p:cNvGrpSpPr>
          <p:nvPr/>
        </p:nvGrpSpPr>
        <p:grpSpPr bwMode="auto">
          <a:xfrm>
            <a:off x="2063750" y="5365998"/>
            <a:ext cx="2425700" cy="501650"/>
            <a:chOff x="2840" y="3552"/>
            <a:chExt cx="1528" cy="316"/>
          </a:xfrm>
        </p:grpSpPr>
        <p:graphicFrame>
          <p:nvGraphicFramePr>
            <p:cNvPr id="152" name="Object 76">
              <a:extLst>
                <a:ext uri="{FF2B5EF4-FFF2-40B4-BE49-F238E27FC236}">
                  <a16:creationId xmlns:a16="http://schemas.microsoft.com/office/drawing/2014/main" id="{0A087D7F-D298-43BF-B6B9-C73663F0B67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28573903"/>
                </p:ext>
              </p:extLst>
            </p:nvPr>
          </p:nvGraphicFramePr>
          <p:xfrm>
            <a:off x="2840" y="3572"/>
            <a:ext cx="144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420" name="Equation" r:id="rId23" imgW="2286000" imgH="469800" progId="Equation.DSMT4">
                    <p:embed/>
                  </p:oleObj>
                </mc:Choice>
                <mc:Fallback>
                  <p:oleObj name="Equation" r:id="rId23" imgW="2286000" imgH="469800" progId="Equation.DSMT4">
                    <p:embed/>
                    <p:pic>
                      <p:nvPicPr>
                        <p:cNvPr id="76" name="Object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0" y="3572"/>
                          <a:ext cx="1440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" name="Line 77">
              <a:extLst>
                <a:ext uri="{FF2B5EF4-FFF2-40B4-BE49-F238E27FC236}">
                  <a16:creationId xmlns:a16="http://schemas.microsoft.com/office/drawing/2014/main" id="{2872D111-8329-4081-8138-A7BFDA05EA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55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54" name="Group 78">
            <a:extLst>
              <a:ext uri="{FF2B5EF4-FFF2-40B4-BE49-F238E27FC236}">
                <a16:creationId xmlns:a16="http://schemas.microsoft.com/office/drawing/2014/main" id="{7B14D3EA-66A4-47FA-BC8F-565FD0E86598}"/>
              </a:ext>
            </a:extLst>
          </p:cNvPr>
          <p:cNvGrpSpPr>
            <a:grpSpLocks/>
          </p:cNvGrpSpPr>
          <p:nvPr/>
        </p:nvGrpSpPr>
        <p:grpSpPr bwMode="auto">
          <a:xfrm>
            <a:off x="4057650" y="3099048"/>
            <a:ext cx="1905000" cy="501650"/>
            <a:chOff x="2560" y="2064"/>
            <a:chExt cx="1200" cy="316"/>
          </a:xfrm>
        </p:grpSpPr>
        <p:sp>
          <p:nvSpPr>
            <p:cNvPr id="155" name="Line 79">
              <a:extLst>
                <a:ext uri="{FF2B5EF4-FFF2-40B4-BE49-F238E27FC236}">
                  <a16:creationId xmlns:a16="http://schemas.microsoft.com/office/drawing/2014/main" id="{B2B7F0A0-D51B-49A9-88F7-FBCDB6290F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064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56" name="Group 80">
              <a:extLst>
                <a:ext uri="{FF2B5EF4-FFF2-40B4-BE49-F238E27FC236}">
                  <a16:creationId xmlns:a16="http://schemas.microsoft.com/office/drawing/2014/main" id="{4001484F-2088-49F3-816A-B4C755FEBB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60" y="2064"/>
              <a:ext cx="1200" cy="316"/>
              <a:chOff x="2560" y="2064"/>
              <a:chExt cx="1200" cy="316"/>
            </a:xfrm>
          </p:grpSpPr>
          <p:graphicFrame>
            <p:nvGraphicFramePr>
              <p:cNvPr id="157" name="Object 81">
                <a:extLst>
                  <a:ext uri="{FF2B5EF4-FFF2-40B4-BE49-F238E27FC236}">
                    <a16:creationId xmlns:a16="http://schemas.microsoft.com/office/drawing/2014/main" id="{8B7CC758-7204-49EF-8F4B-6572940509B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00745561"/>
                  </p:ext>
                </p:extLst>
              </p:nvPr>
            </p:nvGraphicFramePr>
            <p:xfrm>
              <a:off x="2560" y="2084"/>
              <a:ext cx="1200" cy="2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421" name="Equation" r:id="rId25" imgW="1904760" imgH="469800" progId="Equation.DSMT4">
                      <p:embed/>
                    </p:oleObj>
                  </mc:Choice>
                  <mc:Fallback>
                    <p:oleObj name="Equation" r:id="rId25" imgW="1904760" imgH="469800" progId="Equation.DSMT4">
                      <p:embed/>
                      <p:pic>
                        <p:nvPicPr>
                          <p:cNvPr id="81" name="Object 8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60" y="2084"/>
                            <a:ext cx="1200" cy="2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8" name="Line 82">
                <a:extLst>
                  <a:ext uri="{FF2B5EF4-FFF2-40B4-BE49-F238E27FC236}">
                    <a16:creationId xmlns:a16="http://schemas.microsoft.com/office/drawing/2014/main" id="{F9575F52-56C6-4D29-96D8-6A859577F1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2064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10907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utoUpdateAnimBg="0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15950" y="311175"/>
            <a:ext cx="388620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>
                <a:ea typeface="楷体_GB2312" pitchFamily="49" charset="-122"/>
              </a:rPr>
              <a:t>向量积的行列式计算法</a:t>
            </a: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993900" y="2352700"/>
            <a:ext cx="2400300" cy="1576387"/>
            <a:chOff x="544" y="1152"/>
            <a:chExt cx="1512" cy="993"/>
          </a:xfrm>
        </p:grpSpPr>
        <p:graphicFrame>
          <p:nvGraphicFramePr>
            <p:cNvPr id="4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12895028"/>
                </p:ext>
              </p:extLst>
            </p:nvPr>
          </p:nvGraphicFramePr>
          <p:xfrm>
            <a:off x="544" y="1169"/>
            <a:ext cx="1512" cy="9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338" name="Equation" r:id="rId3" imgW="2400120" imgH="1549080" progId="Equation.DSMT4">
                    <p:embed/>
                  </p:oleObj>
                </mc:Choice>
                <mc:Fallback>
                  <p:oleObj name="Equation" r:id="rId3" imgW="2400120" imgH="1549080" progId="Equation.DSMT4">
                    <p:embed/>
                    <p:pic>
                      <p:nvPicPr>
                        <p:cNvPr id="0" name="Picture 2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4" y="1169"/>
                          <a:ext cx="1512" cy="976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864" y="115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1802" y="115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1344" y="115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2463800" y="2898800"/>
            <a:ext cx="1746250" cy="469900"/>
            <a:chOff x="1504" y="1856"/>
            <a:chExt cx="1100" cy="296"/>
          </a:xfrm>
        </p:grpSpPr>
        <p:graphicFrame>
          <p:nvGraphicFramePr>
            <p:cNvPr id="9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74782030"/>
                </p:ext>
              </p:extLst>
            </p:nvPr>
          </p:nvGraphicFramePr>
          <p:xfrm>
            <a:off x="1504" y="1860"/>
            <a:ext cx="20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339" name="Equation" r:id="rId5" imgW="330120" imgH="431640" progId="Equation.DSMT4">
                    <p:embed/>
                  </p:oleObj>
                </mc:Choice>
                <mc:Fallback>
                  <p:oleObj name="Equation" r:id="rId5" imgW="330120" imgH="431640" progId="Equation.DSMT4">
                    <p:embed/>
                    <p:pic>
                      <p:nvPicPr>
                        <p:cNvPr id="0" name="Picture 2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4" y="1860"/>
                          <a:ext cx="208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82349160"/>
                </p:ext>
              </p:extLst>
            </p:nvPr>
          </p:nvGraphicFramePr>
          <p:xfrm>
            <a:off x="1924" y="1856"/>
            <a:ext cx="216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340" name="Equation" r:id="rId7" imgW="342720" imgH="469800" progId="Equation.DSMT4">
                    <p:embed/>
                  </p:oleObj>
                </mc:Choice>
                <mc:Fallback>
                  <p:oleObj name="Equation" r:id="rId7" imgW="342720" imgH="469800" progId="Equation.DSMT4">
                    <p:embed/>
                    <p:pic>
                      <p:nvPicPr>
                        <p:cNvPr id="0" name="Picture 2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4" y="1856"/>
                          <a:ext cx="216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14041332"/>
                </p:ext>
              </p:extLst>
            </p:nvPr>
          </p:nvGraphicFramePr>
          <p:xfrm>
            <a:off x="2404" y="1860"/>
            <a:ext cx="20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341" name="Equation" r:id="rId9" imgW="317160" imgH="431640" progId="Equation.DSMT4">
                    <p:embed/>
                  </p:oleObj>
                </mc:Choice>
                <mc:Fallback>
                  <p:oleObj name="Equation" r:id="rId9" imgW="317160" imgH="431640" progId="Equation.DSMT4">
                    <p:embed/>
                    <p:pic>
                      <p:nvPicPr>
                        <p:cNvPr id="0" name="Picture 2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4" y="1860"/>
                          <a:ext cx="200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2474913" y="3502050"/>
            <a:ext cx="1709737" cy="476250"/>
            <a:chOff x="1511" y="2236"/>
            <a:chExt cx="1077" cy="300"/>
          </a:xfrm>
        </p:grpSpPr>
        <p:graphicFrame>
          <p:nvGraphicFramePr>
            <p:cNvPr id="13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63797050"/>
                </p:ext>
              </p:extLst>
            </p:nvPr>
          </p:nvGraphicFramePr>
          <p:xfrm>
            <a:off x="1511" y="2236"/>
            <a:ext cx="18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342" name="Equation" r:id="rId11" imgW="291960" imgH="431640" progId="Equation.DSMT4">
                    <p:embed/>
                  </p:oleObj>
                </mc:Choice>
                <mc:Fallback>
                  <p:oleObj name="Equation" r:id="rId11" imgW="291960" imgH="431640" progId="Equation.DSMT4">
                    <p:embed/>
                    <p:pic>
                      <p:nvPicPr>
                        <p:cNvPr id="0" name="Picture 2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1" y="2236"/>
                          <a:ext cx="184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50614513"/>
                </p:ext>
              </p:extLst>
            </p:nvPr>
          </p:nvGraphicFramePr>
          <p:xfrm>
            <a:off x="1972" y="2240"/>
            <a:ext cx="19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343" name="Equation" r:id="rId13" imgW="304560" imgH="469800" progId="Equation.DSMT4">
                    <p:embed/>
                  </p:oleObj>
                </mc:Choice>
                <mc:Fallback>
                  <p:oleObj name="Equation" r:id="rId13" imgW="304560" imgH="469800" progId="Equation.DSMT4">
                    <p:embed/>
                    <p:pic>
                      <p:nvPicPr>
                        <p:cNvPr id="0" name="Picture 2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2" y="2240"/>
                          <a:ext cx="192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19595557"/>
                </p:ext>
              </p:extLst>
            </p:nvPr>
          </p:nvGraphicFramePr>
          <p:xfrm>
            <a:off x="2404" y="2236"/>
            <a:ext cx="18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344" name="Equation" r:id="rId15" imgW="291960" imgH="431640" progId="Equation.DSMT4">
                    <p:embed/>
                  </p:oleObj>
                </mc:Choice>
                <mc:Fallback>
                  <p:oleObj name="Equation" r:id="rId15" imgW="291960" imgH="431640" progId="Equation.DSMT4">
                    <p:embed/>
                    <p:pic>
                      <p:nvPicPr>
                        <p:cNvPr id="0" name="Picture 2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4" y="2236"/>
                          <a:ext cx="184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5257800" y="2227287"/>
            <a:ext cx="3429000" cy="1458913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4952657"/>
              </p:ext>
            </p:extLst>
          </p:nvPr>
        </p:nvGraphicFramePr>
        <p:xfrm>
          <a:off x="2044700" y="4295775"/>
          <a:ext cx="19558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45" name="Equation" r:id="rId17" imgW="1955520" imgH="1066680" progId="Equation.DSMT4">
                  <p:embed/>
                </p:oleObj>
              </mc:Choice>
              <mc:Fallback>
                <p:oleObj name="Equation" r:id="rId17" imgW="1955520" imgH="1066680" progId="Equation.DSMT4">
                  <p:embed/>
                  <p:pic>
                    <p:nvPicPr>
                      <p:cNvPr id="0" name="Picture 2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4700" y="4295775"/>
                        <a:ext cx="1955800" cy="106680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081021"/>
              </p:ext>
            </p:extLst>
          </p:nvPr>
        </p:nvGraphicFramePr>
        <p:xfrm>
          <a:off x="4184650" y="4295775"/>
          <a:ext cx="16129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46" name="Equation" r:id="rId19" imgW="1612800" imgH="1015920" progId="Equation.DSMT4">
                  <p:embed/>
                </p:oleObj>
              </mc:Choice>
              <mc:Fallback>
                <p:oleObj name="Equation" r:id="rId19" imgW="1612800" imgH="1015920" progId="Equation.DSMT4">
                  <p:embed/>
                  <p:pic>
                    <p:nvPicPr>
                      <p:cNvPr id="0" name="Picture 2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4650" y="4295775"/>
                        <a:ext cx="1612900" cy="101600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8100433"/>
              </p:ext>
            </p:extLst>
          </p:nvPr>
        </p:nvGraphicFramePr>
        <p:xfrm>
          <a:off x="6064250" y="4295775"/>
          <a:ext cx="15240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47" name="Equation" r:id="rId21" imgW="1523880" imgH="1066680" progId="Equation.DSMT4">
                  <p:embed/>
                </p:oleObj>
              </mc:Choice>
              <mc:Fallback>
                <p:oleObj name="Equation" r:id="rId21" imgW="1523880" imgH="1066680" progId="Equation.DSMT4">
                  <p:embed/>
                  <p:pic>
                    <p:nvPicPr>
                      <p:cNvPr id="0" name="Picture 2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4250" y="4295775"/>
                        <a:ext cx="1524000" cy="106680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Group 20"/>
          <p:cNvGrpSpPr>
            <a:grpSpLocks/>
          </p:cNvGrpSpPr>
          <p:nvPr/>
        </p:nvGrpSpPr>
        <p:grpSpPr bwMode="auto">
          <a:xfrm>
            <a:off x="1212850" y="1038250"/>
            <a:ext cx="965200" cy="438150"/>
            <a:chOff x="616" y="1124"/>
            <a:chExt cx="608" cy="276"/>
          </a:xfrm>
        </p:grpSpPr>
        <p:graphicFrame>
          <p:nvGraphicFramePr>
            <p:cNvPr id="21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99021862"/>
                </p:ext>
              </p:extLst>
            </p:nvPr>
          </p:nvGraphicFramePr>
          <p:xfrm>
            <a:off x="616" y="1152"/>
            <a:ext cx="60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348" name="Equation" r:id="rId23" imgW="965160" imgH="393480" progId="Equation.DSMT4">
                    <p:embed/>
                  </p:oleObj>
                </mc:Choice>
                <mc:Fallback>
                  <p:oleObj name="Equation" r:id="rId23" imgW="965160" imgH="393480" progId="Equation.DSMT4">
                    <p:embed/>
                    <p:pic>
                      <p:nvPicPr>
                        <p:cNvPr id="0" name="Picture 2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6" y="1152"/>
                          <a:ext cx="608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624" y="117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911" y="1124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" name="Group 24"/>
          <p:cNvGrpSpPr>
            <a:grpSpLocks/>
          </p:cNvGrpSpPr>
          <p:nvPr/>
        </p:nvGrpSpPr>
        <p:grpSpPr bwMode="auto">
          <a:xfrm>
            <a:off x="2395538" y="1038250"/>
            <a:ext cx="2100262" cy="501650"/>
            <a:chOff x="1461" y="624"/>
            <a:chExt cx="1323" cy="316"/>
          </a:xfrm>
        </p:grpSpPr>
        <p:graphicFrame>
          <p:nvGraphicFramePr>
            <p:cNvPr id="25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40280036"/>
                </p:ext>
              </p:extLst>
            </p:nvPr>
          </p:nvGraphicFramePr>
          <p:xfrm>
            <a:off x="1461" y="644"/>
            <a:ext cx="124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349" name="Equation" r:id="rId25" imgW="1968480" imgH="469800" progId="Equation.DSMT4">
                    <p:embed/>
                  </p:oleObj>
                </mc:Choice>
                <mc:Fallback>
                  <p:oleObj name="Equation" r:id="rId25" imgW="1968480" imgH="469800" progId="Equation.DSMT4">
                    <p:embed/>
                    <p:pic>
                      <p:nvPicPr>
                        <p:cNvPr id="0" name="Picture 2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1" y="644"/>
                          <a:ext cx="1240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2640" y="62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7" name="Group 27"/>
          <p:cNvGrpSpPr>
            <a:grpSpLocks/>
          </p:cNvGrpSpPr>
          <p:nvPr/>
        </p:nvGrpSpPr>
        <p:grpSpPr bwMode="auto">
          <a:xfrm>
            <a:off x="4686300" y="1012850"/>
            <a:ext cx="2400300" cy="476250"/>
            <a:chOff x="2808" y="3120"/>
            <a:chExt cx="1512" cy="300"/>
          </a:xfrm>
        </p:grpSpPr>
        <p:graphicFrame>
          <p:nvGraphicFramePr>
            <p:cNvPr id="28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1433219"/>
                </p:ext>
              </p:extLst>
            </p:nvPr>
          </p:nvGraphicFramePr>
          <p:xfrm>
            <a:off x="2808" y="3148"/>
            <a:ext cx="141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350" name="Equation" r:id="rId27" imgW="2247840" imgH="431640" progId="Equation.DSMT4">
                    <p:embed/>
                  </p:oleObj>
                </mc:Choice>
                <mc:Fallback>
                  <p:oleObj name="Equation" r:id="rId27" imgW="2247840" imgH="431640" progId="Equation.DSMT4">
                    <p:embed/>
                    <p:pic>
                      <p:nvPicPr>
                        <p:cNvPr id="0" name="Picture 2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8" y="3148"/>
                          <a:ext cx="1416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4176" y="312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" name="Group 30"/>
          <p:cNvGrpSpPr>
            <a:grpSpLocks/>
          </p:cNvGrpSpPr>
          <p:nvPr/>
        </p:nvGrpSpPr>
        <p:grpSpPr bwMode="auto">
          <a:xfrm>
            <a:off x="2425700" y="1628800"/>
            <a:ext cx="2425700" cy="501650"/>
            <a:chOff x="2840" y="3552"/>
            <a:chExt cx="1528" cy="316"/>
          </a:xfrm>
        </p:grpSpPr>
        <p:graphicFrame>
          <p:nvGraphicFramePr>
            <p:cNvPr id="31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07371199"/>
                </p:ext>
              </p:extLst>
            </p:nvPr>
          </p:nvGraphicFramePr>
          <p:xfrm>
            <a:off x="2840" y="3572"/>
            <a:ext cx="144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351" name="Equation" r:id="rId29" imgW="2286000" imgH="469800" progId="Equation.DSMT4">
                    <p:embed/>
                  </p:oleObj>
                </mc:Choice>
                <mc:Fallback>
                  <p:oleObj name="Equation" r:id="rId29" imgW="2286000" imgH="469800" progId="Equation.DSMT4">
                    <p:embed/>
                    <p:pic>
                      <p:nvPicPr>
                        <p:cNvPr id="0" name="Picture 2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0" y="3572"/>
                          <a:ext cx="1440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4224" y="355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3" name="Group 33"/>
          <p:cNvGrpSpPr>
            <a:grpSpLocks/>
          </p:cNvGrpSpPr>
          <p:nvPr/>
        </p:nvGrpSpPr>
        <p:grpSpPr bwMode="auto">
          <a:xfrm>
            <a:off x="5410200" y="2390800"/>
            <a:ext cx="3074988" cy="508000"/>
            <a:chOff x="3408" y="1593"/>
            <a:chExt cx="1937" cy="320"/>
          </a:xfrm>
        </p:grpSpPr>
        <p:graphicFrame>
          <p:nvGraphicFramePr>
            <p:cNvPr id="34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84412554"/>
                </p:ext>
              </p:extLst>
            </p:nvPr>
          </p:nvGraphicFramePr>
          <p:xfrm>
            <a:off x="3476" y="1617"/>
            <a:ext cx="180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352" name="Equation" r:id="rId31" imgW="2857320" imgH="469800" progId="Equation.DSMT4">
                    <p:embed/>
                  </p:oleObj>
                </mc:Choice>
                <mc:Fallback>
                  <p:oleObj name="Equation" r:id="rId31" imgW="2857320" imgH="469800" progId="Equation.DSMT4">
                    <p:embed/>
                    <p:pic>
                      <p:nvPicPr>
                        <p:cNvPr id="0" name="Picture 2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6" y="1617"/>
                          <a:ext cx="1800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" name="Line 35"/>
            <p:cNvSpPr>
              <a:spLocks noChangeShapeType="1"/>
            </p:cNvSpPr>
            <p:nvPr/>
          </p:nvSpPr>
          <p:spPr bwMode="auto">
            <a:xfrm>
              <a:off x="3408" y="164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Line 36"/>
            <p:cNvSpPr>
              <a:spLocks noChangeShapeType="1"/>
            </p:cNvSpPr>
            <p:nvPr/>
          </p:nvSpPr>
          <p:spPr bwMode="auto">
            <a:xfrm>
              <a:off x="4008" y="1594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37"/>
            <p:cNvSpPr>
              <a:spLocks noChangeShapeType="1"/>
            </p:cNvSpPr>
            <p:nvPr/>
          </p:nvSpPr>
          <p:spPr bwMode="auto">
            <a:xfrm>
              <a:off x="4656" y="1593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>
              <a:off x="5200" y="1593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9" name="Group 39"/>
          <p:cNvGrpSpPr>
            <a:grpSpLocks/>
          </p:cNvGrpSpPr>
          <p:nvPr/>
        </p:nvGrpSpPr>
        <p:grpSpPr bwMode="auto">
          <a:xfrm>
            <a:off x="5473700" y="3076600"/>
            <a:ext cx="3048000" cy="506412"/>
            <a:chOff x="3448" y="2025"/>
            <a:chExt cx="1920" cy="319"/>
          </a:xfrm>
        </p:grpSpPr>
        <p:graphicFrame>
          <p:nvGraphicFramePr>
            <p:cNvPr id="40" name="Object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20702101"/>
                </p:ext>
              </p:extLst>
            </p:nvPr>
          </p:nvGraphicFramePr>
          <p:xfrm>
            <a:off x="3520" y="2048"/>
            <a:ext cx="1768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353" name="Equation" r:id="rId33" imgW="2806560" imgH="469800" progId="Equation.DSMT4">
                    <p:embed/>
                  </p:oleObj>
                </mc:Choice>
                <mc:Fallback>
                  <p:oleObj name="Equation" r:id="rId33" imgW="2806560" imgH="469800" progId="Equation.DSMT4">
                    <p:embed/>
                    <p:pic>
                      <p:nvPicPr>
                        <p:cNvPr id="0" name="Picture 2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0" y="2048"/>
                          <a:ext cx="1768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" name="Line 41"/>
            <p:cNvSpPr>
              <a:spLocks noChangeShapeType="1"/>
            </p:cNvSpPr>
            <p:nvPr/>
          </p:nvSpPr>
          <p:spPr bwMode="auto">
            <a:xfrm>
              <a:off x="4024" y="2025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Line 42"/>
            <p:cNvSpPr>
              <a:spLocks noChangeShapeType="1"/>
            </p:cNvSpPr>
            <p:nvPr/>
          </p:nvSpPr>
          <p:spPr bwMode="auto">
            <a:xfrm>
              <a:off x="3448" y="2025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Line 43"/>
            <p:cNvSpPr>
              <a:spLocks noChangeShapeType="1"/>
            </p:cNvSpPr>
            <p:nvPr/>
          </p:nvSpPr>
          <p:spPr bwMode="auto">
            <a:xfrm>
              <a:off x="4648" y="2025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Line 44"/>
            <p:cNvSpPr>
              <a:spLocks noChangeShapeType="1"/>
            </p:cNvSpPr>
            <p:nvPr/>
          </p:nvSpPr>
          <p:spPr bwMode="auto">
            <a:xfrm>
              <a:off x="5223" y="2025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5" name="Text Box 45"/>
          <p:cNvSpPr txBox="1">
            <a:spLocks noChangeArrowheads="1"/>
          </p:cNvSpPr>
          <p:nvPr/>
        </p:nvSpPr>
        <p:spPr bwMode="auto">
          <a:xfrm>
            <a:off x="1584325" y="5703639"/>
            <a:ext cx="4314001" cy="46166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400" dirty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( </a:t>
            </a:r>
            <a:r>
              <a:rPr kumimoji="1" lang="zh-CN" altLang="en-US" sz="2400" dirty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行列式计算见阅读材料</a:t>
            </a:r>
            <a:r>
              <a:rPr kumimoji="1" lang="en-US" altLang="zh-CN" sz="2400" dirty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6.1.2 ) </a:t>
            </a:r>
          </a:p>
        </p:txBody>
      </p:sp>
      <p:sp>
        <p:nvSpPr>
          <p:cNvPr id="46" name="Oval 46"/>
          <p:cNvSpPr>
            <a:spLocks noChangeArrowheads="1"/>
          </p:cNvSpPr>
          <p:nvPr/>
        </p:nvSpPr>
        <p:spPr bwMode="auto">
          <a:xfrm>
            <a:off x="2362200" y="2162200"/>
            <a:ext cx="457200" cy="6096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Oval 47"/>
          <p:cNvSpPr>
            <a:spLocks noChangeArrowheads="1"/>
          </p:cNvSpPr>
          <p:nvPr/>
        </p:nvSpPr>
        <p:spPr bwMode="auto">
          <a:xfrm>
            <a:off x="2362200" y="2162200"/>
            <a:ext cx="457200" cy="6096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48" name="Oval 48"/>
          <p:cNvSpPr>
            <a:spLocks noChangeArrowheads="1"/>
          </p:cNvSpPr>
          <p:nvPr/>
        </p:nvSpPr>
        <p:spPr bwMode="auto">
          <a:xfrm>
            <a:off x="3124200" y="2238400"/>
            <a:ext cx="457200" cy="6096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Oval 49"/>
          <p:cNvSpPr>
            <a:spLocks noChangeArrowheads="1"/>
          </p:cNvSpPr>
          <p:nvPr/>
        </p:nvSpPr>
        <p:spPr bwMode="auto">
          <a:xfrm>
            <a:off x="3124200" y="2238400"/>
            <a:ext cx="457200" cy="6096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Oval 50"/>
          <p:cNvSpPr>
            <a:spLocks noChangeArrowheads="1"/>
          </p:cNvSpPr>
          <p:nvPr/>
        </p:nvSpPr>
        <p:spPr bwMode="auto">
          <a:xfrm>
            <a:off x="3825875" y="2219350"/>
            <a:ext cx="457200" cy="6096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Oval 51"/>
          <p:cNvSpPr>
            <a:spLocks noChangeArrowheads="1"/>
          </p:cNvSpPr>
          <p:nvPr/>
        </p:nvSpPr>
        <p:spPr bwMode="auto">
          <a:xfrm>
            <a:off x="3825875" y="2219350"/>
            <a:ext cx="457200" cy="6096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083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45" grpId="0" build="p" autoUpdateAnimBg="0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5633814"/>
              </p:ext>
            </p:extLst>
          </p:nvPr>
        </p:nvGraphicFramePr>
        <p:xfrm>
          <a:off x="2787650" y="141288"/>
          <a:ext cx="28194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4" name="Equation" r:id="rId3" imgW="2819160" imgH="1676160" progId="Equation.DSMT4">
                  <p:embed/>
                </p:oleObj>
              </mc:Choice>
              <mc:Fallback>
                <p:oleObj name="Equation" r:id="rId3" imgW="2819160" imgH="1676160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7650" y="141288"/>
                        <a:ext cx="2819400" cy="1676400"/>
                      </a:xfrm>
                      <a:prstGeom prst="rect">
                        <a:avLst/>
                      </a:prstGeom>
                      <a:solidFill>
                        <a:srgbClr val="FFCC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1545271"/>
              </p:ext>
            </p:extLst>
          </p:nvPr>
        </p:nvGraphicFramePr>
        <p:xfrm>
          <a:off x="2594496" y="3025776"/>
          <a:ext cx="800100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5" name="公式" r:id="rId5" imgW="930600" imgH="291240" progId="Equation.3">
                  <p:embed/>
                </p:oleObj>
              </mc:Choice>
              <mc:Fallback>
                <p:oleObj name="公式" r:id="rId5" imgW="930600" imgH="291240" progId="Equation.3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4496" y="3025776"/>
                        <a:ext cx="800100" cy="252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03794"/>
              </p:ext>
            </p:extLst>
          </p:nvPr>
        </p:nvGraphicFramePr>
        <p:xfrm>
          <a:off x="3673475" y="2670175"/>
          <a:ext cx="18923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6" name="Equation" r:id="rId7" imgW="1892160" imgH="1015920" progId="Equation.DSMT4">
                  <p:embed/>
                </p:oleObj>
              </mc:Choice>
              <mc:Fallback>
                <p:oleObj name="Equation" r:id="rId7" imgW="1892160" imgH="1015920" progId="Equation.DSMT4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3475" y="2670175"/>
                        <a:ext cx="18923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22"/>
          <p:cNvSpPr txBox="1">
            <a:spLocks noChangeArrowheads="1"/>
          </p:cNvSpPr>
          <p:nvPr/>
        </p:nvSpPr>
        <p:spPr bwMode="auto">
          <a:xfrm>
            <a:off x="613296" y="1958976"/>
            <a:ext cx="594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由上式可推出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-14726" y="1844824"/>
            <a:ext cx="9144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9457227"/>
              </p:ext>
            </p:extLst>
          </p:nvPr>
        </p:nvGraphicFramePr>
        <p:xfrm>
          <a:off x="1835696" y="2924944"/>
          <a:ext cx="736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7" name="Equation" r:id="rId9" imgW="736560" imgH="482400" progId="Equation.DSMT4">
                  <p:embed/>
                </p:oleObj>
              </mc:Choice>
              <mc:Fallback>
                <p:oleObj name="Equation" r:id="rId9" imgW="736560" imgH="482400" progId="Equation.DSMT4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2924944"/>
                        <a:ext cx="7366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4382087"/>
              </p:ext>
            </p:extLst>
          </p:nvPr>
        </p:nvGraphicFramePr>
        <p:xfrm>
          <a:off x="1924050" y="4589463"/>
          <a:ext cx="18923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8" name="Equation" r:id="rId11" imgW="1892160" imgH="965160" progId="Equation.DSMT4">
                  <p:embed/>
                </p:oleObj>
              </mc:Choice>
              <mc:Fallback>
                <p:oleObj name="Equation" r:id="rId11" imgW="1892160" imgH="965160" progId="Equation.DSMT4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4589463"/>
                        <a:ext cx="18923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0700864"/>
              </p:ext>
            </p:extLst>
          </p:nvPr>
        </p:nvGraphicFramePr>
        <p:xfrm>
          <a:off x="4133850" y="4875213"/>
          <a:ext cx="2438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9" name="Equation" r:id="rId13" imgW="2438280" imgH="469800" progId="Equation.DSMT4">
                  <p:embed/>
                </p:oleObj>
              </mc:Choice>
              <mc:Fallback>
                <p:oleObj name="Equation" r:id="rId13" imgW="2438280" imgH="469800" progId="Equation.DSMT4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3850" y="4875213"/>
                        <a:ext cx="24384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679376" y="4703440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 dirty="0"/>
              <a:t>例如，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2051720" y="3789040"/>
            <a:ext cx="559480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不能同时为零，但允许两个为零，</a:t>
            </a:r>
          </a:p>
        </p:txBody>
      </p:sp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8151617"/>
              </p:ext>
            </p:extLst>
          </p:nvPr>
        </p:nvGraphicFramePr>
        <p:xfrm>
          <a:off x="879267" y="3842360"/>
          <a:ext cx="118268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90" name="Equation" r:id="rId15" imgW="1193760" imgH="469800" progId="Equation.DSMT4">
                  <p:embed/>
                </p:oleObj>
              </mc:Choice>
              <mc:Fallback>
                <p:oleObj name="Equation" r:id="rId15" imgW="1193760" imgH="469800" progId="Equation.DSMT4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267" y="3842360"/>
                        <a:ext cx="1182688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1944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6" grpId="0" autoUpdateAnimBg="0"/>
      <p:bldP spid="1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1257734"/>
              </p:ext>
            </p:extLst>
          </p:nvPr>
        </p:nvGraphicFramePr>
        <p:xfrm>
          <a:off x="1462344" y="1471786"/>
          <a:ext cx="33655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21" name="Equation" r:id="rId3" imgW="3365280" imgH="1676160" progId="Equation.DSMT4">
                  <p:embed/>
                </p:oleObj>
              </mc:Choice>
              <mc:Fallback>
                <p:oleObj name="Equation" r:id="rId3" imgW="3365280" imgH="167616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2344" y="1471786"/>
                        <a:ext cx="3365500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6687912"/>
              </p:ext>
            </p:extLst>
          </p:nvPr>
        </p:nvGraphicFramePr>
        <p:xfrm>
          <a:off x="5160116" y="1484784"/>
          <a:ext cx="20066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22" name="Equation" r:id="rId5" imgW="2006280" imgH="1676160" progId="Equation.DSMT4">
                  <p:embed/>
                </p:oleObj>
              </mc:Choice>
              <mc:Fallback>
                <p:oleObj name="Equation" r:id="rId5" imgW="2006280" imgH="1676160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0116" y="1484784"/>
                        <a:ext cx="2006600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3303248"/>
              </p:ext>
            </p:extLst>
          </p:nvPr>
        </p:nvGraphicFramePr>
        <p:xfrm>
          <a:off x="7277841" y="2035646"/>
          <a:ext cx="1638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23" name="Equation" r:id="rId7" imgW="1638000" imgH="482400" progId="Equation.DSMT4">
                  <p:embed/>
                </p:oleObj>
              </mc:Choice>
              <mc:Fallback>
                <p:oleObj name="Equation" r:id="rId7" imgW="1638000" imgH="48240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7841" y="2035646"/>
                        <a:ext cx="16383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425059"/>
              </p:ext>
            </p:extLst>
          </p:nvPr>
        </p:nvGraphicFramePr>
        <p:xfrm>
          <a:off x="1082191" y="3378572"/>
          <a:ext cx="34290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24" name="Equation" r:id="rId9" imgW="3429000" imgH="545760" progId="Equation.DSMT4">
                  <p:embed/>
                </p:oleObj>
              </mc:Choice>
              <mc:Fallback>
                <p:oleObj name="Equation" r:id="rId9" imgW="3429000" imgH="545760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2191" y="3378572"/>
                        <a:ext cx="3429000" cy="54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10"/>
          <p:cNvGrpSpPr>
            <a:grpSpLocks/>
          </p:cNvGrpSpPr>
          <p:nvPr/>
        </p:nvGrpSpPr>
        <p:grpSpPr bwMode="auto">
          <a:xfrm>
            <a:off x="1037096" y="4108351"/>
            <a:ext cx="1701800" cy="901700"/>
            <a:chOff x="664" y="2996"/>
            <a:chExt cx="1072" cy="568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531451"/>
                </p:ext>
              </p:extLst>
            </p:nvPr>
          </p:nvGraphicFramePr>
          <p:xfrm>
            <a:off x="664" y="2996"/>
            <a:ext cx="1072" cy="5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25" name="Equation" r:id="rId11" imgW="1701720" imgH="901440" progId="Equation.DSMT4">
                    <p:embed/>
                  </p:oleObj>
                </mc:Choice>
                <mc:Fallback>
                  <p:oleObj name="Equation" r:id="rId11" imgW="1701720" imgH="901440" progId="Equation.DSMT4">
                    <p:embed/>
                    <p:pic>
                      <p:nvPicPr>
                        <p:cNvPr id="0" name="Picture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4" y="2996"/>
                          <a:ext cx="1072" cy="568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816" y="307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5100799"/>
              </p:ext>
            </p:extLst>
          </p:nvPr>
        </p:nvGraphicFramePr>
        <p:xfrm>
          <a:off x="2917341" y="4077072"/>
          <a:ext cx="27813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26" name="Equation" r:id="rId13" imgW="2781000" imgH="965160" progId="Equation.DSMT4">
                  <p:embed/>
                </p:oleObj>
              </mc:Choice>
              <mc:Fallback>
                <p:oleObj name="Equation" r:id="rId13" imgW="2781000" imgH="965160" progId="Equation.DSMT4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7341" y="4077072"/>
                        <a:ext cx="27813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 bwMode="auto">
          <a:xfrm>
            <a:off x="755576" y="188640"/>
            <a:ext cx="710483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8. 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求与                            ，                        都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9564421"/>
              </p:ext>
            </p:extLst>
          </p:nvPr>
        </p:nvGraphicFramePr>
        <p:xfrm>
          <a:off x="2483768" y="247357"/>
          <a:ext cx="23495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27" name="Equation" r:id="rId15" imgW="2349360" imgH="482400" progId="Equation.DSMT4">
                  <p:embed/>
                </p:oleObj>
              </mc:Choice>
              <mc:Fallback>
                <p:oleObj name="Equation" r:id="rId15" imgW="2349360" imgH="482400" progId="Equation.DSMT4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247357"/>
                        <a:ext cx="234950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261793"/>
              </p:ext>
            </p:extLst>
          </p:nvPr>
        </p:nvGraphicFramePr>
        <p:xfrm>
          <a:off x="5292080" y="214312"/>
          <a:ext cx="20066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28" name="Equation" r:id="rId17" imgW="2006280" imgH="482400" progId="Equation.DSMT4">
                  <p:embed/>
                </p:oleObj>
              </mc:Choice>
              <mc:Fallback>
                <p:oleObj name="Equation" r:id="rId17" imgW="2006280" imgH="482400" progId="Equation.DSMT4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214312"/>
                        <a:ext cx="200660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 bwMode="auto">
          <a:xfrm>
            <a:off x="395536" y="836712"/>
            <a:ext cx="27991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垂直的单位向量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613718" y="1359932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解：</a:t>
            </a:r>
          </a:p>
        </p:txBody>
      </p:sp>
    </p:spTree>
    <p:extLst>
      <p:ext uri="{BB962C8B-B14F-4D97-AF65-F5344CB8AC3E}">
        <p14:creationId xmlns:p14="http://schemas.microsoft.com/office/powerpoint/2010/main" val="4139587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Box 2">
            <a:extLst>
              <a:ext uri="{FF2B5EF4-FFF2-40B4-BE49-F238E27FC236}">
                <a16:creationId xmlns:a16="http://schemas.microsoft.com/office/drawing/2014/main" id="{6C5E06D3-AF04-417E-B727-3D5F0B05F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8465" y="2194718"/>
            <a:ext cx="525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规定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: 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零向量与任何向量平行 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;</a:t>
            </a:r>
          </a:p>
        </p:txBody>
      </p:sp>
      <p:grpSp>
        <p:nvGrpSpPr>
          <p:cNvPr id="42" name="Group 3">
            <a:extLst>
              <a:ext uri="{FF2B5EF4-FFF2-40B4-BE49-F238E27FC236}">
                <a16:creationId xmlns:a16="http://schemas.microsoft.com/office/drawing/2014/main" id="{8F0D39B3-D37D-4D08-A4B8-D86E81AF2013}"/>
              </a:ext>
            </a:extLst>
          </p:cNvPr>
          <p:cNvGrpSpPr>
            <a:grpSpLocks/>
          </p:cNvGrpSpPr>
          <p:nvPr/>
        </p:nvGrpSpPr>
        <p:grpSpPr bwMode="auto">
          <a:xfrm>
            <a:off x="546615" y="372268"/>
            <a:ext cx="5486400" cy="519113"/>
            <a:chOff x="340" y="340"/>
            <a:chExt cx="3456" cy="327"/>
          </a:xfrm>
        </p:grpSpPr>
        <p:sp>
          <p:nvSpPr>
            <p:cNvPr id="43" name="Text Box 4">
              <a:extLst>
                <a:ext uri="{FF2B5EF4-FFF2-40B4-BE49-F238E27FC236}">
                  <a16:creationId xmlns:a16="http://schemas.microsoft.com/office/drawing/2014/main" id="{57C67BF0-AE7C-487B-B104-718D8B91B7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" y="340"/>
              <a:ext cx="345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 dirty="0">
                  <a:latin typeface="Times New Roman" pitchFamily="18" charset="0"/>
                  <a:cs typeface="Times New Roman" pitchFamily="18" charset="0"/>
                </a:rPr>
                <a:t>若向量 </a:t>
              </a:r>
              <a:r>
                <a:rPr kumimoji="1" lang="en-US" altLang="zh-CN" sz="2800" i="1" dirty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kumimoji="1" lang="en-US" altLang="zh-CN" sz="2800" b="1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kumimoji="1" lang="zh-CN" altLang="en-US" sz="2800" b="1" dirty="0">
                  <a:latin typeface="Times New Roman" pitchFamily="18" charset="0"/>
                  <a:cs typeface="Times New Roman" pitchFamily="18" charset="0"/>
                </a:rPr>
                <a:t>与 </a:t>
              </a:r>
              <a:r>
                <a:rPr kumimoji="1" lang="en-US" altLang="zh-CN" sz="2800" i="1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kumimoji="1" lang="zh-CN" altLang="en-US" sz="2800" b="1" dirty="0">
                  <a:latin typeface="Times New Roman" pitchFamily="18" charset="0"/>
                  <a:cs typeface="Times New Roman" pitchFamily="18" charset="0"/>
                </a:rPr>
                <a:t>大小相等</a:t>
              </a:r>
              <a:r>
                <a:rPr kumimoji="1" lang="en-US" altLang="zh-CN" sz="2800" b="1" dirty="0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kumimoji="1" lang="zh-CN" altLang="en-US" sz="2800" b="1" dirty="0">
                  <a:latin typeface="Times New Roman" pitchFamily="18" charset="0"/>
                  <a:cs typeface="Times New Roman" pitchFamily="18" charset="0"/>
                </a:rPr>
                <a:t>方向相同</a:t>
              </a:r>
              <a:r>
                <a:rPr kumimoji="1" lang="en-US" altLang="zh-CN" sz="2800" b="1" dirty="0">
                  <a:latin typeface="Times New Roman" pitchFamily="18" charset="0"/>
                  <a:cs typeface="Times New Roman" pitchFamily="18" charset="0"/>
                </a:rPr>
                <a:t>, </a:t>
              </a:r>
              <a:endParaRPr kumimoji="1" lang="en-US" altLang="zh-CN" sz="28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Line 5">
              <a:extLst>
                <a:ext uri="{FF2B5EF4-FFF2-40B4-BE49-F238E27FC236}">
                  <a16:creationId xmlns:a16="http://schemas.microsoft.com/office/drawing/2014/main" id="{C7F643E3-396B-484B-A4AE-060EA78922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8" y="432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" name="Line 6">
              <a:extLst>
                <a:ext uri="{FF2B5EF4-FFF2-40B4-BE49-F238E27FC236}">
                  <a16:creationId xmlns:a16="http://schemas.microsoft.com/office/drawing/2014/main" id="{FF83CEDE-8485-4F14-B25C-DF3037F5EB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388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6" name="Group 7">
            <a:extLst>
              <a:ext uri="{FF2B5EF4-FFF2-40B4-BE49-F238E27FC236}">
                <a16:creationId xmlns:a16="http://schemas.microsoft.com/office/drawing/2014/main" id="{17AD2A40-C352-424C-AE28-BD1E7F95B942}"/>
              </a:ext>
            </a:extLst>
          </p:cNvPr>
          <p:cNvGrpSpPr>
            <a:grpSpLocks/>
          </p:cNvGrpSpPr>
          <p:nvPr/>
        </p:nvGrpSpPr>
        <p:grpSpPr bwMode="auto">
          <a:xfrm>
            <a:off x="5874265" y="365918"/>
            <a:ext cx="2819400" cy="519113"/>
            <a:chOff x="3696" y="336"/>
            <a:chExt cx="1776" cy="327"/>
          </a:xfrm>
        </p:grpSpPr>
        <p:sp>
          <p:nvSpPr>
            <p:cNvPr id="47" name="Text Box 8">
              <a:extLst>
                <a:ext uri="{FF2B5EF4-FFF2-40B4-BE49-F238E27FC236}">
                  <a16:creationId xmlns:a16="http://schemas.microsoft.com/office/drawing/2014/main" id="{E8A28ADA-CDF0-4367-846D-B8580C7B4B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336"/>
              <a:ext cx="17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 dirty="0">
                  <a:latin typeface="Times New Roman" pitchFamily="18" charset="0"/>
                  <a:cs typeface="Times New Roman" pitchFamily="18" charset="0"/>
                </a:rPr>
                <a:t>则称 </a:t>
              </a:r>
              <a:r>
                <a:rPr kumimoji="1" lang="en-US" altLang="zh-CN" sz="2800" i="1" dirty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kumimoji="1" lang="en-US" altLang="zh-CN" sz="2800" b="1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kumimoji="1" lang="zh-CN" altLang="en-US" sz="2800" b="1" dirty="0">
                  <a:latin typeface="Times New Roman" pitchFamily="18" charset="0"/>
                  <a:cs typeface="Times New Roman" pitchFamily="18" charset="0"/>
                </a:rPr>
                <a:t>与 </a:t>
              </a:r>
              <a:r>
                <a:rPr kumimoji="1" lang="en-US" altLang="zh-CN" sz="2800" i="1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kumimoji="1" lang="en-US" altLang="zh-CN" sz="2800" b="1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kumimoji="1" lang="zh-CN" altLang="en-US" sz="2800" b="1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相等</a:t>
              </a:r>
              <a:r>
                <a:rPr kumimoji="1" lang="en-US" altLang="zh-CN" sz="2800" b="1" i="1" dirty="0">
                  <a:latin typeface="Times New Roman" pitchFamily="18" charset="0"/>
                  <a:cs typeface="Times New Roman" pitchFamily="18" charset="0"/>
                </a:rPr>
                <a:t>,</a:t>
              </a:r>
              <a:endParaRPr kumimoji="1" lang="en-US" altLang="zh-CN" sz="28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" name="Line 9">
              <a:extLst>
                <a:ext uri="{FF2B5EF4-FFF2-40B4-BE49-F238E27FC236}">
                  <a16:creationId xmlns:a16="http://schemas.microsoft.com/office/drawing/2014/main" id="{3E5AEC59-C8DA-4FD8-8F52-6593D5F945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432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" name="Line 10">
              <a:extLst>
                <a:ext uri="{FF2B5EF4-FFF2-40B4-BE49-F238E27FC236}">
                  <a16:creationId xmlns:a16="http://schemas.microsoft.com/office/drawing/2014/main" id="{68CC01B6-5318-46BA-B988-C15BBB5BD6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7" y="398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0" name="Group 11">
            <a:extLst>
              <a:ext uri="{FF2B5EF4-FFF2-40B4-BE49-F238E27FC236}">
                <a16:creationId xmlns:a16="http://schemas.microsoft.com/office/drawing/2014/main" id="{5B3A4D18-BAD2-410B-97B8-41CEFF25C290}"/>
              </a:ext>
            </a:extLst>
          </p:cNvPr>
          <p:cNvGrpSpPr>
            <a:grpSpLocks/>
          </p:cNvGrpSpPr>
          <p:nvPr/>
        </p:nvGrpSpPr>
        <p:grpSpPr bwMode="auto">
          <a:xfrm>
            <a:off x="235465" y="989808"/>
            <a:ext cx="2166938" cy="523875"/>
            <a:chOff x="144" y="729"/>
            <a:chExt cx="1365" cy="330"/>
          </a:xfrm>
        </p:grpSpPr>
        <p:sp>
          <p:nvSpPr>
            <p:cNvPr id="51" name="Text Box 12">
              <a:extLst>
                <a:ext uri="{FF2B5EF4-FFF2-40B4-BE49-F238E27FC236}">
                  <a16:creationId xmlns:a16="http://schemas.microsoft.com/office/drawing/2014/main" id="{D09C6DC6-D26D-4AAE-ABCE-7A48E7A48E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729"/>
              <a:ext cx="136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 dirty="0">
                  <a:latin typeface="Times New Roman" pitchFamily="18" charset="0"/>
                  <a:cs typeface="Times New Roman" pitchFamily="18" charset="0"/>
                </a:rPr>
                <a:t>记作 </a:t>
              </a:r>
              <a:r>
                <a:rPr kumimoji="1" lang="en-US" altLang="zh-CN" sz="2800" i="1" dirty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kumimoji="1" lang="en-US" altLang="zh-CN" sz="2800" b="1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kumimoji="1" lang="zh-CN" altLang="en-US" sz="2800" b="1" dirty="0">
                  <a:latin typeface="Times New Roman" pitchFamily="18" charset="0"/>
                  <a:cs typeface="Times New Roman" pitchFamily="18" charset="0"/>
                </a:rPr>
                <a:t>＝ </a:t>
              </a:r>
              <a:r>
                <a:rPr kumimoji="1" lang="en-US" altLang="zh-CN" sz="2800" i="1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kumimoji="1" lang="en-US" altLang="zh-CN" sz="2800" b="1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kumimoji="1" lang="en-US" altLang="zh-CN" sz="2800" b="1" dirty="0">
                  <a:latin typeface="Times New Roman" pitchFamily="18" charset="0"/>
                  <a:cs typeface="Times New Roman" pitchFamily="18" charset="0"/>
                </a:rPr>
                <a:t>;</a:t>
              </a:r>
            </a:p>
          </p:txBody>
        </p:sp>
        <p:sp>
          <p:nvSpPr>
            <p:cNvPr id="52" name="Line 13">
              <a:extLst>
                <a:ext uri="{FF2B5EF4-FFF2-40B4-BE49-F238E27FC236}">
                  <a16:creationId xmlns:a16="http://schemas.microsoft.com/office/drawing/2014/main" id="{794D3E95-5F25-467C-BF98-CFB922E8D2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" y="816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" name="Line 14">
              <a:extLst>
                <a:ext uri="{FF2B5EF4-FFF2-40B4-BE49-F238E27FC236}">
                  <a16:creationId xmlns:a16="http://schemas.microsoft.com/office/drawing/2014/main" id="{9AB03426-B66E-4918-9615-1599F6CB22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5" y="79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4" name="Group 15">
            <a:extLst>
              <a:ext uri="{FF2B5EF4-FFF2-40B4-BE49-F238E27FC236}">
                <a16:creationId xmlns:a16="http://schemas.microsoft.com/office/drawing/2014/main" id="{8073626C-4601-410A-A1B7-0B8AD1E044F7}"/>
              </a:ext>
            </a:extLst>
          </p:cNvPr>
          <p:cNvGrpSpPr>
            <a:grpSpLocks/>
          </p:cNvGrpSpPr>
          <p:nvPr/>
        </p:nvGrpSpPr>
        <p:grpSpPr bwMode="auto">
          <a:xfrm>
            <a:off x="546615" y="1585118"/>
            <a:ext cx="5029200" cy="519113"/>
            <a:chOff x="340" y="1200"/>
            <a:chExt cx="3168" cy="327"/>
          </a:xfrm>
        </p:grpSpPr>
        <p:sp>
          <p:nvSpPr>
            <p:cNvPr id="55" name="Text Box 16">
              <a:extLst>
                <a:ext uri="{FF2B5EF4-FFF2-40B4-BE49-F238E27FC236}">
                  <a16:creationId xmlns:a16="http://schemas.microsoft.com/office/drawing/2014/main" id="{DED662CC-932C-405B-A9B7-02A29A93EB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" y="1200"/>
              <a:ext cx="31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 dirty="0">
                  <a:latin typeface="Times New Roman" pitchFamily="18" charset="0"/>
                  <a:cs typeface="Times New Roman" pitchFamily="18" charset="0"/>
                </a:rPr>
                <a:t>若向量 </a:t>
              </a:r>
              <a:r>
                <a:rPr kumimoji="1" lang="en-US" altLang="zh-CN" sz="2800" i="1" dirty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kumimoji="1" lang="en-US" altLang="zh-CN" sz="2800" b="1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kumimoji="1" lang="zh-CN" altLang="en-US" sz="2800" b="1" dirty="0">
                  <a:latin typeface="Times New Roman" pitchFamily="18" charset="0"/>
                  <a:cs typeface="Times New Roman" pitchFamily="18" charset="0"/>
                </a:rPr>
                <a:t>与 </a:t>
              </a:r>
              <a:r>
                <a:rPr kumimoji="1" lang="en-US" altLang="zh-CN" sz="2800" i="1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kumimoji="1" lang="en-US" altLang="zh-CN" sz="2800" b="1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kumimoji="1" lang="zh-CN" altLang="en-US" sz="2800" b="1" dirty="0">
                  <a:latin typeface="Times New Roman" pitchFamily="18" charset="0"/>
                  <a:cs typeface="Times New Roman" pitchFamily="18" charset="0"/>
                </a:rPr>
                <a:t>方向相同或相反</a:t>
              </a:r>
              <a:r>
                <a:rPr kumimoji="1" lang="en-US" altLang="zh-CN" sz="2800" b="1" dirty="0">
                  <a:latin typeface="Times New Roman" pitchFamily="18" charset="0"/>
                  <a:cs typeface="Times New Roman" pitchFamily="18" charset="0"/>
                </a:rPr>
                <a:t>,</a:t>
              </a:r>
            </a:p>
          </p:txBody>
        </p:sp>
        <p:sp>
          <p:nvSpPr>
            <p:cNvPr id="56" name="Line 17">
              <a:extLst>
                <a:ext uri="{FF2B5EF4-FFF2-40B4-BE49-F238E27FC236}">
                  <a16:creationId xmlns:a16="http://schemas.microsoft.com/office/drawing/2014/main" id="{3574D36E-B43B-4AD2-9ADC-EA46149881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7" y="1296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" name="Line 18">
              <a:extLst>
                <a:ext uri="{FF2B5EF4-FFF2-40B4-BE49-F238E27FC236}">
                  <a16:creationId xmlns:a16="http://schemas.microsoft.com/office/drawing/2014/main" id="{DBC31EFE-C898-4848-8718-AD4AAC3DB5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125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8" name="Group 19">
            <a:extLst>
              <a:ext uri="{FF2B5EF4-FFF2-40B4-BE49-F238E27FC236}">
                <a16:creationId xmlns:a16="http://schemas.microsoft.com/office/drawing/2014/main" id="{8680D407-2CBA-49E2-9A87-40E59307CC47}"/>
              </a:ext>
            </a:extLst>
          </p:cNvPr>
          <p:cNvGrpSpPr>
            <a:grpSpLocks/>
          </p:cNvGrpSpPr>
          <p:nvPr/>
        </p:nvGrpSpPr>
        <p:grpSpPr bwMode="auto">
          <a:xfrm>
            <a:off x="5340865" y="1599406"/>
            <a:ext cx="2971800" cy="519112"/>
            <a:chOff x="3504" y="1209"/>
            <a:chExt cx="1872" cy="327"/>
          </a:xfrm>
        </p:grpSpPr>
        <p:sp>
          <p:nvSpPr>
            <p:cNvPr id="59" name="Text Box 20">
              <a:extLst>
                <a:ext uri="{FF2B5EF4-FFF2-40B4-BE49-F238E27FC236}">
                  <a16:creationId xmlns:a16="http://schemas.microsoft.com/office/drawing/2014/main" id="{D4EE9A98-D897-4C1E-A07D-BC534D43E7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1209"/>
              <a:ext cx="18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 dirty="0">
                  <a:latin typeface="Times New Roman" pitchFamily="18" charset="0"/>
                  <a:cs typeface="Times New Roman" pitchFamily="18" charset="0"/>
                </a:rPr>
                <a:t>则称 </a:t>
              </a:r>
              <a:r>
                <a:rPr kumimoji="1" lang="en-US" altLang="zh-CN" sz="2800" i="1" dirty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kumimoji="1" lang="en-US" altLang="zh-CN" sz="2800" b="1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kumimoji="1" lang="zh-CN" altLang="en-US" sz="2800" b="1" dirty="0">
                  <a:latin typeface="Times New Roman" pitchFamily="18" charset="0"/>
                  <a:cs typeface="Times New Roman" pitchFamily="18" charset="0"/>
                </a:rPr>
                <a:t>与 </a:t>
              </a:r>
              <a:r>
                <a:rPr kumimoji="1" lang="en-US" altLang="zh-CN" sz="2800" i="1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kumimoji="1" lang="en-US" altLang="zh-CN" sz="2800" b="1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kumimoji="1" lang="zh-CN" altLang="en-US" sz="2800" b="1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平行</a:t>
              </a:r>
              <a:r>
                <a:rPr kumimoji="1" lang="en-US" altLang="zh-CN" sz="2800" b="1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,</a:t>
              </a:r>
              <a:endParaRPr kumimoji="1" lang="en-US" altLang="zh-CN" sz="28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" name="Line 21">
              <a:extLst>
                <a:ext uri="{FF2B5EF4-FFF2-40B4-BE49-F238E27FC236}">
                  <a16:creationId xmlns:a16="http://schemas.microsoft.com/office/drawing/2014/main" id="{FDA9B20F-B318-4DF4-AB57-1CEFD64C0A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1296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" name="Line 22">
              <a:extLst>
                <a:ext uri="{FF2B5EF4-FFF2-40B4-BE49-F238E27FC236}">
                  <a16:creationId xmlns:a16="http://schemas.microsoft.com/office/drawing/2014/main" id="{CBE1414F-FF9A-46C3-AB27-AD9B1C9347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5" y="1266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2" name="Group 23">
            <a:extLst>
              <a:ext uri="{FF2B5EF4-FFF2-40B4-BE49-F238E27FC236}">
                <a16:creationId xmlns:a16="http://schemas.microsoft.com/office/drawing/2014/main" id="{D6AD7861-0856-494B-BD9A-5C7AF0C3B949}"/>
              </a:ext>
            </a:extLst>
          </p:cNvPr>
          <p:cNvGrpSpPr>
            <a:grpSpLocks/>
          </p:cNvGrpSpPr>
          <p:nvPr/>
        </p:nvGrpSpPr>
        <p:grpSpPr bwMode="auto">
          <a:xfrm>
            <a:off x="235465" y="2194718"/>
            <a:ext cx="1295400" cy="519113"/>
            <a:chOff x="528" y="1488"/>
            <a:chExt cx="816" cy="327"/>
          </a:xfrm>
        </p:grpSpPr>
        <p:sp>
          <p:nvSpPr>
            <p:cNvPr id="63" name="Text Box 24">
              <a:extLst>
                <a:ext uri="{FF2B5EF4-FFF2-40B4-BE49-F238E27FC236}">
                  <a16:creationId xmlns:a16="http://schemas.microsoft.com/office/drawing/2014/main" id="{55096CF8-4E30-464E-8D1D-8859AFA1D2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1488"/>
              <a:ext cx="8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kumimoji="1" lang="en-US" altLang="zh-CN" sz="2800" i="1" dirty="0" err="1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kumimoji="1" lang="en-US" altLang="zh-CN" sz="2800" b="1" dirty="0" err="1">
                  <a:latin typeface="Times New Roman" pitchFamily="18" charset="0"/>
                  <a:cs typeface="Times New Roman" pitchFamily="18" charset="0"/>
                </a:rPr>
                <a:t>∥</a:t>
              </a:r>
              <a:r>
                <a:rPr kumimoji="1" lang="en-US" altLang="zh-CN" sz="2800" i="1" dirty="0" err="1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kumimoji="1" lang="en-US" altLang="zh-CN" sz="2800" b="1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kumimoji="1" lang="en-US" altLang="zh-CN" sz="2800" b="1" dirty="0">
                  <a:latin typeface="Times New Roman" pitchFamily="18" charset="0"/>
                  <a:cs typeface="Times New Roman" pitchFamily="18" charset="0"/>
                </a:rPr>
                <a:t>;</a:t>
              </a:r>
            </a:p>
          </p:txBody>
        </p:sp>
        <p:sp>
          <p:nvSpPr>
            <p:cNvPr id="64" name="Line 25">
              <a:extLst>
                <a:ext uri="{FF2B5EF4-FFF2-40B4-BE49-F238E27FC236}">
                  <a16:creationId xmlns:a16="http://schemas.microsoft.com/office/drawing/2014/main" id="{0E3A5CCA-532B-4234-B146-8C31ACF9E1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1575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" name="Line 26">
              <a:extLst>
                <a:ext uri="{FF2B5EF4-FFF2-40B4-BE49-F238E27FC236}">
                  <a16:creationId xmlns:a16="http://schemas.microsoft.com/office/drawing/2014/main" id="{AF589F3C-931C-4BE1-9D36-304B4F1A39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536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6" name="Group 27">
            <a:extLst>
              <a:ext uri="{FF2B5EF4-FFF2-40B4-BE49-F238E27FC236}">
                <a16:creationId xmlns:a16="http://schemas.microsoft.com/office/drawing/2014/main" id="{B169284B-616C-4910-996D-6974F154ADDF}"/>
              </a:ext>
            </a:extLst>
          </p:cNvPr>
          <p:cNvGrpSpPr>
            <a:grpSpLocks/>
          </p:cNvGrpSpPr>
          <p:nvPr/>
        </p:nvGrpSpPr>
        <p:grpSpPr bwMode="auto">
          <a:xfrm>
            <a:off x="546615" y="2804318"/>
            <a:ext cx="8070850" cy="519113"/>
            <a:chOff x="340" y="2736"/>
            <a:chExt cx="5084" cy="327"/>
          </a:xfrm>
        </p:grpSpPr>
        <p:sp>
          <p:nvSpPr>
            <p:cNvPr id="67" name="Text Box 28">
              <a:extLst>
                <a:ext uri="{FF2B5EF4-FFF2-40B4-BE49-F238E27FC236}">
                  <a16:creationId xmlns:a16="http://schemas.microsoft.com/office/drawing/2014/main" id="{901B46EE-8009-4A01-B2D2-7D61235FCB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" y="2736"/>
              <a:ext cx="50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 dirty="0">
                  <a:latin typeface="Times New Roman" pitchFamily="18" charset="0"/>
                  <a:cs typeface="Times New Roman" pitchFamily="18" charset="0"/>
                </a:rPr>
                <a:t>与 </a:t>
              </a:r>
              <a:r>
                <a:rPr kumimoji="1" lang="en-US" altLang="zh-CN" sz="2800" i="1" dirty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kumimoji="1" lang="en-US" altLang="zh-CN" sz="2800" b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kumimoji="1" lang="zh-CN" altLang="en-US" sz="2800" b="1" dirty="0">
                  <a:latin typeface="Times New Roman" pitchFamily="18" charset="0"/>
                  <a:cs typeface="Times New Roman" pitchFamily="18" charset="0"/>
                </a:rPr>
                <a:t>的模相同</a:t>
              </a:r>
              <a:r>
                <a:rPr kumimoji="1" lang="en-US" altLang="zh-CN" sz="2800" b="1" dirty="0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kumimoji="1" lang="zh-CN" altLang="en-US" sz="2800" b="1" dirty="0">
                  <a:latin typeface="Times New Roman" pitchFamily="18" charset="0"/>
                  <a:cs typeface="Times New Roman" pitchFamily="18" charset="0"/>
                </a:rPr>
                <a:t>但方向相反的向量称为 </a:t>
              </a:r>
              <a:r>
                <a:rPr kumimoji="1" lang="en-US" altLang="zh-CN" sz="2800" i="1" dirty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kumimoji="1" lang="en-US" altLang="zh-CN" sz="2800" b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kumimoji="1" lang="zh-CN" altLang="en-US" sz="2800" b="1" dirty="0">
                  <a:latin typeface="Times New Roman" pitchFamily="18" charset="0"/>
                  <a:cs typeface="Times New Roman" pitchFamily="18" charset="0"/>
                </a:rPr>
                <a:t>的</a:t>
              </a:r>
              <a:r>
                <a:rPr kumimoji="1" lang="zh-CN" altLang="en-US" sz="2800" b="1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负向量</a:t>
              </a:r>
              <a:r>
                <a:rPr kumimoji="1" lang="en-US" altLang="zh-CN" sz="2800" b="1" dirty="0">
                  <a:latin typeface="Times New Roman" pitchFamily="18" charset="0"/>
                  <a:cs typeface="Times New Roman" pitchFamily="18" charset="0"/>
                </a:rPr>
                <a:t>,</a:t>
              </a:r>
            </a:p>
          </p:txBody>
        </p:sp>
        <p:sp>
          <p:nvSpPr>
            <p:cNvPr id="68" name="Line 29">
              <a:extLst>
                <a:ext uri="{FF2B5EF4-FFF2-40B4-BE49-F238E27FC236}">
                  <a16:creationId xmlns:a16="http://schemas.microsoft.com/office/drawing/2014/main" id="{9D13D733-B5D7-4E8B-B18B-32C428C133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9" y="2816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" name="Line 30">
              <a:extLst>
                <a:ext uri="{FF2B5EF4-FFF2-40B4-BE49-F238E27FC236}">
                  <a16:creationId xmlns:a16="http://schemas.microsoft.com/office/drawing/2014/main" id="{034CF337-1ECF-4DD2-B76B-D7EA9BCB96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2" y="2816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70" name="Text Box 31">
            <a:extLst>
              <a:ext uri="{FF2B5EF4-FFF2-40B4-BE49-F238E27FC236}">
                <a16:creationId xmlns:a16="http://schemas.microsoft.com/office/drawing/2014/main" id="{C6886F62-ACF9-4197-96C8-69612782B5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0715" y="1585118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记作</a:t>
            </a:r>
          </a:p>
        </p:txBody>
      </p:sp>
      <p:sp>
        <p:nvSpPr>
          <p:cNvPr id="71" name="Text Box 32">
            <a:extLst>
              <a:ext uri="{FF2B5EF4-FFF2-40B4-BE49-F238E27FC236}">
                <a16:creationId xmlns:a16="http://schemas.microsoft.com/office/drawing/2014/main" id="{D3922EBB-0779-4F6F-940C-953F4F3180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465" y="3947318"/>
            <a:ext cx="541366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因平行向量可平移到同一直线上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, </a:t>
            </a:r>
          </a:p>
        </p:txBody>
      </p:sp>
      <p:sp>
        <p:nvSpPr>
          <p:cNvPr id="72" name="Text Box 33">
            <a:extLst>
              <a:ext uri="{FF2B5EF4-FFF2-40B4-BE49-F238E27FC236}">
                <a16:creationId xmlns:a16="http://schemas.microsoft.com/office/drawing/2014/main" id="{782CBC2D-E325-4189-9686-69D9C3202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8065" y="3947318"/>
            <a:ext cx="31598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故两向量平行又称 </a:t>
            </a:r>
          </a:p>
        </p:txBody>
      </p:sp>
      <p:sp>
        <p:nvSpPr>
          <p:cNvPr id="73" name="Text Box 34">
            <a:extLst>
              <a:ext uri="{FF2B5EF4-FFF2-40B4-BE49-F238E27FC236}">
                <a16:creationId xmlns:a16="http://schemas.microsoft.com/office/drawing/2014/main" id="{634BB340-AEDA-4822-83D6-A919DB051B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465" y="4509293"/>
            <a:ext cx="216758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两向量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共线</a:t>
            </a: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74" name="Text Box 35">
            <a:extLst>
              <a:ext uri="{FF2B5EF4-FFF2-40B4-BE49-F238E27FC236}">
                <a16:creationId xmlns:a16="http://schemas.microsoft.com/office/drawing/2014/main" id="{BCDA194B-D1D1-4C20-ABDC-0818845B4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465" y="5104606"/>
            <a:ext cx="69301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若 </a:t>
            </a:r>
            <a:r>
              <a:rPr kumimoji="1" lang="en-US" altLang="zh-CN" sz="28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 ( ≥ 3)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个向量经平移可移到同一平面上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sp>
        <p:nvSpPr>
          <p:cNvPr id="75" name="Text Box 36">
            <a:extLst>
              <a:ext uri="{FF2B5EF4-FFF2-40B4-BE49-F238E27FC236}">
                <a16:creationId xmlns:a16="http://schemas.microsoft.com/office/drawing/2014/main" id="{4590DE4F-2DFA-4F55-98A4-908EAD909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2065" y="5112543"/>
            <a:ext cx="162576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则称此 </a:t>
            </a:r>
            <a:r>
              <a:rPr kumimoji="1" lang="en-US" altLang="zh-CN" sz="28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76" name="Text Box 37">
            <a:extLst>
              <a:ext uri="{FF2B5EF4-FFF2-40B4-BE49-F238E27FC236}">
                <a16:creationId xmlns:a16="http://schemas.microsoft.com/office/drawing/2014/main" id="{8C9C8579-CAED-4F46-A420-265FA7324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315" y="5614193"/>
            <a:ext cx="216758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个向量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共面</a:t>
            </a: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grpSp>
        <p:nvGrpSpPr>
          <p:cNvPr id="77" name="Group 38">
            <a:extLst>
              <a:ext uri="{FF2B5EF4-FFF2-40B4-BE49-F238E27FC236}">
                <a16:creationId xmlns:a16="http://schemas.microsoft.com/office/drawing/2014/main" id="{108F1FE2-9DE4-4942-867C-EB5B6EB7917E}"/>
              </a:ext>
            </a:extLst>
          </p:cNvPr>
          <p:cNvGrpSpPr>
            <a:grpSpLocks/>
          </p:cNvGrpSpPr>
          <p:nvPr/>
        </p:nvGrpSpPr>
        <p:grpSpPr bwMode="auto">
          <a:xfrm>
            <a:off x="235465" y="3352010"/>
            <a:ext cx="1828800" cy="523875"/>
            <a:chOff x="144" y="2256"/>
            <a:chExt cx="1152" cy="330"/>
          </a:xfrm>
        </p:grpSpPr>
        <p:sp>
          <p:nvSpPr>
            <p:cNvPr id="78" name="Text Box 39">
              <a:extLst>
                <a:ext uri="{FF2B5EF4-FFF2-40B4-BE49-F238E27FC236}">
                  <a16:creationId xmlns:a16="http://schemas.microsoft.com/office/drawing/2014/main" id="{379A20EF-70D4-4A53-ACF8-A026B2B8BB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2256"/>
              <a:ext cx="115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 dirty="0">
                  <a:latin typeface="Times New Roman" pitchFamily="18" charset="0"/>
                  <a:cs typeface="Times New Roman" pitchFamily="18" charset="0"/>
                </a:rPr>
                <a:t>记作  </a:t>
              </a:r>
              <a:r>
                <a:rPr kumimoji="1" lang="zh-CN" altLang="en-US" sz="2800" b="1" dirty="0">
                  <a:latin typeface="Times New Roman" pitchFamily="18" charset="0"/>
                  <a:cs typeface="Times New Roman" pitchFamily="18" charset="0"/>
                  <a:sym typeface="Symbol"/>
                </a:rPr>
                <a:t></a:t>
              </a:r>
              <a:r>
                <a:rPr kumimoji="1" lang="en-US" altLang="zh-CN" sz="2800" i="1" dirty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kumimoji="1" lang="en-US" altLang="zh-CN" sz="2800" b="1" dirty="0">
                  <a:latin typeface="Times New Roman" pitchFamily="18" charset="0"/>
                  <a:cs typeface="Times New Roman" pitchFamily="18" charset="0"/>
                </a:rPr>
                <a:t> ;</a:t>
              </a:r>
            </a:p>
          </p:txBody>
        </p:sp>
        <p:sp>
          <p:nvSpPr>
            <p:cNvPr id="79" name="Line 40">
              <a:extLst>
                <a:ext uri="{FF2B5EF4-FFF2-40B4-BE49-F238E27FC236}">
                  <a16:creationId xmlns:a16="http://schemas.microsoft.com/office/drawing/2014/main" id="{69126164-3D83-4A0D-AF33-8DC677FDFC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3" y="235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4923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uild="p" autoUpdateAnimBg="0"/>
      <p:bldP spid="70" grpId="0" build="p" autoUpdateAnimBg="0"/>
      <p:bldP spid="71" grpId="0" build="p" autoUpdateAnimBg="0"/>
      <p:bldP spid="72" grpId="0" build="p" autoUpdateAnimBg="0"/>
      <p:bldP spid="73" grpId="0" build="p" autoUpdateAnimBg="0"/>
      <p:bldP spid="74" grpId="0" build="p" autoUpdateAnimBg="0"/>
      <p:bldP spid="75" grpId="0" build="p" autoUpdateAnimBg="0"/>
      <p:bldP spid="76" grpId="0" build="p" autoUpdateAnimBg="0" advAuto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501650" y="161925"/>
            <a:ext cx="2713038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9.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已知三点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4709330"/>
              </p:ext>
            </p:extLst>
          </p:nvPr>
        </p:nvGraphicFramePr>
        <p:xfrm>
          <a:off x="2989263" y="290513"/>
          <a:ext cx="4516437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34" name="Equation" r:id="rId3" imgW="4520880" imgH="393480" progId="Equation.DSMT4">
                  <p:embed/>
                </p:oleObj>
              </mc:Choice>
              <mc:Fallback>
                <p:oleObj name="Equation" r:id="rId3" imgW="4520880" imgH="393480" progId="Equation.DSMT4">
                  <p:embed/>
                  <p:pic>
                    <p:nvPicPr>
                      <p:cNvPr id="0" name="Picture 3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9263" y="290513"/>
                        <a:ext cx="4516437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14300" y="723900"/>
            <a:ext cx="480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角形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ABC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的面积  </a:t>
            </a:r>
            <a:endParaRPr kumimoji="1" lang="zh-CN" altLang="en-US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95300" y="1316038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如图所示</a:t>
            </a:r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3040386"/>
              </p:ext>
            </p:extLst>
          </p:nvPr>
        </p:nvGraphicFramePr>
        <p:xfrm>
          <a:off x="1403350" y="1990725"/>
          <a:ext cx="1104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35" name="Equation" r:id="rId5" imgW="1104840" imgH="482400" progId="Equation.DSMT4">
                  <p:embed/>
                </p:oleObj>
              </mc:Choice>
              <mc:Fallback>
                <p:oleObj name="Equation" r:id="rId5" imgW="1104840" imgH="482400" progId="Equation.DSMT4">
                  <p:embed/>
                  <p:pic>
                    <p:nvPicPr>
                      <p:cNvPr id="0" name="Picture 3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990725"/>
                        <a:ext cx="11049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627440" y="874696"/>
            <a:ext cx="1919460" cy="1867827"/>
            <a:chOff x="4010" y="430"/>
            <a:chExt cx="1343" cy="1307"/>
          </a:xfrm>
        </p:grpSpPr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H="1">
              <a:off x="4128" y="624"/>
              <a:ext cx="624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V="1">
              <a:off x="4128" y="1536"/>
              <a:ext cx="105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4752" y="624"/>
              <a:ext cx="432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20924902"/>
                </p:ext>
              </p:extLst>
            </p:nvPr>
          </p:nvGraphicFramePr>
          <p:xfrm>
            <a:off x="4010" y="1392"/>
            <a:ext cx="204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36" name="Equation" r:id="rId7" imgW="291960" imgH="393480" progId="Equation.DSMT4">
                    <p:embed/>
                  </p:oleObj>
                </mc:Choice>
                <mc:Fallback>
                  <p:oleObj name="Equation" r:id="rId7" imgW="291960" imgH="393480" progId="Equation.DSMT4">
                    <p:embed/>
                    <p:pic>
                      <p:nvPicPr>
                        <p:cNvPr id="0" name="Picture 3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0" y="1392"/>
                          <a:ext cx="204" cy="2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23933889"/>
                </p:ext>
              </p:extLst>
            </p:nvPr>
          </p:nvGraphicFramePr>
          <p:xfrm>
            <a:off x="4513" y="430"/>
            <a:ext cx="204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37" name="Equation" r:id="rId9" imgW="291960" imgH="380880" progId="Equation.DSMT4">
                    <p:embed/>
                  </p:oleObj>
                </mc:Choice>
                <mc:Fallback>
                  <p:oleObj name="Equation" r:id="rId9" imgW="291960" imgH="380880" progId="Equation.DSMT4">
                    <p:embed/>
                    <p:pic>
                      <p:nvPicPr>
                        <p:cNvPr id="0" name="Picture 3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3" y="430"/>
                          <a:ext cx="204" cy="26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76860568"/>
                </p:ext>
              </p:extLst>
            </p:nvPr>
          </p:nvGraphicFramePr>
          <p:xfrm>
            <a:off x="5149" y="1462"/>
            <a:ext cx="204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38" name="Equation" r:id="rId11" imgW="291960" imgH="393480" progId="Equation.DSMT4">
                    <p:embed/>
                  </p:oleObj>
                </mc:Choice>
                <mc:Fallback>
                  <p:oleObj name="Equation" r:id="rId11" imgW="291960" imgH="393480" progId="Equation.DSMT4">
                    <p:embed/>
                    <p:pic>
                      <p:nvPicPr>
                        <p:cNvPr id="0" name="Picture 3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9" y="1462"/>
                          <a:ext cx="204" cy="2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6796086" y="2127234"/>
            <a:ext cx="532110" cy="465157"/>
            <a:chOff x="4128" y="1306"/>
            <a:chExt cx="372" cy="326"/>
          </a:xfrm>
        </p:grpSpPr>
        <p:sp>
          <p:nvSpPr>
            <p:cNvPr id="16" name="Arc 15"/>
            <p:cNvSpPr>
              <a:spLocks/>
            </p:cNvSpPr>
            <p:nvPr/>
          </p:nvSpPr>
          <p:spPr bwMode="auto">
            <a:xfrm>
              <a:off x="4128" y="1462"/>
              <a:ext cx="202" cy="170"/>
            </a:xfrm>
            <a:custGeom>
              <a:avLst/>
              <a:gdLst>
                <a:gd name="G0" fmla="+- 0 0 0"/>
                <a:gd name="G1" fmla="+- 18305 0 0"/>
                <a:gd name="G2" fmla="+- 21600 0 0"/>
                <a:gd name="T0" fmla="*/ 11466 w 21534"/>
                <a:gd name="T1" fmla="*/ 0 h 18305"/>
                <a:gd name="T2" fmla="*/ 21534 w 21534"/>
                <a:gd name="T3" fmla="*/ 16623 h 18305"/>
                <a:gd name="T4" fmla="*/ 0 w 21534"/>
                <a:gd name="T5" fmla="*/ 18305 h 18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34" h="18305" fill="none" extrusionOk="0">
                  <a:moveTo>
                    <a:pt x="11466" y="-1"/>
                  </a:moveTo>
                  <a:cubicBezTo>
                    <a:pt x="17266" y="3632"/>
                    <a:pt x="21001" y="9799"/>
                    <a:pt x="21534" y="16622"/>
                  </a:cubicBezTo>
                </a:path>
                <a:path w="21534" h="18305" stroke="0" extrusionOk="0">
                  <a:moveTo>
                    <a:pt x="11466" y="-1"/>
                  </a:moveTo>
                  <a:cubicBezTo>
                    <a:pt x="17266" y="3632"/>
                    <a:pt x="21001" y="9799"/>
                    <a:pt x="21534" y="16622"/>
                  </a:cubicBezTo>
                  <a:lnTo>
                    <a:pt x="0" y="18305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17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9853890"/>
                </p:ext>
              </p:extLst>
            </p:nvPr>
          </p:nvGraphicFramePr>
          <p:xfrm>
            <a:off x="4331" y="1306"/>
            <a:ext cx="169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39" name="Equation" r:id="rId13" imgW="241200" imgH="393480" progId="Equation.DSMT4">
                    <p:embed/>
                  </p:oleObj>
                </mc:Choice>
                <mc:Fallback>
                  <p:oleObj name="Equation" r:id="rId13" imgW="241200" imgH="393480" progId="Equation.DSMT4">
                    <p:embed/>
                    <p:pic>
                      <p:nvPicPr>
                        <p:cNvPr id="0" name="Picture 3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1" y="1306"/>
                          <a:ext cx="169" cy="2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" name="Line 17"/>
          <p:cNvSpPr>
            <a:spLocks noChangeShapeType="1"/>
          </p:cNvSpPr>
          <p:nvPr/>
        </p:nvSpPr>
        <p:spPr bwMode="auto">
          <a:xfrm flipH="1" flipV="1">
            <a:off x="7277100" y="1838325"/>
            <a:ext cx="1028700" cy="6175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V="1">
            <a:off x="6796088" y="2455863"/>
            <a:ext cx="1509712" cy="13652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 flipH="1">
            <a:off x="6796088" y="1152525"/>
            <a:ext cx="874712" cy="1439863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7207250" y="1898650"/>
            <a:ext cx="187325" cy="131763"/>
            <a:chOff x="4416" y="1146"/>
            <a:chExt cx="144" cy="102"/>
          </a:xfrm>
        </p:grpSpPr>
        <p:sp>
          <p:nvSpPr>
            <p:cNvPr id="22" name="Line 21"/>
            <p:cNvSpPr>
              <a:spLocks noChangeShapeType="1"/>
            </p:cNvSpPr>
            <p:nvPr/>
          </p:nvSpPr>
          <p:spPr bwMode="auto">
            <a:xfrm flipH="1">
              <a:off x="4499" y="1146"/>
              <a:ext cx="61" cy="1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H="1" flipV="1">
              <a:off x="4416" y="1200"/>
              <a:ext cx="73" cy="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9359368"/>
              </p:ext>
            </p:extLst>
          </p:nvPr>
        </p:nvGraphicFramePr>
        <p:xfrm>
          <a:off x="2336800" y="3816350"/>
          <a:ext cx="7239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40" name="Equation" r:id="rId15" imgW="723600" imgH="1015920" progId="Equation.DSMT4">
                  <p:embed/>
                </p:oleObj>
              </mc:Choice>
              <mc:Fallback>
                <p:oleObj name="Equation" r:id="rId15" imgW="723600" imgH="1015920" progId="Equation.DSMT4">
                  <p:embed/>
                  <p:pic>
                    <p:nvPicPr>
                      <p:cNvPr id="0" name="Picture 3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0" y="3816350"/>
                        <a:ext cx="7239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3048000" y="3590925"/>
            <a:ext cx="2070100" cy="1587500"/>
            <a:chOff x="1512" y="2352"/>
            <a:chExt cx="1304" cy="1000"/>
          </a:xfrm>
        </p:grpSpPr>
        <p:graphicFrame>
          <p:nvGraphicFramePr>
            <p:cNvPr id="26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67008336"/>
                </p:ext>
              </p:extLst>
            </p:nvPr>
          </p:nvGraphicFramePr>
          <p:xfrm>
            <a:off x="1512" y="2376"/>
            <a:ext cx="1304" cy="9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41" name="Equation" r:id="rId17" imgW="2070000" imgH="1549080" progId="Equation.DSMT4">
                    <p:embed/>
                  </p:oleObj>
                </mc:Choice>
                <mc:Fallback>
                  <p:oleObj name="Equation" r:id="rId17" imgW="2070000" imgH="1549080" progId="Equation.DSMT4">
                    <p:embed/>
                    <p:pic>
                      <p:nvPicPr>
                        <p:cNvPr id="0" name="Picture 3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2" y="2376"/>
                          <a:ext cx="1304" cy="9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1632" y="2352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2112" y="2352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2544" y="2352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0183469"/>
              </p:ext>
            </p:extLst>
          </p:nvPr>
        </p:nvGraphicFramePr>
        <p:xfrm>
          <a:off x="3227388" y="4113213"/>
          <a:ext cx="228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42" name="Equation" r:id="rId19" imgW="228600" imgH="393480" progId="Equation.DSMT4">
                  <p:embed/>
                </p:oleObj>
              </mc:Choice>
              <mc:Fallback>
                <p:oleObj name="Equation" r:id="rId19" imgW="228600" imgH="393480" progId="Equation.DSMT4">
                  <p:embed/>
                  <p:pic>
                    <p:nvPicPr>
                      <p:cNvPr id="0" name="Picture 3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7388" y="4113213"/>
                        <a:ext cx="2286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8155003"/>
              </p:ext>
            </p:extLst>
          </p:nvPr>
        </p:nvGraphicFramePr>
        <p:xfrm>
          <a:off x="3917950" y="4113213"/>
          <a:ext cx="228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43" name="Equation" r:id="rId21" imgW="228600" imgH="393480" progId="Equation.DSMT4">
                  <p:embed/>
                </p:oleObj>
              </mc:Choice>
              <mc:Fallback>
                <p:oleObj name="Equation" r:id="rId21" imgW="228600" imgH="393480" progId="Equation.DSMT4">
                  <p:embed/>
                  <p:pic>
                    <p:nvPicPr>
                      <p:cNvPr id="0" name="Picture 3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7950" y="4113213"/>
                        <a:ext cx="2286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0023818"/>
              </p:ext>
            </p:extLst>
          </p:nvPr>
        </p:nvGraphicFramePr>
        <p:xfrm>
          <a:off x="4679950" y="4113213"/>
          <a:ext cx="228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44" name="Equation" r:id="rId23" imgW="228600" imgH="393480" progId="Equation.DSMT4">
                  <p:embed/>
                </p:oleObj>
              </mc:Choice>
              <mc:Fallback>
                <p:oleObj name="Equation" r:id="rId23" imgW="228600" imgH="393480" progId="Equation.DSMT4">
                  <p:embed/>
                  <p:pic>
                    <p:nvPicPr>
                      <p:cNvPr id="0" name="Picture 3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9950" y="4113213"/>
                        <a:ext cx="2286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1460578"/>
              </p:ext>
            </p:extLst>
          </p:nvPr>
        </p:nvGraphicFramePr>
        <p:xfrm>
          <a:off x="3297238" y="4619625"/>
          <a:ext cx="152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45" name="Equation" r:id="rId25" imgW="152280" imgH="393480" progId="Equation.DSMT4">
                  <p:embed/>
                </p:oleObj>
              </mc:Choice>
              <mc:Fallback>
                <p:oleObj name="Equation" r:id="rId25" imgW="152280" imgH="393480" progId="Equation.DSMT4">
                  <p:embed/>
                  <p:pic>
                    <p:nvPicPr>
                      <p:cNvPr id="0" name="Picture 3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7238" y="4619625"/>
                        <a:ext cx="1524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5433792"/>
              </p:ext>
            </p:extLst>
          </p:nvPr>
        </p:nvGraphicFramePr>
        <p:xfrm>
          <a:off x="3917950" y="4613275"/>
          <a:ext cx="228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46" name="Equation" r:id="rId27" imgW="228600" imgH="393480" progId="Equation.DSMT4">
                  <p:embed/>
                </p:oleObj>
              </mc:Choice>
              <mc:Fallback>
                <p:oleObj name="Equation" r:id="rId27" imgW="228600" imgH="393480" progId="Equation.DSMT4">
                  <p:embed/>
                  <p:pic>
                    <p:nvPicPr>
                      <p:cNvPr id="0" name="Picture 3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7950" y="4613275"/>
                        <a:ext cx="2286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3552456"/>
              </p:ext>
            </p:extLst>
          </p:nvPr>
        </p:nvGraphicFramePr>
        <p:xfrm>
          <a:off x="4679950" y="4613275"/>
          <a:ext cx="228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47" name="Equation" r:id="rId29" imgW="228600" imgH="393480" progId="Equation.DSMT4">
                  <p:embed/>
                </p:oleObj>
              </mc:Choice>
              <mc:Fallback>
                <p:oleObj name="Equation" r:id="rId29" imgW="228600" imgH="393480" progId="Equation.DSMT4">
                  <p:embed/>
                  <p:pic>
                    <p:nvPicPr>
                      <p:cNvPr id="0" name="Picture 3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9950" y="4613275"/>
                        <a:ext cx="2286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8383223"/>
              </p:ext>
            </p:extLst>
          </p:nvPr>
        </p:nvGraphicFramePr>
        <p:xfrm>
          <a:off x="5148064" y="3815608"/>
          <a:ext cx="253800" cy="1015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48" name="Equation" r:id="rId31" imgW="253800" imgH="1015920" progId="Equation.DSMT4">
                  <p:embed/>
                </p:oleObj>
              </mc:Choice>
              <mc:Fallback>
                <p:oleObj name="Equation" r:id="rId31" imgW="253800" imgH="1015920" progId="Equation.DSMT4">
                  <p:embed/>
                  <p:pic>
                    <p:nvPicPr>
                      <p:cNvPr id="0" name="Picture 3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3815608"/>
                        <a:ext cx="253800" cy="10159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8355803"/>
              </p:ext>
            </p:extLst>
          </p:nvPr>
        </p:nvGraphicFramePr>
        <p:xfrm>
          <a:off x="5416550" y="3908425"/>
          <a:ext cx="24511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49" name="Equation" r:id="rId33" imgW="2450880" imgH="825480" progId="Equation.DSMT4">
                  <p:embed/>
                </p:oleObj>
              </mc:Choice>
              <mc:Fallback>
                <p:oleObj name="Equation" r:id="rId33" imgW="2450880" imgH="825480" progId="Equation.DSMT4">
                  <p:embed/>
                  <p:pic>
                    <p:nvPicPr>
                      <p:cNvPr id="0" name="Picture 3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6550" y="3908425"/>
                        <a:ext cx="24511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4361194"/>
              </p:ext>
            </p:extLst>
          </p:nvPr>
        </p:nvGraphicFramePr>
        <p:xfrm>
          <a:off x="6235700" y="4200525"/>
          <a:ext cx="342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50" name="Equation" r:id="rId35" imgW="342720" imgH="393480" progId="Equation.DSMT4">
                  <p:embed/>
                </p:oleObj>
              </mc:Choice>
              <mc:Fallback>
                <p:oleObj name="Equation" r:id="rId35" imgW="342720" imgH="393480" progId="Equation.DSMT4">
                  <p:embed/>
                  <p:pic>
                    <p:nvPicPr>
                      <p:cNvPr id="0" name="Picture 3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5700" y="4200525"/>
                        <a:ext cx="3429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3086100" y="4124325"/>
            <a:ext cx="457200" cy="9906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5109587"/>
              </p:ext>
            </p:extLst>
          </p:nvPr>
        </p:nvGraphicFramePr>
        <p:xfrm>
          <a:off x="6654800" y="4200525"/>
          <a:ext cx="533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51" name="Equation" r:id="rId37" imgW="533160" imgH="393480" progId="Equation.DSMT4">
                  <p:embed/>
                </p:oleObj>
              </mc:Choice>
              <mc:Fallback>
                <p:oleObj name="Equation" r:id="rId37" imgW="533160" imgH="393480" progId="Equation.DSMT4">
                  <p:embed/>
                  <p:pic>
                    <p:nvPicPr>
                      <p:cNvPr id="0" name="Picture 3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4800" y="4200525"/>
                        <a:ext cx="5334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3039736"/>
              </p:ext>
            </p:extLst>
          </p:nvPr>
        </p:nvGraphicFramePr>
        <p:xfrm>
          <a:off x="7372350" y="4156075"/>
          <a:ext cx="228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52" name="Equation" r:id="rId39" imgW="228600" imgH="393480" progId="Equation.DSMT4">
                  <p:embed/>
                </p:oleObj>
              </mc:Choice>
              <mc:Fallback>
                <p:oleObj name="Equation" r:id="rId39" imgW="228600" imgH="393480" progId="Equation.DSMT4">
                  <p:embed/>
                  <p:pic>
                    <p:nvPicPr>
                      <p:cNvPr id="0" name="Picture 3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2350" y="4156075"/>
                        <a:ext cx="2286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4533900" y="4124325"/>
            <a:ext cx="457200" cy="9906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4771249"/>
              </p:ext>
            </p:extLst>
          </p:nvPr>
        </p:nvGraphicFramePr>
        <p:xfrm>
          <a:off x="2432050" y="5191125"/>
          <a:ext cx="29210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53" name="Equation" r:id="rId41" imgW="2920680" imgH="825480" progId="Equation.DSMT4">
                  <p:embed/>
                </p:oleObj>
              </mc:Choice>
              <mc:Fallback>
                <p:oleObj name="Equation" r:id="rId41" imgW="2920680" imgH="825480" progId="Equation.DSMT4">
                  <p:embed/>
                  <p:pic>
                    <p:nvPicPr>
                      <p:cNvPr id="0" name="Picture 3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2050" y="5191125"/>
                        <a:ext cx="29210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6492090"/>
              </p:ext>
            </p:extLst>
          </p:nvPr>
        </p:nvGraphicFramePr>
        <p:xfrm>
          <a:off x="5524500" y="5273675"/>
          <a:ext cx="9144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54" name="Equation" r:id="rId43" imgW="914400" imgH="495000" progId="Equation.DSMT4">
                  <p:embed/>
                </p:oleObj>
              </mc:Choice>
              <mc:Fallback>
                <p:oleObj name="Equation" r:id="rId43" imgW="914400" imgH="495000" progId="Equation.DSMT4">
                  <p:embed/>
                  <p:pic>
                    <p:nvPicPr>
                      <p:cNvPr id="0" name="Picture 3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0" y="5273675"/>
                        <a:ext cx="9144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4533900" y="4124325"/>
            <a:ext cx="457200" cy="9906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3086100" y="4124325"/>
            <a:ext cx="457200" cy="9906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Oval 46"/>
          <p:cNvSpPr>
            <a:spLocks noChangeArrowheads="1"/>
          </p:cNvSpPr>
          <p:nvPr/>
        </p:nvSpPr>
        <p:spPr bwMode="auto">
          <a:xfrm>
            <a:off x="3086100" y="3476625"/>
            <a:ext cx="457200" cy="571500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Oval 47"/>
          <p:cNvSpPr>
            <a:spLocks noChangeArrowheads="1"/>
          </p:cNvSpPr>
          <p:nvPr/>
        </p:nvSpPr>
        <p:spPr bwMode="auto">
          <a:xfrm>
            <a:off x="3848100" y="3475038"/>
            <a:ext cx="457200" cy="573087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Oval 48"/>
          <p:cNvSpPr>
            <a:spLocks noChangeArrowheads="1"/>
          </p:cNvSpPr>
          <p:nvPr/>
        </p:nvSpPr>
        <p:spPr bwMode="auto">
          <a:xfrm>
            <a:off x="4533900" y="3497263"/>
            <a:ext cx="457200" cy="571500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0" name="Group 49"/>
          <p:cNvGrpSpPr>
            <a:grpSpLocks/>
          </p:cNvGrpSpPr>
          <p:nvPr/>
        </p:nvGrpSpPr>
        <p:grpSpPr bwMode="auto">
          <a:xfrm>
            <a:off x="2660650" y="1774825"/>
            <a:ext cx="2476500" cy="825500"/>
            <a:chOff x="1252" y="1160"/>
            <a:chExt cx="1560" cy="520"/>
          </a:xfrm>
        </p:grpSpPr>
        <p:graphicFrame>
          <p:nvGraphicFramePr>
            <p:cNvPr id="51" name="Object 5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54853599"/>
                </p:ext>
              </p:extLst>
            </p:nvPr>
          </p:nvGraphicFramePr>
          <p:xfrm>
            <a:off x="1252" y="1160"/>
            <a:ext cx="1560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55" name="Equation" r:id="rId45" imgW="2476440" imgH="825480" progId="Equation.DSMT4">
                    <p:embed/>
                  </p:oleObj>
                </mc:Choice>
                <mc:Fallback>
                  <p:oleObj name="Equation" r:id="rId45" imgW="2476440" imgH="825480" progId="Equation.DSMT4">
                    <p:embed/>
                    <p:pic>
                      <p:nvPicPr>
                        <p:cNvPr id="0" name="Picture 3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2" y="1160"/>
                          <a:ext cx="1560" cy="5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" name="Object 5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60730466"/>
                </p:ext>
              </p:extLst>
            </p:nvPr>
          </p:nvGraphicFramePr>
          <p:xfrm>
            <a:off x="1462" y="1316"/>
            <a:ext cx="32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56" name="Equation" r:id="rId47" imgW="520560" imgH="393480" progId="Equation.DSMT4">
                    <p:embed/>
                  </p:oleObj>
                </mc:Choice>
                <mc:Fallback>
                  <p:oleObj name="Equation" r:id="rId47" imgW="520560" imgH="393480" progId="Equation.DSMT4">
                    <p:embed/>
                    <p:pic>
                      <p:nvPicPr>
                        <p:cNvPr id="0" name="Picture 3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2" y="1316"/>
                          <a:ext cx="328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" name="Object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41190471"/>
                </p:ext>
              </p:extLst>
            </p:nvPr>
          </p:nvGraphicFramePr>
          <p:xfrm>
            <a:off x="1920" y="1320"/>
            <a:ext cx="35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57" name="Equation" r:id="rId49" imgW="558720" imgH="393480" progId="Equation.DSMT4">
                    <p:embed/>
                  </p:oleObj>
                </mc:Choice>
                <mc:Fallback>
                  <p:oleObj name="Equation" r:id="rId49" imgW="558720" imgH="393480" progId="Equation.DSMT4">
                    <p:embed/>
                    <p:pic>
                      <p:nvPicPr>
                        <p:cNvPr id="0" name="Picture 3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1320"/>
                          <a:ext cx="352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Line 53"/>
            <p:cNvSpPr>
              <a:spLocks noChangeShapeType="1"/>
            </p:cNvSpPr>
            <p:nvPr/>
          </p:nvSpPr>
          <p:spPr bwMode="auto">
            <a:xfrm>
              <a:off x="1488" y="1296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" name="Line 54"/>
            <p:cNvSpPr>
              <a:spLocks noChangeShapeType="1"/>
            </p:cNvSpPr>
            <p:nvPr/>
          </p:nvSpPr>
          <p:spPr bwMode="auto">
            <a:xfrm>
              <a:off x="1939" y="1296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6" name="Group 55"/>
          <p:cNvGrpSpPr>
            <a:grpSpLocks/>
          </p:cNvGrpSpPr>
          <p:nvPr/>
        </p:nvGrpSpPr>
        <p:grpSpPr bwMode="auto">
          <a:xfrm>
            <a:off x="2355850" y="2689225"/>
            <a:ext cx="2095500" cy="825500"/>
            <a:chOff x="1060" y="1736"/>
            <a:chExt cx="1320" cy="520"/>
          </a:xfrm>
        </p:grpSpPr>
        <p:graphicFrame>
          <p:nvGraphicFramePr>
            <p:cNvPr id="57" name="Object 5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34716330"/>
                </p:ext>
              </p:extLst>
            </p:nvPr>
          </p:nvGraphicFramePr>
          <p:xfrm>
            <a:off x="1060" y="1736"/>
            <a:ext cx="1320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58" name="Equation" r:id="rId51" imgW="2095200" imgH="825480" progId="Equation.DSMT4">
                    <p:embed/>
                  </p:oleObj>
                </mc:Choice>
                <mc:Fallback>
                  <p:oleObj name="Equation" r:id="rId51" imgW="2095200" imgH="825480" progId="Equation.DSMT4">
                    <p:embed/>
                    <p:pic>
                      <p:nvPicPr>
                        <p:cNvPr id="0" name="Picture 3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0" y="1736"/>
                          <a:ext cx="1320" cy="52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" name="Object 5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14914608"/>
                </p:ext>
              </p:extLst>
            </p:nvPr>
          </p:nvGraphicFramePr>
          <p:xfrm>
            <a:off x="1475" y="1889"/>
            <a:ext cx="82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59" name="Equation" r:id="rId53" imgW="1307880" imgH="393480" progId="Equation.DSMT4">
                    <p:embed/>
                  </p:oleObj>
                </mc:Choice>
                <mc:Fallback>
                  <p:oleObj name="Equation" r:id="rId53" imgW="1307880" imgH="393480" progId="Equation.DSMT4">
                    <p:embed/>
                    <p:pic>
                      <p:nvPicPr>
                        <p:cNvPr id="0" name="Picture 3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5" y="1889"/>
                          <a:ext cx="824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" name="Line 58"/>
            <p:cNvSpPr>
              <a:spLocks noChangeShapeType="1"/>
            </p:cNvSpPr>
            <p:nvPr/>
          </p:nvSpPr>
          <p:spPr bwMode="auto">
            <a:xfrm>
              <a:off x="1488" y="1872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" name="Line 59"/>
            <p:cNvSpPr>
              <a:spLocks noChangeShapeType="1"/>
            </p:cNvSpPr>
            <p:nvPr/>
          </p:nvSpPr>
          <p:spPr bwMode="auto">
            <a:xfrm>
              <a:off x="1968" y="1872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61" name="Text Box 60"/>
          <p:cNvSpPr txBox="1">
            <a:spLocks noChangeArrowheads="1"/>
          </p:cNvSpPr>
          <p:nvPr/>
        </p:nvSpPr>
        <p:spPr bwMode="auto">
          <a:xfrm>
            <a:off x="7658100" y="176213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求三</a:t>
            </a:r>
          </a:p>
        </p:txBody>
      </p:sp>
    </p:spTree>
    <p:extLst>
      <p:ext uri="{BB962C8B-B14F-4D97-AF65-F5344CB8AC3E}">
        <p14:creationId xmlns:p14="http://schemas.microsoft.com/office/powerpoint/2010/main" val="259908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  <p:bldP spid="6" grpId="0" autoUpdateAnimBg="0"/>
      <p:bldP spid="18" grpId="0" animBg="1"/>
      <p:bldP spid="19" grpId="0" animBg="1"/>
      <p:bldP spid="20" grpId="0" animBg="1"/>
      <p:bldP spid="39" grpId="0" animBg="1"/>
      <p:bldP spid="42" grpId="0" animBg="1"/>
      <p:bldP spid="45" grpId="0" animBg="1"/>
      <p:bldP spid="46" grpId="0" animBg="1"/>
      <p:bldP spid="47" grpId="0" animBg="1"/>
      <p:bldP spid="48" grpId="0" animBg="1"/>
      <p:bldP spid="4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1738385"/>
              </p:ext>
            </p:extLst>
          </p:nvPr>
        </p:nvGraphicFramePr>
        <p:xfrm>
          <a:off x="1547664" y="1772816"/>
          <a:ext cx="1333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6" name="Equation" r:id="rId3" imgW="1333440" imgH="482400" progId="Equation.DSMT4">
                  <p:embed/>
                </p:oleObj>
              </mc:Choice>
              <mc:Fallback>
                <p:oleObj name="Equation" r:id="rId3" imgW="1333440" imgH="482400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1772816"/>
                        <a:ext cx="1333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5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30FD5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6017288"/>
              </p:ext>
            </p:extLst>
          </p:nvPr>
        </p:nvGraphicFramePr>
        <p:xfrm>
          <a:off x="1547664" y="3717032"/>
          <a:ext cx="20701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7" name="Equation" r:id="rId5" imgW="2070000" imgH="1625400" progId="Equation.DSMT4">
                  <p:embed/>
                </p:oleObj>
              </mc:Choice>
              <mc:Fallback>
                <p:oleObj name="Equation" r:id="rId5" imgW="2070000" imgH="162540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3717032"/>
                        <a:ext cx="2070100" cy="162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5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30FD5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8820234"/>
              </p:ext>
            </p:extLst>
          </p:nvPr>
        </p:nvGraphicFramePr>
        <p:xfrm>
          <a:off x="1447471" y="544737"/>
          <a:ext cx="28067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8" name="Equation" r:id="rId7" imgW="2806560" imgH="533160" progId="Equation.DSMT4">
                  <p:embed/>
                </p:oleObj>
              </mc:Choice>
              <mc:Fallback>
                <p:oleObj name="Equation" r:id="rId7" imgW="2806560" imgH="53316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471" y="544737"/>
                        <a:ext cx="280670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744373"/>
              </p:ext>
            </p:extLst>
          </p:nvPr>
        </p:nvGraphicFramePr>
        <p:xfrm>
          <a:off x="4939971" y="544737"/>
          <a:ext cx="27178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9" name="Equation" r:id="rId9" imgW="2717640" imgH="533160" progId="Equation.DSMT4">
                  <p:embed/>
                </p:oleObj>
              </mc:Choice>
              <mc:Fallback>
                <p:oleObj name="Equation" r:id="rId9" imgW="2717640" imgH="533160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9971" y="544737"/>
                        <a:ext cx="271780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748971" y="476672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设</a:t>
            </a:r>
          </a:p>
        </p:txBody>
      </p:sp>
      <p:graphicFrame>
        <p:nvGraphicFramePr>
          <p:cNvPr id="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0422315"/>
              </p:ext>
            </p:extLst>
          </p:nvPr>
        </p:nvGraphicFramePr>
        <p:xfrm>
          <a:off x="1390321" y="1138462"/>
          <a:ext cx="27051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0" name="Equation" r:id="rId11" imgW="2705040" imgH="533160" progId="Equation.DSMT4">
                  <p:embed/>
                </p:oleObj>
              </mc:Choice>
              <mc:Fallback>
                <p:oleObj name="Equation" r:id="rId11" imgW="2705040" imgH="53316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321" y="1138462"/>
                        <a:ext cx="270510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 bwMode="auto">
          <a:xfrm>
            <a:off x="787121" y="1636366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则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6849010"/>
              </p:ext>
            </p:extLst>
          </p:nvPr>
        </p:nvGraphicFramePr>
        <p:xfrm>
          <a:off x="1547664" y="2420888"/>
          <a:ext cx="5537200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1" name="Equation" r:id="rId13" imgW="5537160" imgH="1066680" progId="Equation.DSMT4">
                  <p:embed/>
                </p:oleObj>
              </mc:Choice>
              <mc:Fallback>
                <p:oleObj name="Equation" r:id="rId13" imgW="5537160" imgH="1066680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2420888"/>
                        <a:ext cx="5537200" cy="1062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 bwMode="auto">
          <a:xfrm>
            <a:off x="899592" y="5373216"/>
            <a:ext cx="379142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利用这个结果，得到：</a:t>
            </a:r>
          </a:p>
        </p:txBody>
      </p:sp>
    </p:spTree>
    <p:extLst>
      <p:ext uri="{BB962C8B-B14F-4D97-AF65-F5344CB8AC3E}">
        <p14:creationId xmlns:p14="http://schemas.microsoft.com/office/powerpoint/2010/main" val="2224937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9" grpId="0"/>
      <p:bldP spid="1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8" name="TextBox 1">
            <a:extLst>
              <a:ext uri="{FF2B5EF4-FFF2-40B4-BE49-F238E27FC236}">
                <a16:creationId xmlns:a16="http://schemas.microsoft.com/office/drawing/2014/main" id="{6B68138C-5E0A-45C4-9F9A-98F99DE660CD}"/>
              </a:ext>
            </a:extLst>
          </p:cNvPr>
          <p:cNvSpPr txBox="1"/>
          <p:nvPr/>
        </p:nvSpPr>
        <p:spPr bwMode="auto">
          <a:xfrm>
            <a:off x="611560" y="188640"/>
            <a:ext cx="708719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命题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6.1.4</a:t>
            </a: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(1)</a:t>
            </a: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向量            共面的充要条件是</a:t>
            </a:r>
          </a:p>
        </p:txBody>
      </p:sp>
      <p:graphicFrame>
        <p:nvGraphicFramePr>
          <p:cNvPr id="49" name="对象 48">
            <a:extLst>
              <a:ext uri="{FF2B5EF4-FFF2-40B4-BE49-F238E27FC236}">
                <a16:creationId xmlns:a16="http://schemas.microsoft.com/office/drawing/2014/main" id="{79754AEA-BD32-46CE-A9AF-DBC002D857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0198448"/>
              </p:ext>
            </p:extLst>
          </p:nvPr>
        </p:nvGraphicFramePr>
        <p:xfrm>
          <a:off x="3569263" y="280019"/>
          <a:ext cx="8001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33" name="Equation" r:id="rId3" imgW="799920" imgH="368280" progId="Equation.DSMT4">
                  <p:embed/>
                </p:oleObj>
              </mc:Choice>
              <mc:Fallback>
                <p:oleObj name="Equation" r:id="rId3" imgW="799920" imgH="368280" progId="Equation.DSMT4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9263" y="280019"/>
                        <a:ext cx="80010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对象 49">
            <a:extLst>
              <a:ext uri="{FF2B5EF4-FFF2-40B4-BE49-F238E27FC236}">
                <a16:creationId xmlns:a16="http://schemas.microsoft.com/office/drawing/2014/main" id="{4E796F70-CE13-4603-AC41-D932F73202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4908085"/>
              </p:ext>
            </p:extLst>
          </p:nvPr>
        </p:nvGraphicFramePr>
        <p:xfrm>
          <a:off x="2915816" y="711860"/>
          <a:ext cx="2298700" cy="161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34" name="Equation" r:id="rId5" imgW="2298600" imgH="1625400" progId="Equation.DSMT4">
                  <p:embed/>
                </p:oleObj>
              </mc:Choice>
              <mc:Fallback>
                <p:oleObj name="Equation" r:id="rId5" imgW="2298600" imgH="1625400" progId="Equation.DSMT4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711860"/>
                        <a:ext cx="2298700" cy="16192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TextBox 6">
            <a:extLst>
              <a:ext uri="{FF2B5EF4-FFF2-40B4-BE49-F238E27FC236}">
                <a16:creationId xmlns:a16="http://schemas.microsoft.com/office/drawing/2014/main" id="{D1FF17E0-ACD5-48DA-BA98-D945C101F968}"/>
              </a:ext>
            </a:extLst>
          </p:cNvPr>
          <p:cNvSpPr txBox="1"/>
          <p:nvPr/>
        </p:nvSpPr>
        <p:spPr bwMode="auto">
          <a:xfrm>
            <a:off x="683568" y="2492896"/>
            <a:ext cx="51074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(2)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对于任意向量           ，恒有</a:t>
            </a:r>
          </a:p>
        </p:txBody>
      </p:sp>
      <p:graphicFrame>
        <p:nvGraphicFramePr>
          <p:cNvPr id="52" name="对象 51">
            <a:extLst>
              <a:ext uri="{FF2B5EF4-FFF2-40B4-BE49-F238E27FC236}">
                <a16:creationId xmlns:a16="http://schemas.microsoft.com/office/drawing/2014/main" id="{16B051CE-7C00-4CC3-A5A9-55F63F1B1C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7675518"/>
              </p:ext>
            </p:extLst>
          </p:nvPr>
        </p:nvGraphicFramePr>
        <p:xfrm>
          <a:off x="3505740" y="2573531"/>
          <a:ext cx="8001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35" name="Equation" r:id="rId7" imgW="799920" imgH="368280" progId="Equation.DSMT4">
                  <p:embed/>
                </p:oleObj>
              </mc:Choice>
              <mc:Fallback>
                <p:oleObj name="Equation" r:id="rId7" imgW="799920" imgH="368280" progId="Equation.DSMT4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740" y="2573531"/>
                        <a:ext cx="80010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对象 52">
            <a:extLst>
              <a:ext uri="{FF2B5EF4-FFF2-40B4-BE49-F238E27FC236}">
                <a16:creationId xmlns:a16="http://schemas.microsoft.com/office/drawing/2014/main" id="{EB92B260-979C-4E89-B8EF-C32EA86D5A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1424290"/>
              </p:ext>
            </p:extLst>
          </p:nvPr>
        </p:nvGraphicFramePr>
        <p:xfrm>
          <a:off x="1758950" y="3140968"/>
          <a:ext cx="12700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36" name="Equation" r:id="rId9" imgW="1269720" imgH="393480" progId="Equation.DSMT4">
                  <p:embed/>
                </p:oleObj>
              </mc:Choice>
              <mc:Fallback>
                <p:oleObj name="Equation" r:id="rId9" imgW="1269720" imgH="393480" progId="Equation.DSMT4">
                  <p:embed/>
                  <p:pic>
                    <p:nvPicPr>
                      <p:cNvPr id="1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8950" y="3140968"/>
                        <a:ext cx="1270000" cy="3873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对象 53">
            <a:extLst>
              <a:ext uri="{FF2B5EF4-FFF2-40B4-BE49-F238E27FC236}">
                <a16:creationId xmlns:a16="http://schemas.microsoft.com/office/drawing/2014/main" id="{F244D95C-D922-4BEE-BD8B-0AD1AD1E12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4254099"/>
              </p:ext>
            </p:extLst>
          </p:nvPr>
        </p:nvGraphicFramePr>
        <p:xfrm>
          <a:off x="3028950" y="3140968"/>
          <a:ext cx="15430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37" name="Equation" r:id="rId11" imgW="1549080" imgH="393480" progId="Equation.DSMT4">
                  <p:embed/>
                </p:oleObj>
              </mc:Choice>
              <mc:Fallback>
                <p:oleObj name="Equation" r:id="rId11" imgW="1549080" imgH="393480" progId="Equation.DSMT4">
                  <p:embed/>
                  <p:pic>
                    <p:nvPicPr>
                      <p:cNvPr id="12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8950" y="3140968"/>
                        <a:ext cx="1543050" cy="3873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对象 55">
            <a:extLst>
              <a:ext uri="{FF2B5EF4-FFF2-40B4-BE49-F238E27FC236}">
                <a16:creationId xmlns:a16="http://schemas.microsoft.com/office/drawing/2014/main" id="{CDF98036-5DEE-4A93-8CFD-DC987DE8C6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5141897"/>
              </p:ext>
            </p:extLst>
          </p:nvPr>
        </p:nvGraphicFramePr>
        <p:xfrm>
          <a:off x="4572000" y="3119314"/>
          <a:ext cx="1541463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38" name="Equation" r:id="rId13" imgW="1549080" imgH="393480" progId="Equation.DSMT4">
                  <p:embed/>
                </p:oleObj>
              </mc:Choice>
              <mc:Fallback>
                <p:oleObj name="Equation" r:id="rId13" imgW="1549080" imgH="393480" progId="Equation.DSMT4">
                  <p:embed/>
                  <p:pic>
                    <p:nvPicPr>
                      <p:cNvPr id="14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119314"/>
                        <a:ext cx="1541463" cy="3873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TextBox 14">
            <a:extLst>
              <a:ext uri="{FF2B5EF4-FFF2-40B4-BE49-F238E27FC236}">
                <a16:creationId xmlns:a16="http://schemas.microsoft.com/office/drawing/2014/main" id="{98CBECBF-95CD-4FC9-849E-6094A1ED6374}"/>
              </a:ext>
            </a:extLst>
          </p:cNvPr>
          <p:cNvSpPr txBox="1"/>
          <p:nvPr/>
        </p:nvSpPr>
        <p:spPr bwMode="auto">
          <a:xfrm>
            <a:off x="755576" y="3645024"/>
            <a:ext cx="151887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证</a:t>
            </a: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：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（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1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）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9" name="对象 58">
            <a:extLst>
              <a:ext uri="{FF2B5EF4-FFF2-40B4-BE49-F238E27FC236}">
                <a16:creationId xmlns:a16="http://schemas.microsoft.com/office/drawing/2014/main" id="{EA529A58-0A43-48D5-949F-2AE81101CF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1737578"/>
              </p:ext>
            </p:extLst>
          </p:nvPr>
        </p:nvGraphicFramePr>
        <p:xfrm>
          <a:off x="2352675" y="3662239"/>
          <a:ext cx="390683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39" name="Equation" r:id="rId15" imgW="3898800" imgH="482400" progId="Equation.DSMT4">
                  <p:embed/>
                </p:oleObj>
              </mc:Choice>
              <mc:Fallback>
                <p:oleObj name="Equation" r:id="rId15" imgW="3898800" imgH="482400" progId="Equation.DSMT4">
                  <p:embed/>
                  <p:pic>
                    <p:nvPicPr>
                      <p:cNvPr id="18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2675" y="3662239"/>
                        <a:ext cx="3906838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对象 59">
            <a:extLst>
              <a:ext uri="{FF2B5EF4-FFF2-40B4-BE49-F238E27FC236}">
                <a16:creationId xmlns:a16="http://schemas.microsoft.com/office/drawing/2014/main" id="{A40F5537-A6DF-4D53-B1BE-EA726CAF64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1143503"/>
              </p:ext>
            </p:extLst>
          </p:nvPr>
        </p:nvGraphicFramePr>
        <p:xfrm>
          <a:off x="6443876" y="3668589"/>
          <a:ext cx="1765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40" name="Equation" r:id="rId17" imgW="1765080" imgH="482400" progId="Equation.DSMT4">
                  <p:embed/>
                </p:oleObj>
              </mc:Choice>
              <mc:Fallback>
                <p:oleObj name="Equation" r:id="rId17" imgW="1765080" imgH="482400" progId="Equation.DSMT4">
                  <p:embed/>
                  <p:pic>
                    <p:nvPicPr>
                      <p:cNvPr id="20" name="对象 1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443876" y="3668589"/>
                        <a:ext cx="17653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TextBox 20">
            <a:extLst>
              <a:ext uri="{FF2B5EF4-FFF2-40B4-BE49-F238E27FC236}">
                <a16:creationId xmlns:a16="http://schemas.microsoft.com/office/drawing/2014/main" id="{B808556A-18F1-4039-AF36-01C28A7DC2DE}"/>
              </a:ext>
            </a:extLst>
          </p:cNvPr>
          <p:cNvSpPr txBox="1"/>
          <p:nvPr/>
        </p:nvSpPr>
        <p:spPr bwMode="auto">
          <a:xfrm>
            <a:off x="179512" y="4293096"/>
            <a:ext cx="847058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是以向量            为棱的</a:t>
            </a:r>
            <a:r>
              <a:rPr kumimoji="1" lang="zh-CN" altLang="en-US" sz="2800" b="1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平行六面体的体积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（            为</a:t>
            </a:r>
          </a:p>
        </p:txBody>
      </p:sp>
      <p:graphicFrame>
        <p:nvGraphicFramePr>
          <p:cNvPr id="62" name="对象 61">
            <a:extLst>
              <a:ext uri="{FF2B5EF4-FFF2-40B4-BE49-F238E27FC236}">
                <a16:creationId xmlns:a16="http://schemas.microsoft.com/office/drawing/2014/main" id="{F3460164-72DA-4D99-B556-0E45DDAEB2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993626"/>
              </p:ext>
            </p:extLst>
          </p:nvPr>
        </p:nvGraphicFramePr>
        <p:xfrm>
          <a:off x="1861148" y="4373731"/>
          <a:ext cx="8001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41" name="Equation" r:id="rId19" imgW="799920" imgH="368280" progId="Equation.DSMT4">
                  <p:embed/>
                </p:oleObj>
              </mc:Choice>
              <mc:Fallback>
                <p:oleObj name="Equation" r:id="rId19" imgW="799920" imgH="368280" progId="Equation.DSMT4">
                  <p:embed/>
                  <p:pic>
                    <p:nvPicPr>
                      <p:cNvPr id="22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1148" y="4373731"/>
                        <a:ext cx="80010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对象 62">
            <a:extLst>
              <a:ext uri="{FF2B5EF4-FFF2-40B4-BE49-F238E27FC236}">
                <a16:creationId xmlns:a16="http://schemas.microsoft.com/office/drawing/2014/main" id="{4E8793CE-C4C7-4970-A8EB-950D5A3F16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5612805"/>
              </p:ext>
            </p:extLst>
          </p:nvPr>
        </p:nvGraphicFramePr>
        <p:xfrm>
          <a:off x="7171688" y="4333716"/>
          <a:ext cx="800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42" name="Equation" r:id="rId21" imgW="799920" imgH="482400" progId="Equation.DSMT4">
                  <p:embed/>
                </p:oleObj>
              </mc:Choice>
              <mc:Fallback>
                <p:oleObj name="Equation" r:id="rId21" imgW="799920" imgH="482400" progId="Equation.DSMT4">
                  <p:embed/>
                  <p:pic>
                    <p:nvPicPr>
                      <p:cNvPr id="23" name="对象 22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171688" y="4333716"/>
                        <a:ext cx="8001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对象 63">
            <a:extLst>
              <a:ext uri="{FF2B5EF4-FFF2-40B4-BE49-F238E27FC236}">
                <a16:creationId xmlns:a16="http://schemas.microsoft.com/office/drawing/2014/main" id="{EA78E546-D674-4736-94B6-B8DB561984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0079622"/>
              </p:ext>
            </p:extLst>
          </p:nvPr>
        </p:nvGraphicFramePr>
        <p:xfrm>
          <a:off x="1804962" y="4844289"/>
          <a:ext cx="1143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43" name="Equation" r:id="rId23" imgW="1143000" imgH="482400" progId="Equation.DSMT4">
                  <p:embed/>
                </p:oleObj>
              </mc:Choice>
              <mc:Fallback>
                <p:oleObj name="Equation" r:id="rId23" imgW="1143000" imgH="482400" progId="Equation.DSMT4">
                  <p:embed/>
                  <p:pic>
                    <p:nvPicPr>
                      <p:cNvPr id="24" name="对象 23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804962" y="4844289"/>
                        <a:ext cx="11430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TextBox 24">
            <a:extLst>
              <a:ext uri="{FF2B5EF4-FFF2-40B4-BE49-F238E27FC236}">
                <a16:creationId xmlns:a16="http://schemas.microsoft.com/office/drawing/2014/main" id="{E2A2AD93-408C-4E02-A998-BC2731B4D962}"/>
              </a:ext>
            </a:extLst>
          </p:cNvPr>
          <p:cNvSpPr txBox="1"/>
          <p:nvPr/>
        </p:nvSpPr>
        <p:spPr bwMode="auto">
          <a:xfrm>
            <a:off x="179513" y="4816316"/>
            <a:ext cx="20162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底面积，</a:t>
            </a:r>
          </a:p>
        </p:txBody>
      </p:sp>
      <p:sp>
        <p:nvSpPr>
          <p:cNvPr id="66" name="TextBox 25">
            <a:extLst>
              <a:ext uri="{FF2B5EF4-FFF2-40B4-BE49-F238E27FC236}">
                <a16:creationId xmlns:a16="http://schemas.microsoft.com/office/drawing/2014/main" id="{92B475A0-0D01-49CF-BB60-407381ECA221}"/>
              </a:ext>
            </a:extLst>
          </p:cNvPr>
          <p:cNvSpPr txBox="1"/>
          <p:nvPr/>
        </p:nvSpPr>
        <p:spPr bwMode="auto">
          <a:xfrm>
            <a:off x="3059832" y="4816316"/>
            <a:ext cx="13564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为高）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TextBox 26">
            <a:extLst>
              <a:ext uri="{FF2B5EF4-FFF2-40B4-BE49-F238E27FC236}">
                <a16:creationId xmlns:a16="http://schemas.microsoft.com/office/drawing/2014/main" id="{5ED2FFB7-2F5B-4E5A-9CAC-75D92EA89F3F}"/>
              </a:ext>
            </a:extLst>
          </p:cNvPr>
          <p:cNvSpPr txBox="1"/>
          <p:nvPr/>
        </p:nvSpPr>
        <p:spPr bwMode="auto">
          <a:xfrm>
            <a:off x="4461633" y="4827948"/>
            <a:ext cx="415209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三个向量共面的充要条件</a:t>
            </a:r>
          </a:p>
        </p:txBody>
      </p:sp>
      <p:sp>
        <p:nvSpPr>
          <p:cNvPr id="68" name="TextBox 27">
            <a:extLst>
              <a:ext uri="{FF2B5EF4-FFF2-40B4-BE49-F238E27FC236}">
                <a16:creationId xmlns:a16="http://schemas.microsoft.com/office/drawing/2014/main" id="{AA296FE3-4184-4C18-B319-21842BF502D4}"/>
              </a:ext>
            </a:extLst>
          </p:cNvPr>
          <p:cNvSpPr txBox="1"/>
          <p:nvPr/>
        </p:nvSpPr>
        <p:spPr bwMode="auto">
          <a:xfrm>
            <a:off x="179512" y="5445224"/>
            <a:ext cx="820929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为此平行六面体的体积为零，即此三阶行列式为零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9" name="Group 37">
            <a:extLst>
              <a:ext uri="{FF2B5EF4-FFF2-40B4-BE49-F238E27FC236}">
                <a16:creationId xmlns:a16="http://schemas.microsoft.com/office/drawing/2014/main" id="{6F1FFC0A-CB0C-4EE8-8315-30A44EEA961C}"/>
              </a:ext>
            </a:extLst>
          </p:cNvPr>
          <p:cNvGrpSpPr>
            <a:grpSpLocks/>
          </p:cNvGrpSpPr>
          <p:nvPr/>
        </p:nvGrpSpPr>
        <p:grpSpPr bwMode="auto">
          <a:xfrm>
            <a:off x="6156176" y="713138"/>
            <a:ext cx="2567922" cy="1879673"/>
            <a:chOff x="8333" y="13084"/>
            <a:chExt cx="2693" cy="1470"/>
          </a:xfrm>
        </p:grpSpPr>
        <p:grpSp>
          <p:nvGrpSpPr>
            <p:cNvPr id="70" name="Group 38">
              <a:extLst>
                <a:ext uri="{FF2B5EF4-FFF2-40B4-BE49-F238E27FC236}">
                  <a16:creationId xmlns:a16="http://schemas.microsoft.com/office/drawing/2014/main" id="{02CDD014-A4E4-42B6-B25A-0CBD60B6D0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33" y="13084"/>
              <a:ext cx="2693" cy="1470"/>
              <a:chOff x="7652" y="3548"/>
              <a:chExt cx="3840" cy="1749"/>
            </a:xfrm>
          </p:grpSpPr>
          <p:sp>
            <p:nvSpPr>
              <p:cNvPr id="71" name="Line 39">
                <a:extLst>
                  <a:ext uri="{FF2B5EF4-FFF2-40B4-BE49-F238E27FC236}">
                    <a16:creationId xmlns:a16="http://schemas.microsoft.com/office/drawing/2014/main" id="{70711303-0A40-470C-97D5-53EF5FCFDD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376" y="3548"/>
                <a:ext cx="0" cy="1265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72" name="Group 41">
                <a:extLst>
                  <a:ext uri="{FF2B5EF4-FFF2-40B4-BE49-F238E27FC236}">
                    <a16:creationId xmlns:a16="http://schemas.microsoft.com/office/drawing/2014/main" id="{755172AC-0F66-4757-890C-260AE57150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52" y="3629"/>
                <a:ext cx="3840" cy="1668"/>
                <a:chOff x="7228" y="4037"/>
                <a:chExt cx="3840" cy="1668"/>
              </a:xfrm>
            </p:grpSpPr>
            <p:sp>
              <p:nvSpPr>
                <p:cNvPr id="73" name="AutoShape 42">
                  <a:extLst>
                    <a:ext uri="{FF2B5EF4-FFF2-40B4-BE49-F238E27FC236}">
                      <a16:creationId xmlns:a16="http://schemas.microsoft.com/office/drawing/2014/main" id="{4C1240AF-EED8-4E14-9FDD-3F29BE244B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60" y="4753"/>
                  <a:ext cx="2808" cy="952"/>
                </a:xfrm>
                <a:prstGeom prst="parallelogram">
                  <a:avLst>
                    <a:gd name="adj" fmla="val 45584"/>
                  </a:avLst>
                </a:prstGeom>
                <a:noFill/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" name="AutoShape 43">
                  <a:extLst>
                    <a:ext uri="{FF2B5EF4-FFF2-40B4-BE49-F238E27FC236}">
                      <a16:creationId xmlns:a16="http://schemas.microsoft.com/office/drawing/2014/main" id="{31F7F033-40F0-44CD-93E3-CB328BFE2D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>
                  <a:off x="8374" y="4259"/>
                  <a:ext cx="2686" cy="511"/>
                </a:xfrm>
                <a:prstGeom prst="parallelogram">
                  <a:avLst>
                    <a:gd name="adj" fmla="val 67724"/>
                  </a:avLst>
                </a:prstGeom>
                <a:noFill/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" name="Line 44">
                  <a:extLst>
                    <a:ext uri="{FF2B5EF4-FFF2-40B4-BE49-F238E27FC236}">
                      <a16:creationId xmlns:a16="http://schemas.microsoft.com/office/drawing/2014/main" id="{14CAE330-3A08-449C-B3E2-23D9757327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965" y="5191"/>
                  <a:ext cx="2020" cy="0"/>
                </a:xfrm>
                <a:prstGeom prst="line">
                  <a:avLst/>
                </a:prstGeom>
                <a:noFill/>
                <a:ln w="38100">
                  <a:solidFill>
                    <a:srgbClr val="7030A0"/>
                  </a:solidFill>
                  <a:prstDash val="lgDash"/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" name="Line 45">
                  <a:extLst>
                    <a:ext uri="{FF2B5EF4-FFF2-40B4-BE49-F238E27FC236}">
                      <a16:creationId xmlns:a16="http://schemas.microsoft.com/office/drawing/2014/main" id="{FEFC6F8B-D85C-47F7-9F86-46593235B2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950" y="4259"/>
                  <a:ext cx="424" cy="967"/>
                </a:xfrm>
                <a:prstGeom prst="line">
                  <a:avLst/>
                </a:prstGeom>
                <a:noFill/>
                <a:ln w="38100">
                  <a:solidFill>
                    <a:srgbClr val="7030A0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" name="Line 46">
                  <a:extLst>
                    <a:ext uri="{FF2B5EF4-FFF2-40B4-BE49-F238E27FC236}">
                      <a16:creationId xmlns:a16="http://schemas.microsoft.com/office/drawing/2014/main" id="{2CA1BF8A-C505-4659-9EF1-6FBC50766E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950" y="5226"/>
                  <a:ext cx="314" cy="461"/>
                </a:xfrm>
                <a:prstGeom prst="line">
                  <a:avLst/>
                </a:prstGeom>
                <a:noFill/>
                <a:ln w="38100">
                  <a:solidFill>
                    <a:srgbClr val="7030A0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graphicFrame>
              <p:nvGraphicFramePr>
                <p:cNvPr id="78" name="对象 77">
                  <a:extLst>
                    <a:ext uri="{FF2B5EF4-FFF2-40B4-BE49-F238E27FC236}">
                      <a16:creationId xmlns:a16="http://schemas.microsoft.com/office/drawing/2014/main" id="{E29C4976-4D31-4844-AB32-5B875BD4B865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856" y="5402"/>
                <a:ext cx="202" cy="18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9444" name="Equation" r:id="rId25" imgW="126720" imgH="139680" progId="Equation.DSMT4">
                        <p:embed/>
                      </p:oleObj>
                    </mc:Choice>
                    <mc:Fallback>
                      <p:oleObj name="Equation" r:id="rId25" imgW="126720" imgH="139680" progId="Equation.DSMT4">
                        <p:embed/>
                        <p:pic>
                          <p:nvPicPr>
                            <p:cNvPr id="40" name="对象 3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856" y="5402"/>
                              <a:ext cx="202" cy="18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79" name="对象 78">
                  <a:extLst>
                    <a:ext uri="{FF2B5EF4-FFF2-40B4-BE49-F238E27FC236}">
                      <a16:creationId xmlns:a16="http://schemas.microsoft.com/office/drawing/2014/main" id="{AA741D86-74D0-4170-8F82-44F107B82FF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8078" y="4400"/>
                <a:ext cx="144" cy="15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9445" name="Equation" r:id="rId27" imgW="114120" imgH="139680" progId="Equation.DSMT4">
                        <p:embed/>
                      </p:oleObj>
                    </mc:Choice>
                    <mc:Fallback>
                      <p:oleObj name="Equation" r:id="rId27" imgW="114120" imgH="139680" progId="Equation.DSMT4">
                        <p:embed/>
                        <p:pic>
                          <p:nvPicPr>
                            <p:cNvPr id="41" name="对象 4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078" y="4400"/>
                              <a:ext cx="144" cy="15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80" name="对象 79">
                  <a:extLst>
                    <a:ext uri="{FF2B5EF4-FFF2-40B4-BE49-F238E27FC236}">
                      <a16:creationId xmlns:a16="http://schemas.microsoft.com/office/drawing/2014/main" id="{09A0CE6D-7EA8-4EEE-B8E4-491A34859D9F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528" y="5210"/>
                <a:ext cx="159" cy="19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9446" name="Equation" r:id="rId29" imgW="126720" imgH="177480" progId="Equation.DSMT4">
                        <p:embed/>
                      </p:oleObj>
                    </mc:Choice>
                    <mc:Fallback>
                      <p:oleObj name="Equation" r:id="rId29" imgW="126720" imgH="177480" progId="Equation.DSMT4">
                        <p:embed/>
                        <p:pic>
                          <p:nvPicPr>
                            <p:cNvPr id="42" name="对象 4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9528" y="5210"/>
                              <a:ext cx="159" cy="19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81" name="对象 80">
                  <a:extLst>
                    <a:ext uri="{FF2B5EF4-FFF2-40B4-BE49-F238E27FC236}">
                      <a16:creationId xmlns:a16="http://schemas.microsoft.com/office/drawing/2014/main" id="{606CEA13-3510-4DFD-A182-13446D5208CF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228" y="4037"/>
                <a:ext cx="642" cy="30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9447" name="Equation" r:id="rId31" imgW="317160" imgH="177480" progId="Equation.DSMT4">
                        <p:embed/>
                      </p:oleObj>
                    </mc:Choice>
                    <mc:Fallback>
                      <p:oleObj name="Equation" r:id="rId31" imgW="317160" imgH="177480" progId="Equation.DSMT4">
                        <p:embed/>
                        <p:pic>
                          <p:nvPicPr>
                            <p:cNvPr id="43" name="对象 4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228" y="4037"/>
                              <a:ext cx="642" cy="30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82" name="Line 51">
                  <a:extLst>
                    <a:ext uri="{FF2B5EF4-FFF2-40B4-BE49-F238E27FC236}">
                      <a16:creationId xmlns:a16="http://schemas.microsoft.com/office/drawing/2014/main" id="{546B9143-B5FE-462E-84B0-CA382DFF5A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0030" y="4259"/>
                  <a:ext cx="536" cy="98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" name="Line 52">
                  <a:extLst>
                    <a:ext uri="{FF2B5EF4-FFF2-40B4-BE49-F238E27FC236}">
                      <a16:creationId xmlns:a16="http://schemas.microsoft.com/office/drawing/2014/main" id="{8A3BB652-C732-4BA3-A9FF-75662FAF23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013" y="5191"/>
                  <a:ext cx="308" cy="49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C278B26C-F5AB-4D49-9BF9-D94319A08202}"/>
              </a:ext>
            </a:extLst>
          </p:cNvPr>
          <p:cNvCxnSpPr>
            <a:stCxn id="76" idx="1"/>
          </p:cNvCxnSpPr>
          <p:nvPr/>
        </p:nvCxnSpPr>
        <p:spPr>
          <a:xfrm flipH="1" flipV="1">
            <a:off x="6649030" y="908720"/>
            <a:ext cx="273510" cy="12867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545D9631-AF88-46FC-802D-DEABC46A805B}"/>
              </a:ext>
            </a:extLst>
          </p:cNvPr>
          <p:cNvCxnSpPr/>
          <p:nvPr/>
        </p:nvCxnSpPr>
        <p:spPr>
          <a:xfrm>
            <a:off x="6785785" y="973056"/>
            <a:ext cx="0" cy="151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C930F875-1646-4D1C-B86F-9D67BE4BE67A}"/>
              </a:ext>
            </a:extLst>
          </p:cNvPr>
          <p:cNvCxnSpPr/>
          <p:nvPr/>
        </p:nvCxnSpPr>
        <p:spPr>
          <a:xfrm>
            <a:off x="6640336" y="1048900"/>
            <a:ext cx="145449" cy="75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896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61" grpId="0"/>
      <p:bldP spid="65" grpId="0"/>
      <p:bldP spid="66" grpId="0"/>
      <p:bldP spid="67" grpId="0"/>
      <p:bldP spid="6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CD63C3F7-212C-46D1-96E8-B38D9E5902A9}"/>
              </a:ext>
            </a:extLst>
          </p:cNvPr>
          <p:cNvSpPr txBox="1"/>
          <p:nvPr/>
        </p:nvSpPr>
        <p:spPr bwMode="auto">
          <a:xfrm>
            <a:off x="827584" y="476672"/>
            <a:ext cx="49685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(2)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比较行列式的取值，例如</a:t>
            </a:r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DE07C0A2-AFFA-4E1D-8940-DCEF49EA38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9639482"/>
              </p:ext>
            </p:extLst>
          </p:nvPr>
        </p:nvGraphicFramePr>
        <p:xfrm>
          <a:off x="899592" y="1340768"/>
          <a:ext cx="12874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4" name="Equation" r:id="rId3" imgW="1295280" imgH="482400" progId="Equation.DSMT4">
                  <p:embed/>
                </p:oleObj>
              </mc:Choice>
              <mc:Fallback>
                <p:oleObj name="Equation" r:id="rId3" imgW="1295280" imgH="482400" progId="Equation.DSMT4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340768"/>
                        <a:ext cx="1287462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0A089AB4-3AD6-4402-A5A9-BADDF46F26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4680954"/>
              </p:ext>
            </p:extLst>
          </p:nvPr>
        </p:nvGraphicFramePr>
        <p:xfrm>
          <a:off x="1043608" y="1772816"/>
          <a:ext cx="7581900" cy="161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5" name="Equation" r:id="rId5" imgW="7581600" imgH="1625400" progId="Equation.DSMT4">
                  <p:embed/>
                </p:oleObj>
              </mc:Choice>
              <mc:Fallback>
                <p:oleObj name="Equation" r:id="rId5" imgW="7581600" imgH="1625400" progId="Equation.DSMT4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1772816"/>
                        <a:ext cx="7581900" cy="161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6">
            <a:extLst>
              <a:ext uri="{FF2B5EF4-FFF2-40B4-BE49-F238E27FC236}">
                <a16:creationId xmlns:a16="http://schemas.microsoft.com/office/drawing/2014/main" id="{BD25FEE9-3F73-4259-81B6-757471582F38}"/>
              </a:ext>
            </a:extLst>
          </p:cNvPr>
          <p:cNvSpPr txBox="1"/>
          <p:nvPr/>
        </p:nvSpPr>
        <p:spPr bwMode="auto">
          <a:xfrm>
            <a:off x="971600" y="3356992"/>
            <a:ext cx="16273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即可得出</a:t>
            </a:r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6883E2BC-2DF7-4C0C-BA31-EE6AA59AC5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7880063"/>
              </p:ext>
            </p:extLst>
          </p:nvPr>
        </p:nvGraphicFramePr>
        <p:xfrm>
          <a:off x="2399481" y="4025197"/>
          <a:ext cx="12700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6" name="Equation" r:id="rId7" imgW="1269720" imgH="393480" progId="Equation.DSMT4">
                  <p:embed/>
                </p:oleObj>
              </mc:Choice>
              <mc:Fallback>
                <p:oleObj name="Equation" r:id="rId7" imgW="1269720" imgH="393480" progId="Equation.DSMT4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9481" y="4025197"/>
                        <a:ext cx="1270000" cy="3873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F8B2B481-FAB2-4876-88CA-701DFAAFE2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8984804"/>
              </p:ext>
            </p:extLst>
          </p:nvPr>
        </p:nvGraphicFramePr>
        <p:xfrm>
          <a:off x="3669481" y="4025197"/>
          <a:ext cx="15430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7" name="Equation" r:id="rId9" imgW="1549080" imgH="393480" progId="Equation.DSMT4">
                  <p:embed/>
                </p:oleObj>
              </mc:Choice>
              <mc:Fallback>
                <p:oleObj name="Equation" r:id="rId9" imgW="1549080" imgH="393480" progId="Equation.DSMT4">
                  <p:embed/>
                  <p:pic>
                    <p:nvPicPr>
                      <p:cNvPr id="9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9481" y="4025197"/>
                        <a:ext cx="1543050" cy="3873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A6C1911D-C512-46A1-AD57-24033DE144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7423099"/>
              </p:ext>
            </p:extLst>
          </p:nvPr>
        </p:nvGraphicFramePr>
        <p:xfrm>
          <a:off x="5212531" y="4025197"/>
          <a:ext cx="1541462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8" name="Equation" r:id="rId11" imgW="1549080" imgH="393480" progId="Equation.DSMT4">
                  <p:embed/>
                </p:oleObj>
              </mc:Choice>
              <mc:Fallback>
                <p:oleObj name="Equation" r:id="rId11" imgW="1549080" imgH="393480" progId="Equation.DSMT4">
                  <p:embed/>
                  <p:pic>
                    <p:nvPicPr>
                      <p:cNvPr id="1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2531" y="4025197"/>
                        <a:ext cx="1541462" cy="3873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0">
            <a:extLst>
              <a:ext uri="{FF2B5EF4-FFF2-40B4-BE49-F238E27FC236}">
                <a16:creationId xmlns:a16="http://schemas.microsoft.com/office/drawing/2014/main" id="{36694C3F-68E1-43E8-9FE3-2217AA8EE298}"/>
              </a:ext>
            </a:extLst>
          </p:cNvPr>
          <p:cNvSpPr txBox="1"/>
          <p:nvPr/>
        </p:nvSpPr>
        <p:spPr bwMode="auto">
          <a:xfrm>
            <a:off x="1055440" y="4487864"/>
            <a:ext cx="9957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证毕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15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" name="Object 7">
            <a:extLst>
              <a:ext uri="{FF2B5EF4-FFF2-40B4-BE49-F238E27FC236}">
                <a16:creationId xmlns:a16="http://schemas.microsoft.com/office/drawing/2014/main" id="{C73F9BE0-2CC6-480C-8104-D35109CC55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9050846"/>
              </p:ext>
            </p:extLst>
          </p:nvPr>
        </p:nvGraphicFramePr>
        <p:xfrm>
          <a:off x="4603745" y="2765048"/>
          <a:ext cx="20701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62" name="Equation" r:id="rId3" imgW="2070000" imgH="1625400" progId="Equation.DSMT4">
                  <p:embed/>
                </p:oleObj>
              </mc:Choice>
              <mc:Fallback>
                <p:oleObj name="Equation" r:id="rId3" imgW="2070000" imgH="1625400" progId="Equation.DSMT4">
                  <p:embed/>
                  <p:pic>
                    <p:nvPicPr>
                      <p:cNvPr id="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745" y="2765048"/>
                        <a:ext cx="2070100" cy="16256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12">
            <a:extLst>
              <a:ext uri="{FF2B5EF4-FFF2-40B4-BE49-F238E27FC236}">
                <a16:creationId xmlns:a16="http://schemas.microsoft.com/office/drawing/2014/main" id="{DAAA0223-CA50-4EA3-8BE0-590EEAF8F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9127" y="4740189"/>
            <a:ext cx="4423222" cy="5232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——</a:t>
            </a:r>
            <a:r>
              <a:rPr lang="zh-CN" altLang="en-US" sz="2800" b="1" dirty="0">
                <a:ea typeface="黑体" pitchFamily="49" charset="-122"/>
              </a:rPr>
              <a:t>混合积的坐标表达式</a:t>
            </a:r>
          </a:p>
        </p:txBody>
      </p:sp>
      <p:sp>
        <p:nvSpPr>
          <p:cNvPr id="29" name="TextBox 2">
            <a:extLst>
              <a:ext uri="{FF2B5EF4-FFF2-40B4-BE49-F238E27FC236}">
                <a16:creationId xmlns:a16="http://schemas.microsoft.com/office/drawing/2014/main" id="{147CCC1E-EF70-4DB7-81F4-3B1C09C269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624" y="116632"/>
            <a:ext cx="46063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baseline="30000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*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三</a:t>
            </a:r>
            <a:r>
              <a:rPr lang="zh-CN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．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向量的混合积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0" name="TextBox 13">
            <a:extLst>
              <a:ext uri="{FF2B5EF4-FFF2-40B4-BE49-F238E27FC236}">
                <a16:creationId xmlns:a16="http://schemas.microsoft.com/office/drawing/2014/main" id="{066BFE2F-DE54-424B-AEB0-11BA425C45D4}"/>
              </a:ext>
            </a:extLst>
          </p:cNvPr>
          <p:cNvSpPr txBox="1"/>
          <p:nvPr/>
        </p:nvSpPr>
        <p:spPr bwMode="auto">
          <a:xfrm>
            <a:off x="971600" y="836712"/>
            <a:ext cx="379142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定义：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设已知三个向量</a:t>
            </a:r>
          </a:p>
        </p:txBody>
      </p:sp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A2AEF0EE-8EE5-4F28-840C-592C36806D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2411834"/>
              </p:ext>
            </p:extLst>
          </p:nvPr>
        </p:nvGraphicFramePr>
        <p:xfrm>
          <a:off x="4684713" y="917575"/>
          <a:ext cx="8763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63" name="Equation" r:id="rId5" imgW="876240" imgH="368280" progId="Equation.DSMT4">
                  <p:embed/>
                </p:oleObj>
              </mc:Choice>
              <mc:Fallback>
                <p:oleObj name="Equation" r:id="rId5" imgW="876240" imgH="368280" progId="Equation.DSMT4">
                  <p:embed/>
                  <p:pic>
                    <p:nvPicPr>
                      <p:cNvPr id="16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917575"/>
                        <a:ext cx="87630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16">
            <a:extLst>
              <a:ext uri="{FF2B5EF4-FFF2-40B4-BE49-F238E27FC236}">
                <a16:creationId xmlns:a16="http://schemas.microsoft.com/office/drawing/2014/main" id="{59B4673A-58E0-4137-86E6-53936F8806D2}"/>
              </a:ext>
            </a:extLst>
          </p:cNvPr>
          <p:cNvSpPr txBox="1"/>
          <p:nvPr/>
        </p:nvSpPr>
        <p:spPr bwMode="auto">
          <a:xfrm>
            <a:off x="5794002" y="836712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数量</a:t>
            </a:r>
          </a:p>
        </p:txBody>
      </p:sp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66F8E494-256C-4290-9E98-A4EEA7E10C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7851126"/>
              </p:ext>
            </p:extLst>
          </p:nvPr>
        </p:nvGraphicFramePr>
        <p:xfrm>
          <a:off x="6700019" y="904646"/>
          <a:ext cx="1270000" cy="387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64" name="Equation" r:id="rId7" imgW="1269720" imgH="393480" progId="Equation.DSMT4">
                  <p:embed/>
                </p:oleObj>
              </mc:Choice>
              <mc:Fallback>
                <p:oleObj name="Equation" r:id="rId7" imgW="1269720" imgH="393480" progId="Equation.DSMT4">
                  <p:embed/>
                  <p:pic>
                    <p:nvPicPr>
                      <p:cNvPr id="19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0019" y="904646"/>
                        <a:ext cx="1270000" cy="3873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19">
            <a:extLst>
              <a:ext uri="{FF2B5EF4-FFF2-40B4-BE49-F238E27FC236}">
                <a16:creationId xmlns:a16="http://schemas.microsoft.com/office/drawing/2014/main" id="{F119927E-1CBB-4148-9D1F-FF8EC1B93C66}"/>
              </a:ext>
            </a:extLst>
          </p:cNvPr>
          <p:cNvSpPr txBox="1"/>
          <p:nvPr/>
        </p:nvSpPr>
        <p:spPr bwMode="auto">
          <a:xfrm>
            <a:off x="838200" y="1556792"/>
            <a:ext cx="64011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称为这三个向量的混合积，记为           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5" name="对象 34">
            <a:extLst>
              <a:ext uri="{FF2B5EF4-FFF2-40B4-BE49-F238E27FC236}">
                <a16:creationId xmlns:a16="http://schemas.microsoft.com/office/drawing/2014/main" id="{3AD37E06-178D-4FAF-B14D-328596F290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6856747"/>
              </p:ext>
            </p:extLst>
          </p:nvPr>
        </p:nvGraphicFramePr>
        <p:xfrm>
          <a:off x="6119813" y="1630363"/>
          <a:ext cx="754062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65" name="Equation" r:id="rId9" imgW="761760" imgH="380880" progId="Equation.DSMT4">
                  <p:embed/>
                </p:oleObj>
              </mc:Choice>
              <mc:Fallback>
                <p:oleObj name="Equation" r:id="rId9" imgW="761760" imgH="380880" progId="Equation.DSMT4">
                  <p:embed/>
                  <p:pic>
                    <p:nvPicPr>
                      <p:cNvPr id="22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9813" y="1630363"/>
                        <a:ext cx="754062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Box 25">
            <a:extLst>
              <a:ext uri="{FF2B5EF4-FFF2-40B4-BE49-F238E27FC236}">
                <a16:creationId xmlns:a16="http://schemas.microsoft.com/office/drawing/2014/main" id="{23D885C3-5265-4255-8D8E-CD5DDF7D118F}"/>
              </a:ext>
            </a:extLst>
          </p:cNvPr>
          <p:cNvSpPr txBox="1"/>
          <p:nvPr/>
        </p:nvSpPr>
        <p:spPr bwMode="auto">
          <a:xfrm>
            <a:off x="914953" y="2241828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即</a:t>
            </a:r>
          </a:p>
        </p:txBody>
      </p:sp>
      <p:graphicFrame>
        <p:nvGraphicFramePr>
          <p:cNvPr id="37" name="对象 36">
            <a:extLst>
              <a:ext uri="{FF2B5EF4-FFF2-40B4-BE49-F238E27FC236}">
                <a16:creationId xmlns:a16="http://schemas.microsoft.com/office/drawing/2014/main" id="{6D1311DA-415C-47A8-B05F-ACE73A8498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5986938"/>
              </p:ext>
            </p:extLst>
          </p:nvPr>
        </p:nvGraphicFramePr>
        <p:xfrm>
          <a:off x="2325638" y="3387348"/>
          <a:ext cx="762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66" name="Equation" r:id="rId11" imgW="761760" imgH="380880" progId="Equation.DSMT4">
                  <p:embed/>
                </p:oleObj>
              </mc:Choice>
              <mc:Fallback>
                <p:oleObj name="Equation" r:id="rId11" imgW="761760" imgH="380880" progId="Equation.DSMT4">
                  <p:embed/>
                  <p:pic>
                    <p:nvPicPr>
                      <p:cNvPr id="27" name="对象 2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25638" y="3387348"/>
                        <a:ext cx="762000" cy="3810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>
            <a:extLst>
              <a:ext uri="{FF2B5EF4-FFF2-40B4-BE49-F238E27FC236}">
                <a16:creationId xmlns:a16="http://schemas.microsoft.com/office/drawing/2014/main" id="{79F06799-9F73-41B1-8D81-3E0DE95C3C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3715079"/>
              </p:ext>
            </p:extLst>
          </p:nvPr>
        </p:nvGraphicFramePr>
        <p:xfrm>
          <a:off x="3054345" y="3336548"/>
          <a:ext cx="1549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67" name="Equation" r:id="rId13" imgW="1549080" imgH="482400" progId="Equation.DSMT4">
                  <p:embed/>
                </p:oleObj>
              </mc:Choice>
              <mc:Fallback>
                <p:oleObj name="Equation" r:id="rId13" imgW="1549080" imgH="482400" progId="Equation.DSMT4">
                  <p:embed/>
                  <p:pic>
                    <p:nvPicPr>
                      <p:cNvPr id="28" name="对象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4345" y="3336548"/>
                        <a:ext cx="1549400" cy="4826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590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 autoUpdateAnimBg="0"/>
      <p:bldP spid="30" grpId="0"/>
      <p:bldP spid="32" grpId="0"/>
      <p:bldP spid="34" grpId="0"/>
      <p:bldP spid="3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2">
            <a:extLst>
              <a:ext uri="{FF2B5EF4-FFF2-40B4-BE49-F238E27FC236}">
                <a16:creationId xmlns:a16="http://schemas.microsoft.com/office/drawing/2014/main" id="{2B676FED-0A34-4A8A-940D-E6DB8F72E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65187"/>
            <a:ext cx="28780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（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）几何意义：</a:t>
            </a:r>
          </a:p>
        </p:txBody>
      </p:sp>
      <p:grpSp>
        <p:nvGrpSpPr>
          <p:cNvPr id="37" name="Group 24">
            <a:extLst>
              <a:ext uri="{FF2B5EF4-FFF2-40B4-BE49-F238E27FC236}">
                <a16:creationId xmlns:a16="http://schemas.microsoft.com/office/drawing/2014/main" id="{FE51CBA1-9AD8-4C7B-88C4-AAEA78DA06F9}"/>
              </a:ext>
            </a:extLst>
          </p:cNvPr>
          <p:cNvGrpSpPr>
            <a:grpSpLocks/>
          </p:cNvGrpSpPr>
          <p:nvPr/>
        </p:nvGrpSpPr>
        <p:grpSpPr bwMode="auto">
          <a:xfrm>
            <a:off x="6449276" y="2274642"/>
            <a:ext cx="2409825" cy="1328737"/>
            <a:chOff x="1938" y="2551"/>
            <a:chExt cx="1518" cy="837"/>
          </a:xfrm>
        </p:grpSpPr>
        <p:sp>
          <p:nvSpPr>
            <p:cNvPr id="39" name="AutoShape 17">
              <a:extLst>
                <a:ext uri="{FF2B5EF4-FFF2-40B4-BE49-F238E27FC236}">
                  <a16:creationId xmlns:a16="http://schemas.microsoft.com/office/drawing/2014/main" id="{29669182-FC67-4341-90E9-9D6FFD7F37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4027374">
              <a:off x="1674" y="2842"/>
              <a:ext cx="791" cy="264"/>
            </a:xfrm>
            <a:prstGeom prst="parallelogram">
              <a:avLst>
                <a:gd name="adj" fmla="val 74905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AutoShape 18">
              <a:extLst>
                <a:ext uri="{FF2B5EF4-FFF2-40B4-BE49-F238E27FC236}">
                  <a16:creationId xmlns:a16="http://schemas.microsoft.com/office/drawing/2014/main" id="{350150FC-7509-4260-8A79-DDDA145D60C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4027374">
              <a:off x="2865" y="2842"/>
              <a:ext cx="791" cy="264"/>
            </a:xfrm>
            <a:prstGeom prst="parallelogram">
              <a:avLst>
                <a:gd name="adj" fmla="val 74905"/>
              </a:avLst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AutoShape 19">
              <a:extLst>
                <a:ext uri="{FF2B5EF4-FFF2-40B4-BE49-F238E27FC236}">
                  <a16:creationId xmlns:a16="http://schemas.microsoft.com/office/drawing/2014/main" id="{82D6454B-851A-4F3B-A42C-091F0B694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7" y="2842"/>
              <a:ext cx="1416" cy="546"/>
            </a:xfrm>
            <a:prstGeom prst="parallelogram">
              <a:avLst>
                <a:gd name="adj" fmla="val 41843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AutoShape 20">
              <a:extLst>
                <a:ext uri="{FF2B5EF4-FFF2-40B4-BE49-F238E27FC236}">
                  <a16:creationId xmlns:a16="http://schemas.microsoft.com/office/drawing/2014/main" id="{C64F49E8-FD64-4328-A06B-3D8F01FB3F5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103" y="2551"/>
              <a:ext cx="1353" cy="291"/>
            </a:xfrm>
            <a:prstGeom prst="parallelogram">
              <a:avLst>
                <a:gd name="adj" fmla="val 59905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4" name="Group 32">
            <a:extLst>
              <a:ext uri="{FF2B5EF4-FFF2-40B4-BE49-F238E27FC236}">
                <a16:creationId xmlns:a16="http://schemas.microsoft.com/office/drawing/2014/main" id="{DDF983E6-B7BA-4A17-AF61-A15C5258AF63}"/>
              </a:ext>
            </a:extLst>
          </p:cNvPr>
          <p:cNvGrpSpPr>
            <a:grpSpLocks/>
          </p:cNvGrpSpPr>
          <p:nvPr/>
        </p:nvGrpSpPr>
        <p:grpSpPr bwMode="auto">
          <a:xfrm>
            <a:off x="6195276" y="2242892"/>
            <a:ext cx="2047875" cy="1295400"/>
            <a:chOff x="1776" y="2544"/>
            <a:chExt cx="1290" cy="816"/>
          </a:xfrm>
        </p:grpSpPr>
        <p:sp>
          <p:nvSpPr>
            <p:cNvPr id="45" name="Line 22">
              <a:extLst>
                <a:ext uri="{FF2B5EF4-FFF2-40B4-BE49-F238E27FC236}">
                  <a16:creationId xmlns:a16="http://schemas.microsoft.com/office/drawing/2014/main" id="{85B47405-AD96-4774-A250-0A2752DEF2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0" y="3100"/>
              <a:ext cx="1186" cy="0"/>
            </a:xfrm>
            <a:prstGeom prst="line">
              <a:avLst/>
            </a:prstGeom>
            <a:noFill/>
            <a:ln w="38100">
              <a:solidFill>
                <a:srgbClr val="930FD5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Line 25">
              <a:extLst>
                <a:ext uri="{FF2B5EF4-FFF2-40B4-BE49-F238E27FC236}">
                  <a16:creationId xmlns:a16="http://schemas.microsoft.com/office/drawing/2014/main" id="{7F2FD6E5-CD13-4B1A-B9B1-1198A05A20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72" y="2544"/>
              <a:ext cx="240" cy="57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Line 26">
              <a:extLst>
                <a:ext uri="{FF2B5EF4-FFF2-40B4-BE49-F238E27FC236}">
                  <a16:creationId xmlns:a16="http://schemas.microsoft.com/office/drawing/2014/main" id="{7E0B41FF-34F1-45A3-9D1B-B1346A4D80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3120"/>
              <a:ext cx="144" cy="24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8" name="Object 29">
              <a:extLst>
                <a:ext uri="{FF2B5EF4-FFF2-40B4-BE49-F238E27FC236}">
                  <a16:creationId xmlns:a16="http://schemas.microsoft.com/office/drawing/2014/main" id="{B7FBE2B1-10EB-4BE8-AA92-FC3D884A5ED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76" y="3168"/>
            <a:ext cx="112" cy="1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74" name="公式" r:id="rId3" imgW="241200" imgH="317160" progId="Equation.3">
                    <p:embed/>
                  </p:oleObj>
                </mc:Choice>
                <mc:Fallback>
                  <p:oleObj name="公式" r:id="rId3" imgW="241200" imgH="317160" progId="Equation.3">
                    <p:embed/>
                    <p:pic>
                      <p:nvPicPr>
                        <p:cNvPr id="13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3168"/>
                          <a:ext cx="112" cy="1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Object 30">
              <a:extLst>
                <a:ext uri="{FF2B5EF4-FFF2-40B4-BE49-F238E27FC236}">
                  <a16:creationId xmlns:a16="http://schemas.microsoft.com/office/drawing/2014/main" id="{5047FC24-7909-4398-B472-403D86693CE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84" y="2688"/>
            <a:ext cx="106" cy="1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75" name="公式" r:id="rId5" imgW="228600" imgH="317160" progId="Equation.3">
                    <p:embed/>
                  </p:oleObj>
                </mc:Choice>
                <mc:Fallback>
                  <p:oleObj name="公式" r:id="rId5" imgW="228600" imgH="317160" progId="Equation.3">
                    <p:embed/>
                    <p:pic>
                      <p:nvPicPr>
                        <p:cNvPr id="14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4" y="2688"/>
                          <a:ext cx="106" cy="1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" name="Object 31">
              <a:extLst>
                <a:ext uri="{FF2B5EF4-FFF2-40B4-BE49-F238E27FC236}">
                  <a16:creationId xmlns:a16="http://schemas.microsoft.com/office/drawing/2014/main" id="{41BC6A3B-1086-4CDC-A9D8-A3C20267AED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48" y="3128"/>
            <a:ext cx="117" cy="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76" name="公式" r:id="rId7" imgW="253800" imgH="406080" progId="Equation.3">
                    <p:embed/>
                  </p:oleObj>
                </mc:Choice>
                <mc:Fallback>
                  <p:oleObj name="公式" r:id="rId7" imgW="253800" imgH="406080" progId="Equation.3">
                    <p:embed/>
                    <p:pic>
                      <p:nvPicPr>
                        <p:cNvPr id="15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3128"/>
                          <a:ext cx="117" cy="1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" name="Group 36">
            <a:extLst>
              <a:ext uri="{FF2B5EF4-FFF2-40B4-BE49-F238E27FC236}">
                <a16:creationId xmlns:a16="http://schemas.microsoft.com/office/drawing/2014/main" id="{665344DF-9A4A-495F-93D4-C8AEAAA2337A}"/>
              </a:ext>
            </a:extLst>
          </p:cNvPr>
          <p:cNvGrpSpPr>
            <a:grpSpLocks/>
          </p:cNvGrpSpPr>
          <p:nvPr/>
        </p:nvGrpSpPr>
        <p:grpSpPr bwMode="auto">
          <a:xfrm>
            <a:off x="5661876" y="2033342"/>
            <a:ext cx="685800" cy="1143000"/>
            <a:chOff x="1440" y="2076"/>
            <a:chExt cx="432" cy="720"/>
          </a:xfrm>
        </p:grpSpPr>
        <p:sp>
          <p:nvSpPr>
            <p:cNvPr id="52" name="Line 34">
              <a:extLst>
                <a:ext uri="{FF2B5EF4-FFF2-40B4-BE49-F238E27FC236}">
                  <a16:creationId xmlns:a16="http://schemas.microsoft.com/office/drawing/2014/main" id="{CEB028A0-4959-4ABC-A260-9AB641C930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72" y="2076"/>
              <a:ext cx="0" cy="720"/>
            </a:xfrm>
            <a:prstGeom prst="line">
              <a:avLst/>
            </a:prstGeom>
            <a:noFill/>
            <a:ln w="28575">
              <a:solidFill>
                <a:srgbClr val="FF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3" name="Object 35">
              <a:extLst>
                <a:ext uri="{FF2B5EF4-FFF2-40B4-BE49-F238E27FC236}">
                  <a16:creationId xmlns:a16="http://schemas.microsoft.com/office/drawing/2014/main" id="{EAB8E91C-D6C7-409E-BF8D-BB549833258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40" y="2307"/>
            <a:ext cx="384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77" name="公式" r:id="rId9" imgW="761760" imgH="406080" progId="Equation.3">
                    <p:embed/>
                  </p:oleObj>
                </mc:Choice>
                <mc:Fallback>
                  <p:oleObj name="公式" r:id="rId9" imgW="761760" imgH="406080" progId="Equation.3">
                    <p:embed/>
                    <p:pic>
                      <p:nvPicPr>
                        <p:cNvPr id="18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2307"/>
                          <a:ext cx="384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" name="Text Box 40">
            <a:extLst>
              <a:ext uri="{FF2B5EF4-FFF2-40B4-BE49-F238E27FC236}">
                <a16:creationId xmlns:a16="http://schemas.microsoft.com/office/drawing/2014/main" id="{57425D57-3726-434A-BC65-8C5490B0AC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11137"/>
            <a:ext cx="579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ea typeface="黑体" pitchFamily="49" charset="-122"/>
              </a:rPr>
              <a:t>关于混合积的主要结论：</a:t>
            </a:r>
          </a:p>
        </p:txBody>
      </p:sp>
      <p:graphicFrame>
        <p:nvGraphicFramePr>
          <p:cNvPr id="55" name="Object 46">
            <a:extLst>
              <a:ext uri="{FF2B5EF4-FFF2-40B4-BE49-F238E27FC236}">
                <a16:creationId xmlns:a16="http://schemas.microsoft.com/office/drawing/2014/main" id="{8BB132B1-DEE9-4FD9-99D0-E1C964ACFC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424341"/>
              </p:ext>
            </p:extLst>
          </p:nvPr>
        </p:nvGraphicFramePr>
        <p:xfrm>
          <a:off x="1599092" y="3043784"/>
          <a:ext cx="800100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78" name="公式" r:id="rId11" imgW="799920" imgH="253800" progId="Equation.3">
                  <p:embed/>
                </p:oleObj>
              </mc:Choice>
              <mc:Fallback>
                <p:oleObj name="公式" r:id="rId11" imgW="799920" imgH="253800" progId="Equation.3">
                  <p:embed/>
                  <p:pic>
                    <p:nvPicPr>
                      <p:cNvPr id="25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9092" y="3043784"/>
                        <a:ext cx="800100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对象 55">
            <a:extLst>
              <a:ext uri="{FF2B5EF4-FFF2-40B4-BE49-F238E27FC236}">
                <a16:creationId xmlns:a16="http://schemas.microsoft.com/office/drawing/2014/main" id="{66459DDD-28E5-4365-AD60-8C276E90CC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315503"/>
              </p:ext>
            </p:extLst>
          </p:nvPr>
        </p:nvGraphicFramePr>
        <p:xfrm>
          <a:off x="836234" y="1565096"/>
          <a:ext cx="876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79" name="Equation" r:id="rId13" imgW="876240" imgH="482400" progId="Equation.DSMT4">
                  <p:embed/>
                </p:oleObj>
              </mc:Choice>
              <mc:Fallback>
                <p:oleObj name="Equation" r:id="rId13" imgW="876240" imgH="482400" progId="Equation.DSMT4">
                  <p:embed/>
                  <p:pic>
                    <p:nvPicPr>
                      <p:cNvPr id="27" name="对象 2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36234" y="1565096"/>
                        <a:ext cx="8763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TextBox 27">
            <a:extLst>
              <a:ext uri="{FF2B5EF4-FFF2-40B4-BE49-F238E27FC236}">
                <a16:creationId xmlns:a16="http://schemas.microsoft.com/office/drawing/2014/main" id="{92D64E35-5174-459D-B613-547D51B512A0}"/>
              </a:ext>
            </a:extLst>
          </p:cNvPr>
          <p:cNvSpPr txBox="1"/>
          <p:nvPr/>
        </p:nvSpPr>
        <p:spPr bwMode="auto">
          <a:xfrm>
            <a:off x="1717888" y="1531692"/>
            <a:ext cx="65822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是以向量          为棱的平行六面体的体积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8" name="对象 57">
            <a:extLst>
              <a:ext uri="{FF2B5EF4-FFF2-40B4-BE49-F238E27FC236}">
                <a16:creationId xmlns:a16="http://schemas.microsoft.com/office/drawing/2014/main" id="{A25DFEF6-0A37-4580-8873-F4BBBFB5F6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7903502"/>
              </p:ext>
            </p:extLst>
          </p:nvPr>
        </p:nvGraphicFramePr>
        <p:xfrm>
          <a:off x="3313170" y="1612327"/>
          <a:ext cx="8001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80" name="Equation" r:id="rId15" imgW="800100" imgH="368300" progId="Equation.DSMT4">
                  <p:embed/>
                </p:oleObj>
              </mc:Choice>
              <mc:Fallback>
                <p:oleObj name="Equation" r:id="rId15" imgW="800100" imgH="368300" progId="Equation.DSMT4">
                  <p:embed/>
                  <p:pic>
                    <p:nvPicPr>
                      <p:cNvPr id="29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3170" y="1612327"/>
                        <a:ext cx="80010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TextBox 29">
            <a:extLst>
              <a:ext uri="{FF2B5EF4-FFF2-40B4-BE49-F238E27FC236}">
                <a16:creationId xmlns:a16="http://schemas.microsoft.com/office/drawing/2014/main" id="{9F5A9762-0772-4233-AB7A-D358145AA5B0}"/>
              </a:ext>
            </a:extLst>
          </p:cNvPr>
          <p:cNvSpPr txBox="1"/>
          <p:nvPr/>
        </p:nvSpPr>
        <p:spPr bwMode="auto">
          <a:xfrm>
            <a:off x="817620" y="2242892"/>
            <a:ext cx="321434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(2)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向量            共面</a:t>
            </a:r>
          </a:p>
        </p:txBody>
      </p:sp>
      <p:graphicFrame>
        <p:nvGraphicFramePr>
          <p:cNvPr id="60" name="对象 59">
            <a:extLst>
              <a:ext uri="{FF2B5EF4-FFF2-40B4-BE49-F238E27FC236}">
                <a16:creationId xmlns:a16="http://schemas.microsoft.com/office/drawing/2014/main" id="{7BCE1331-93C5-44B6-A80B-C830583BCF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4688464"/>
              </p:ext>
            </p:extLst>
          </p:nvPr>
        </p:nvGraphicFramePr>
        <p:xfrm>
          <a:off x="2247164" y="2344087"/>
          <a:ext cx="8001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81" name="Equation" r:id="rId17" imgW="799920" imgH="368280" progId="Equation.DSMT4">
                  <p:embed/>
                </p:oleObj>
              </mc:Choice>
              <mc:Fallback>
                <p:oleObj name="Equation" r:id="rId17" imgW="799920" imgH="368280" progId="Equation.DSMT4">
                  <p:embed/>
                  <p:pic>
                    <p:nvPicPr>
                      <p:cNvPr id="31" name="对象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164" y="2344087"/>
                        <a:ext cx="80010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对象 60">
            <a:extLst>
              <a:ext uri="{FF2B5EF4-FFF2-40B4-BE49-F238E27FC236}">
                <a16:creationId xmlns:a16="http://schemas.microsoft.com/office/drawing/2014/main" id="{79FF887C-1E10-4CDC-B053-A22BA29C99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5454051"/>
              </p:ext>
            </p:extLst>
          </p:nvPr>
        </p:nvGraphicFramePr>
        <p:xfrm>
          <a:off x="2456729" y="2985842"/>
          <a:ext cx="1155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82" name="Equation" r:id="rId19" imgW="1155600" imgH="380880" progId="Equation.DSMT4">
                  <p:embed/>
                </p:oleObj>
              </mc:Choice>
              <mc:Fallback>
                <p:oleObj name="Equation" r:id="rId19" imgW="1155600" imgH="380880" progId="Equation.DSMT4">
                  <p:embed/>
                  <p:pic>
                    <p:nvPicPr>
                      <p:cNvPr id="32" name="对象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6729" y="2985842"/>
                        <a:ext cx="11557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对象 61">
            <a:extLst>
              <a:ext uri="{FF2B5EF4-FFF2-40B4-BE49-F238E27FC236}">
                <a16:creationId xmlns:a16="http://schemas.microsoft.com/office/drawing/2014/main" id="{936DD707-5D34-4139-AE5C-F6C9480030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4857100"/>
              </p:ext>
            </p:extLst>
          </p:nvPr>
        </p:nvGraphicFramePr>
        <p:xfrm>
          <a:off x="1527084" y="3538292"/>
          <a:ext cx="276542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83" name="Equation" r:id="rId21" imgW="2793960" imgH="380880" progId="Equation.DSMT4">
                  <p:embed/>
                </p:oleObj>
              </mc:Choice>
              <mc:Fallback>
                <p:oleObj name="Equation" r:id="rId21" imgW="2793960" imgH="380880" progId="Equation.DSMT4">
                  <p:embed/>
                  <p:pic>
                    <p:nvPicPr>
                      <p:cNvPr id="33" name="对象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7084" y="3538292"/>
                        <a:ext cx="2765425" cy="3746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TextBox 34">
            <a:extLst>
              <a:ext uri="{FF2B5EF4-FFF2-40B4-BE49-F238E27FC236}">
                <a16:creationId xmlns:a16="http://schemas.microsoft.com/office/drawing/2014/main" id="{36C0BEA0-66FC-435E-BAE1-26F6CC10C571}"/>
              </a:ext>
            </a:extLst>
          </p:cNvPr>
          <p:cNvSpPr txBox="1"/>
          <p:nvPr/>
        </p:nvSpPr>
        <p:spPr bwMode="auto">
          <a:xfrm>
            <a:off x="817620" y="3432376"/>
            <a:ext cx="60465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(3)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TextBox 35">
            <a:extLst>
              <a:ext uri="{FF2B5EF4-FFF2-40B4-BE49-F238E27FC236}">
                <a16:creationId xmlns:a16="http://schemas.microsoft.com/office/drawing/2014/main" id="{0E91F911-D558-46D3-BE49-27283E8CAF0F}"/>
              </a:ext>
            </a:extLst>
          </p:cNvPr>
          <p:cNvSpPr txBox="1"/>
          <p:nvPr/>
        </p:nvSpPr>
        <p:spPr bwMode="auto">
          <a:xfrm>
            <a:off x="1599092" y="4584504"/>
            <a:ext cx="6405921" cy="523220"/>
          </a:xfrm>
          <a:prstGeom prst="rect">
            <a:avLst/>
          </a:prstGeom>
          <a:solidFill>
            <a:srgbClr val="00B0F0"/>
          </a:solidFill>
          <a:ln>
            <a:noFill/>
          </a:ln>
          <a:extLst/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轮换对称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的顺序，否则会相差一个符号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E6D4D4D6-1F42-497C-930A-4F182815CCB2}"/>
              </a:ext>
            </a:extLst>
          </p:cNvPr>
          <p:cNvCxnSpPr/>
          <p:nvPr/>
        </p:nvCxnSpPr>
        <p:spPr>
          <a:xfrm>
            <a:off x="2823228" y="3955596"/>
            <a:ext cx="0" cy="62890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66978F0F-DD47-45DA-8B3A-511310EE418D}"/>
              </a:ext>
            </a:extLst>
          </p:cNvPr>
          <p:cNvCxnSpPr/>
          <p:nvPr/>
        </p:nvCxnSpPr>
        <p:spPr>
          <a:xfrm>
            <a:off x="3831340" y="3955596"/>
            <a:ext cx="0" cy="62890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340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utoUpdateAnimBg="0"/>
      <p:bldP spid="57" grpId="0"/>
      <p:bldP spid="59" grpId="0"/>
      <p:bldP spid="63" grpId="0"/>
      <p:bldP spid="6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">
            <a:extLst>
              <a:ext uri="{FF2B5EF4-FFF2-40B4-BE49-F238E27FC236}">
                <a16:creationId xmlns:a16="http://schemas.microsoft.com/office/drawing/2014/main" id="{6AE6F67E-3B9B-4671-852A-07CA67D47C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6605086"/>
              </p:ext>
            </p:extLst>
          </p:nvPr>
        </p:nvGraphicFramePr>
        <p:xfrm>
          <a:off x="1115616" y="348630"/>
          <a:ext cx="5965825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07" name="Document" r:id="rId3" imgW="5994444" imgH="1384532" progId="Word.Document.8">
                  <p:embed/>
                </p:oleObj>
              </mc:Choice>
              <mc:Fallback>
                <p:oleObj name="Document" r:id="rId3" imgW="5994444" imgH="1384532" progId="Word.Document.8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348630"/>
                        <a:ext cx="5965825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3">
            <a:extLst>
              <a:ext uri="{FF2B5EF4-FFF2-40B4-BE49-F238E27FC236}">
                <a16:creationId xmlns:a16="http://schemas.microsoft.com/office/drawing/2014/main" id="{C80D6627-5DB9-4A48-8B9D-1FB5FE6E9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590" y="1997080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解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: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26" name="Object 4">
            <a:extLst>
              <a:ext uri="{FF2B5EF4-FFF2-40B4-BE49-F238E27FC236}">
                <a16:creationId xmlns:a16="http://schemas.microsoft.com/office/drawing/2014/main" id="{2CE484A4-5D11-4B77-9E23-36C092D861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2555590"/>
              </p:ext>
            </p:extLst>
          </p:nvPr>
        </p:nvGraphicFramePr>
        <p:xfrm>
          <a:off x="1849041" y="1974354"/>
          <a:ext cx="35814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08" name="Equation" r:id="rId5" imgW="3581280" imgH="482400" progId="Equation.DSMT4">
                  <p:embed/>
                </p:oleObj>
              </mc:Choice>
              <mc:Fallback>
                <p:oleObj name="Equation" r:id="rId5" imgW="3581280" imgH="482400" progId="Equation.DSMT4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9041" y="1974354"/>
                        <a:ext cx="35814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5">
            <a:extLst>
              <a:ext uri="{FF2B5EF4-FFF2-40B4-BE49-F238E27FC236}">
                <a16:creationId xmlns:a16="http://schemas.microsoft.com/office/drawing/2014/main" id="{EAC5540D-63BD-4D31-82BC-D049CA7D22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652611"/>
              </p:ext>
            </p:extLst>
          </p:nvPr>
        </p:nvGraphicFramePr>
        <p:xfrm>
          <a:off x="1633141" y="2564904"/>
          <a:ext cx="54483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09" name="Equation" r:id="rId7" imgW="5448240" imgH="482400" progId="Equation.DSMT4">
                  <p:embed/>
                </p:oleObj>
              </mc:Choice>
              <mc:Fallback>
                <p:oleObj name="Equation" r:id="rId7" imgW="5448240" imgH="48240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3141" y="2564904"/>
                        <a:ext cx="54483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6">
            <a:extLst>
              <a:ext uri="{FF2B5EF4-FFF2-40B4-BE49-F238E27FC236}">
                <a16:creationId xmlns:a16="http://schemas.microsoft.com/office/drawing/2014/main" id="{4247F0AE-4335-4AF1-8FCA-30F9A751D4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432620"/>
              </p:ext>
            </p:extLst>
          </p:nvPr>
        </p:nvGraphicFramePr>
        <p:xfrm>
          <a:off x="1645841" y="3295154"/>
          <a:ext cx="5678488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10" name="Equation" r:id="rId9" imgW="5676840" imgH="482400" progId="Equation.DSMT4">
                  <p:embed/>
                </p:oleObj>
              </mc:Choice>
              <mc:Fallback>
                <p:oleObj name="Equation" r:id="rId9" imgW="5676840" imgH="482400" progId="Equation.DSMT4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5841" y="3295154"/>
                        <a:ext cx="5678488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7">
            <a:extLst>
              <a:ext uri="{FF2B5EF4-FFF2-40B4-BE49-F238E27FC236}">
                <a16:creationId xmlns:a16="http://schemas.microsoft.com/office/drawing/2014/main" id="{D6075751-5905-468E-885D-7637806EE3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954692"/>
              </p:ext>
            </p:extLst>
          </p:nvPr>
        </p:nvGraphicFramePr>
        <p:xfrm>
          <a:off x="2133204" y="4336554"/>
          <a:ext cx="5665787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11" name="Equation" r:id="rId11" imgW="5663880" imgH="482400" progId="Equation.DSMT4">
                  <p:embed/>
                </p:oleObj>
              </mc:Choice>
              <mc:Fallback>
                <p:oleObj name="Equation" r:id="rId11" imgW="5663880" imgH="482400" progId="Equation.DSMT4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204" y="4336554"/>
                        <a:ext cx="5665787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Line 8">
            <a:extLst>
              <a:ext uri="{FF2B5EF4-FFF2-40B4-BE49-F238E27FC236}">
                <a16:creationId xmlns:a16="http://schemas.microsoft.com/office/drawing/2014/main" id="{733F9B76-64CF-42A5-A29C-74882E215526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3691" y="3750146"/>
            <a:ext cx="1371600" cy="0"/>
          </a:xfrm>
          <a:prstGeom prst="line">
            <a:avLst/>
          </a:prstGeom>
          <a:noFill/>
          <a:ln w="38100">
            <a:solidFill>
              <a:srgbClr val="FF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1" name="Object 9">
            <a:extLst>
              <a:ext uri="{FF2B5EF4-FFF2-40B4-BE49-F238E27FC236}">
                <a16:creationId xmlns:a16="http://schemas.microsoft.com/office/drawing/2014/main" id="{8B1DDD98-8353-40E3-93EA-02782EF520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7076440"/>
              </p:ext>
            </p:extLst>
          </p:nvPr>
        </p:nvGraphicFramePr>
        <p:xfrm>
          <a:off x="3874691" y="3800946"/>
          <a:ext cx="5207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12" name="公式" r:id="rId13" imgW="520560" imgH="330120" progId="Equation.3">
                  <p:embed/>
                </p:oleObj>
              </mc:Choice>
              <mc:Fallback>
                <p:oleObj name="公式" r:id="rId13" imgW="520560" imgH="330120" progId="Equation.3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4691" y="3800946"/>
                        <a:ext cx="5207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Line 10">
            <a:extLst>
              <a:ext uri="{FF2B5EF4-FFF2-40B4-BE49-F238E27FC236}">
                <a16:creationId xmlns:a16="http://schemas.microsoft.com/office/drawing/2014/main" id="{BCF9517D-6CFA-44E8-AD1F-504D8014268F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0691" y="3750146"/>
            <a:ext cx="1371600" cy="0"/>
          </a:xfrm>
          <a:prstGeom prst="line">
            <a:avLst/>
          </a:prstGeom>
          <a:noFill/>
          <a:ln w="38100">
            <a:solidFill>
              <a:srgbClr val="FF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3" name="Object 11">
            <a:extLst>
              <a:ext uri="{FF2B5EF4-FFF2-40B4-BE49-F238E27FC236}">
                <a16:creationId xmlns:a16="http://schemas.microsoft.com/office/drawing/2014/main" id="{299526CF-BCAF-4B6E-97C9-02752CAA9E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4715494"/>
              </p:ext>
            </p:extLst>
          </p:nvPr>
        </p:nvGraphicFramePr>
        <p:xfrm>
          <a:off x="6541691" y="3800946"/>
          <a:ext cx="5207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13" name="公式" r:id="rId15" imgW="520560" imgH="330120" progId="Equation.3">
                  <p:embed/>
                </p:oleObj>
              </mc:Choice>
              <mc:Fallback>
                <p:oleObj name="公式" r:id="rId15" imgW="520560" imgH="330120" progId="Equation.3">
                  <p:embed/>
                  <p:pic>
                    <p:nvPicPr>
                      <p:cNvPr id="1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1691" y="3800946"/>
                        <a:ext cx="5207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Line 12">
            <a:extLst>
              <a:ext uri="{FF2B5EF4-FFF2-40B4-BE49-F238E27FC236}">
                <a16:creationId xmlns:a16="http://schemas.microsoft.com/office/drawing/2014/main" id="{0BBCE064-84D4-4C7A-9C5D-52FAC84513A5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8291" y="4740746"/>
            <a:ext cx="1371600" cy="0"/>
          </a:xfrm>
          <a:prstGeom prst="line">
            <a:avLst/>
          </a:prstGeom>
          <a:noFill/>
          <a:ln w="38100">
            <a:solidFill>
              <a:srgbClr val="FF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5" name="Object 13">
            <a:extLst>
              <a:ext uri="{FF2B5EF4-FFF2-40B4-BE49-F238E27FC236}">
                <a16:creationId xmlns:a16="http://schemas.microsoft.com/office/drawing/2014/main" id="{0689FE64-D8FB-438D-BBAB-98854E5ADE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380310"/>
              </p:ext>
            </p:extLst>
          </p:nvPr>
        </p:nvGraphicFramePr>
        <p:xfrm>
          <a:off x="2579291" y="4791546"/>
          <a:ext cx="5207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14" name="公式" r:id="rId17" imgW="520560" imgH="330120" progId="Equation.3">
                  <p:embed/>
                </p:oleObj>
              </mc:Choice>
              <mc:Fallback>
                <p:oleObj name="公式" r:id="rId17" imgW="520560" imgH="330120" progId="Equation.3">
                  <p:embed/>
                  <p:pic>
                    <p:nvPicPr>
                      <p:cNvPr id="1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9291" y="4791546"/>
                        <a:ext cx="5207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Line 14">
            <a:extLst>
              <a:ext uri="{FF2B5EF4-FFF2-40B4-BE49-F238E27FC236}">
                <a16:creationId xmlns:a16="http://schemas.microsoft.com/office/drawing/2014/main" id="{1A508633-6416-47B8-9975-637AB10046B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0891" y="4740746"/>
            <a:ext cx="1371600" cy="0"/>
          </a:xfrm>
          <a:prstGeom prst="line">
            <a:avLst/>
          </a:prstGeom>
          <a:noFill/>
          <a:ln w="38100">
            <a:solidFill>
              <a:srgbClr val="FF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7" name="Object 15">
            <a:extLst>
              <a:ext uri="{FF2B5EF4-FFF2-40B4-BE49-F238E27FC236}">
                <a16:creationId xmlns:a16="http://schemas.microsoft.com/office/drawing/2014/main" id="{E1E966C2-1380-4CAD-8178-365EEF49E4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7409878"/>
              </p:ext>
            </p:extLst>
          </p:nvPr>
        </p:nvGraphicFramePr>
        <p:xfrm>
          <a:off x="4331891" y="4791546"/>
          <a:ext cx="5207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15" name="公式" r:id="rId19" imgW="520560" imgH="330120" progId="Equation.3">
                  <p:embed/>
                </p:oleObj>
              </mc:Choice>
              <mc:Fallback>
                <p:oleObj name="公式" r:id="rId19" imgW="520560" imgH="330120" progId="Equation.3">
                  <p:embed/>
                  <p:pic>
                    <p:nvPicPr>
                      <p:cNvPr id="16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1891" y="4791546"/>
                        <a:ext cx="5207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Line 16">
            <a:extLst>
              <a:ext uri="{FF2B5EF4-FFF2-40B4-BE49-F238E27FC236}">
                <a16:creationId xmlns:a16="http://schemas.microsoft.com/office/drawing/2014/main" id="{2C3CFCF3-E261-471D-A75F-8181E8E7C060}"/>
              </a:ext>
            </a:extLst>
          </p:cNvPr>
          <p:cNvSpPr>
            <a:spLocks noChangeShapeType="1"/>
          </p:cNvSpPr>
          <p:nvPr/>
        </p:nvSpPr>
        <p:spPr bwMode="auto">
          <a:xfrm>
            <a:off x="6681391" y="4740746"/>
            <a:ext cx="1371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9" name="Object 18">
            <a:extLst>
              <a:ext uri="{FF2B5EF4-FFF2-40B4-BE49-F238E27FC236}">
                <a16:creationId xmlns:a16="http://schemas.microsoft.com/office/drawing/2014/main" id="{4E2F6693-5FFD-44E7-8626-419A479B22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4623848"/>
              </p:ext>
            </p:extLst>
          </p:nvPr>
        </p:nvGraphicFramePr>
        <p:xfrm>
          <a:off x="6617891" y="4816946"/>
          <a:ext cx="17399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16" name="公式" r:id="rId21" imgW="1739880" imgH="482400" progId="Equation.3">
                  <p:embed/>
                </p:oleObj>
              </mc:Choice>
              <mc:Fallback>
                <p:oleObj name="公式" r:id="rId21" imgW="1739880" imgH="482400" progId="Equation.3">
                  <p:embed/>
                  <p:pic>
                    <p:nvPicPr>
                      <p:cNvPr id="18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7891" y="4816946"/>
                        <a:ext cx="17399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20">
            <a:extLst>
              <a:ext uri="{FF2B5EF4-FFF2-40B4-BE49-F238E27FC236}">
                <a16:creationId xmlns:a16="http://schemas.microsoft.com/office/drawing/2014/main" id="{B591C493-AB25-4918-BC26-F8CBD83EEB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7084147"/>
              </p:ext>
            </p:extLst>
          </p:nvPr>
        </p:nvGraphicFramePr>
        <p:xfrm>
          <a:off x="1529954" y="5249367"/>
          <a:ext cx="18034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17" name="Equation" r:id="rId23" imgW="1803240" imgH="482400" progId="Equation.DSMT4">
                  <p:embed/>
                </p:oleObj>
              </mc:Choice>
              <mc:Fallback>
                <p:oleObj name="Equation" r:id="rId23" imgW="1803240" imgH="482400" progId="Equation.DSMT4">
                  <p:embed/>
                  <p:pic>
                    <p:nvPicPr>
                      <p:cNvPr id="19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9954" y="5249367"/>
                        <a:ext cx="180340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Line 21">
            <a:extLst>
              <a:ext uri="{FF2B5EF4-FFF2-40B4-BE49-F238E27FC236}">
                <a16:creationId xmlns:a16="http://schemas.microsoft.com/office/drawing/2014/main" id="{60FB711E-F342-4925-8273-7CA800C4646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2491" y="3597746"/>
            <a:ext cx="0" cy="1828800"/>
          </a:xfrm>
          <a:prstGeom prst="line">
            <a:avLst/>
          </a:prstGeom>
          <a:noFill/>
          <a:ln w="28575">
            <a:solidFill>
              <a:srgbClr val="9933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2" name="Object 23">
            <a:extLst>
              <a:ext uri="{FF2B5EF4-FFF2-40B4-BE49-F238E27FC236}">
                <a16:creationId xmlns:a16="http://schemas.microsoft.com/office/drawing/2014/main" id="{AF073661-B1B5-4C72-B70D-50B866D683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4248155"/>
              </p:ext>
            </p:extLst>
          </p:nvPr>
        </p:nvGraphicFramePr>
        <p:xfrm>
          <a:off x="3401260" y="5334189"/>
          <a:ext cx="5699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18" name="Equation" r:id="rId25" imgW="571320" imgH="393480" progId="Equation.DSMT4">
                  <p:embed/>
                </p:oleObj>
              </mc:Choice>
              <mc:Fallback>
                <p:oleObj name="Equation" r:id="rId25" imgW="571320" imgH="393480" progId="Equation.DSMT4">
                  <p:embed/>
                  <p:pic>
                    <p:nvPicPr>
                      <p:cNvPr id="22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1260" y="5334189"/>
                        <a:ext cx="5699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 Box 24">
            <a:extLst>
              <a:ext uri="{FF2B5EF4-FFF2-40B4-BE49-F238E27FC236}">
                <a16:creationId xmlns:a16="http://schemas.microsoft.com/office/drawing/2014/main" id="{EE812A1F-8E30-4055-8D3E-3E9672208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607" y="450324"/>
            <a:ext cx="131249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10.</a:t>
            </a:r>
          </a:p>
        </p:txBody>
      </p:sp>
    </p:spTree>
    <p:extLst>
      <p:ext uri="{BB962C8B-B14F-4D97-AF65-F5344CB8AC3E}">
        <p14:creationId xmlns:p14="http://schemas.microsoft.com/office/powerpoint/2010/main" val="758726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utoUpdateAnimBg="0"/>
      <p:bldP spid="30" grpId="0" animBg="1"/>
      <p:bldP spid="32" grpId="0" animBg="1"/>
      <p:bldP spid="34" grpId="0" animBg="1"/>
      <p:bldP spid="36" grpId="0" animBg="1"/>
      <p:bldP spid="38" grpId="0" animBg="1"/>
      <p:bldP spid="4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3">
            <a:extLst>
              <a:ext uri="{FF2B5EF4-FFF2-40B4-BE49-F238E27FC236}">
                <a16:creationId xmlns:a16="http://schemas.microsoft.com/office/drawing/2014/main" id="{14F56C71-2E6A-4CB4-97FD-7406C10B3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657" y="2235594"/>
            <a:ext cx="958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ea typeface="黑体" pitchFamily="49" charset="-122"/>
              </a:rPr>
              <a:t>解</a:t>
            </a:r>
            <a:r>
              <a:rPr lang="en-US" altLang="zh-CN" sz="2800" b="1" dirty="0">
                <a:solidFill>
                  <a:srgbClr val="7030A0"/>
                </a:solidFill>
                <a:ea typeface="黑体" pitchFamily="49" charset="-122"/>
              </a:rPr>
              <a:t>:</a:t>
            </a:r>
            <a:endParaRPr lang="zh-CN" altLang="en-US" sz="2800" b="1" dirty="0">
              <a:solidFill>
                <a:srgbClr val="7030A0"/>
              </a:solidFill>
              <a:ea typeface="黑体" pitchFamily="49" charset="-122"/>
            </a:endParaRPr>
          </a:p>
        </p:txBody>
      </p:sp>
      <p:grpSp>
        <p:nvGrpSpPr>
          <p:cNvPr id="19" name="Group 13">
            <a:extLst>
              <a:ext uri="{FF2B5EF4-FFF2-40B4-BE49-F238E27FC236}">
                <a16:creationId xmlns:a16="http://schemas.microsoft.com/office/drawing/2014/main" id="{150E58DB-DAA4-4FC3-83F3-E36FD890CC9B}"/>
              </a:ext>
            </a:extLst>
          </p:cNvPr>
          <p:cNvGrpSpPr>
            <a:grpSpLocks/>
          </p:cNvGrpSpPr>
          <p:nvPr/>
        </p:nvGrpSpPr>
        <p:grpSpPr bwMode="auto">
          <a:xfrm>
            <a:off x="1860552" y="3557181"/>
            <a:ext cx="2781300" cy="838200"/>
            <a:chOff x="1468" y="2432"/>
            <a:chExt cx="1752" cy="528"/>
          </a:xfrm>
        </p:grpSpPr>
        <p:graphicFrame>
          <p:nvGraphicFramePr>
            <p:cNvPr id="20" name="Object 9">
              <a:extLst>
                <a:ext uri="{FF2B5EF4-FFF2-40B4-BE49-F238E27FC236}">
                  <a16:creationId xmlns:a16="http://schemas.microsoft.com/office/drawing/2014/main" id="{13464D87-4918-4C34-82B6-39BC08C7596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99303626"/>
                </p:ext>
              </p:extLst>
            </p:nvPr>
          </p:nvGraphicFramePr>
          <p:xfrm>
            <a:off x="1468" y="2432"/>
            <a:ext cx="1752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30" name="Equation" r:id="rId3" imgW="2781000" imgH="838080" progId="Equation.DSMT4">
                    <p:embed/>
                  </p:oleObj>
                </mc:Choice>
                <mc:Fallback>
                  <p:oleObj name="Equation" r:id="rId3" imgW="2781000" imgH="838080" progId="Equation.DSMT4">
                    <p:embed/>
                    <p:pic>
                      <p:nvPicPr>
                        <p:cNvPr id="1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8" y="2432"/>
                          <a:ext cx="1752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Line 10">
              <a:extLst>
                <a:ext uri="{FF2B5EF4-FFF2-40B4-BE49-F238E27FC236}">
                  <a16:creationId xmlns:a16="http://schemas.microsoft.com/office/drawing/2014/main" id="{12EBDAA4-B82C-4940-95A0-5899EEE929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0" y="256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11">
              <a:extLst>
                <a:ext uri="{FF2B5EF4-FFF2-40B4-BE49-F238E27FC236}">
                  <a16:creationId xmlns:a16="http://schemas.microsoft.com/office/drawing/2014/main" id="{076841C6-33B6-43A5-9333-055EEB9DB8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6" y="256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12">
              <a:extLst>
                <a:ext uri="{FF2B5EF4-FFF2-40B4-BE49-F238E27FC236}">
                  <a16:creationId xmlns:a16="http://schemas.microsoft.com/office/drawing/2014/main" id="{77B1C399-EC37-4F46-AECA-675324A8C7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8" y="256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" name="Group 17">
            <a:extLst>
              <a:ext uri="{FF2B5EF4-FFF2-40B4-BE49-F238E27FC236}">
                <a16:creationId xmlns:a16="http://schemas.microsoft.com/office/drawing/2014/main" id="{E0B6BB08-119A-4092-A5D1-FCD69FD42F07}"/>
              </a:ext>
            </a:extLst>
          </p:cNvPr>
          <p:cNvGrpSpPr>
            <a:grpSpLocks/>
          </p:cNvGrpSpPr>
          <p:nvPr/>
        </p:nvGrpSpPr>
        <p:grpSpPr bwMode="auto">
          <a:xfrm>
            <a:off x="1711327" y="4639137"/>
            <a:ext cx="4559300" cy="482600"/>
            <a:chOff x="1196" y="3112"/>
            <a:chExt cx="2872" cy="304"/>
          </a:xfrm>
        </p:grpSpPr>
        <p:graphicFrame>
          <p:nvGraphicFramePr>
            <p:cNvPr id="25" name="Object 14">
              <a:extLst>
                <a:ext uri="{FF2B5EF4-FFF2-40B4-BE49-F238E27FC236}">
                  <a16:creationId xmlns:a16="http://schemas.microsoft.com/office/drawing/2014/main" id="{AD136381-8526-45C4-AF1D-D333996E1A0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07612183"/>
                </p:ext>
              </p:extLst>
            </p:nvPr>
          </p:nvGraphicFramePr>
          <p:xfrm>
            <a:off x="1196" y="3112"/>
            <a:ext cx="2872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31" name="Equation" r:id="rId5" imgW="4559040" imgH="482400" progId="Equation.DSMT4">
                    <p:embed/>
                  </p:oleObj>
                </mc:Choice>
                <mc:Fallback>
                  <p:oleObj name="Equation" r:id="rId5" imgW="4559040" imgH="482400" progId="Equation.DSMT4">
                    <p:embed/>
                    <p:pic>
                      <p:nvPicPr>
                        <p:cNvPr id="15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6" y="3112"/>
                          <a:ext cx="2872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F93EA591-E893-4A41-99EE-F50D519FCE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2" y="311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7" name="TextBox 16">
            <a:extLst>
              <a:ext uri="{FF2B5EF4-FFF2-40B4-BE49-F238E27FC236}">
                <a16:creationId xmlns:a16="http://schemas.microsoft.com/office/drawing/2014/main" id="{20AEBFA5-3CA0-4BC8-8D45-6952703F988A}"/>
              </a:ext>
            </a:extLst>
          </p:cNvPr>
          <p:cNvSpPr txBox="1"/>
          <p:nvPr/>
        </p:nvSpPr>
        <p:spPr bwMode="auto">
          <a:xfrm>
            <a:off x="831529" y="330802"/>
            <a:ext cx="611359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11.</a:t>
            </a: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已知空间内不在一平面上的四点</a:t>
            </a:r>
          </a:p>
        </p:txBody>
      </p:sp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A7C31BFA-119B-4D19-A260-022106BAD9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6163546"/>
              </p:ext>
            </p:extLst>
          </p:nvPr>
        </p:nvGraphicFramePr>
        <p:xfrm>
          <a:off x="602280" y="1047093"/>
          <a:ext cx="1651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2" name="Equation" r:id="rId7" imgW="1650960" imgH="431640" progId="Equation.DSMT4">
                  <p:embed/>
                </p:oleObj>
              </mc:Choice>
              <mc:Fallback>
                <p:oleObj name="Equation" r:id="rId7" imgW="1650960" imgH="431640" progId="Equation.DSMT4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9D571414-D0EA-4526-B1F2-3AA891122F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280" y="1047093"/>
                        <a:ext cx="16510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69909C69-954B-490F-AD9F-DF51D4AA49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8235822"/>
              </p:ext>
            </p:extLst>
          </p:nvPr>
        </p:nvGraphicFramePr>
        <p:xfrm>
          <a:off x="2462805" y="1047093"/>
          <a:ext cx="17938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3" name="Equation" r:id="rId9" imgW="1790640" imgH="431640" progId="Equation.DSMT4">
                  <p:embed/>
                </p:oleObj>
              </mc:Choice>
              <mc:Fallback>
                <p:oleObj name="Equation" r:id="rId9" imgW="1790640" imgH="431640" progId="Equation.DSMT4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20BB7C1E-3A9F-45AC-9D22-432C512587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2805" y="1047093"/>
                        <a:ext cx="179387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BBAEFB33-CD37-4D51-AF76-26FB3E956D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9003907"/>
              </p:ext>
            </p:extLst>
          </p:nvPr>
        </p:nvGraphicFramePr>
        <p:xfrm>
          <a:off x="4466205" y="1047093"/>
          <a:ext cx="17541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4" name="Equation" r:id="rId11" imgW="1752480" imgH="431640" progId="Equation.DSMT4">
                  <p:embed/>
                </p:oleObj>
              </mc:Choice>
              <mc:Fallback>
                <p:oleObj name="Equation" r:id="rId11" imgW="1752480" imgH="431640" progId="Equation.DSMT4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25A3C4D2-3704-4A43-963A-64B2BE7A9F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6205" y="1047093"/>
                        <a:ext cx="1754187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CCCEE9EE-3764-441A-BB22-D2F456FE93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5793897"/>
              </p:ext>
            </p:extLst>
          </p:nvPr>
        </p:nvGraphicFramePr>
        <p:xfrm>
          <a:off x="6429916" y="1047093"/>
          <a:ext cx="1828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5" name="Equation" r:id="rId13" imgW="1828800" imgH="431640" progId="Equation.DSMT4">
                  <p:embed/>
                </p:oleObj>
              </mc:Choice>
              <mc:Fallback>
                <p:oleObj name="Equation" r:id="rId13" imgW="1828800" imgH="431640" progId="Equation.DSMT4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DAB11D8F-4C86-41F1-B725-AF6C02C636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916" y="1047093"/>
                        <a:ext cx="18288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文本框 32">
            <a:extLst>
              <a:ext uri="{FF2B5EF4-FFF2-40B4-BE49-F238E27FC236}">
                <a16:creationId xmlns:a16="http://schemas.microsoft.com/office/drawing/2014/main" id="{A232CC67-5039-4587-AF4D-D6AE1B887898}"/>
              </a:ext>
            </a:extLst>
          </p:cNvPr>
          <p:cNvSpPr txBox="1"/>
          <p:nvPr/>
        </p:nvSpPr>
        <p:spPr bwMode="auto">
          <a:xfrm>
            <a:off x="643503" y="1574928"/>
            <a:ext cx="27991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求四面体的体积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.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02FE57E-1B98-412A-8D67-A0BF2A3A418C}"/>
              </a:ext>
            </a:extLst>
          </p:cNvPr>
          <p:cNvSpPr txBox="1"/>
          <p:nvPr/>
        </p:nvSpPr>
        <p:spPr bwMode="auto">
          <a:xfrm>
            <a:off x="1233586" y="2214677"/>
            <a:ext cx="66768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由立体几何知，四面体的体积等于以向量</a:t>
            </a:r>
          </a:p>
        </p:txBody>
      </p:sp>
      <p:graphicFrame>
        <p:nvGraphicFramePr>
          <p:cNvPr id="35" name="对象 34">
            <a:extLst>
              <a:ext uri="{FF2B5EF4-FFF2-40B4-BE49-F238E27FC236}">
                <a16:creationId xmlns:a16="http://schemas.microsoft.com/office/drawing/2014/main" id="{37015C10-67C6-4935-91DE-05959921AD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9471933"/>
              </p:ext>
            </p:extLst>
          </p:nvPr>
        </p:nvGraphicFramePr>
        <p:xfrm>
          <a:off x="7812360" y="2235594"/>
          <a:ext cx="508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6" name="Equation" r:id="rId15" imgW="507960" imgH="406080" progId="Equation.DSMT4">
                  <p:embed/>
                </p:oleObj>
              </mc:Choice>
              <mc:Fallback>
                <p:oleObj name="Equation" r:id="rId15" imgW="507960" imgH="406080" progId="Equation.DSMT4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CD9BC62C-734A-46F4-9207-50640B54ED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2360" y="2235594"/>
                        <a:ext cx="5080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文本框 35">
            <a:extLst>
              <a:ext uri="{FF2B5EF4-FFF2-40B4-BE49-F238E27FC236}">
                <a16:creationId xmlns:a16="http://schemas.microsoft.com/office/drawing/2014/main" id="{608FDC6E-38B5-4BAD-82C2-D2FDC97C13B4}"/>
              </a:ext>
            </a:extLst>
          </p:cNvPr>
          <p:cNvSpPr txBox="1"/>
          <p:nvPr/>
        </p:nvSpPr>
        <p:spPr bwMode="auto">
          <a:xfrm>
            <a:off x="1443582" y="2885929"/>
            <a:ext cx="60452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为棱的平行六面体的体积的六分之一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7" name="对象 36">
            <a:extLst>
              <a:ext uri="{FF2B5EF4-FFF2-40B4-BE49-F238E27FC236}">
                <a16:creationId xmlns:a16="http://schemas.microsoft.com/office/drawing/2014/main" id="{E07A5DDC-DB53-4790-8092-5012737661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2402639"/>
              </p:ext>
            </p:extLst>
          </p:nvPr>
        </p:nvGraphicFramePr>
        <p:xfrm>
          <a:off x="275182" y="2913849"/>
          <a:ext cx="11684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7" name="Equation" r:id="rId17" imgW="1168200" imgH="495000" progId="Equation.DSMT4">
                  <p:embed/>
                </p:oleObj>
              </mc:Choice>
              <mc:Fallback>
                <p:oleObj name="Equation" r:id="rId17" imgW="1168200" imgH="495000" progId="Equation.DSMT4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583D5D72-27BE-415E-8E2B-DEB670C4C2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182" y="2913849"/>
                        <a:ext cx="11684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3912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utoUpdateAnimBg="0"/>
      <p:bldP spid="34" grpId="0"/>
      <p:bldP spid="3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3">
            <a:extLst>
              <a:ext uri="{FF2B5EF4-FFF2-40B4-BE49-F238E27FC236}">
                <a16:creationId xmlns:a16="http://schemas.microsoft.com/office/drawing/2014/main" id="{661AB3DF-31BF-4F65-8194-AEC113B4C899}"/>
              </a:ext>
            </a:extLst>
          </p:cNvPr>
          <p:cNvGrpSpPr>
            <a:grpSpLocks/>
          </p:cNvGrpSpPr>
          <p:nvPr/>
        </p:nvGrpSpPr>
        <p:grpSpPr bwMode="auto">
          <a:xfrm>
            <a:off x="1690688" y="691694"/>
            <a:ext cx="4165600" cy="482600"/>
            <a:chOff x="1368" y="3496"/>
            <a:chExt cx="2624" cy="304"/>
          </a:xfrm>
        </p:grpSpPr>
        <p:graphicFrame>
          <p:nvGraphicFramePr>
            <p:cNvPr id="11" name="Object 4">
              <a:extLst>
                <a:ext uri="{FF2B5EF4-FFF2-40B4-BE49-F238E27FC236}">
                  <a16:creationId xmlns:a16="http://schemas.microsoft.com/office/drawing/2014/main" id="{0CFA52D9-6580-4FC7-B612-8E8223BA4B4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47443475"/>
                </p:ext>
              </p:extLst>
            </p:nvPr>
          </p:nvGraphicFramePr>
          <p:xfrm>
            <a:off x="1368" y="3496"/>
            <a:ext cx="2624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34" name="Equation" r:id="rId3" imgW="4165560" imgH="482400" progId="Equation.DSMT4">
                    <p:embed/>
                  </p:oleObj>
                </mc:Choice>
                <mc:Fallback>
                  <p:oleObj name="Equation" r:id="rId3" imgW="4165560" imgH="482400" progId="Equation.DSMT4">
                    <p:embed/>
                    <p:pic>
                      <p:nvPicPr>
                        <p:cNvPr id="3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8" y="3496"/>
                          <a:ext cx="2624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Line 5">
              <a:extLst>
                <a:ext uri="{FF2B5EF4-FFF2-40B4-BE49-F238E27FC236}">
                  <a16:creationId xmlns:a16="http://schemas.microsoft.com/office/drawing/2014/main" id="{52506E9A-BB40-4CD9-9F45-6AE62D2E77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4" y="34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" name="Group 7">
            <a:extLst>
              <a:ext uri="{FF2B5EF4-FFF2-40B4-BE49-F238E27FC236}">
                <a16:creationId xmlns:a16="http://schemas.microsoft.com/office/drawing/2014/main" id="{2A827EB0-67F7-4F2D-B951-2F0DCA32817C}"/>
              </a:ext>
            </a:extLst>
          </p:cNvPr>
          <p:cNvGrpSpPr>
            <a:grpSpLocks/>
          </p:cNvGrpSpPr>
          <p:nvPr/>
        </p:nvGrpSpPr>
        <p:grpSpPr bwMode="auto">
          <a:xfrm>
            <a:off x="1646238" y="1450519"/>
            <a:ext cx="4216400" cy="485775"/>
            <a:chOff x="1256" y="1670"/>
            <a:chExt cx="2656" cy="306"/>
          </a:xfrm>
        </p:grpSpPr>
        <p:graphicFrame>
          <p:nvGraphicFramePr>
            <p:cNvPr id="14" name="Object 2">
              <a:extLst>
                <a:ext uri="{FF2B5EF4-FFF2-40B4-BE49-F238E27FC236}">
                  <a16:creationId xmlns:a16="http://schemas.microsoft.com/office/drawing/2014/main" id="{1EFAFF6E-BD8D-471A-A6CE-7E41576DD30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142605"/>
                </p:ext>
              </p:extLst>
            </p:nvPr>
          </p:nvGraphicFramePr>
          <p:xfrm>
            <a:off x="1256" y="1672"/>
            <a:ext cx="2656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35" name="Equation" r:id="rId5" imgW="4216320" imgH="482400" progId="Equation.DSMT4">
                    <p:embed/>
                  </p:oleObj>
                </mc:Choice>
                <mc:Fallback>
                  <p:oleObj name="Equation" r:id="rId5" imgW="4216320" imgH="482400" progId="Equation.DSMT4">
                    <p:embed/>
                    <p:pic>
                      <p:nvPicPr>
                        <p:cNvPr id="6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6" y="1672"/>
                          <a:ext cx="2656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Line 6">
              <a:extLst>
                <a:ext uri="{FF2B5EF4-FFF2-40B4-BE49-F238E27FC236}">
                  <a16:creationId xmlns:a16="http://schemas.microsoft.com/office/drawing/2014/main" id="{ABFA781D-1F89-4AD2-A30C-B652D68031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0" y="167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6" name="Object 8">
            <a:extLst>
              <a:ext uri="{FF2B5EF4-FFF2-40B4-BE49-F238E27FC236}">
                <a16:creationId xmlns:a16="http://schemas.microsoft.com/office/drawing/2014/main" id="{DD28B399-649E-42D2-B6A7-01250620FF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4587964"/>
              </p:ext>
            </p:extLst>
          </p:nvPr>
        </p:nvGraphicFramePr>
        <p:xfrm>
          <a:off x="1658938" y="2241550"/>
          <a:ext cx="49276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6" name="Equation" r:id="rId7" imgW="4927320" imgH="1549080" progId="Equation.DSMT4">
                  <p:embed/>
                </p:oleObj>
              </mc:Choice>
              <mc:Fallback>
                <p:oleObj name="Equation" r:id="rId7" imgW="4927320" imgH="1549080" progId="Equation.DSMT4">
                  <p:embed/>
                  <p:pic>
                    <p:nvPicPr>
                      <p:cNvPr id="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8938" y="2241550"/>
                        <a:ext cx="4927600" cy="15494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0">
            <a:extLst>
              <a:ext uri="{FF2B5EF4-FFF2-40B4-BE49-F238E27FC236}">
                <a16:creationId xmlns:a16="http://schemas.microsoft.com/office/drawing/2014/main" id="{DE58AB8A-F51F-4F6C-9DBE-A3FE1C49C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4093707"/>
            <a:ext cx="70818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式中正负号的选择必须和行列式的符号一致</a:t>
            </a:r>
            <a:r>
              <a:rPr lang="en-US" altLang="zh-CN" sz="2800" b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763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57200" y="14417"/>
            <a:ext cx="5842992" cy="70609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zh-CN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练习</a:t>
            </a:r>
            <a:r>
              <a:rPr lang="en-US" altLang="zh-CN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6.1.2</a:t>
            </a:r>
            <a:endParaRPr lang="zh-CN" altLang="en-US" b="1" dirty="0">
              <a:solidFill>
                <a:srgbClr val="00B05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3" name="对象 52">
            <a:extLst>
              <a:ext uri="{FF2B5EF4-FFF2-40B4-BE49-F238E27FC236}">
                <a16:creationId xmlns:a16="http://schemas.microsoft.com/office/drawing/2014/main" id="{8B00E2BD-C3CB-4C15-803E-74F149A27D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7589772"/>
              </p:ext>
            </p:extLst>
          </p:nvPr>
        </p:nvGraphicFramePr>
        <p:xfrm>
          <a:off x="1563688" y="788988"/>
          <a:ext cx="17081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45" name="Equation" r:id="rId3" imgW="1714320" imgH="393480" progId="Equation.DSMT4">
                  <p:embed/>
                </p:oleObj>
              </mc:Choice>
              <mc:Fallback>
                <p:oleObj name="Equation" r:id="rId3" imgW="1714320" imgH="393480" progId="Equation.DSMT4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3688" y="788988"/>
                        <a:ext cx="1708150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对象 53">
            <a:extLst>
              <a:ext uri="{FF2B5EF4-FFF2-40B4-BE49-F238E27FC236}">
                <a16:creationId xmlns:a16="http://schemas.microsoft.com/office/drawing/2014/main" id="{497CC98C-C90A-4B33-BB55-E469CCE9D4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3879723"/>
              </p:ext>
            </p:extLst>
          </p:nvPr>
        </p:nvGraphicFramePr>
        <p:xfrm>
          <a:off x="3538538" y="788988"/>
          <a:ext cx="18478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46" name="Equation" r:id="rId5" imgW="1841400" imgH="393480" progId="Equation.DSMT4">
                  <p:embed/>
                </p:oleObj>
              </mc:Choice>
              <mc:Fallback>
                <p:oleObj name="Equation" r:id="rId5" imgW="1841400" imgH="393480" progId="Equation.DSMT4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8538" y="788988"/>
                        <a:ext cx="1847850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TextBox 7">
            <a:extLst>
              <a:ext uri="{FF2B5EF4-FFF2-40B4-BE49-F238E27FC236}">
                <a16:creationId xmlns:a16="http://schemas.microsoft.com/office/drawing/2014/main" id="{7015B379-98D0-4207-A163-95FA417B1DC5}"/>
              </a:ext>
            </a:extLst>
          </p:cNvPr>
          <p:cNvSpPr txBox="1"/>
          <p:nvPr/>
        </p:nvSpPr>
        <p:spPr bwMode="auto">
          <a:xfrm>
            <a:off x="179512" y="720507"/>
            <a:ext cx="144623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．向量</a:t>
            </a:r>
          </a:p>
        </p:txBody>
      </p:sp>
      <p:graphicFrame>
        <p:nvGraphicFramePr>
          <p:cNvPr id="57" name="对象 56">
            <a:extLst>
              <a:ext uri="{FF2B5EF4-FFF2-40B4-BE49-F238E27FC236}">
                <a16:creationId xmlns:a16="http://schemas.microsoft.com/office/drawing/2014/main" id="{13A3A87D-CBE5-44AB-A5F3-B7DC655A3D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5810286"/>
              </p:ext>
            </p:extLst>
          </p:nvPr>
        </p:nvGraphicFramePr>
        <p:xfrm>
          <a:off x="6088253" y="419371"/>
          <a:ext cx="2360613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47" name="Equation" r:id="rId7" imgW="2374560" imgH="482400" progId="Equation.DSMT4">
                  <p:embed/>
                </p:oleObj>
              </mc:Choice>
              <mc:Fallback>
                <p:oleObj name="Equation" r:id="rId7" imgW="2374560" imgH="482400" progId="Equation.DSMT4">
                  <p:embed/>
                  <p:pic>
                    <p:nvPicPr>
                      <p:cNvPr id="1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8253" y="419371"/>
                        <a:ext cx="2360613" cy="49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TextBox 10">
            <a:extLst>
              <a:ext uri="{FF2B5EF4-FFF2-40B4-BE49-F238E27FC236}">
                <a16:creationId xmlns:a16="http://schemas.microsoft.com/office/drawing/2014/main" id="{DD4F36A0-B4D3-4AED-B925-4462A309E8EF}"/>
              </a:ext>
            </a:extLst>
          </p:cNvPr>
          <p:cNvSpPr txBox="1"/>
          <p:nvPr/>
        </p:nvSpPr>
        <p:spPr bwMode="auto">
          <a:xfrm>
            <a:off x="5436096" y="720507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则</a:t>
            </a:r>
          </a:p>
        </p:txBody>
      </p:sp>
      <p:graphicFrame>
        <p:nvGraphicFramePr>
          <p:cNvPr id="59" name="对象 58">
            <a:extLst>
              <a:ext uri="{FF2B5EF4-FFF2-40B4-BE49-F238E27FC236}">
                <a16:creationId xmlns:a16="http://schemas.microsoft.com/office/drawing/2014/main" id="{856F9318-75CC-48E8-873E-D6BD5F4B2E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3474826"/>
              </p:ext>
            </p:extLst>
          </p:nvPr>
        </p:nvGraphicFramePr>
        <p:xfrm>
          <a:off x="6189751" y="1091021"/>
          <a:ext cx="2149475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48" name="Equation" r:id="rId9" imgW="2133360" imgH="482400" progId="Equation.DSMT4">
                  <p:embed/>
                </p:oleObj>
              </mc:Choice>
              <mc:Fallback>
                <p:oleObj name="Equation" r:id="rId9" imgW="2133360" imgH="482400" progId="Equation.DSMT4">
                  <p:embed/>
                  <p:pic>
                    <p:nvPicPr>
                      <p:cNvPr id="13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9751" y="1091021"/>
                        <a:ext cx="2149475" cy="490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TextBox 13">
            <a:extLst>
              <a:ext uri="{FF2B5EF4-FFF2-40B4-BE49-F238E27FC236}">
                <a16:creationId xmlns:a16="http://schemas.microsoft.com/office/drawing/2014/main" id="{4C748E72-81D0-4F09-9792-94999D732949}"/>
              </a:ext>
            </a:extLst>
          </p:cNvPr>
          <p:cNvSpPr txBox="1"/>
          <p:nvPr/>
        </p:nvSpPr>
        <p:spPr bwMode="auto">
          <a:xfrm>
            <a:off x="171427" y="1382276"/>
            <a:ext cx="1266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答案：</a:t>
            </a:r>
          </a:p>
        </p:txBody>
      </p:sp>
      <p:sp>
        <p:nvSpPr>
          <p:cNvPr id="61" name="TextBox 14">
            <a:extLst>
              <a:ext uri="{FF2B5EF4-FFF2-40B4-BE49-F238E27FC236}">
                <a16:creationId xmlns:a16="http://schemas.microsoft.com/office/drawing/2014/main" id="{D492D607-5B6D-4482-BC03-325D52CFE6F0}"/>
              </a:ext>
            </a:extLst>
          </p:cNvPr>
          <p:cNvSpPr txBox="1"/>
          <p:nvPr/>
        </p:nvSpPr>
        <p:spPr bwMode="auto">
          <a:xfrm>
            <a:off x="188014" y="1899394"/>
            <a:ext cx="37444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2.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下列各式是否正确？</a:t>
            </a:r>
          </a:p>
        </p:txBody>
      </p:sp>
      <p:graphicFrame>
        <p:nvGraphicFramePr>
          <p:cNvPr id="62" name="对象 61">
            <a:extLst>
              <a:ext uri="{FF2B5EF4-FFF2-40B4-BE49-F238E27FC236}">
                <a16:creationId xmlns:a16="http://schemas.microsoft.com/office/drawing/2014/main" id="{6F699AD7-57C2-4588-AF6B-6D3FC0DE66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6476816"/>
              </p:ext>
            </p:extLst>
          </p:nvPr>
        </p:nvGraphicFramePr>
        <p:xfrm>
          <a:off x="591873" y="2422614"/>
          <a:ext cx="20796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49" name="Equation" r:id="rId11" imgW="2070000" imgH="495000" progId="Equation.DSMT4">
                  <p:embed/>
                </p:oleObj>
              </mc:Choice>
              <mc:Fallback>
                <p:oleObj name="Equation" r:id="rId11" imgW="2070000" imgH="495000" progId="Equation.DSMT4">
                  <p:embed/>
                  <p:pic>
                    <p:nvPicPr>
                      <p:cNvPr id="18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873" y="2422614"/>
                        <a:ext cx="2079625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对象 62">
            <a:extLst>
              <a:ext uri="{FF2B5EF4-FFF2-40B4-BE49-F238E27FC236}">
                <a16:creationId xmlns:a16="http://schemas.microsoft.com/office/drawing/2014/main" id="{91BED69C-397D-4F1E-871F-D6CDA3D165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3447456"/>
              </p:ext>
            </p:extLst>
          </p:nvPr>
        </p:nvGraphicFramePr>
        <p:xfrm>
          <a:off x="3387198" y="2422614"/>
          <a:ext cx="1879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50" name="Equation" r:id="rId13" imgW="1879560" imgH="495000" progId="Equation.DSMT4">
                  <p:embed/>
                </p:oleObj>
              </mc:Choice>
              <mc:Fallback>
                <p:oleObj name="Equation" r:id="rId13" imgW="1879560" imgH="495000" progId="Equation.DSMT4">
                  <p:embed/>
                  <p:pic>
                    <p:nvPicPr>
                      <p:cNvPr id="2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7198" y="2422614"/>
                        <a:ext cx="18796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对象 63">
            <a:extLst>
              <a:ext uri="{FF2B5EF4-FFF2-40B4-BE49-F238E27FC236}">
                <a16:creationId xmlns:a16="http://schemas.microsoft.com/office/drawing/2014/main" id="{5360CCEA-72D7-467C-852A-21435020C2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8889216"/>
              </p:ext>
            </p:extLst>
          </p:nvPr>
        </p:nvGraphicFramePr>
        <p:xfrm>
          <a:off x="5982498" y="2422614"/>
          <a:ext cx="2657475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51" name="Equation" r:id="rId15" imgW="2666880" imgH="558720" progId="Equation.DSMT4">
                  <p:embed/>
                </p:oleObj>
              </mc:Choice>
              <mc:Fallback>
                <p:oleObj name="Equation" r:id="rId15" imgW="2666880" imgH="558720" progId="Equation.DSMT4">
                  <p:embed/>
                  <p:pic>
                    <p:nvPicPr>
                      <p:cNvPr id="22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2498" y="2422614"/>
                        <a:ext cx="2657475" cy="566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对象 64">
            <a:extLst>
              <a:ext uri="{FF2B5EF4-FFF2-40B4-BE49-F238E27FC236}">
                <a16:creationId xmlns:a16="http://schemas.microsoft.com/office/drawing/2014/main" id="{6D0D2DC4-02D1-4835-B7D1-71EE145CC7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7340675"/>
              </p:ext>
            </p:extLst>
          </p:nvPr>
        </p:nvGraphicFramePr>
        <p:xfrm>
          <a:off x="638265" y="3123530"/>
          <a:ext cx="27463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52" name="Equation" r:id="rId17" imgW="2755800" imgH="482400" progId="Equation.DSMT4">
                  <p:embed/>
                </p:oleObj>
              </mc:Choice>
              <mc:Fallback>
                <p:oleObj name="Equation" r:id="rId17" imgW="2755800" imgH="482400" progId="Equation.DSMT4">
                  <p:embed/>
                  <p:pic>
                    <p:nvPicPr>
                      <p:cNvPr id="24" name="对象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265" y="3123530"/>
                        <a:ext cx="2746375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对象 65">
            <a:extLst>
              <a:ext uri="{FF2B5EF4-FFF2-40B4-BE49-F238E27FC236}">
                <a16:creationId xmlns:a16="http://schemas.microsoft.com/office/drawing/2014/main" id="{63EE5AC3-E34C-413D-9669-FB7B8C4B92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0555120"/>
              </p:ext>
            </p:extLst>
          </p:nvPr>
        </p:nvGraphicFramePr>
        <p:xfrm>
          <a:off x="3531519" y="3195538"/>
          <a:ext cx="2455863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53" name="Equation" r:id="rId19" imgW="2463480" imgH="317160" progId="Equation.DSMT4">
                  <p:embed/>
                </p:oleObj>
              </mc:Choice>
              <mc:Fallback>
                <p:oleObj name="Equation" r:id="rId19" imgW="2463480" imgH="317160" progId="Equation.DSMT4">
                  <p:embed/>
                  <p:pic>
                    <p:nvPicPr>
                      <p:cNvPr id="26" name="对象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1519" y="3195538"/>
                        <a:ext cx="2455863" cy="312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TextBox 26">
            <a:extLst>
              <a:ext uri="{FF2B5EF4-FFF2-40B4-BE49-F238E27FC236}">
                <a16:creationId xmlns:a16="http://schemas.microsoft.com/office/drawing/2014/main" id="{55F371BF-9B4B-4CAD-9F3E-38C23E04AE0A}"/>
              </a:ext>
            </a:extLst>
          </p:cNvPr>
          <p:cNvSpPr txBox="1"/>
          <p:nvPr/>
        </p:nvSpPr>
        <p:spPr bwMode="auto">
          <a:xfrm>
            <a:off x="249364" y="3956845"/>
            <a:ext cx="1266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答案：</a:t>
            </a:r>
          </a:p>
        </p:txBody>
      </p:sp>
      <p:graphicFrame>
        <p:nvGraphicFramePr>
          <p:cNvPr id="68" name="对象 67">
            <a:extLst>
              <a:ext uri="{FF2B5EF4-FFF2-40B4-BE49-F238E27FC236}">
                <a16:creationId xmlns:a16="http://schemas.microsoft.com/office/drawing/2014/main" id="{0B6F961A-B244-4DCB-B7A5-F9EE1F913E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5964104"/>
              </p:ext>
            </p:extLst>
          </p:nvPr>
        </p:nvGraphicFramePr>
        <p:xfrm>
          <a:off x="7491486" y="481747"/>
          <a:ext cx="587375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54" name="Equation" r:id="rId21" imgW="583920" imgH="317160" progId="Equation.DSMT4">
                  <p:embed/>
                </p:oleObj>
              </mc:Choice>
              <mc:Fallback>
                <p:oleObj name="Equation" r:id="rId21" imgW="583920" imgH="317160" progId="Equation.DSMT4">
                  <p:embed/>
                  <p:pic>
                    <p:nvPicPr>
                      <p:cNvPr id="29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1486" y="481747"/>
                        <a:ext cx="587375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对象 68">
            <a:extLst>
              <a:ext uri="{FF2B5EF4-FFF2-40B4-BE49-F238E27FC236}">
                <a16:creationId xmlns:a16="http://schemas.microsoft.com/office/drawing/2014/main" id="{C9E44E13-BD82-4F3E-978B-68C84EE8CD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3081625"/>
              </p:ext>
            </p:extLst>
          </p:nvPr>
        </p:nvGraphicFramePr>
        <p:xfrm>
          <a:off x="7238826" y="1087090"/>
          <a:ext cx="1435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55" name="Equation" r:id="rId23" imgW="1434960" imgH="393480" progId="Equation.DSMT4">
                  <p:embed/>
                </p:oleObj>
              </mc:Choice>
              <mc:Fallback>
                <p:oleObj name="Equation" r:id="rId23" imgW="1434960" imgH="393480" progId="Equation.DSMT4">
                  <p:embed/>
                  <p:pic>
                    <p:nvPicPr>
                      <p:cNvPr id="30" name="对象 29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238826" y="1087090"/>
                        <a:ext cx="14351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对象 69">
            <a:extLst>
              <a:ext uri="{FF2B5EF4-FFF2-40B4-BE49-F238E27FC236}">
                <a16:creationId xmlns:a16="http://schemas.microsoft.com/office/drawing/2014/main" id="{FD1CC7B7-9B86-4530-BB5A-F21695BA09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7389572"/>
              </p:ext>
            </p:extLst>
          </p:nvPr>
        </p:nvGraphicFramePr>
        <p:xfrm>
          <a:off x="1398283" y="3984765"/>
          <a:ext cx="2654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56" name="Equation" r:id="rId25" imgW="2641320" imgH="495000" progId="Equation.DSMT4">
                  <p:embed/>
                </p:oleObj>
              </mc:Choice>
              <mc:Fallback>
                <p:oleObj name="Equation" r:id="rId25" imgW="2641320" imgH="495000" progId="Equation.DSMT4">
                  <p:embed/>
                  <p:pic>
                    <p:nvPicPr>
                      <p:cNvPr id="31" name="对象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8283" y="3984765"/>
                        <a:ext cx="26543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对象 70">
            <a:extLst>
              <a:ext uri="{FF2B5EF4-FFF2-40B4-BE49-F238E27FC236}">
                <a16:creationId xmlns:a16="http://schemas.microsoft.com/office/drawing/2014/main" id="{AE1EC36E-E8CF-48F9-867D-2442782118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7369511"/>
              </p:ext>
            </p:extLst>
          </p:nvPr>
        </p:nvGraphicFramePr>
        <p:xfrm>
          <a:off x="1878529" y="4489103"/>
          <a:ext cx="4597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57" name="Equation" r:id="rId27" imgW="4597200" imgH="457200" progId="Equation.DSMT4">
                  <p:embed/>
                </p:oleObj>
              </mc:Choice>
              <mc:Fallback>
                <p:oleObj name="Equation" r:id="rId27" imgW="4597200" imgH="457200" progId="Equation.DSMT4">
                  <p:embed/>
                  <p:pic>
                    <p:nvPicPr>
                      <p:cNvPr id="32" name="对象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8529" y="4489103"/>
                        <a:ext cx="4597400" cy="4572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对象 71">
            <a:extLst>
              <a:ext uri="{FF2B5EF4-FFF2-40B4-BE49-F238E27FC236}">
                <a16:creationId xmlns:a16="http://schemas.microsoft.com/office/drawing/2014/main" id="{F612B38E-2890-463E-92EF-92FB473F6E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7669241"/>
              </p:ext>
            </p:extLst>
          </p:nvPr>
        </p:nvGraphicFramePr>
        <p:xfrm>
          <a:off x="1417939" y="4981546"/>
          <a:ext cx="4075113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58" name="Equation" r:id="rId29" imgW="4089240" imgH="660240" progId="Equation.DSMT4">
                  <p:embed/>
                </p:oleObj>
              </mc:Choice>
              <mc:Fallback>
                <p:oleObj name="Equation" r:id="rId29" imgW="4089240" imgH="660240" progId="Equation.DSMT4">
                  <p:embed/>
                  <p:pic>
                    <p:nvPicPr>
                      <p:cNvPr id="33" name="对象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7939" y="4981546"/>
                        <a:ext cx="4075113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对象 72">
            <a:extLst>
              <a:ext uri="{FF2B5EF4-FFF2-40B4-BE49-F238E27FC236}">
                <a16:creationId xmlns:a16="http://schemas.microsoft.com/office/drawing/2014/main" id="{ECC5F71B-8284-4F4D-8F01-49D92AD564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941311"/>
              </p:ext>
            </p:extLst>
          </p:nvPr>
        </p:nvGraphicFramePr>
        <p:xfrm>
          <a:off x="1832393" y="5624652"/>
          <a:ext cx="3708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59" name="Equation" r:id="rId31" imgW="3720960" imgH="482400" progId="Equation.DSMT4">
                  <p:embed/>
                </p:oleObj>
              </mc:Choice>
              <mc:Fallback>
                <p:oleObj name="Equation" r:id="rId31" imgW="3720960" imgH="482400" progId="Equation.DSMT4">
                  <p:embed/>
                  <p:pic>
                    <p:nvPicPr>
                      <p:cNvPr id="34" name="对象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2393" y="5624652"/>
                        <a:ext cx="3708400" cy="4826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4" name="组合 73">
            <a:extLst>
              <a:ext uri="{FF2B5EF4-FFF2-40B4-BE49-F238E27FC236}">
                <a16:creationId xmlns:a16="http://schemas.microsoft.com/office/drawing/2014/main" id="{2599B816-AB70-4462-8CA7-4EE18A68AFF5}"/>
              </a:ext>
            </a:extLst>
          </p:cNvPr>
          <p:cNvGrpSpPr/>
          <p:nvPr/>
        </p:nvGrpSpPr>
        <p:grpSpPr>
          <a:xfrm>
            <a:off x="1913194" y="2378812"/>
            <a:ext cx="576064" cy="674303"/>
            <a:chOff x="1657896" y="2422614"/>
            <a:chExt cx="576064" cy="674303"/>
          </a:xfrm>
        </p:grpSpPr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DA1B8AFE-B986-49A4-963D-C5E3031CE845}"/>
                </a:ext>
              </a:extLst>
            </p:cNvPr>
            <p:cNvCxnSpPr>
              <a:stCxn id="61" idx="2"/>
            </p:cNvCxnSpPr>
            <p:nvPr/>
          </p:nvCxnSpPr>
          <p:spPr>
            <a:xfrm flipH="1">
              <a:off x="1772190" y="2422614"/>
              <a:ext cx="288032" cy="64807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A9D60EED-257D-49FC-AA9F-76AF134841AA}"/>
                </a:ext>
              </a:extLst>
            </p:cNvPr>
            <p:cNvCxnSpPr/>
            <p:nvPr/>
          </p:nvCxnSpPr>
          <p:spPr>
            <a:xfrm>
              <a:off x="1657896" y="2448845"/>
              <a:ext cx="576064" cy="64807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BF261CE7-1735-4D9F-A3E3-299FE6DEB422}"/>
              </a:ext>
            </a:extLst>
          </p:cNvPr>
          <p:cNvGrpSpPr/>
          <p:nvPr/>
        </p:nvGrpSpPr>
        <p:grpSpPr>
          <a:xfrm>
            <a:off x="3496700" y="3115115"/>
            <a:ext cx="576064" cy="648072"/>
            <a:chOff x="1763688" y="2924944"/>
            <a:chExt cx="576064" cy="648072"/>
          </a:xfrm>
        </p:grpSpPr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A76391C1-D5FF-4B9F-A004-E5B5E9A87FE0}"/>
                </a:ext>
              </a:extLst>
            </p:cNvPr>
            <p:cNvCxnSpPr/>
            <p:nvPr/>
          </p:nvCxnSpPr>
          <p:spPr>
            <a:xfrm flipH="1">
              <a:off x="1763688" y="2924944"/>
              <a:ext cx="429490" cy="64807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62B54B72-C94A-4F59-A3E6-0E91C0214D99}"/>
                </a:ext>
              </a:extLst>
            </p:cNvPr>
            <p:cNvCxnSpPr/>
            <p:nvPr/>
          </p:nvCxnSpPr>
          <p:spPr>
            <a:xfrm>
              <a:off x="1763688" y="2924944"/>
              <a:ext cx="576064" cy="64807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29F76CB0-CD38-4F86-B045-1B3137CC1E02}"/>
              </a:ext>
            </a:extLst>
          </p:cNvPr>
          <p:cNvGrpSpPr/>
          <p:nvPr/>
        </p:nvGrpSpPr>
        <p:grpSpPr>
          <a:xfrm>
            <a:off x="7388814" y="2422614"/>
            <a:ext cx="576064" cy="648072"/>
            <a:chOff x="1763688" y="2924944"/>
            <a:chExt cx="576064" cy="648072"/>
          </a:xfrm>
        </p:grpSpPr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58AF928E-E6E0-4395-BEFB-FC936F917699}"/>
                </a:ext>
              </a:extLst>
            </p:cNvPr>
            <p:cNvCxnSpPr/>
            <p:nvPr/>
          </p:nvCxnSpPr>
          <p:spPr>
            <a:xfrm flipH="1">
              <a:off x="1763688" y="2924944"/>
              <a:ext cx="429490" cy="64807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8AB88064-10D3-4AE9-87CC-02E16F93DD35}"/>
                </a:ext>
              </a:extLst>
            </p:cNvPr>
            <p:cNvCxnSpPr/>
            <p:nvPr/>
          </p:nvCxnSpPr>
          <p:spPr>
            <a:xfrm>
              <a:off x="1763688" y="2924944"/>
              <a:ext cx="576064" cy="64807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F264596C-59AB-4DD0-AD6F-D2BB64EC695E}"/>
              </a:ext>
            </a:extLst>
          </p:cNvPr>
          <p:cNvGrpSpPr/>
          <p:nvPr/>
        </p:nvGrpSpPr>
        <p:grpSpPr>
          <a:xfrm>
            <a:off x="4508494" y="2462006"/>
            <a:ext cx="576064" cy="648072"/>
            <a:chOff x="1763688" y="2924944"/>
            <a:chExt cx="576064" cy="648072"/>
          </a:xfrm>
        </p:grpSpPr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9C0A504C-4349-4647-AE5E-57DE7BA28C04}"/>
                </a:ext>
              </a:extLst>
            </p:cNvPr>
            <p:cNvCxnSpPr/>
            <p:nvPr/>
          </p:nvCxnSpPr>
          <p:spPr>
            <a:xfrm flipH="1">
              <a:off x="1763688" y="2924944"/>
              <a:ext cx="429490" cy="64807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B978641F-94F7-492F-91D0-770BBAD1DF12}"/>
                </a:ext>
              </a:extLst>
            </p:cNvPr>
            <p:cNvCxnSpPr/>
            <p:nvPr/>
          </p:nvCxnSpPr>
          <p:spPr>
            <a:xfrm>
              <a:off x="1763688" y="2924944"/>
              <a:ext cx="576064" cy="64807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174B2614-CFC5-436D-961B-61BCFDEF6BED}"/>
              </a:ext>
            </a:extLst>
          </p:cNvPr>
          <p:cNvCxnSpPr/>
          <p:nvPr/>
        </p:nvCxnSpPr>
        <p:spPr>
          <a:xfrm>
            <a:off x="5544957" y="5863462"/>
            <a:ext cx="720080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54">
            <a:extLst>
              <a:ext uri="{FF2B5EF4-FFF2-40B4-BE49-F238E27FC236}">
                <a16:creationId xmlns:a16="http://schemas.microsoft.com/office/drawing/2014/main" id="{5FA392E3-89E8-41F9-ACE2-03739807429B}"/>
              </a:ext>
            </a:extLst>
          </p:cNvPr>
          <p:cNvSpPr txBox="1"/>
          <p:nvPr/>
        </p:nvSpPr>
        <p:spPr bwMode="auto">
          <a:xfrm>
            <a:off x="6276372" y="5601852"/>
            <a:ext cx="1988045" cy="523220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非常重要！</a:t>
            </a:r>
          </a:p>
        </p:txBody>
      </p:sp>
      <p:sp>
        <p:nvSpPr>
          <p:cNvPr id="88" name="左大括号 87">
            <a:extLst>
              <a:ext uri="{FF2B5EF4-FFF2-40B4-BE49-F238E27FC236}">
                <a16:creationId xmlns:a16="http://schemas.microsoft.com/office/drawing/2014/main" id="{A906F476-1CA7-4F71-AB16-FCCD4A761F8F}"/>
              </a:ext>
            </a:extLst>
          </p:cNvPr>
          <p:cNvSpPr/>
          <p:nvPr/>
        </p:nvSpPr>
        <p:spPr>
          <a:xfrm>
            <a:off x="5868048" y="550135"/>
            <a:ext cx="163098" cy="883017"/>
          </a:xfrm>
          <a:prstGeom prst="leftBrace">
            <a:avLst>
              <a:gd name="adj1" fmla="val 8333"/>
              <a:gd name="adj2" fmla="val 511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9" name="对象 88">
            <a:extLst>
              <a:ext uri="{FF2B5EF4-FFF2-40B4-BE49-F238E27FC236}">
                <a16:creationId xmlns:a16="http://schemas.microsoft.com/office/drawing/2014/main" id="{0BF09346-F3B6-4665-958B-5805CC4E97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3059829"/>
              </p:ext>
            </p:extLst>
          </p:nvPr>
        </p:nvGraphicFramePr>
        <p:xfrm>
          <a:off x="1455767" y="5657096"/>
          <a:ext cx="482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60" name="Equation" r:id="rId33" imgW="482400" imgH="482400" progId="Equation.DSMT4">
                  <p:embed/>
                </p:oleObj>
              </mc:Choice>
              <mc:Fallback>
                <p:oleObj name="Equation" r:id="rId33" imgW="482400" imgH="48240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36EC3999-D2FD-4823-BD15-536B2149C5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1455767" y="5657096"/>
                        <a:ext cx="4826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" name="对象 89">
            <a:extLst>
              <a:ext uri="{FF2B5EF4-FFF2-40B4-BE49-F238E27FC236}">
                <a16:creationId xmlns:a16="http://schemas.microsoft.com/office/drawing/2014/main" id="{3EF86E3E-6180-42C7-AF59-3EB8080912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1452164"/>
              </p:ext>
            </p:extLst>
          </p:nvPr>
        </p:nvGraphicFramePr>
        <p:xfrm>
          <a:off x="1398283" y="4525765"/>
          <a:ext cx="482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61" name="Equation" r:id="rId35" imgW="482400" imgH="482400" progId="Equation.DSMT4">
                  <p:embed/>
                </p:oleObj>
              </mc:Choice>
              <mc:Fallback>
                <p:oleObj name="Equation" r:id="rId35" imgW="482400" imgH="482400" progId="Equation.DSMT4">
                  <p:embed/>
                  <p:pic>
                    <p:nvPicPr>
                      <p:cNvPr id="35" name="对象 34">
                        <a:extLst>
                          <a:ext uri="{FF2B5EF4-FFF2-40B4-BE49-F238E27FC236}">
                            <a16:creationId xmlns:a16="http://schemas.microsoft.com/office/drawing/2014/main" id="{2001887F-198B-453A-9055-F7AAC64287E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1398283" y="4525765"/>
                        <a:ext cx="4826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043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7" grpId="0"/>
      <p:bldP spid="8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827584" y="188640"/>
            <a:ext cx="46063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二．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向量的线性运算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773415"/>
            <a:ext cx="3516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1. 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向量的加法</a:t>
            </a:r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 flipH="1" flipV="1">
            <a:off x="7159625" y="1216025"/>
            <a:ext cx="1371600" cy="993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 flipH="1" flipV="1">
            <a:off x="7162800" y="1216025"/>
            <a:ext cx="1371600" cy="993775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6169025" y="1216025"/>
            <a:ext cx="990600" cy="2209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V="1">
            <a:off x="6172200" y="1216025"/>
            <a:ext cx="990600" cy="22098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H="1" flipV="1">
            <a:off x="7162800" y="1216025"/>
            <a:ext cx="762000" cy="220980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6169025" y="2209800"/>
            <a:ext cx="2289175" cy="12160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6169025" y="3425825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6172200" y="3425825"/>
            <a:ext cx="17526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V="1">
            <a:off x="7921625" y="2206625"/>
            <a:ext cx="6096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flipV="1">
            <a:off x="7918450" y="2206625"/>
            <a:ext cx="608013" cy="12192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2743200" y="3919538"/>
            <a:ext cx="10017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 flipV="1">
            <a:off x="3744913" y="3200400"/>
            <a:ext cx="438150" cy="719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 flipV="1">
            <a:off x="2743200" y="3200400"/>
            <a:ext cx="1439863" cy="71913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539750" y="2909888"/>
            <a:ext cx="259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三角形法则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539750" y="1462088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平行四边形法则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3138488" y="2660650"/>
            <a:ext cx="10350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 flipV="1">
            <a:off x="3138488" y="1947863"/>
            <a:ext cx="452437" cy="7191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 flipV="1">
            <a:off x="4194175" y="1947863"/>
            <a:ext cx="454025" cy="719137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3611563" y="1947863"/>
            <a:ext cx="1036637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 flipV="1">
            <a:off x="3159125" y="1947863"/>
            <a:ext cx="1489075" cy="71913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539750" y="4343400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运算规律 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2278063" y="4343400"/>
            <a:ext cx="15319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交换律</a:t>
            </a: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2297113" y="4932363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结合律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539750" y="5548313"/>
            <a:ext cx="594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三角形法则可推广到多个向量相加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grpSp>
        <p:nvGrpSpPr>
          <p:cNvPr id="29" name="Group 35"/>
          <p:cNvGrpSpPr>
            <a:grpSpLocks/>
          </p:cNvGrpSpPr>
          <p:nvPr/>
        </p:nvGrpSpPr>
        <p:grpSpPr bwMode="auto">
          <a:xfrm>
            <a:off x="3059114" y="2060577"/>
            <a:ext cx="287337" cy="398463"/>
            <a:chOff x="1927" y="1298"/>
            <a:chExt cx="181" cy="251"/>
          </a:xfrm>
        </p:grpSpPr>
        <p:graphicFrame>
          <p:nvGraphicFramePr>
            <p:cNvPr id="30" name="Object 36"/>
            <p:cNvGraphicFramePr>
              <a:graphicFrameLocks noChangeAspect="1"/>
            </p:cNvGraphicFramePr>
            <p:nvPr/>
          </p:nvGraphicFramePr>
          <p:xfrm>
            <a:off x="1927" y="1298"/>
            <a:ext cx="181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3" name="Equation" r:id="rId3" imgW="126720" imgH="177480" progId="Equation.DSMT4">
                    <p:embed/>
                  </p:oleObj>
                </mc:Choice>
                <mc:Fallback>
                  <p:oleObj name="Equation" r:id="rId3" imgW="126720" imgH="177480" progId="Equation.DSMT4">
                    <p:embed/>
                    <p:pic>
                      <p:nvPicPr>
                        <p:cNvPr id="0" name="Picture 6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7" y="1298"/>
                          <a:ext cx="181" cy="2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Line 37"/>
            <p:cNvSpPr>
              <a:spLocks noChangeShapeType="1"/>
            </p:cNvSpPr>
            <p:nvPr/>
          </p:nvSpPr>
          <p:spPr bwMode="auto">
            <a:xfrm>
              <a:off x="1931" y="131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2" name="Group 38"/>
          <p:cNvGrpSpPr>
            <a:grpSpLocks/>
          </p:cNvGrpSpPr>
          <p:nvPr/>
        </p:nvGrpSpPr>
        <p:grpSpPr bwMode="auto">
          <a:xfrm>
            <a:off x="3924301" y="3500437"/>
            <a:ext cx="431801" cy="374650"/>
            <a:chOff x="1907" y="1311"/>
            <a:chExt cx="272" cy="236"/>
          </a:xfrm>
        </p:grpSpPr>
        <p:graphicFrame>
          <p:nvGraphicFramePr>
            <p:cNvPr id="33" name="Object 39"/>
            <p:cNvGraphicFramePr>
              <a:graphicFrameLocks noChangeAspect="1"/>
            </p:cNvGraphicFramePr>
            <p:nvPr/>
          </p:nvGraphicFramePr>
          <p:xfrm>
            <a:off x="1907" y="1311"/>
            <a:ext cx="272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4" name="Equation" r:id="rId5" imgW="126720" imgH="177480" progId="Equation.DSMT4">
                    <p:embed/>
                  </p:oleObj>
                </mc:Choice>
                <mc:Fallback>
                  <p:oleObj name="Equation" r:id="rId5" imgW="126720" imgH="177480" progId="Equation.DSMT4">
                    <p:embed/>
                    <p:pic>
                      <p:nvPicPr>
                        <p:cNvPr id="0" name="Picture 7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7" y="1311"/>
                          <a:ext cx="272" cy="2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" name="Line 40"/>
            <p:cNvSpPr>
              <a:spLocks noChangeShapeType="1"/>
            </p:cNvSpPr>
            <p:nvPr/>
          </p:nvSpPr>
          <p:spPr bwMode="auto">
            <a:xfrm>
              <a:off x="1931" y="131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5" name="Group 41"/>
          <p:cNvGrpSpPr>
            <a:grpSpLocks/>
          </p:cNvGrpSpPr>
          <p:nvPr/>
        </p:nvGrpSpPr>
        <p:grpSpPr bwMode="auto">
          <a:xfrm>
            <a:off x="3810000" y="4419600"/>
            <a:ext cx="1852613" cy="412750"/>
            <a:chOff x="2400" y="2784"/>
            <a:chExt cx="1167" cy="260"/>
          </a:xfrm>
        </p:grpSpPr>
        <p:graphicFrame>
          <p:nvGraphicFramePr>
            <p:cNvPr id="36" name="Object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99762075"/>
                </p:ext>
              </p:extLst>
            </p:nvPr>
          </p:nvGraphicFramePr>
          <p:xfrm>
            <a:off x="2404" y="2796"/>
            <a:ext cx="111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5" name="Equation" r:id="rId7" imgW="1765080" imgH="393480" progId="Equation.DSMT4">
                    <p:embed/>
                  </p:oleObj>
                </mc:Choice>
                <mc:Fallback>
                  <p:oleObj name="Equation" r:id="rId7" imgW="1765080" imgH="393480" progId="Equation.DSMT4">
                    <p:embed/>
                    <p:pic>
                      <p:nvPicPr>
                        <p:cNvPr id="0" name="Picture 7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4" y="2796"/>
                          <a:ext cx="1112" cy="248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" name="Line 43"/>
            <p:cNvSpPr>
              <a:spLocks noChangeShapeType="1"/>
            </p:cNvSpPr>
            <p:nvPr/>
          </p:nvSpPr>
          <p:spPr bwMode="auto">
            <a:xfrm>
              <a:off x="2400" y="283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" name="Line 44"/>
            <p:cNvSpPr>
              <a:spLocks noChangeShapeType="1"/>
            </p:cNvSpPr>
            <p:nvPr/>
          </p:nvSpPr>
          <p:spPr bwMode="auto">
            <a:xfrm>
              <a:off x="2721" y="278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Line 45"/>
            <p:cNvSpPr>
              <a:spLocks noChangeShapeType="1"/>
            </p:cNvSpPr>
            <p:nvPr/>
          </p:nvSpPr>
          <p:spPr bwMode="auto">
            <a:xfrm>
              <a:off x="3072" y="278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Line 46"/>
            <p:cNvSpPr>
              <a:spLocks noChangeShapeType="1"/>
            </p:cNvSpPr>
            <p:nvPr/>
          </p:nvSpPr>
          <p:spPr bwMode="auto">
            <a:xfrm>
              <a:off x="3408" y="283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1" name="Group 47"/>
          <p:cNvGrpSpPr>
            <a:grpSpLocks/>
          </p:cNvGrpSpPr>
          <p:nvPr/>
        </p:nvGrpSpPr>
        <p:grpSpPr bwMode="auto">
          <a:xfrm>
            <a:off x="3879850" y="4962524"/>
            <a:ext cx="1554163" cy="446088"/>
            <a:chOff x="2368" y="3120"/>
            <a:chExt cx="979" cy="281"/>
          </a:xfrm>
        </p:grpSpPr>
        <p:graphicFrame>
          <p:nvGraphicFramePr>
            <p:cNvPr id="42" name="Object 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48961104"/>
                </p:ext>
              </p:extLst>
            </p:nvPr>
          </p:nvGraphicFramePr>
          <p:xfrm>
            <a:off x="2368" y="3153"/>
            <a:ext cx="95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6" name="Equation" r:id="rId9" imgW="1523880" imgH="393480" progId="Equation.DSMT4">
                    <p:embed/>
                  </p:oleObj>
                </mc:Choice>
                <mc:Fallback>
                  <p:oleObj name="Equation" r:id="rId9" imgW="1523880" imgH="393480" progId="Equation.DSMT4">
                    <p:embed/>
                    <p:pic>
                      <p:nvPicPr>
                        <p:cNvPr id="0" name="Picture 7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8" y="3153"/>
                          <a:ext cx="959" cy="248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" name="Line 49"/>
            <p:cNvSpPr>
              <a:spLocks noChangeShapeType="1"/>
            </p:cNvSpPr>
            <p:nvPr/>
          </p:nvSpPr>
          <p:spPr bwMode="auto">
            <a:xfrm>
              <a:off x="2448" y="316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Line 50"/>
            <p:cNvSpPr>
              <a:spLocks noChangeShapeType="1"/>
            </p:cNvSpPr>
            <p:nvPr/>
          </p:nvSpPr>
          <p:spPr bwMode="auto">
            <a:xfrm>
              <a:off x="2784" y="312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" name="Line 51"/>
            <p:cNvSpPr>
              <a:spLocks noChangeShapeType="1"/>
            </p:cNvSpPr>
            <p:nvPr/>
          </p:nvSpPr>
          <p:spPr bwMode="auto">
            <a:xfrm>
              <a:off x="3188" y="3183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6" name="Group 52"/>
          <p:cNvGrpSpPr>
            <a:grpSpLocks/>
          </p:cNvGrpSpPr>
          <p:nvPr/>
        </p:nvGrpSpPr>
        <p:grpSpPr bwMode="auto">
          <a:xfrm>
            <a:off x="5410200" y="4953000"/>
            <a:ext cx="1790700" cy="446088"/>
            <a:chOff x="3408" y="3120"/>
            <a:chExt cx="1128" cy="281"/>
          </a:xfrm>
        </p:grpSpPr>
        <p:graphicFrame>
          <p:nvGraphicFramePr>
            <p:cNvPr id="47" name="Object 5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55103819"/>
                </p:ext>
              </p:extLst>
            </p:nvPr>
          </p:nvGraphicFramePr>
          <p:xfrm>
            <a:off x="3408" y="3153"/>
            <a:ext cx="112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7" name="Equation" r:id="rId11" imgW="1790640" imgH="393480" progId="Equation.DSMT4">
                    <p:embed/>
                  </p:oleObj>
                </mc:Choice>
                <mc:Fallback>
                  <p:oleObj name="Equation" r:id="rId11" imgW="1790640" imgH="393480" progId="Equation.DSMT4">
                    <p:embed/>
                    <p:pic>
                      <p:nvPicPr>
                        <p:cNvPr id="0" name="Picture 7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3153"/>
                          <a:ext cx="1128" cy="248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" name="Line 54"/>
            <p:cNvSpPr>
              <a:spLocks noChangeShapeType="1"/>
            </p:cNvSpPr>
            <p:nvPr/>
          </p:nvSpPr>
          <p:spPr bwMode="auto">
            <a:xfrm>
              <a:off x="3552" y="316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" name="Line 55"/>
            <p:cNvSpPr>
              <a:spLocks noChangeShapeType="1"/>
            </p:cNvSpPr>
            <p:nvPr/>
          </p:nvSpPr>
          <p:spPr bwMode="auto">
            <a:xfrm>
              <a:off x="3984" y="312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" name="Line 56"/>
            <p:cNvSpPr>
              <a:spLocks noChangeShapeType="1"/>
            </p:cNvSpPr>
            <p:nvPr/>
          </p:nvSpPr>
          <p:spPr bwMode="auto">
            <a:xfrm>
              <a:off x="4320" y="316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1" name="Group 57"/>
          <p:cNvGrpSpPr>
            <a:grpSpLocks/>
          </p:cNvGrpSpPr>
          <p:nvPr/>
        </p:nvGrpSpPr>
        <p:grpSpPr bwMode="auto">
          <a:xfrm>
            <a:off x="7185026" y="4985544"/>
            <a:ext cx="1528762" cy="412750"/>
            <a:chOff x="4524" y="3120"/>
            <a:chExt cx="963" cy="260"/>
          </a:xfrm>
        </p:grpSpPr>
        <p:graphicFrame>
          <p:nvGraphicFramePr>
            <p:cNvPr id="52" name="Object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31450240"/>
                </p:ext>
              </p:extLst>
            </p:nvPr>
          </p:nvGraphicFramePr>
          <p:xfrm>
            <a:off x="4524" y="3132"/>
            <a:ext cx="94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8" name="Equation" r:id="rId13" imgW="1498320" imgH="393480" progId="Equation.DSMT4">
                    <p:embed/>
                  </p:oleObj>
                </mc:Choice>
                <mc:Fallback>
                  <p:oleObj name="Equation" r:id="rId13" imgW="1498320" imgH="393480" progId="Equation.DSMT4">
                    <p:embed/>
                    <p:pic>
                      <p:nvPicPr>
                        <p:cNvPr id="0" name="Picture 7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4" y="3132"/>
                          <a:ext cx="944" cy="248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" name="Line 59"/>
            <p:cNvSpPr>
              <a:spLocks noChangeShapeType="1"/>
            </p:cNvSpPr>
            <p:nvPr/>
          </p:nvSpPr>
          <p:spPr bwMode="auto">
            <a:xfrm>
              <a:off x="4704" y="316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" name="Line 60"/>
            <p:cNvSpPr>
              <a:spLocks noChangeShapeType="1"/>
            </p:cNvSpPr>
            <p:nvPr/>
          </p:nvSpPr>
          <p:spPr bwMode="auto">
            <a:xfrm>
              <a:off x="5025" y="312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" name="Line 61"/>
            <p:cNvSpPr>
              <a:spLocks noChangeShapeType="1"/>
            </p:cNvSpPr>
            <p:nvPr/>
          </p:nvSpPr>
          <p:spPr bwMode="auto">
            <a:xfrm>
              <a:off x="5328" y="316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6" name="Group 62"/>
          <p:cNvGrpSpPr>
            <a:grpSpLocks/>
          </p:cNvGrpSpPr>
          <p:nvPr/>
        </p:nvGrpSpPr>
        <p:grpSpPr bwMode="auto">
          <a:xfrm>
            <a:off x="6923088" y="3505205"/>
            <a:ext cx="317500" cy="328613"/>
            <a:chOff x="4361" y="2208"/>
            <a:chExt cx="200" cy="207"/>
          </a:xfrm>
        </p:grpSpPr>
        <p:graphicFrame>
          <p:nvGraphicFramePr>
            <p:cNvPr id="57" name="Object 63"/>
            <p:cNvGraphicFramePr>
              <a:graphicFrameLocks noChangeAspect="1"/>
            </p:cNvGraphicFramePr>
            <p:nvPr/>
          </p:nvGraphicFramePr>
          <p:xfrm>
            <a:off x="4361" y="2221"/>
            <a:ext cx="200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9" name="Equation" r:id="rId15" imgW="126720" imgH="139680" progId="Equation.DSMT4">
                    <p:embed/>
                  </p:oleObj>
                </mc:Choice>
                <mc:Fallback>
                  <p:oleObj name="Equation" r:id="rId15" imgW="126720" imgH="139680" progId="Equation.DSMT4">
                    <p:embed/>
                    <p:pic>
                      <p:nvPicPr>
                        <p:cNvPr id="0" name="Picture 7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1" y="2221"/>
                          <a:ext cx="200" cy="1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" name="Line 64"/>
            <p:cNvSpPr>
              <a:spLocks noChangeShapeType="1"/>
            </p:cNvSpPr>
            <p:nvPr/>
          </p:nvSpPr>
          <p:spPr bwMode="auto">
            <a:xfrm>
              <a:off x="4382" y="220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9" name="Group 65"/>
          <p:cNvGrpSpPr>
            <a:grpSpLocks/>
          </p:cNvGrpSpPr>
          <p:nvPr/>
        </p:nvGrpSpPr>
        <p:grpSpPr bwMode="auto">
          <a:xfrm>
            <a:off x="8299444" y="2708275"/>
            <a:ext cx="377825" cy="415925"/>
            <a:chOff x="1927" y="1292"/>
            <a:chExt cx="238" cy="262"/>
          </a:xfrm>
        </p:grpSpPr>
        <p:graphicFrame>
          <p:nvGraphicFramePr>
            <p:cNvPr id="60" name="Object 66"/>
            <p:cNvGraphicFramePr>
              <a:graphicFrameLocks noChangeAspect="1"/>
            </p:cNvGraphicFramePr>
            <p:nvPr/>
          </p:nvGraphicFramePr>
          <p:xfrm>
            <a:off x="1927" y="1292"/>
            <a:ext cx="238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0" name="Equation" r:id="rId17" imgW="126720" imgH="177480" progId="Equation.DSMT4">
                    <p:embed/>
                  </p:oleObj>
                </mc:Choice>
                <mc:Fallback>
                  <p:oleObj name="Equation" r:id="rId17" imgW="126720" imgH="177480" progId="Equation.DSMT4">
                    <p:embed/>
                    <p:pic>
                      <p:nvPicPr>
                        <p:cNvPr id="0" name="Picture 7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7" y="1292"/>
                          <a:ext cx="238" cy="2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" name="Line 67"/>
            <p:cNvSpPr>
              <a:spLocks noChangeShapeType="1"/>
            </p:cNvSpPr>
            <p:nvPr/>
          </p:nvSpPr>
          <p:spPr bwMode="auto">
            <a:xfrm>
              <a:off x="1931" y="131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2" name="Group 68"/>
          <p:cNvGrpSpPr>
            <a:grpSpLocks/>
          </p:cNvGrpSpPr>
          <p:nvPr/>
        </p:nvGrpSpPr>
        <p:grpSpPr bwMode="auto">
          <a:xfrm>
            <a:off x="7848600" y="1371600"/>
            <a:ext cx="252413" cy="336550"/>
            <a:chOff x="4944" y="864"/>
            <a:chExt cx="159" cy="212"/>
          </a:xfrm>
        </p:grpSpPr>
        <p:graphicFrame>
          <p:nvGraphicFramePr>
            <p:cNvPr id="63" name="Object 6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99441894"/>
                </p:ext>
              </p:extLst>
            </p:nvPr>
          </p:nvGraphicFramePr>
          <p:xfrm>
            <a:off x="4960" y="884"/>
            <a:ext cx="12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1" name="Equation" r:id="rId19" imgW="203040" imgH="304560" progId="Equation.DSMT4">
                    <p:embed/>
                  </p:oleObj>
                </mc:Choice>
                <mc:Fallback>
                  <p:oleObj name="Equation" r:id="rId19" imgW="203040" imgH="304560" progId="Equation.DSMT4">
                    <p:embed/>
                    <p:pic>
                      <p:nvPicPr>
                        <p:cNvPr id="0" name="Picture 7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0" y="884"/>
                          <a:ext cx="128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" name="Line 70"/>
            <p:cNvSpPr>
              <a:spLocks noChangeShapeType="1"/>
            </p:cNvSpPr>
            <p:nvPr/>
          </p:nvSpPr>
          <p:spPr bwMode="auto">
            <a:xfrm>
              <a:off x="4944" y="86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5" name="Group 71"/>
          <p:cNvGrpSpPr>
            <a:grpSpLocks/>
          </p:cNvGrpSpPr>
          <p:nvPr/>
        </p:nvGrpSpPr>
        <p:grpSpPr bwMode="auto">
          <a:xfrm>
            <a:off x="6710363" y="2667000"/>
            <a:ext cx="781050" cy="393700"/>
            <a:chOff x="4227" y="1680"/>
            <a:chExt cx="492" cy="248"/>
          </a:xfrm>
        </p:grpSpPr>
        <p:graphicFrame>
          <p:nvGraphicFramePr>
            <p:cNvPr id="66" name="Object 7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95887392"/>
                </p:ext>
              </p:extLst>
            </p:nvPr>
          </p:nvGraphicFramePr>
          <p:xfrm>
            <a:off x="4236" y="1680"/>
            <a:ext cx="46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2" name="Equation" r:id="rId21" imgW="736560" imgH="393480" progId="Equation.DSMT4">
                    <p:embed/>
                  </p:oleObj>
                </mc:Choice>
                <mc:Fallback>
                  <p:oleObj name="Equation" r:id="rId21" imgW="736560" imgH="393480" progId="Equation.DSMT4">
                    <p:embed/>
                    <p:pic>
                      <p:nvPicPr>
                        <p:cNvPr id="0" name="Picture 7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6" y="1680"/>
                          <a:ext cx="464" cy="248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" name="Line 73"/>
            <p:cNvSpPr>
              <a:spLocks noChangeShapeType="1"/>
            </p:cNvSpPr>
            <p:nvPr/>
          </p:nvSpPr>
          <p:spPr bwMode="auto">
            <a:xfrm>
              <a:off x="4227" y="172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" name="Line 74"/>
            <p:cNvSpPr>
              <a:spLocks noChangeShapeType="1"/>
            </p:cNvSpPr>
            <p:nvPr/>
          </p:nvSpPr>
          <p:spPr bwMode="auto">
            <a:xfrm>
              <a:off x="4560" y="168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9" name="Group 75"/>
          <p:cNvGrpSpPr>
            <a:grpSpLocks/>
          </p:cNvGrpSpPr>
          <p:nvPr/>
        </p:nvGrpSpPr>
        <p:grpSpPr bwMode="auto">
          <a:xfrm>
            <a:off x="7086600" y="1828800"/>
            <a:ext cx="785813" cy="403225"/>
            <a:chOff x="4464" y="1152"/>
            <a:chExt cx="495" cy="254"/>
          </a:xfrm>
        </p:grpSpPr>
        <p:graphicFrame>
          <p:nvGraphicFramePr>
            <p:cNvPr id="70" name="Object 7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37897656"/>
                </p:ext>
              </p:extLst>
            </p:nvPr>
          </p:nvGraphicFramePr>
          <p:xfrm>
            <a:off x="4496" y="1158"/>
            <a:ext cx="44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3" name="Equation" r:id="rId23" imgW="698400" imgH="393480" progId="Equation.DSMT4">
                    <p:embed/>
                  </p:oleObj>
                </mc:Choice>
                <mc:Fallback>
                  <p:oleObj name="Equation" r:id="rId23" imgW="698400" imgH="393480" progId="Equation.DSMT4">
                    <p:embed/>
                    <p:pic>
                      <p:nvPicPr>
                        <p:cNvPr id="0" name="Picture 7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6" y="1158"/>
                          <a:ext cx="440" cy="248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" name="Line 77"/>
            <p:cNvSpPr>
              <a:spLocks noChangeShapeType="1"/>
            </p:cNvSpPr>
            <p:nvPr/>
          </p:nvSpPr>
          <p:spPr bwMode="auto">
            <a:xfrm>
              <a:off x="4464" y="115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2" name="Line 78"/>
            <p:cNvSpPr>
              <a:spLocks noChangeShapeType="1"/>
            </p:cNvSpPr>
            <p:nvPr/>
          </p:nvSpPr>
          <p:spPr bwMode="auto">
            <a:xfrm>
              <a:off x="4800" y="120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3" name="Group 79"/>
          <p:cNvGrpSpPr>
            <a:grpSpLocks/>
          </p:cNvGrpSpPr>
          <p:nvPr/>
        </p:nvGrpSpPr>
        <p:grpSpPr bwMode="auto">
          <a:xfrm>
            <a:off x="4965700" y="2209800"/>
            <a:ext cx="1524000" cy="434975"/>
            <a:chOff x="3128" y="1392"/>
            <a:chExt cx="960" cy="274"/>
          </a:xfrm>
        </p:grpSpPr>
        <p:graphicFrame>
          <p:nvGraphicFramePr>
            <p:cNvPr id="74" name="Object 8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3050587"/>
                </p:ext>
              </p:extLst>
            </p:nvPr>
          </p:nvGraphicFramePr>
          <p:xfrm>
            <a:off x="3128" y="1418"/>
            <a:ext cx="96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4" name="Equation" r:id="rId25" imgW="1523880" imgH="393480" progId="Equation.DSMT4">
                    <p:embed/>
                  </p:oleObj>
                </mc:Choice>
                <mc:Fallback>
                  <p:oleObj name="Equation" r:id="rId25" imgW="1523880" imgH="393480" progId="Equation.DSMT4">
                    <p:embed/>
                    <p:pic>
                      <p:nvPicPr>
                        <p:cNvPr id="0" name="Picture 7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8" y="1418"/>
                          <a:ext cx="960" cy="248"/>
                        </a:xfrm>
                        <a:prstGeom prst="rect">
                          <a:avLst/>
                        </a:prstGeom>
                        <a:solidFill>
                          <a:srgbClr val="0070C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" name="Line 81"/>
            <p:cNvSpPr>
              <a:spLocks noChangeShapeType="1"/>
            </p:cNvSpPr>
            <p:nvPr/>
          </p:nvSpPr>
          <p:spPr bwMode="auto">
            <a:xfrm>
              <a:off x="3137" y="144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" name="Line 82"/>
            <p:cNvSpPr>
              <a:spLocks noChangeShapeType="1"/>
            </p:cNvSpPr>
            <p:nvPr/>
          </p:nvSpPr>
          <p:spPr bwMode="auto">
            <a:xfrm>
              <a:off x="3552" y="139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7" name="Line 83"/>
            <p:cNvSpPr>
              <a:spLocks noChangeShapeType="1"/>
            </p:cNvSpPr>
            <p:nvPr/>
          </p:nvSpPr>
          <p:spPr bwMode="auto">
            <a:xfrm>
              <a:off x="3873" y="144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8" name="Group 84"/>
          <p:cNvGrpSpPr>
            <a:grpSpLocks/>
          </p:cNvGrpSpPr>
          <p:nvPr/>
        </p:nvGrpSpPr>
        <p:grpSpPr bwMode="auto">
          <a:xfrm>
            <a:off x="5219704" y="1524000"/>
            <a:ext cx="1728789" cy="454025"/>
            <a:chOff x="3288" y="960"/>
            <a:chExt cx="1089" cy="286"/>
          </a:xfrm>
        </p:grpSpPr>
        <p:graphicFrame>
          <p:nvGraphicFramePr>
            <p:cNvPr id="79" name="Object 8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32377934"/>
                </p:ext>
              </p:extLst>
            </p:nvPr>
          </p:nvGraphicFramePr>
          <p:xfrm>
            <a:off x="3288" y="981"/>
            <a:ext cx="1089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5" name="Equation" r:id="rId27" imgW="685800" imgH="203040" progId="Equation.DSMT4">
                    <p:embed/>
                  </p:oleObj>
                </mc:Choice>
                <mc:Fallback>
                  <p:oleObj name="Equation" r:id="rId27" imgW="685800" imgH="203040" progId="Equation.DSMT4">
                    <p:embed/>
                    <p:pic>
                      <p:nvPicPr>
                        <p:cNvPr id="0" name="Picture 7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8" y="981"/>
                          <a:ext cx="1089" cy="265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75000"/>
                          </a:schemeClr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0" name="Line 86"/>
            <p:cNvSpPr>
              <a:spLocks noChangeShapeType="1"/>
            </p:cNvSpPr>
            <p:nvPr/>
          </p:nvSpPr>
          <p:spPr bwMode="auto">
            <a:xfrm>
              <a:off x="3408" y="100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1" name="Line 87"/>
            <p:cNvSpPr>
              <a:spLocks noChangeShapeType="1"/>
            </p:cNvSpPr>
            <p:nvPr/>
          </p:nvSpPr>
          <p:spPr bwMode="auto">
            <a:xfrm>
              <a:off x="3744" y="96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" name="Line 88"/>
            <p:cNvSpPr>
              <a:spLocks noChangeShapeType="1"/>
            </p:cNvSpPr>
            <p:nvPr/>
          </p:nvSpPr>
          <p:spPr bwMode="auto">
            <a:xfrm>
              <a:off x="4161" y="100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83" name="Group 89"/>
          <p:cNvGrpSpPr>
            <a:grpSpLocks/>
          </p:cNvGrpSpPr>
          <p:nvPr/>
        </p:nvGrpSpPr>
        <p:grpSpPr bwMode="auto">
          <a:xfrm>
            <a:off x="3563938" y="2740030"/>
            <a:ext cx="285750" cy="319088"/>
            <a:chOff x="4357" y="2208"/>
            <a:chExt cx="180" cy="201"/>
          </a:xfrm>
        </p:grpSpPr>
        <p:graphicFrame>
          <p:nvGraphicFramePr>
            <p:cNvPr id="84" name="Object 90"/>
            <p:cNvGraphicFramePr>
              <a:graphicFrameLocks noChangeAspect="1"/>
            </p:cNvGraphicFramePr>
            <p:nvPr/>
          </p:nvGraphicFramePr>
          <p:xfrm>
            <a:off x="4357" y="2234"/>
            <a:ext cx="180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6" name="Equation" r:id="rId29" imgW="126720" imgH="139680" progId="Equation.DSMT4">
                    <p:embed/>
                  </p:oleObj>
                </mc:Choice>
                <mc:Fallback>
                  <p:oleObj name="Equation" r:id="rId29" imgW="126720" imgH="139680" progId="Equation.DSMT4">
                    <p:embed/>
                    <p:pic>
                      <p:nvPicPr>
                        <p:cNvPr id="0" name="Picture 7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7" y="2234"/>
                          <a:ext cx="180" cy="1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5" name="Line 91"/>
            <p:cNvSpPr>
              <a:spLocks noChangeShapeType="1"/>
            </p:cNvSpPr>
            <p:nvPr/>
          </p:nvSpPr>
          <p:spPr bwMode="auto">
            <a:xfrm>
              <a:off x="4382" y="220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86" name="Group 92"/>
          <p:cNvGrpSpPr>
            <a:grpSpLocks/>
          </p:cNvGrpSpPr>
          <p:nvPr/>
        </p:nvGrpSpPr>
        <p:grpSpPr bwMode="auto">
          <a:xfrm>
            <a:off x="3059124" y="4035438"/>
            <a:ext cx="315913" cy="363539"/>
            <a:chOff x="4327" y="2208"/>
            <a:chExt cx="199" cy="229"/>
          </a:xfrm>
        </p:grpSpPr>
        <p:graphicFrame>
          <p:nvGraphicFramePr>
            <p:cNvPr id="87" name="Object 93"/>
            <p:cNvGraphicFramePr>
              <a:graphicFrameLocks noChangeAspect="1"/>
            </p:cNvGraphicFramePr>
            <p:nvPr/>
          </p:nvGraphicFramePr>
          <p:xfrm>
            <a:off x="4327" y="2217"/>
            <a:ext cx="196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7" name="Equation" r:id="rId31" imgW="126720" imgH="139680" progId="Equation.DSMT4">
                    <p:embed/>
                  </p:oleObj>
                </mc:Choice>
                <mc:Fallback>
                  <p:oleObj name="Equation" r:id="rId31" imgW="126720" imgH="139680" progId="Equation.DSMT4">
                    <p:embed/>
                    <p:pic>
                      <p:nvPicPr>
                        <p:cNvPr id="0" name="Picture 7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7" y="2217"/>
                          <a:ext cx="196" cy="2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8" name="Line 94"/>
            <p:cNvSpPr>
              <a:spLocks noChangeShapeType="1"/>
            </p:cNvSpPr>
            <p:nvPr/>
          </p:nvSpPr>
          <p:spPr bwMode="auto">
            <a:xfrm>
              <a:off x="4382" y="220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89" name="Group 95"/>
          <p:cNvGrpSpPr>
            <a:grpSpLocks/>
          </p:cNvGrpSpPr>
          <p:nvPr/>
        </p:nvGrpSpPr>
        <p:grpSpPr bwMode="auto">
          <a:xfrm>
            <a:off x="3505200" y="2076450"/>
            <a:ext cx="785813" cy="393700"/>
            <a:chOff x="2208" y="1308"/>
            <a:chExt cx="495" cy="248"/>
          </a:xfrm>
        </p:grpSpPr>
        <p:graphicFrame>
          <p:nvGraphicFramePr>
            <p:cNvPr id="90" name="Object 9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72863400"/>
                </p:ext>
              </p:extLst>
            </p:nvPr>
          </p:nvGraphicFramePr>
          <p:xfrm>
            <a:off x="2212" y="1308"/>
            <a:ext cx="46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8" name="Equation" r:id="rId33" imgW="736560" imgH="393480" progId="Equation.DSMT4">
                    <p:embed/>
                  </p:oleObj>
                </mc:Choice>
                <mc:Fallback>
                  <p:oleObj name="Equation" r:id="rId33" imgW="736560" imgH="393480" progId="Equation.DSMT4">
                    <p:embed/>
                    <p:pic>
                      <p:nvPicPr>
                        <p:cNvPr id="0" name="Picture 7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2" y="1308"/>
                          <a:ext cx="464" cy="248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" name="Line 97"/>
            <p:cNvSpPr>
              <a:spLocks noChangeShapeType="1"/>
            </p:cNvSpPr>
            <p:nvPr/>
          </p:nvSpPr>
          <p:spPr bwMode="auto">
            <a:xfrm>
              <a:off x="2544" y="131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2" name="Line 98"/>
            <p:cNvSpPr>
              <a:spLocks noChangeShapeType="1"/>
            </p:cNvSpPr>
            <p:nvPr/>
          </p:nvSpPr>
          <p:spPr bwMode="auto">
            <a:xfrm>
              <a:off x="2208" y="134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93" name="Group 99"/>
          <p:cNvGrpSpPr>
            <a:grpSpLocks/>
          </p:cNvGrpSpPr>
          <p:nvPr/>
        </p:nvGrpSpPr>
        <p:grpSpPr bwMode="auto">
          <a:xfrm>
            <a:off x="2819400" y="3219450"/>
            <a:ext cx="785813" cy="393700"/>
            <a:chOff x="2208" y="1308"/>
            <a:chExt cx="495" cy="248"/>
          </a:xfrm>
        </p:grpSpPr>
        <p:graphicFrame>
          <p:nvGraphicFramePr>
            <p:cNvPr id="94" name="Object 10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05791522"/>
                </p:ext>
              </p:extLst>
            </p:nvPr>
          </p:nvGraphicFramePr>
          <p:xfrm>
            <a:off x="2212" y="1308"/>
            <a:ext cx="46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9" name="Equation" r:id="rId35" imgW="736560" imgH="393480" progId="Equation.DSMT4">
                    <p:embed/>
                  </p:oleObj>
                </mc:Choice>
                <mc:Fallback>
                  <p:oleObj name="Equation" r:id="rId35" imgW="736560" imgH="393480" progId="Equation.DSMT4">
                    <p:embed/>
                    <p:pic>
                      <p:nvPicPr>
                        <p:cNvPr id="0" name="Picture 7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2" y="1308"/>
                          <a:ext cx="464" cy="248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5" name="Line 101"/>
            <p:cNvSpPr>
              <a:spLocks noChangeShapeType="1"/>
            </p:cNvSpPr>
            <p:nvPr/>
          </p:nvSpPr>
          <p:spPr bwMode="auto">
            <a:xfrm>
              <a:off x="2544" y="131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6" name="Line 102"/>
            <p:cNvSpPr>
              <a:spLocks noChangeShapeType="1"/>
            </p:cNvSpPr>
            <p:nvPr/>
          </p:nvSpPr>
          <p:spPr bwMode="auto">
            <a:xfrm>
              <a:off x="2208" y="134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234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utoUpdateAnimBg="0"/>
      <p:bldP spid="19" grpId="0" autoUpdateAnimBg="0"/>
      <p:bldP spid="20" grpId="0" animBg="1"/>
      <p:bldP spid="21" grpId="0" animBg="1"/>
      <p:bldP spid="22" grpId="0" animBg="1"/>
      <p:bldP spid="23" grpId="0" animBg="1"/>
      <p:bldP spid="24" grpId="0" animBg="1"/>
      <p:bldP spid="25" grpId="0" autoUpdateAnimBg="0"/>
      <p:bldP spid="26" grpId="0" autoUpdateAnimBg="0"/>
      <p:bldP spid="27" grpId="0" autoUpdateAnimBg="0"/>
      <p:bldP spid="28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"/>
          <p:cNvSpPr>
            <a:spLocks noChangeShapeType="1"/>
          </p:cNvSpPr>
          <p:nvPr/>
        </p:nvSpPr>
        <p:spPr bwMode="auto">
          <a:xfrm>
            <a:off x="2057400" y="4800600"/>
            <a:ext cx="21748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 flipV="1">
            <a:off x="4232275" y="3606800"/>
            <a:ext cx="2320925" cy="1193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 flipH="1" flipV="1">
            <a:off x="2636838" y="2630488"/>
            <a:ext cx="3916362" cy="9763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V="1">
            <a:off x="2636838" y="1219200"/>
            <a:ext cx="2755900" cy="1411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5386388" y="1246188"/>
            <a:ext cx="1014412" cy="1085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V="1">
            <a:off x="2057400" y="2305050"/>
            <a:ext cx="4351338" cy="249555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" name="Group 15"/>
          <p:cNvGrpSpPr>
            <a:grpSpLocks/>
          </p:cNvGrpSpPr>
          <p:nvPr/>
        </p:nvGrpSpPr>
        <p:grpSpPr bwMode="auto">
          <a:xfrm>
            <a:off x="3951280" y="3252792"/>
            <a:ext cx="315911" cy="392113"/>
            <a:chOff x="1976" y="1857"/>
            <a:chExt cx="199" cy="247"/>
          </a:xfrm>
        </p:grpSpPr>
        <p:graphicFrame>
          <p:nvGraphicFramePr>
            <p:cNvPr id="9" name="Object 16"/>
            <p:cNvGraphicFramePr>
              <a:graphicFrameLocks noChangeAspect="1"/>
            </p:cNvGraphicFramePr>
            <p:nvPr/>
          </p:nvGraphicFramePr>
          <p:xfrm>
            <a:off x="1976" y="1857"/>
            <a:ext cx="194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0" name="Equation" r:id="rId3" imgW="114120" imgH="139680" progId="Equation.DSMT4">
                    <p:embed/>
                  </p:oleObj>
                </mc:Choice>
                <mc:Fallback>
                  <p:oleObj name="Equation" r:id="rId3" imgW="114120" imgH="139680" progId="Equation.DSMT4">
                    <p:embed/>
                    <p:pic>
                      <p:nvPicPr>
                        <p:cNvPr id="0" name="Picture 2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6" y="1857"/>
                          <a:ext cx="194" cy="24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Line 17"/>
            <p:cNvSpPr>
              <a:spLocks noChangeShapeType="1"/>
            </p:cNvSpPr>
            <p:nvPr/>
          </p:nvSpPr>
          <p:spPr bwMode="auto">
            <a:xfrm>
              <a:off x="2016" y="1872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1" name="Group 18"/>
          <p:cNvGrpSpPr>
            <a:grpSpLocks/>
          </p:cNvGrpSpPr>
          <p:nvPr/>
        </p:nvGrpSpPr>
        <p:grpSpPr bwMode="auto">
          <a:xfrm>
            <a:off x="4260850" y="2673350"/>
            <a:ext cx="355600" cy="431800"/>
            <a:chOff x="2324" y="1422"/>
            <a:chExt cx="224" cy="272"/>
          </a:xfrm>
        </p:grpSpPr>
        <p:graphicFrame>
          <p:nvGraphicFramePr>
            <p:cNvPr id="12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97783704"/>
                </p:ext>
              </p:extLst>
            </p:nvPr>
          </p:nvGraphicFramePr>
          <p:xfrm>
            <a:off x="2324" y="1422"/>
            <a:ext cx="22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1" name="Equation" r:id="rId5" imgW="355320" imgH="431640" progId="Equation.DSMT4">
                    <p:embed/>
                  </p:oleObj>
                </mc:Choice>
                <mc:Fallback>
                  <p:oleObj name="Equation" r:id="rId5" imgW="355320" imgH="431640" progId="Equation.DSMT4">
                    <p:embed/>
                    <p:pic>
                      <p:nvPicPr>
                        <p:cNvPr id="0" name="Picture 2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4" y="1422"/>
                          <a:ext cx="224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Line 20"/>
            <p:cNvSpPr>
              <a:spLocks noChangeShapeType="1"/>
            </p:cNvSpPr>
            <p:nvPr/>
          </p:nvSpPr>
          <p:spPr bwMode="auto">
            <a:xfrm>
              <a:off x="2337" y="146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4" name="Group 21"/>
          <p:cNvGrpSpPr>
            <a:grpSpLocks/>
          </p:cNvGrpSpPr>
          <p:nvPr/>
        </p:nvGrpSpPr>
        <p:grpSpPr bwMode="auto">
          <a:xfrm>
            <a:off x="3594100" y="1558925"/>
            <a:ext cx="368300" cy="431800"/>
            <a:chOff x="2075" y="934"/>
            <a:chExt cx="232" cy="272"/>
          </a:xfrm>
        </p:grpSpPr>
        <p:graphicFrame>
          <p:nvGraphicFramePr>
            <p:cNvPr id="15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15103867"/>
                </p:ext>
              </p:extLst>
            </p:nvPr>
          </p:nvGraphicFramePr>
          <p:xfrm>
            <a:off x="2075" y="934"/>
            <a:ext cx="23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2" name="Equation" r:id="rId7" imgW="368280" imgH="431640" progId="Equation.DSMT4">
                    <p:embed/>
                  </p:oleObj>
                </mc:Choice>
                <mc:Fallback>
                  <p:oleObj name="Equation" r:id="rId7" imgW="368280" imgH="431640" progId="Equation.DSMT4">
                    <p:embed/>
                    <p:pic>
                      <p:nvPicPr>
                        <p:cNvPr id="0" name="Picture 2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5" y="934"/>
                          <a:ext cx="232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Line 23"/>
            <p:cNvSpPr>
              <a:spLocks noChangeShapeType="1"/>
            </p:cNvSpPr>
            <p:nvPr/>
          </p:nvSpPr>
          <p:spPr bwMode="auto">
            <a:xfrm>
              <a:off x="2097" y="96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7" name="Group 24"/>
          <p:cNvGrpSpPr>
            <a:grpSpLocks/>
          </p:cNvGrpSpPr>
          <p:nvPr/>
        </p:nvGrpSpPr>
        <p:grpSpPr bwMode="auto">
          <a:xfrm>
            <a:off x="5283200" y="1619250"/>
            <a:ext cx="355600" cy="431800"/>
            <a:chOff x="2954" y="898"/>
            <a:chExt cx="224" cy="272"/>
          </a:xfrm>
        </p:grpSpPr>
        <p:graphicFrame>
          <p:nvGraphicFramePr>
            <p:cNvPr id="18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00720979"/>
                </p:ext>
              </p:extLst>
            </p:nvPr>
          </p:nvGraphicFramePr>
          <p:xfrm>
            <a:off x="2954" y="898"/>
            <a:ext cx="22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3" name="Equation" r:id="rId9" imgW="355320" imgH="431640" progId="Equation.DSMT4">
                    <p:embed/>
                  </p:oleObj>
                </mc:Choice>
                <mc:Fallback>
                  <p:oleObj name="Equation" r:id="rId9" imgW="355320" imgH="431640" progId="Equation.DSMT4">
                    <p:embed/>
                    <p:pic>
                      <p:nvPicPr>
                        <p:cNvPr id="0" name="Picture 2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4" y="898"/>
                          <a:ext cx="224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Line 26"/>
            <p:cNvSpPr>
              <a:spLocks noChangeShapeType="1"/>
            </p:cNvSpPr>
            <p:nvPr/>
          </p:nvSpPr>
          <p:spPr bwMode="auto">
            <a:xfrm>
              <a:off x="2976" y="91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0" name="Group 27"/>
          <p:cNvGrpSpPr>
            <a:grpSpLocks/>
          </p:cNvGrpSpPr>
          <p:nvPr/>
        </p:nvGrpSpPr>
        <p:grpSpPr bwMode="auto">
          <a:xfrm>
            <a:off x="5334000" y="4273550"/>
            <a:ext cx="368300" cy="431800"/>
            <a:chOff x="2689" y="2234"/>
            <a:chExt cx="232" cy="272"/>
          </a:xfrm>
        </p:grpSpPr>
        <p:graphicFrame>
          <p:nvGraphicFramePr>
            <p:cNvPr id="21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63930815"/>
                </p:ext>
              </p:extLst>
            </p:nvPr>
          </p:nvGraphicFramePr>
          <p:xfrm>
            <a:off x="2689" y="2234"/>
            <a:ext cx="23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4" name="Equation" r:id="rId11" imgW="368280" imgH="431640" progId="Equation.DSMT4">
                    <p:embed/>
                  </p:oleObj>
                </mc:Choice>
                <mc:Fallback>
                  <p:oleObj name="Equation" r:id="rId11" imgW="368280" imgH="431640" progId="Equation.DSMT4">
                    <p:embed/>
                    <p:pic>
                      <p:nvPicPr>
                        <p:cNvPr id="0" name="Picture 2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9" y="2234"/>
                          <a:ext cx="232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Line 29"/>
            <p:cNvSpPr>
              <a:spLocks noChangeShapeType="1"/>
            </p:cNvSpPr>
            <p:nvPr/>
          </p:nvSpPr>
          <p:spPr bwMode="auto">
            <a:xfrm>
              <a:off x="2713" y="225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3" name="Group 30"/>
          <p:cNvGrpSpPr>
            <a:grpSpLocks/>
          </p:cNvGrpSpPr>
          <p:nvPr/>
        </p:nvGrpSpPr>
        <p:grpSpPr bwMode="auto">
          <a:xfrm>
            <a:off x="3005138" y="4895850"/>
            <a:ext cx="330200" cy="431800"/>
            <a:chOff x="1941" y="2470"/>
            <a:chExt cx="208" cy="272"/>
          </a:xfrm>
        </p:grpSpPr>
        <p:graphicFrame>
          <p:nvGraphicFramePr>
            <p:cNvPr id="24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83402713"/>
                </p:ext>
              </p:extLst>
            </p:nvPr>
          </p:nvGraphicFramePr>
          <p:xfrm>
            <a:off x="1941" y="2470"/>
            <a:ext cx="20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5" name="Equation" r:id="rId13" imgW="330120" imgH="431640" progId="Equation.DSMT4">
                    <p:embed/>
                  </p:oleObj>
                </mc:Choice>
                <mc:Fallback>
                  <p:oleObj name="Equation" r:id="rId13" imgW="330120" imgH="431640" progId="Equation.DSMT4">
                    <p:embed/>
                    <p:pic>
                      <p:nvPicPr>
                        <p:cNvPr id="0" name="Picture 2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41" y="2470"/>
                          <a:ext cx="208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Line 32"/>
            <p:cNvSpPr>
              <a:spLocks noChangeShapeType="1"/>
            </p:cNvSpPr>
            <p:nvPr/>
          </p:nvSpPr>
          <p:spPr bwMode="auto">
            <a:xfrm>
              <a:off x="1968" y="249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6" name="Group 33"/>
          <p:cNvGrpSpPr>
            <a:grpSpLocks/>
          </p:cNvGrpSpPr>
          <p:nvPr/>
        </p:nvGrpSpPr>
        <p:grpSpPr bwMode="auto">
          <a:xfrm>
            <a:off x="820738" y="620720"/>
            <a:ext cx="3751263" cy="392113"/>
            <a:chOff x="1525" y="3294"/>
            <a:chExt cx="2363" cy="247"/>
          </a:xfrm>
        </p:grpSpPr>
        <p:graphicFrame>
          <p:nvGraphicFramePr>
            <p:cNvPr id="27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18454637"/>
                </p:ext>
              </p:extLst>
            </p:nvPr>
          </p:nvGraphicFramePr>
          <p:xfrm>
            <a:off x="1525" y="3294"/>
            <a:ext cx="2363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6" name="Equation" r:id="rId15" imgW="1447560" imgH="228600" progId="Equation.DSMT4">
                    <p:embed/>
                  </p:oleObj>
                </mc:Choice>
                <mc:Fallback>
                  <p:oleObj name="Equation" r:id="rId15" imgW="1447560" imgH="228600" progId="Equation.DSMT4">
                    <p:embed/>
                    <p:pic>
                      <p:nvPicPr>
                        <p:cNvPr id="0" name="Picture 2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5" y="3294"/>
                          <a:ext cx="2363" cy="247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Line 35"/>
            <p:cNvSpPr>
              <a:spLocks noChangeShapeType="1"/>
            </p:cNvSpPr>
            <p:nvPr/>
          </p:nvSpPr>
          <p:spPr bwMode="auto">
            <a:xfrm>
              <a:off x="1536" y="3312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Line 36"/>
            <p:cNvSpPr>
              <a:spLocks noChangeShapeType="1"/>
            </p:cNvSpPr>
            <p:nvPr/>
          </p:nvSpPr>
          <p:spPr bwMode="auto">
            <a:xfrm>
              <a:off x="1905" y="3312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Line 37"/>
            <p:cNvSpPr>
              <a:spLocks noChangeShapeType="1"/>
            </p:cNvSpPr>
            <p:nvPr/>
          </p:nvSpPr>
          <p:spPr bwMode="auto">
            <a:xfrm>
              <a:off x="2304" y="3312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Line 38"/>
            <p:cNvSpPr>
              <a:spLocks noChangeShapeType="1"/>
            </p:cNvSpPr>
            <p:nvPr/>
          </p:nvSpPr>
          <p:spPr bwMode="auto">
            <a:xfrm>
              <a:off x="2769" y="3312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Line 39"/>
            <p:cNvSpPr>
              <a:spLocks noChangeShapeType="1"/>
            </p:cNvSpPr>
            <p:nvPr/>
          </p:nvSpPr>
          <p:spPr bwMode="auto">
            <a:xfrm>
              <a:off x="3201" y="3312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Line 40"/>
            <p:cNvSpPr>
              <a:spLocks noChangeShapeType="1"/>
            </p:cNvSpPr>
            <p:nvPr/>
          </p:nvSpPr>
          <p:spPr bwMode="auto">
            <a:xfrm>
              <a:off x="3633" y="3312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982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87363" y="417512"/>
            <a:ext cx="274320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向量的减法</a:t>
            </a: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 flipV="1">
            <a:off x="6375401" y="2246312"/>
            <a:ext cx="18002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 flipV="1">
            <a:off x="6375401" y="1408112"/>
            <a:ext cx="1066800" cy="827088"/>
          </a:xfrm>
          <a:prstGeom prst="line">
            <a:avLst/>
          </a:prstGeom>
          <a:noFill/>
          <a:ln w="28575">
            <a:solidFill>
              <a:schemeClr val="accent6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5641976" y="1408112"/>
            <a:ext cx="18002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H="1" flipV="1">
            <a:off x="5689601" y="1408112"/>
            <a:ext cx="685800" cy="8382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 flipV="1">
            <a:off x="7442201" y="1408112"/>
            <a:ext cx="685800" cy="8382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87363" y="3062733"/>
            <a:ext cx="2203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三角不等式</a:t>
            </a:r>
          </a:p>
        </p:txBody>
      </p:sp>
      <p:grpSp>
        <p:nvGrpSpPr>
          <p:cNvPr id="9" name="Group 16"/>
          <p:cNvGrpSpPr>
            <a:grpSpLocks/>
          </p:cNvGrpSpPr>
          <p:nvPr/>
        </p:nvGrpSpPr>
        <p:grpSpPr bwMode="auto">
          <a:xfrm>
            <a:off x="1752601" y="1179512"/>
            <a:ext cx="785812" cy="415925"/>
            <a:chOff x="1137" y="816"/>
            <a:chExt cx="495" cy="262"/>
          </a:xfrm>
        </p:grpSpPr>
        <p:graphicFrame>
          <p:nvGraphicFramePr>
            <p:cNvPr id="10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76142768"/>
                </p:ext>
              </p:extLst>
            </p:nvPr>
          </p:nvGraphicFramePr>
          <p:xfrm>
            <a:off x="1150" y="830"/>
            <a:ext cx="45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5" name="Equation" r:id="rId3" imgW="723600" imgH="393480" progId="Equation.DSMT4">
                    <p:embed/>
                  </p:oleObj>
                </mc:Choice>
                <mc:Fallback>
                  <p:oleObj name="Equation" r:id="rId3" imgW="723600" imgH="393480" progId="Equation.DSMT4">
                    <p:embed/>
                    <p:pic>
                      <p:nvPicPr>
                        <p:cNvPr id="0" name="Picture 5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0" y="830"/>
                          <a:ext cx="456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Line 18"/>
            <p:cNvSpPr>
              <a:spLocks noChangeShapeType="1"/>
            </p:cNvSpPr>
            <p:nvPr/>
          </p:nvSpPr>
          <p:spPr bwMode="auto">
            <a:xfrm>
              <a:off x="1137" y="81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auto">
            <a:xfrm>
              <a:off x="1473" y="86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2627313" y="1179512"/>
            <a:ext cx="1485900" cy="454025"/>
            <a:chOff x="1688" y="816"/>
            <a:chExt cx="936" cy="286"/>
          </a:xfrm>
        </p:grpSpPr>
        <p:graphicFrame>
          <p:nvGraphicFramePr>
            <p:cNvPr id="14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44608325"/>
                </p:ext>
              </p:extLst>
            </p:nvPr>
          </p:nvGraphicFramePr>
          <p:xfrm>
            <a:off x="1688" y="854"/>
            <a:ext cx="93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6" name="Equation" r:id="rId5" imgW="1485720" imgH="393480" progId="Equation.DSMT4">
                    <p:embed/>
                  </p:oleObj>
                </mc:Choice>
                <mc:Fallback>
                  <p:oleObj name="Equation" r:id="rId5" imgW="1485720" imgH="393480" progId="Equation.DSMT4">
                    <p:embed/>
                    <p:pic>
                      <p:nvPicPr>
                        <p:cNvPr id="0" name="Picture 5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8" y="854"/>
                          <a:ext cx="936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Line 22"/>
            <p:cNvSpPr>
              <a:spLocks noChangeShapeType="1"/>
            </p:cNvSpPr>
            <p:nvPr/>
          </p:nvSpPr>
          <p:spPr bwMode="auto">
            <a:xfrm>
              <a:off x="1857" y="81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Line 23"/>
            <p:cNvSpPr>
              <a:spLocks noChangeShapeType="1"/>
            </p:cNvSpPr>
            <p:nvPr/>
          </p:nvSpPr>
          <p:spPr bwMode="auto">
            <a:xfrm>
              <a:off x="2400" y="86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7" name="Group 24"/>
          <p:cNvGrpSpPr>
            <a:grpSpLocks/>
          </p:cNvGrpSpPr>
          <p:nvPr/>
        </p:nvGrpSpPr>
        <p:grpSpPr bwMode="auto">
          <a:xfrm>
            <a:off x="595313" y="1865312"/>
            <a:ext cx="2755900" cy="457200"/>
            <a:chOff x="408" y="1248"/>
            <a:chExt cx="1736" cy="288"/>
          </a:xfrm>
        </p:grpSpPr>
        <p:graphicFrame>
          <p:nvGraphicFramePr>
            <p:cNvPr id="18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717225"/>
                </p:ext>
              </p:extLst>
            </p:nvPr>
          </p:nvGraphicFramePr>
          <p:xfrm>
            <a:off x="408" y="1256"/>
            <a:ext cx="173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7" name="Equation" r:id="rId7" imgW="2755800" imgH="444240" progId="Equation.DSMT4">
                    <p:embed/>
                  </p:oleObj>
                </mc:Choice>
                <mc:Fallback>
                  <p:oleObj name="Equation" r:id="rId7" imgW="2755800" imgH="444240" progId="Equation.DSMT4">
                    <p:embed/>
                    <p:pic>
                      <p:nvPicPr>
                        <p:cNvPr id="0" name="Picture 5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" y="1256"/>
                          <a:ext cx="1736" cy="2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Line 26"/>
            <p:cNvSpPr>
              <a:spLocks noChangeShapeType="1"/>
            </p:cNvSpPr>
            <p:nvPr/>
          </p:nvSpPr>
          <p:spPr bwMode="auto">
            <a:xfrm>
              <a:off x="1104" y="124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Line 27"/>
            <p:cNvSpPr>
              <a:spLocks noChangeShapeType="1"/>
            </p:cNvSpPr>
            <p:nvPr/>
          </p:nvSpPr>
          <p:spPr bwMode="auto">
            <a:xfrm>
              <a:off x="1440" y="129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1" name="Group 28"/>
          <p:cNvGrpSpPr>
            <a:grpSpLocks/>
          </p:cNvGrpSpPr>
          <p:nvPr/>
        </p:nvGrpSpPr>
        <p:grpSpPr bwMode="auto">
          <a:xfrm>
            <a:off x="1824038" y="2605533"/>
            <a:ext cx="779463" cy="344488"/>
            <a:chOff x="1182" y="1632"/>
            <a:chExt cx="491" cy="217"/>
          </a:xfrm>
        </p:grpSpPr>
        <p:graphicFrame>
          <p:nvGraphicFramePr>
            <p:cNvPr id="22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1032517"/>
                </p:ext>
              </p:extLst>
            </p:nvPr>
          </p:nvGraphicFramePr>
          <p:xfrm>
            <a:off x="1182" y="1657"/>
            <a:ext cx="46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8" name="Equation" r:id="rId9" imgW="736560" imgH="304560" progId="Equation.DSMT4">
                    <p:embed/>
                  </p:oleObj>
                </mc:Choice>
                <mc:Fallback>
                  <p:oleObj name="Equation" r:id="rId9" imgW="736560" imgH="304560" progId="Equation.DSMT4">
                    <p:embed/>
                    <p:pic>
                      <p:nvPicPr>
                        <p:cNvPr id="0" name="Picture 5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2" y="1657"/>
                          <a:ext cx="464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Line 30"/>
            <p:cNvSpPr>
              <a:spLocks noChangeShapeType="1"/>
            </p:cNvSpPr>
            <p:nvPr/>
          </p:nvSpPr>
          <p:spPr bwMode="auto">
            <a:xfrm>
              <a:off x="1185" y="163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Line 31"/>
            <p:cNvSpPr>
              <a:spLocks noChangeShapeType="1"/>
            </p:cNvSpPr>
            <p:nvPr/>
          </p:nvSpPr>
          <p:spPr bwMode="auto">
            <a:xfrm>
              <a:off x="1514" y="163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5" name="Group 32"/>
          <p:cNvGrpSpPr>
            <a:grpSpLocks/>
          </p:cNvGrpSpPr>
          <p:nvPr/>
        </p:nvGrpSpPr>
        <p:grpSpPr bwMode="auto">
          <a:xfrm>
            <a:off x="2678113" y="2586483"/>
            <a:ext cx="1511300" cy="393700"/>
            <a:chOff x="1688" y="1620"/>
            <a:chExt cx="952" cy="248"/>
          </a:xfrm>
        </p:grpSpPr>
        <p:graphicFrame>
          <p:nvGraphicFramePr>
            <p:cNvPr id="26" name="Object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52947037"/>
                </p:ext>
              </p:extLst>
            </p:nvPr>
          </p:nvGraphicFramePr>
          <p:xfrm>
            <a:off x="1688" y="1620"/>
            <a:ext cx="95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9" name="Equation" r:id="rId11" imgW="1511280" imgH="393480" progId="Equation.DSMT4">
                    <p:embed/>
                  </p:oleObj>
                </mc:Choice>
                <mc:Fallback>
                  <p:oleObj name="Equation" r:id="rId11" imgW="1511280" imgH="393480" progId="Equation.DSMT4">
                    <p:embed/>
                    <p:pic>
                      <p:nvPicPr>
                        <p:cNvPr id="0" name="Picture 5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8" y="1620"/>
                          <a:ext cx="952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Line 34"/>
            <p:cNvSpPr>
              <a:spLocks noChangeShapeType="1"/>
            </p:cNvSpPr>
            <p:nvPr/>
          </p:nvSpPr>
          <p:spPr bwMode="auto">
            <a:xfrm>
              <a:off x="1863" y="163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Line 35"/>
            <p:cNvSpPr>
              <a:spLocks noChangeShapeType="1"/>
            </p:cNvSpPr>
            <p:nvPr/>
          </p:nvSpPr>
          <p:spPr bwMode="auto">
            <a:xfrm>
              <a:off x="2400" y="163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9" name="Group 36"/>
          <p:cNvGrpSpPr>
            <a:grpSpLocks/>
          </p:cNvGrpSpPr>
          <p:nvPr/>
        </p:nvGrpSpPr>
        <p:grpSpPr bwMode="auto">
          <a:xfrm>
            <a:off x="1789113" y="3799333"/>
            <a:ext cx="2728913" cy="488950"/>
            <a:chOff x="1160" y="2448"/>
            <a:chExt cx="1719" cy="308"/>
          </a:xfrm>
        </p:grpSpPr>
        <p:graphicFrame>
          <p:nvGraphicFramePr>
            <p:cNvPr id="30" name="Object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80069926"/>
                </p:ext>
              </p:extLst>
            </p:nvPr>
          </p:nvGraphicFramePr>
          <p:xfrm>
            <a:off x="1160" y="2452"/>
            <a:ext cx="1719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40" name="Equation" r:id="rId13" imgW="2730240" imgH="482400" progId="Equation.DSMT4">
                    <p:embed/>
                  </p:oleObj>
                </mc:Choice>
                <mc:Fallback>
                  <p:oleObj name="Equation" r:id="rId13" imgW="2730240" imgH="482400" progId="Equation.DSMT4">
                    <p:embed/>
                    <p:pic>
                      <p:nvPicPr>
                        <p:cNvPr id="0" name="Picture 5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0" y="2452"/>
                          <a:ext cx="1719" cy="304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Line 38"/>
            <p:cNvSpPr>
              <a:spLocks noChangeShapeType="1"/>
            </p:cNvSpPr>
            <p:nvPr/>
          </p:nvSpPr>
          <p:spPr bwMode="auto">
            <a:xfrm>
              <a:off x="1248" y="249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Line 39"/>
            <p:cNvSpPr>
              <a:spLocks noChangeShapeType="1"/>
            </p:cNvSpPr>
            <p:nvPr/>
          </p:nvSpPr>
          <p:spPr bwMode="auto">
            <a:xfrm>
              <a:off x="1569" y="244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Line 40"/>
            <p:cNvSpPr>
              <a:spLocks noChangeShapeType="1"/>
            </p:cNvSpPr>
            <p:nvPr/>
          </p:nvSpPr>
          <p:spPr bwMode="auto">
            <a:xfrm>
              <a:off x="2145" y="249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Line 41"/>
            <p:cNvSpPr>
              <a:spLocks noChangeShapeType="1"/>
            </p:cNvSpPr>
            <p:nvPr/>
          </p:nvSpPr>
          <p:spPr bwMode="auto">
            <a:xfrm>
              <a:off x="2640" y="244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5" name="Group 42"/>
          <p:cNvGrpSpPr>
            <a:grpSpLocks/>
          </p:cNvGrpSpPr>
          <p:nvPr/>
        </p:nvGrpSpPr>
        <p:grpSpPr bwMode="auto">
          <a:xfrm>
            <a:off x="5194301" y="1712912"/>
            <a:ext cx="785812" cy="438150"/>
            <a:chOff x="3168" y="1152"/>
            <a:chExt cx="495" cy="276"/>
          </a:xfrm>
        </p:grpSpPr>
        <p:graphicFrame>
          <p:nvGraphicFramePr>
            <p:cNvPr id="36" name="Object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63487022"/>
                </p:ext>
              </p:extLst>
            </p:nvPr>
          </p:nvGraphicFramePr>
          <p:xfrm>
            <a:off x="3172" y="1180"/>
            <a:ext cx="45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41" name="Equation" r:id="rId15" imgW="723600" imgH="393480" progId="Equation.DSMT4">
                    <p:embed/>
                  </p:oleObj>
                </mc:Choice>
                <mc:Fallback>
                  <p:oleObj name="Equation" r:id="rId15" imgW="723600" imgH="393480" progId="Equation.DSMT4">
                    <p:embed/>
                    <p:pic>
                      <p:nvPicPr>
                        <p:cNvPr id="0" name="Picture 5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2" y="1180"/>
                          <a:ext cx="456" cy="248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" name="Line 44"/>
            <p:cNvSpPr>
              <a:spLocks noChangeShapeType="1"/>
            </p:cNvSpPr>
            <p:nvPr/>
          </p:nvSpPr>
          <p:spPr bwMode="auto">
            <a:xfrm>
              <a:off x="3168" y="115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" name="Line 45"/>
            <p:cNvSpPr>
              <a:spLocks noChangeShapeType="1"/>
            </p:cNvSpPr>
            <p:nvPr/>
          </p:nvSpPr>
          <p:spPr bwMode="auto">
            <a:xfrm>
              <a:off x="3504" y="120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9" name="Group 46"/>
          <p:cNvGrpSpPr>
            <a:grpSpLocks/>
          </p:cNvGrpSpPr>
          <p:nvPr/>
        </p:nvGrpSpPr>
        <p:grpSpPr bwMode="auto">
          <a:xfrm>
            <a:off x="7051676" y="2398712"/>
            <a:ext cx="276225" cy="336550"/>
            <a:chOff x="4338" y="1584"/>
            <a:chExt cx="174" cy="212"/>
          </a:xfrm>
        </p:grpSpPr>
        <p:graphicFrame>
          <p:nvGraphicFramePr>
            <p:cNvPr id="40" name="Object 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363713"/>
                </p:ext>
              </p:extLst>
            </p:nvPr>
          </p:nvGraphicFramePr>
          <p:xfrm>
            <a:off x="4338" y="1604"/>
            <a:ext cx="15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42" name="Equation" r:id="rId17" imgW="241200" imgH="304560" progId="Equation.DSMT4">
                    <p:embed/>
                  </p:oleObj>
                </mc:Choice>
                <mc:Fallback>
                  <p:oleObj name="Equation" r:id="rId17" imgW="241200" imgH="304560" progId="Equation.DSMT4">
                    <p:embed/>
                    <p:pic>
                      <p:nvPicPr>
                        <p:cNvPr id="0" name="Picture 5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1604"/>
                          <a:ext cx="152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" name="Line 48"/>
            <p:cNvSpPr>
              <a:spLocks noChangeShapeType="1"/>
            </p:cNvSpPr>
            <p:nvPr/>
          </p:nvSpPr>
          <p:spPr bwMode="auto">
            <a:xfrm>
              <a:off x="4353" y="158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2" name="Group 49"/>
          <p:cNvGrpSpPr>
            <a:grpSpLocks/>
          </p:cNvGrpSpPr>
          <p:nvPr/>
        </p:nvGrpSpPr>
        <p:grpSpPr bwMode="auto">
          <a:xfrm>
            <a:off x="7005638" y="1728787"/>
            <a:ext cx="252413" cy="411163"/>
            <a:chOff x="4080" y="1008"/>
            <a:chExt cx="159" cy="259"/>
          </a:xfrm>
        </p:grpSpPr>
        <p:graphicFrame>
          <p:nvGraphicFramePr>
            <p:cNvPr id="43" name="Object 5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51797854"/>
                </p:ext>
              </p:extLst>
            </p:nvPr>
          </p:nvGraphicFramePr>
          <p:xfrm>
            <a:off x="4102" y="1019"/>
            <a:ext cx="13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43" name="Equation" r:id="rId19" imgW="215640" imgH="393480" progId="Equation.DSMT4">
                    <p:embed/>
                  </p:oleObj>
                </mc:Choice>
                <mc:Fallback>
                  <p:oleObj name="Equation" r:id="rId19" imgW="215640" imgH="393480" progId="Equation.DSMT4">
                    <p:embed/>
                    <p:pic>
                      <p:nvPicPr>
                        <p:cNvPr id="0" name="Picture 5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2" y="1019"/>
                          <a:ext cx="136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" name="Line 51"/>
            <p:cNvSpPr>
              <a:spLocks noChangeShapeType="1"/>
            </p:cNvSpPr>
            <p:nvPr/>
          </p:nvSpPr>
          <p:spPr bwMode="auto">
            <a:xfrm>
              <a:off x="4080" y="100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5" name="Group 52"/>
          <p:cNvGrpSpPr>
            <a:grpSpLocks/>
          </p:cNvGrpSpPr>
          <p:nvPr/>
        </p:nvGrpSpPr>
        <p:grpSpPr bwMode="auto">
          <a:xfrm>
            <a:off x="7785101" y="1408112"/>
            <a:ext cx="785812" cy="398463"/>
            <a:chOff x="4800" y="960"/>
            <a:chExt cx="495" cy="251"/>
          </a:xfrm>
        </p:grpSpPr>
        <p:graphicFrame>
          <p:nvGraphicFramePr>
            <p:cNvPr id="46" name="Object 5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94376867"/>
                </p:ext>
              </p:extLst>
            </p:nvPr>
          </p:nvGraphicFramePr>
          <p:xfrm>
            <a:off x="4808" y="963"/>
            <a:ext cx="45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44" name="Equation" r:id="rId21" imgW="723600" imgH="393480" progId="Equation.DSMT4">
                    <p:embed/>
                  </p:oleObj>
                </mc:Choice>
                <mc:Fallback>
                  <p:oleObj name="Equation" r:id="rId21" imgW="723600" imgH="393480" progId="Equation.DSMT4">
                    <p:embed/>
                    <p:pic>
                      <p:nvPicPr>
                        <p:cNvPr id="0" name="Picture 5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8" y="963"/>
                          <a:ext cx="456" cy="248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" name="Line 54"/>
            <p:cNvSpPr>
              <a:spLocks noChangeShapeType="1"/>
            </p:cNvSpPr>
            <p:nvPr/>
          </p:nvSpPr>
          <p:spPr bwMode="auto">
            <a:xfrm>
              <a:off x="4800" y="96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" name="Line 55"/>
            <p:cNvSpPr>
              <a:spLocks noChangeShapeType="1"/>
            </p:cNvSpPr>
            <p:nvPr/>
          </p:nvSpPr>
          <p:spPr bwMode="auto">
            <a:xfrm>
              <a:off x="5136" y="96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9" name="Group 56"/>
          <p:cNvGrpSpPr>
            <a:grpSpLocks/>
          </p:cNvGrpSpPr>
          <p:nvPr/>
        </p:nvGrpSpPr>
        <p:grpSpPr bwMode="auto">
          <a:xfrm>
            <a:off x="6178551" y="950912"/>
            <a:ext cx="487362" cy="381000"/>
            <a:chOff x="3788" y="672"/>
            <a:chExt cx="307" cy="240"/>
          </a:xfrm>
        </p:grpSpPr>
        <p:graphicFrame>
          <p:nvGraphicFramePr>
            <p:cNvPr id="50" name="Object 5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30941999"/>
                </p:ext>
              </p:extLst>
            </p:nvPr>
          </p:nvGraphicFramePr>
          <p:xfrm>
            <a:off x="3788" y="720"/>
            <a:ext cx="28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45" name="Equation" r:id="rId23" imgW="444240" imgH="304560" progId="Equation.DSMT4">
                    <p:embed/>
                  </p:oleObj>
                </mc:Choice>
                <mc:Fallback>
                  <p:oleObj name="Equation" r:id="rId23" imgW="444240" imgH="304560" progId="Equation.DSMT4">
                    <p:embed/>
                    <p:pic>
                      <p:nvPicPr>
                        <p:cNvPr id="0" name="Picture 5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8" y="720"/>
                          <a:ext cx="280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" name="Line 58"/>
            <p:cNvSpPr>
              <a:spLocks noChangeShapeType="1"/>
            </p:cNvSpPr>
            <p:nvPr/>
          </p:nvSpPr>
          <p:spPr bwMode="auto">
            <a:xfrm>
              <a:off x="3936" y="67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2" name="Group 59"/>
          <p:cNvGrpSpPr>
            <a:grpSpLocks/>
          </p:cNvGrpSpPr>
          <p:nvPr/>
        </p:nvGrpSpPr>
        <p:grpSpPr bwMode="auto">
          <a:xfrm>
            <a:off x="4229893" y="2579339"/>
            <a:ext cx="519113" cy="407987"/>
            <a:chOff x="2712" y="1591"/>
            <a:chExt cx="327" cy="257"/>
          </a:xfrm>
        </p:grpSpPr>
        <p:graphicFrame>
          <p:nvGraphicFramePr>
            <p:cNvPr id="53" name="Object 6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88435603"/>
                </p:ext>
              </p:extLst>
            </p:nvPr>
          </p:nvGraphicFramePr>
          <p:xfrm>
            <a:off x="2712" y="1600"/>
            <a:ext cx="31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46" name="Equation" r:id="rId25" imgW="495000" imgH="393480" progId="Equation.DSMT4">
                    <p:embed/>
                  </p:oleObj>
                </mc:Choice>
                <mc:Fallback>
                  <p:oleObj name="Equation" r:id="rId25" imgW="495000" imgH="393480" progId="Equation.DSMT4">
                    <p:embed/>
                    <p:pic>
                      <p:nvPicPr>
                        <p:cNvPr id="0" name="Picture 5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2" y="1600"/>
                          <a:ext cx="312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Line 61"/>
            <p:cNvSpPr>
              <a:spLocks noChangeShapeType="1"/>
            </p:cNvSpPr>
            <p:nvPr/>
          </p:nvSpPr>
          <p:spPr bwMode="auto">
            <a:xfrm>
              <a:off x="2880" y="1591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5" name="Group 62"/>
          <p:cNvGrpSpPr>
            <a:grpSpLocks/>
          </p:cNvGrpSpPr>
          <p:nvPr/>
        </p:nvGrpSpPr>
        <p:grpSpPr bwMode="auto">
          <a:xfrm>
            <a:off x="1795463" y="4475608"/>
            <a:ext cx="2678113" cy="498475"/>
            <a:chOff x="1181" y="2880"/>
            <a:chExt cx="1687" cy="314"/>
          </a:xfrm>
        </p:grpSpPr>
        <p:graphicFrame>
          <p:nvGraphicFramePr>
            <p:cNvPr id="56" name="Object 6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70823496"/>
                </p:ext>
              </p:extLst>
            </p:nvPr>
          </p:nvGraphicFramePr>
          <p:xfrm>
            <a:off x="1181" y="2890"/>
            <a:ext cx="1687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47" name="Equation" r:id="rId27" imgW="2679480" imgH="482400" progId="Equation.DSMT4">
                    <p:embed/>
                  </p:oleObj>
                </mc:Choice>
                <mc:Fallback>
                  <p:oleObj name="Equation" r:id="rId27" imgW="2679480" imgH="482400" progId="Equation.DSMT4">
                    <p:embed/>
                    <p:pic>
                      <p:nvPicPr>
                        <p:cNvPr id="0" name="Picture 5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1" y="2890"/>
                          <a:ext cx="1687" cy="304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" name="Line 64"/>
            <p:cNvSpPr>
              <a:spLocks noChangeShapeType="1"/>
            </p:cNvSpPr>
            <p:nvPr/>
          </p:nvSpPr>
          <p:spPr bwMode="auto">
            <a:xfrm>
              <a:off x="1281" y="292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" name="Line 65"/>
            <p:cNvSpPr>
              <a:spLocks noChangeShapeType="1"/>
            </p:cNvSpPr>
            <p:nvPr/>
          </p:nvSpPr>
          <p:spPr bwMode="auto">
            <a:xfrm>
              <a:off x="2129" y="292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" name="Line 66"/>
            <p:cNvSpPr>
              <a:spLocks noChangeShapeType="1"/>
            </p:cNvSpPr>
            <p:nvPr/>
          </p:nvSpPr>
          <p:spPr bwMode="auto">
            <a:xfrm>
              <a:off x="2642" y="288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" name="Line 67"/>
            <p:cNvSpPr>
              <a:spLocks noChangeShapeType="1"/>
            </p:cNvSpPr>
            <p:nvPr/>
          </p:nvSpPr>
          <p:spPr bwMode="auto">
            <a:xfrm>
              <a:off x="1601" y="288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62" name="Text Box 69"/>
          <p:cNvSpPr txBox="1">
            <a:spLocks noChangeArrowheads="1"/>
          </p:cNvSpPr>
          <p:nvPr/>
        </p:nvSpPr>
        <p:spPr bwMode="auto">
          <a:xfrm>
            <a:off x="6176963" y="3168650"/>
            <a:ext cx="26638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注：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方向指向被减向量终点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934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utoUpdateAnimBg="0"/>
      <p:bldP spid="6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14921" y="42139"/>
            <a:ext cx="4536306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2. 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向量与数的乘法</a:t>
            </a:r>
          </a:p>
        </p:txBody>
      </p:sp>
      <p:graphicFrame>
        <p:nvGraphicFramePr>
          <p:cNvPr id="38" name="Object 2">
            <a:extLst>
              <a:ext uri="{FF2B5EF4-FFF2-40B4-BE49-F238E27FC236}">
                <a16:creationId xmlns:a16="http://schemas.microsoft.com/office/drawing/2014/main" id="{FA74D8FC-C699-4659-8E55-E1E9E48F17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6601466"/>
              </p:ext>
            </p:extLst>
          </p:nvPr>
        </p:nvGraphicFramePr>
        <p:xfrm>
          <a:off x="2696121" y="2848372"/>
          <a:ext cx="1955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68" name="Equation" r:id="rId3" imgW="1955520" imgH="482400" progId="Equation.DSMT4">
                  <p:embed/>
                </p:oleObj>
              </mc:Choice>
              <mc:Fallback>
                <p:oleObj name="Equation" r:id="rId3" imgW="1955520" imgH="482400" progId="Equation.DSMT4">
                  <p:embed/>
                  <p:pic>
                    <p:nvPicPr>
                      <p:cNvPr id="2" name="Object 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6121" y="2848372"/>
                        <a:ext cx="19558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33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 Box 4">
            <a:extLst>
              <a:ext uri="{FF2B5EF4-FFF2-40B4-BE49-F238E27FC236}">
                <a16:creationId xmlns:a16="http://schemas.microsoft.com/office/drawing/2014/main" id="{5B4F29DB-2780-4E5F-BD6B-9CD9E63EF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471" y="581422"/>
            <a:ext cx="2209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 </a:t>
            </a: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是一个数 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graphicFrame>
        <p:nvGraphicFramePr>
          <p:cNvPr id="40" name="Object 5">
            <a:extLst>
              <a:ext uri="{FF2B5EF4-FFF2-40B4-BE49-F238E27FC236}">
                <a16:creationId xmlns:a16="http://schemas.microsoft.com/office/drawing/2014/main" id="{17F0994B-C5F3-4E3D-816F-9565E49F7F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6064620"/>
              </p:ext>
            </p:extLst>
          </p:nvPr>
        </p:nvGraphicFramePr>
        <p:xfrm>
          <a:off x="7591971" y="657622"/>
          <a:ext cx="635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69" name="Equation" r:id="rId5" imgW="634680" imgH="393480" progId="Equation.DSMT4">
                  <p:embed/>
                </p:oleObj>
              </mc:Choice>
              <mc:Fallback>
                <p:oleObj name="Equation" r:id="rId5" imgW="634680" imgH="393480" progId="Equation.DSMT4">
                  <p:embed/>
                  <p:pic>
                    <p:nvPicPr>
                      <p:cNvPr id="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1971" y="657622"/>
                        <a:ext cx="635000" cy="39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 Box 6">
            <a:extLst>
              <a:ext uri="{FF2B5EF4-FFF2-40B4-BE49-F238E27FC236}">
                <a16:creationId xmlns:a16="http://schemas.microsoft.com/office/drawing/2014/main" id="{32CF1D0C-D701-4275-86DB-AD9985581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921" y="1114822"/>
            <a:ext cx="12890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规定 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graphicFrame>
        <p:nvGraphicFramePr>
          <p:cNvPr id="42" name="Object 7">
            <a:extLst>
              <a:ext uri="{FF2B5EF4-FFF2-40B4-BE49-F238E27FC236}">
                <a16:creationId xmlns:a16="http://schemas.microsoft.com/office/drawing/2014/main" id="{2E426F6E-52CA-4F7A-B512-E1222E5483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8972634"/>
              </p:ext>
            </p:extLst>
          </p:nvPr>
        </p:nvGraphicFramePr>
        <p:xfrm>
          <a:off x="1835696" y="1210072"/>
          <a:ext cx="1282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0" name="Equation" r:id="rId7" imgW="1282680" imgH="431640" progId="Equation.DSMT4">
                  <p:embed/>
                </p:oleObj>
              </mc:Choice>
              <mc:Fallback>
                <p:oleObj name="Equation" r:id="rId7" imgW="1282680" imgH="431640" progId="Equation.DSMT4">
                  <p:embed/>
                  <p:pic>
                    <p:nvPicPr>
                      <p:cNvPr id="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1210072"/>
                        <a:ext cx="1282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8">
            <a:extLst>
              <a:ext uri="{FF2B5EF4-FFF2-40B4-BE49-F238E27FC236}">
                <a16:creationId xmlns:a16="http://schemas.microsoft.com/office/drawing/2014/main" id="{15AE4877-0957-4477-93AC-2ED71DDBDF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3648946"/>
              </p:ext>
            </p:extLst>
          </p:nvPr>
        </p:nvGraphicFramePr>
        <p:xfrm>
          <a:off x="3288259" y="1168797"/>
          <a:ext cx="1892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1" name="Equation" r:id="rId9" imgW="1892160" imgH="444240" progId="Equation.DSMT4">
                  <p:embed/>
                </p:oleObj>
              </mc:Choice>
              <mc:Fallback>
                <p:oleObj name="Equation" r:id="rId9" imgW="1892160" imgH="444240" progId="Equation.DSMT4">
                  <p:embed/>
                  <p:pic>
                    <p:nvPicPr>
                      <p:cNvPr id="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8259" y="1168797"/>
                        <a:ext cx="1892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9">
            <a:extLst>
              <a:ext uri="{FF2B5EF4-FFF2-40B4-BE49-F238E27FC236}">
                <a16:creationId xmlns:a16="http://schemas.microsoft.com/office/drawing/2014/main" id="{4E7CDCF0-64CC-404D-B549-2A3F9077D6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6433069"/>
              </p:ext>
            </p:extLst>
          </p:nvPr>
        </p:nvGraphicFramePr>
        <p:xfrm>
          <a:off x="1842046" y="1743472"/>
          <a:ext cx="1231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2" name="Equation" r:id="rId11" imgW="1231560" imgH="431640" progId="Equation.DSMT4">
                  <p:embed/>
                </p:oleObj>
              </mc:Choice>
              <mc:Fallback>
                <p:oleObj name="Equation" r:id="rId11" imgW="1231560" imgH="431640" progId="Equation.DSMT4">
                  <p:embed/>
                  <p:pic>
                    <p:nvPicPr>
                      <p:cNvPr id="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2046" y="1743472"/>
                        <a:ext cx="1231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10">
            <a:extLst>
              <a:ext uri="{FF2B5EF4-FFF2-40B4-BE49-F238E27FC236}">
                <a16:creationId xmlns:a16="http://schemas.microsoft.com/office/drawing/2014/main" id="{DADACB31-4A2B-47E7-9446-A7D429CD27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3590752"/>
              </p:ext>
            </p:extLst>
          </p:nvPr>
        </p:nvGraphicFramePr>
        <p:xfrm>
          <a:off x="1835696" y="2276872"/>
          <a:ext cx="1244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3" name="Equation" r:id="rId13" imgW="1244520" imgH="431640" progId="Equation.DSMT4">
                  <p:embed/>
                </p:oleObj>
              </mc:Choice>
              <mc:Fallback>
                <p:oleObj name="Equation" r:id="rId13" imgW="1244520" imgH="431640" progId="Equation.DSMT4">
                  <p:embed/>
                  <p:pic>
                    <p:nvPicPr>
                      <p:cNvPr id="1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2276872"/>
                        <a:ext cx="1244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11">
            <a:extLst>
              <a:ext uri="{FF2B5EF4-FFF2-40B4-BE49-F238E27FC236}">
                <a16:creationId xmlns:a16="http://schemas.microsoft.com/office/drawing/2014/main" id="{E7AC9DEA-A01C-47CE-9BE4-92BF47E450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2726235"/>
              </p:ext>
            </p:extLst>
          </p:nvPr>
        </p:nvGraphicFramePr>
        <p:xfrm>
          <a:off x="3288259" y="2238772"/>
          <a:ext cx="1168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4" name="Equation" r:id="rId15" imgW="1168200" imgH="482400" progId="Equation.DSMT4">
                  <p:embed/>
                </p:oleObj>
              </mc:Choice>
              <mc:Fallback>
                <p:oleObj name="Equation" r:id="rId15" imgW="1168200" imgH="482400" progId="Equation.DSMT4">
                  <p:embed/>
                  <p:pic>
                    <p:nvPicPr>
                      <p:cNvPr id="1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8259" y="2238772"/>
                        <a:ext cx="1168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12">
            <a:extLst>
              <a:ext uri="{FF2B5EF4-FFF2-40B4-BE49-F238E27FC236}">
                <a16:creationId xmlns:a16="http://schemas.microsoft.com/office/drawing/2014/main" id="{8DEBB9AE-20B1-46DB-900C-6C3A792EE3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8613336"/>
              </p:ext>
            </p:extLst>
          </p:nvPr>
        </p:nvGraphicFramePr>
        <p:xfrm>
          <a:off x="5388521" y="1137047"/>
          <a:ext cx="2032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5" name="Equation" r:id="rId17" imgW="2031840" imgH="482400" progId="Equation.DSMT4">
                  <p:embed/>
                </p:oleObj>
              </mc:Choice>
              <mc:Fallback>
                <p:oleObj name="Equation" r:id="rId17" imgW="2031840" imgH="482400" progId="Equation.DSMT4">
                  <p:embed/>
                  <p:pic>
                    <p:nvPicPr>
                      <p:cNvPr id="1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8521" y="1137047"/>
                        <a:ext cx="20320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13">
            <a:extLst>
              <a:ext uri="{FF2B5EF4-FFF2-40B4-BE49-F238E27FC236}">
                <a16:creationId xmlns:a16="http://schemas.microsoft.com/office/drawing/2014/main" id="{7063F2C4-4016-470E-B7F0-AC7B5FD80F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3649360"/>
              </p:ext>
            </p:extLst>
          </p:nvPr>
        </p:nvGraphicFramePr>
        <p:xfrm>
          <a:off x="7179221" y="3096022"/>
          <a:ext cx="1104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6" name="Equation" r:id="rId19" imgW="1104840" imgH="393480" progId="Equation.DSMT4">
                  <p:embed/>
                </p:oleObj>
              </mc:Choice>
              <mc:Fallback>
                <p:oleObj name="Equation" r:id="rId19" imgW="1104840" imgH="393480" progId="Equation.DSMT4">
                  <p:embed/>
                  <p:pic>
                    <p:nvPicPr>
                      <p:cNvPr id="1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9221" y="3096022"/>
                        <a:ext cx="1104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Text Box 14">
            <a:extLst>
              <a:ext uri="{FF2B5EF4-FFF2-40B4-BE49-F238E27FC236}">
                <a16:creationId xmlns:a16="http://schemas.microsoft.com/office/drawing/2014/main" id="{F54DDC0E-B511-49CE-8594-7E7CB1B2A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6521" y="2486422"/>
            <a:ext cx="1143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可见</a:t>
            </a:r>
          </a:p>
        </p:txBody>
      </p:sp>
      <p:graphicFrame>
        <p:nvGraphicFramePr>
          <p:cNvPr id="50" name="Object 15">
            <a:extLst>
              <a:ext uri="{FF2B5EF4-FFF2-40B4-BE49-F238E27FC236}">
                <a16:creationId xmlns:a16="http://schemas.microsoft.com/office/drawing/2014/main" id="{70755BF9-164E-4258-870E-AA5D6FACA6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0552136"/>
              </p:ext>
            </p:extLst>
          </p:nvPr>
        </p:nvGraphicFramePr>
        <p:xfrm>
          <a:off x="7007771" y="3616722"/>
          <a:ext cx="1536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7" name="Equation" r:id="rId21" imgW="1536480" imgH="393480" progId="Equation.DSMT4">
                  <p:embed/>
                </p:oleObj>
              </mc:Choice>
              <mc:Fallback>
                <p:oleObj name="Equation" r:id="rId21" imgW="1536480" imgH="393480" progId="Equation.DSMT4">
                  <p:embed/>
                  <p:pic>
                    <p:nvPicPr>
                      <p:cNvPr id="1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7771" y="3616722"/>
                        <a:ext cx="1536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16">
            <a:extLst>
              <a:ext uri="{FF2B5EF4-FFF2-40B4-BE49-F238E27FC236}">
                <a16:creationId xmlns:a16="http://schemas.microsoft.com/office/drawing/2014/main" id="{9EE20E6A-6E3D-4A4B-BF72-AFBECC9412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6490823"/>
              </p:ext>
            </p:extLst>
          </p:nvPr>
        </p:nvGraphicFramePr>
        <p:xfrm>
          <a:off x="5407571" y="1705372"/>
          <a:ext cx="2235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8" name="Equation" r:id="rId23" imgW="2234880" imgH="482400" progId="Equation.DSMT4">
                  <p:embed/>
                </p:oleObj>
              </mc:Choice>
              <mc:Fallback>
                <p:oleObj name="Equation" r:id="rId23" imgW="2234880" imgH="482400" progId="Equation.DSMT4">
                  <p:embed/>
                  <p:pic>
                    <p:nvPicPr>
                      <p:cNvPr id="1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7571" y="1705372"/>
                        <a:ext cx="22352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" name="Group 17">
            <a:extLst>
              <a:ext uri="{FF2B5EF4-FFF2-40B4-BE49-F238E27FC236}">
                <a16:creationId xmlns:a16="http://schemas.microsoft.com/office/drawing/2014/main" id="{FF2D8CFF-3FD2-4191-AFD8-32F46A3F539F}"/>
              </a:ext>
            </a:extLst>
          </p:cNvPr>
          <p:cNvGrpSpPr>
            <a:grpSpLocks/>
          </p:cNvGrpSpPr>
          <p:nvPr/>
        </p:nvGrpSpPr>
        <p:grpSpPr bwMode="auto">
          <a:xfrm>
            <a:off x="2391321" y="581422"/>
            <a:ext cx="5410200" cy="523876"/>
            <a:chOff x="1632" y="480"/>
            <a:chExt cx="3408" cy="330"/>
          </a:xfrm>
        </p:grpSpPr>
        <p:sp>
          <p:nvSpPr>
            <p:cNvPr id="53" name="Text Box 18">
              <a:extLst>
                <a:ext uri="{FF2B5EF4-FFF2-40B4-BE49-F238E27FC236}">
                  <a16:creationId xmlns:a16="http://schemas.microsoft.com/office/drawing/2014/main" id="{CC39EB50-BEAA-487E-B28E-46A269802E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480"/>
              <a:ext cx="340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 </a:t>
              </a:r>
              <a:r>
                <a:rPr kumimoji="1" lang="zh-CN" altLang="en-US" sz="2800" b="1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与 </a:t>
              </a:r>
              <a:r>
                <a:rPr kumimoji="1" lang="en-US" altLang="zh-CN" sz="2800" i="1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a</a:t>
              </a:r>
              <a:r>
                <a:rPr kumimoji="1" lang="en-US" altLang="zh-CN" sz="2800" b="1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 </a:t>
              </a:r>
              <a:r>
                <a:rPr kumimoji="1" lang="zh-CN" altLang="en-US" sz="2800" b="1" dirty="0">
                  <a:latin typeface="Times New Roman" pitchFamily="18" charset="0"/>
                  <a:cs typeface="Times New Roman" pitchFamily="18" charset="0"/>
                </a:rPr>
                <a:t>的乘积是一个新向量</a:t>
              </a:r>
              <a:r>
                <a:rPr kumimoji="1" lang="en-US" altLang="zh-CN" sz="2800" b="1" dirty="0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kumimoji="1" lang="zh-CN" altLang="en-US" sz="2800" b="1" dirty="0">
                  <a:latin typeface="Times New Roman" pitchFamily="18" charset="0"/>
                  <a:cs typeface="Times New Roman" pitchFamily="18" charset="0"/>
                </a:rPr>
                <a:t>记作</a:t>
              </a:r>
            </a:p>
          </p:txBody>
        </p:sp>
        <p:sp>
          <p:nvSpPr>
            <p:cNvPr id="54" name="Line 19">
              <a:extLst>
                <a:ext uri="{FF2B5EF4-FFF2-40B4-BE49-F238E27FC236}">
                  <a16:creationId xmlns:a16="http://schemas.microsoft.com/office/drawing/2014/main" id="{DBE7781F-5B8B-4883-A772-E0F4303BCF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" y="576"/>
              <a:ext cx="181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55" name="Object 20">
            <a:extLst>
              <a:ext uri="{FF2B5EF4-FFF2-40B4-BE49-F238E27FC236}">
                <a16:creationId xmlns:a16="http://schemas.microsoft.com/office/drawing/2014/main" id="{37333C9F-4E87-4354-8BFD-A2F5119839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1652838"/>
              </p:ext>
            </p:extLst>
          </p:nvPr>
        </p:nvGraphicFramePr>
        <p:xfrm>
          <a:off x="3294609" y="1724422"/>
          <a:ext cx="1930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9" name="Equation" r:id="rId25" imgW="1930320" imgH="444240" progId="Equation.DSMT4">
                  <p:embed/>
                </p:oleObj>
              </mc:Choice>
              <mc:Fallback>
                <p:oleObj name="Equation" r:id="rId25" imgW="1930320" imgH="444240" progId="Equation.DSMT4">
                  <p:embed/>
                  <p:pic>
                    <p:nvPicPr>
                      <p:cNvPr id="2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4609" y="1724422"/>
                        <a:ext cx="1930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Text Box 21">
            <a:extLst>
              <a:ext uri="{FF2B5EF4-FFF2-40B4-BE49-F238E27FC236}">
                <a16:creationId xmlns:a16="http://schemas.microsoft.com/office/drawing/2014/main" id="{20A476D3-F76E-4971-A03C-C6590A5DF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921" y="2791222"/>
            <a:ext cx="102624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总之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57" name="Text Box 22">
            <a:extLst>
              <a:ext uri="{FF2B5EF4-FFF2-40B4-BE49-F238E27FC236}">
                <a16:creationId xmlns:a16="http://schemas.microsoft.com/office/drawing/2014/main" id="{BE349949-2061-4337-AAE5-487A0B060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471" y="3418285"/>
            <a:ext cx="15176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运算律 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58" name="Text Box 23">
            <a:extLst>
              <a:ext uri="{FF2B5EF4-FFF2-40B4-BE49-F238E27FC236}">
                <a16:creationId xmlns:a16="http://schemas.microsoft.com/office/drawing/2014/main" id="{4F0306B0-A4DE-43A5-B37E-21723A40DC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1721" y="3400822"/>
            <a:ext cx="1447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结合律：</a:t>
            </a:r>
          </a:p>
        </p:txBody>
      </p:sp>
      <p:graphicFrame>
        <p:nvGraphicFramePr>
          <p:cNvPr id="59" name="Object 24">
            <a:extLst>
              <a:ext uri="{FF2B5EF4-FFF2-40B4-BE49-F238E27FC236}">
                <a16:creationId xmlns:a16="http://schemas.microsoft.com/office/drawing/2014/main" id="{0BE9B149-012F-4DA9-896B-285F0143C4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1730525"/>
              </p:ext>
            </p:extLst>
          </p:nvPr>
        </p:nvGraphicFramePr>
        <p:xfrm>
          <a:off x="3256584" y="3486547"/>
          <a:ext cx="990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80" name="Equation" r:id="rId27" imgW="990360" imgH="393480" progId="Equation.DSMT4">
                  <p:embed/>
                </p:oleObj>
              </mc:Choice>
              <mc:Fallback>
                <p:oleObj name="Equation" r:id="rId27" imgW="990360" imgH="393480" progId="Equation.DSMT4">
                  <p:embed/>
                  <p:pic>
                    <p:nvPicPr>
                      <p:cNvPr id="24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6584" y="3486547"/>
                        <a:ext cx="990600" cy="39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25">
            <a:extLst>
              <a:ext uri="{FF2B5EF4-FFF2-40B4-BE49-F238E27FC236}">
                <a16:creationId xmlns:a16="http://schemas.microsoft.com/office/drawing/2014/main" id="{C40A7D1A-1595-4E0A-BD0D-9387AE128C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4572771"/>
              </p:ext>
            </p:extLst>
          </p:nvPr>
        </p:nvGraphicFramePr>
        <p:xfrm>
          <a:off x="4237584" y="3486547"/>
          <a:ext cx="1328737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81" name="Equation" r:id="rId29" imgW="1320480" imgH="393480" progId="Equation.DSMT4">
                  <p:embed/>
                </p:oleObj>
              </mc:Choice>
              <mc:Fallback>
                <p:oleObj name="Equation" r:id="rId29" imgW="1320480" imgH="393480" progId="Equation.DSMT4">
                  <p:embed/>
                  <p:pic>
                    <p:nvPicPr>
                      <p:cNvPr id="25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7584" y="3486547"/>
                        <a:ext cx="1328737" cy="39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26">
            <a:extLst>
              <a:ext uri="{FF2B5EF4-FFF2-40B4-BE49-F238E27FC236}">
                <a16:creationId xmlns:a16="http://schemas.microsoft.com/office/drawing/2014/main" id="{D01C3FDC-584B-4BB7-9D47-D889A66A31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8371046"/>
              </p:ext>
            </p:extLst>
          </p:nvPr>
        </p:nvGraphicFramePr>
        <p:xfrm>
          <a:off x="5534571" y="3495087"/>
          <a:ext cx="1079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82" name="Equation" r:id="rId31" imgW="1079280" imgH="393480" progId="Equation.DSMT4">
                  <p:embed/>
                </p:oleObj>
              </mc:Choice>
              <mc:Fallback>
                <p:oleObj name="Equation" r:id="rId31" imgW="1079280" imgH="393480" progId="Equation.DSMT4">
                  <p:embed/>
                  <p:pic>
                    <p:nvPicPr>
                      <p:cNvPr id="26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4571" y="3495087"/>
                        <a:ext cx="1079500" cy="39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Text Box 27">
            <a:extLst>
              <a:ext uri="{FF2B5EF4-FFF2-40B4-BE49-F238E27FC236}">
                <a16:creationId xmlns:a16="http://schemas.microsoft.com/office/drawing/2014/main" id="{653FA5FC-4075-4F9C-ADF0-C1FB4C1DA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1721" y="3931047"/>
            <a:ext cx="1447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分配律：</a:t>
            </a:r>
          </a:p>
        </p:txBody>
      </p:sp>
      <p:graphicFrame>
        <p:nvGraphicFramePr>
          <p:cNvPr id="63" name="Object 28">
            <a:extLst>
              <a:ext uri="{FF2B5EF4-FFF2-40B4-BE49-F238E27FC236}">
                <a16:creationId xmlns:a16="http://schemas.microsoft.com/office/drawing/2014/main" id="{2AE73626-06A8-4E14-8C23-AB0C5B69C8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2316797"/>
              </p:ext>
            </p:extLst>
          </p:nvPr>
        </p:nvGraphicFramePr>
        <p:xfrm>
          <a:off x="3327946" y="4051697"/>
          <a:ext cx="1219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83" name="Equation" r:id="rId33" imgW="1218960" imgH="393480" progId="Equation.DSMT4">
                  <p:embed/>
                </p:oleObj>
              </mc:Choice>
              <mc:Fallback>
                <p:oleObj name="Equation" r:id="rId33" imgW="1218960" imgH="393480" progId="Equation.DSMT4">
                  <p:embed/>
                  <p:pic>
                    <p:nvPicPr>
                      <p:cNvPr id="28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7946" y="4051697"/>
                        <a:ext cx="1219200" cy="39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29">
            <a:extLst>
              <a:ext uri="{FF2B5EF4-FFF2-40B4-BE49-F238E27FC236}">
                <a16:creationId xmlns:a16="http://schemas.microsoft.com/office/drawing/2014/main" id="{57EC1820-19A3-4AA5-804A-D26DCE2DE1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2190034"/>
              </p:ext>
            </p:extLst>
          </p:nvPr>
        </p:nvGraphicFramePr>
        <p:xfrm>
          <a:off x="4543971" y="4041983"/>
          <a:ext cx="1600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84" name="Equation" r:id="rId35" imgW="1600200" imgH="393480" progId="Equation.DSMT4">
                  <p:embed/>
                </p:oleObj>
              </mc:Choice>
              <mc:Fallback>
                <p:oleObj name="Equation" r:id="rId35" imgW="1600200" imgH="393480" progId="Equation.DSMT4">
                  <p:embed/>
                  <p:pic>
                    <p:nvPicPr>
                      <p:cNvPr id="29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3971" y="4041983"/>
                        <a:ext cx="1600200" cy="39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30">
            <a:extLst>
              <a:ext uri="{FF2B5EF4-FFF2-40B4-BE49-F238E27FC236}">
                <a16:creationId xmlns:a16="http://schemas.microsoft.com/office/drawing/2014/main" id="{D8782BD4-24F5-4505-A429-0666635856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238892"/>
              </p:ext>
            </p:extLst>
          </p:nvPr>
        </p:nvGraphicFramePr>
        <p:xfrm>
          <a:off x="3324771" y="4478735"/>
          <a:ext cx="1219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85" name="Equation" r:id="rId37" imgW="1218960" imgH="482400" progId="Equation.DSMT4">
                  <p:embed/>
                </p:oleObj>
              </mc:Choice>
              <mc:Fallback>
                <p:oleObj name="Equation" r:id="rId37" imgW="1218960" imgH="482400" progId="Equation.DSMT4">
                  <p:embed/>
                  <p:pic>
                    <p:nvPicPr>
                      <p:cNvPr id="3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4771" y="4478735"/>
                        <a:ext cx="1219200" cy="4826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Object 31">
            <a:extLst>
              <a:ext uri="{FF2B5EF4-FFF2-40B4-BE49-F238E27FC236}">
                <a16:creationId xmlns:a16="http://schemas.microsoft.com/office/drawing/2014/main" id="{367A3050-0D2B-4BEC-A872-1729F2C940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6714122"/>
              </p:ext>
            </p:extLst>
          </p:nvPr>
        </p:nvGraphicFramePr>
        <p:xfrm>
          <a:off x="4505214" y="4466968"/>
          <a:ext cx="1574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86" name="Equation" r:id="rId39" imgW="1574640" imgH="482400" progId="Equation.DSMT4">
                  <p:embed/>
                </p:oleObj>
              </mc:Choice>
              <mc:Fallback>
                <p:oleObj name="Equation" r:id="rId39" imgW="1574640" imgH="482400" progId="Equation.DSMT4">
                  <p:embed/>
                  <p:pic>
                    <p:nvPicPr>
                      <p:cNvPr id="31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5214" y="4466968"/>
                        <a:ext cx="1574800" cy="4826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32">
            <a:extLst>
              <a:ext uri="{FF2B5EF4-FFF2-40B4-BE49-F238E27FC236}">
                <a16:creationId xmlns:a16="http://schemas.microsoft.com/office/drawing/2014/main" id="{B9541E95-D7F0-4AF7-8BFA-22AAFF82F0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880816"/>
              </p:ext>
            </p:extLst>
          </p:nvPr>
        </p:nvGraphicFramePr>
        <p:xfrm>
          <a:off x="459334" y="5158185"/>
          <a:ext cx="1143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87" name="Equation" r:id="rId41" imgW="1143000" imgH="482400" progId="Equation.DSMT4">
                  <p:embed/>
                </p:oleObj>
              </mc:Choice>
              <mc:Fallback>
                <p:oleObj name="Equation" r:id="rId41" imgW="1143000" imgH="482400" progId="Equation.DSMT4">
                  <p:embed/>
                  <p:pic>
                    <p:nvPicPr>
                      <p:cNvPr id="32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334" y="5158185"/>
                        <a:ext cx="11430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34">
            <a:extLst>
              <a:ext uri="{FF2B5EF4-FFF2-40B4-BE49-F238E27FC236}">
                <a16:creationId xmlns:a16="http://schemas.microsoft.com/office/drawing/2014/main" id="{6E8CAD98-C177-449B-9843-71E3AD573F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6078011"/>
              </p:ext>
            </p:extLst>
          </p:nvPr>
        </p:nvGraphicFramePr>
        <p:xfrm>
          <a:off x="5180559" y="5013722"/>
          <a:ext cx="16002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88" name="Equation" r:id="rId43" imgW="1600200" imgH="1015920" progId="Equation.DSMT4">
                  <p:embed/>
                </p:oleObj>
              </mc:Choice>
              <mc:Fallback>
                <p:oleObj name="Equation" r:id="rId43" imgW="1600200" imgH="1015920" progId="Equation.DSMT4">
                  <p:embed/>
                  <p:pic>
                    <p:nvPicPr>
                      <p:cNvPr id="33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0559" y="5013722"/>
                        <a:ext cx="1600200" cy="10160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Text Box 35">
            <a:extLst>
              <a:ext uri="{FF2B5EF4-FFF2-40B4-BE49-F238E27FC236}">
                <a16:creationId xmlns:a16="http://schemas.microsoft.com/office/drawing/2014/main" id="{8A2AA2B5-487F-4C4D-AEFE-12F107B64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1871" y="5756672"/>
            <a:ext cx="1066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因此</a:t>
            </a:r>
          </a:p>
        </p:txBody>
      </p:sp>
      <p:sp>
        <p:nvSpPr>
          <p:cNvPr id="70" name="Rectangle 37">
            <a:extLst>
              <a:ext uri="{FF2B5EF4-FFF2-40B4-BE49-F238E27FC236}">
                <a16:creationId xmlns:a16="http://schemas.microsoft.com/office/drawing/2014/main" id="{45084616-6817-4DBB-A5DB-00EED1FE1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4721" y="2486422"/>
            <a:ext cx="1981200" cy="1600200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Text Box 45">
            <a:extLst>
              <a:ext uri="{FF2B5EF4-FFF2-40B4-BE49-F238E27FC236}">
                <a16:creationId xmlns:a16="http://schemas.microsoft.com/office/drawing/2014/main" id="{597380E2-128E-414A-82A7-55CA5EA491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1871" y="5107385"/>
            <a:ext cx="35290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则有同方向单位向量</a:t>
            </a:r>
          </a:p>
        </p:txBody>
      </p:sp>
      <p:graphicFrame>
        <p:nvGraphicFramePr>
          <p:cNvPr id="72" name="Object 46">
            <a:extLst>
              <a:ext uri="{FF2B5EF4-FFF2-40B4-BE49-F238E27FC236}">
                <a16:creationId xmlns:a16="http://schemas.microsoft.com/office/drawing/2014/main" id="{F4F2C855-C169-41D6-AA44-52DCD8BF82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4549193"/>
              </p:ext>
            </p:extLst>
          </p:nvPr>
        </p:nvGraphicFramePr>
        <p:xfrm>
          <a:off x="2699743" y="5541238"/>
          <a:ext cx="1677988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89" name="Equation" r:id="rId45" imgW="558720" imgH="317160" progId="Equation.DSMT4">
                  <p:embed/>
                </p:oleObj>
              </mc:Choice>
              <mc:Fallback>
                <p:oleObj name="Equation" r:id="rId45" imgW="558720" imgH="317160" progId="Equation.DSMT4">
                  <p:embed/>
                  <p:pic>
                    <p:nvPicPr>
                      <p:cNvPr id="37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43" y="5541238"/>
                        <a:ext cx="1677988" cy="954087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393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utoUpdateAnimBg="0"/>
      <p:bldP spid="41" grpId="0" autoUpdateAnimBg="0"/>
      <p:bldP spid="49" grpId="0" autoUpdateAnimBg="0"/>
      <p:bldP spid="56" grpId="0" build="p" autoUpdateAnimBg="0"/>
      <p:bldP spid="57" grpId="0" autoUpdateAnimBg="0"/>
      <p:bldP spid="58" grpId="0" autoUpdateAnimBg="0"/>
      <p:bldP spid="62" grpId="0" autoUpdateAnimBg="0"/>
      <p:bldP spid="69" grpId="0" autoUpdateAnimBg="0"/>
      <p:bldP spid="70" grpId="0" animBg="1"/>
      <p:bldP spid="71" grpId="0"/>
    </p:bldLst>
  </p:timing>
</p:sld>
</file>

<file path=ppt/theme/theme1.xml><?xml version="1.0" encoding="utf-8"?>
<a:theme xmlns:a="http://schemas.openxmlformats.org/drawingml/2006/main" name="严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rgbClr val="FF0000"/>
          </a:solidFill>
          <a:round/>
          <a:headEnd/>
          <a:tailEnd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none" anchor="ctr"/>
      <a:lstStyle>
        <a:defPPr>
          <a:defRPr>
            <a:solidFill>
              <a:srgbClr val="002060"/>
            </a:solidFill>
          </a:defRPr>
        </a:defPPr>
      </a:lstStyle>
    </a:sp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</a:extLst>
      </a:spPr>
      <a:bodyPr>
        <a:spAutoFit/>
      </a:bodyPr>
      <a:lstStyle>
        <a:defPPr>
          <a:spcBef>
            <a:spcPct val="50000"/>
          </a:spcBef>
          <a:defRPr kumimoji="1" sz="2800" b="1" dirty="0">
            <a:latin typeface="Times New Roman" pitchFamily="18" charset="0"/>
            <a:cs typeface="Times New Roman" pitchFamily="18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严4</Template>
  <TotalTime>1706</TotalTime>
  <Words>2172</Words>
  <Application>Microsoft Office PowerPoint</Application>
  <PresentationFormat>全屏显示(4:3)</PresentationFormat>
  <Paragraphs>439</Paragraphs>
  <Slides>59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59</vt:i4>
      </vt:variant>
    </vt:vector>
  </HeadingPairs>
  <TitlesOfParts>
    <vt:vector size="80" baseType="lpstr">
      <vt:lpstr>方正姚体</vt:lpstr>
      <vt:lpstr>仿宋_GB2312</vt:lpstr>
      <vt:lpstr>黑体</vt:lpstr>
      <vt:lpstr>华文琥珀</vt:lpstr>
      <vt:lpstr>华文新魏</vt:lpstr>
      <vt:lpstr>楷体</vt:lpstr>
      <vt:lpstr>楷体_GB2312</vt:lpstr>
      <vt:lpstr>隶书</vt:lpstr>
      <vt:lpstr>宋体</vt:lpstr>
      <vt:lpstr>Arial</vt:lpstr>
      <vt:lpstr>Calibri</vt:lpstr>
      <vt:lpstr>Cambria Math</vt:lpstr>
      <vt:lpstr>Symbol</vt:lpstr>
      <vt:lpstr>Times New Roman</vt:lpstr>
      <vt:lpstr>Wingdings</vt:lpstr>
      <vt:lpstr>严4</vt:lpstr>
      <vt:lpstr>Equation</vt:lpstr>
      <vt:lpstr>BMP 图象</vt:lpstr>
      <vt:lpstr>MathType 5.0 Equation</vt:lpstr>
      <vt:lpstr>公式</vt:lpstr>
      <vt:lpstr>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User</cp:lastModifiedBy>
  <cp:revision>117</cp:revision>
  <dcterms:created xsi:type="dcterms:W3CDTF">2019-06-06T15:05:35Z</dcterms:created>
  <dcterms:modified xsi:type="dcterms:W3CDTF">2019-10-03T14:48:43Z</dcterms:modified>
</cp:coreProperties>
</file>