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59" r:id="rId20"/>
    <p:sldId id="260" r:id="rId21"/>
    <p:sldId id="261" r:id="rId22"/>
    <p:sldId id="26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1" r:id="rId36"/>
    <p:sldId id="292" r:id="rId37"/>
    <p:sldId id="293" r:id="rId38"/>
    <p:sldId id="29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wmf"/><Relationship Id="rId7" Type="http://schemas.openxmlformats.org/officeDocument/2006/relationships/image" Target="../media/image97.e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e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12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emf"/><Relationship Id="rId11" Type="http://schemas.openxmlformats.org/officeDocument/2006/relationships/image" Target="../media/image110.wmf"/><Relationship Id="rId5" Type="http://schemas.openxmlformats.org/officeDocument/2006/relationships/image" Target="../media/image104.e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e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6" Type="http://schemas.openxmlformats.org/officeDocument/2006/relationships/image" Target="../media/image128.w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5" Type="http://schemas.openxmlformats.org/officeDocument/2006/relationships/image" Target="../media/image127.wmf"/><Relationship Id="rId10" Type="http://schemas.openxmlformats.org/officeDocument/2006/relationships/image" Target="../media/image122.emf"/><Relationship Id="rId4" Type="http://schemas.openxmlformats.org/officeDocument/2006/relationships/image" Target="../media/image116.w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5" Type="http://schemas.openxmlformats.org/officeDocument/2006/relationships/image" Target="../media/image14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emf"/><Relationship Id="rId7" Type="http://schemas.openxmlformats.org/officeDocument/2006/relationships/image" Target="../media/image186.w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wmf"/><Relationship Id="rId9" Type="http://schemas.openxmlformats.org/officeDocument/2006/relationships/image" Target="../media/image18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e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12" Type="http://schemas.openxmlformats.org/officeDocument/2006/relationships/image" Target="../media/image205.wmf"/><Relationship Id="rId2" Type="http://schemas.openxmlformats.org/officeDocument/2006/relationships/image" Target="../media/image195.emf"/><Relationship Id="rId1" Type="http://schemas.openxmlformats.org/officeDocument/2006/relationships/image" Target="../media/image194.wmf"/><Relationship Id="rId6" Type="http://schemas.openxmlformats.org/officeDocument/2006/relationships/image" Target="../media/image199.emf"/><Relationship Id="rId11" Type="http://schemas.openxmlformats.org/officeDocument/2006/relationships/image" Target="../media/image204.wmf"/><Relationship Id="rId5" Type="http://schemas.openxmlformats.org/officeDocument/2006/relationships/image" Target="../media/image198.emf"/><Relationship Id="rId10" Type="http://schemas.openxmlformats.org/officeDocument/2006/relationships/image" Target="../media/image203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wmf"/><Relationship Id="rId5" Type="http://schemas.openxmlformats.org/officeDocument/2006/relationships/image" Target="../media/image210.wmf"/><Relationship Id="rId4" Type="http://schemas.openxmlformats.org/officeDocument/2006/relationships/image" Target="../media/image20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e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image" Target="../media/image230.wmf"/><Relationship Id="rId7" Type="http://schemas.openxmlformats.org/officeDocument/2006/relationships/image" Target="../media/image234.wmf"/><Relationship Id="rId12" Type="http://schemas.openxmlformats.org/officeDocument/2006/relationships/image" Target="../media/image239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11" Type="http://schemas.openxmlformats.org/officeDocument/2006/relationships/image" Target="../media/image238.wmf"/><Relationship Id="rId5" Type="http://schemas.openxmlformats.org/officeDocument/2006/relationships/image" Target="../media/image232.wmf"/><Relationship Id="rId10" Type="http://schemas.openxmlformats.org/officeDocument/2006/relationships/image" Target="../media/image237.wmf"/><Relationship Id="rId4" Type="http://schemas.openxmlformats.org/officeDocument/2006/relationships/image" Target="../media/image231.wmf"/><Relationship Id="rId9" Type="http://schemas.openxmlformats.org/officeDocument/2006/relationships/image" Target="../media/image23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image" Target="../media/image258.wmf"/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12" Type="http://schemas.openxmlformats.org/officeDocument/2006/relationships/image" Target="../media/image257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11" Type="http://schemas.openxmlformats.org/officeDocument/2006/relationships/image" Target="../media/image256.wmf"/><Relationship Id="rId5" Type="http://schemas.openxmlformats.org/officeDocument/2006/relationships/image" Target="../media/image250.wmf"/><Relationship Id="rId10" Type="http://schemas.openxmlformats.org/officeDocument/2006/relationships/image" Target="../media/image255.wmf"/><Relationship Id="rId4" Type="http://schemas.openxmlformats.org/officeDocument/2006/relationships/image" Target="../media/image249.wmf"/><Relationship Id="rId9" Type="http://schemas.openxmlformats.org/officeDocument/2006/relationships/image" Target="../media/image25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image" Target="../media/image261.emf"/><Relationship Id="rId7" Type="http://schemas.openxmlformats.org/officeDocument/2006/relationships/image" Target="../media/image265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10" Type="http://schemas.openxmlformats.org/officeDocument/2006/relationships/image" Target="../media/image268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wmf"/><Relationship Id="rId18" Type="http://schemas.openxmlformats.org/officeDocument/2006/relationships/image" Target="../media/image4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17" Type="http://schemas.openxmlformats.org/officeDocument/2006/relationships/image" Target="../media/image47.wmf"/><Relationship Id="rId2" Type="http://schemas.openxmlformats.org/officeDocument/2006/relationships/image" Target="../media/image32.wmf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emf"/><Relationship Id="rId5" Type="http://schemas.openxmlformats.org/officeDocument/2006/relationships/image" Target="../media/image35.wmf"/><Relationship Id="rId15" Type="http://schemas.openxmlformats.org/officeDocument/2006/relationships/image" Target="../media/image45.wmf"/><Relationship Id="rId10" Type="http://schemas.openxmlformats.org/officeDocument/2006/relationships/image" Target="../media/image40.wmf"/><Relationship Id="rId19" Type="http://schemas.openxmlformats.org/officeDocument/2006/relationships/image" Target="../media/image49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image" Target="../media/image313.wmf"/><Relationship Id="rId7" Type="http://schemas.openxmlformats.org/officeDocument/2006/relationships/image" Target="../media/image317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316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0,&#24187;&#28783;&#29255; 10" TargetMode="External"/><Relationship Id="rId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8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emf"/><Relationship Id="rId20" Type="http://schemas.openxmlformats.org/officeDocument/2006/relationships/image" Target="../media/image9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7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12.wmf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5.e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1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0.e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34" Type="http://schemas.openxmlformats.org/officeDocument/2006/relationships/image" Target="../media/image128.wmf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3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23.wmf"/><Relationship Id="rId32" Type="http://schemas.openxmlformats.org/officeDocument/2006/relationships/image" Target="../media/image127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125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126.emf"/><Relationship Id="rId8" Type="http://schemas.openxmlformats.org/officeDocument/2006/relationships/image" Target="../media/image1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9.wmf"/><Relationship Id="rId32" Type="http://schemas.openxmlformats.org/officeDocument/2006/relationships/image" Target="../media/image143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41.wmf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7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6.wmf"/><Relationship Id="rId20" Type="http://schemas.openxmlformats.org/officeDocument/2006/relationships/image" Target="../media/image18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201.wmf"/><Relationship Id="rId26" Type="http://schemas.openxmlformats.org/officeDocument/2006/relationships/image" Target="../media/image205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0.wmf"/><Relationship Id="rId20" Type="http://schemas.openxmlformats.org/officeDocument/2006/relationships/image" Target="../media/image20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204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9.emf"/><Relationship Id="rId22" Type="http://schemas.openxmlformats.org/officeDocument/2006/relationships/image" Target="../media/image20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09.e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0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18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7.wmf"/><Relationship Id="rId20" Type="http://schemas.openxmlformats.org/officeDocument/2006/relationships/image" Target="../media/image21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27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1.e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35.wmf"/><Relationship Id="rId26" Type="http://schemas.openxmlformats.org/officeDocument/2006/relationships/image" Target="../media/image239.wmf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6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34.bin"/><Relationship Id="rId25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4.wmf"/><Relationship Id="rId20" Type="http://schemas.openxmlformats.org/officeDocument/2006/relationships/image" Target="../media/image23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238.wmf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10" Type="http://schemas.openxmlformats.org/officeDocument/2006/relationships/image" Target="../media/image231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33.wmf"/><Relationship Id="rId22" Type="http://schemas.openxmlformats.org/officeDocument/2006/relationships/image" Target="../media/image23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53.wmf"/><Relationship Id="rId26" Type="http://schemas.openxmlformats.org/officeDocument/2006/relationships/image" Target="../media/image257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2.wmf"/><Relationship Id="rId20" Type="http://schemas.openxmlformats.org/officeDocument/2006/relationships/image" Target="../media/image25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56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58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51.wmf"/><Relationship Id="rId22" Type="http://schemas.openxmlformats.org/officeDocument/2006/relationships/image" Target="../media/image255.wmf"/><Relationship Id="rId27" Type="http://schemas.openxmlformats.org/officeDocument/2006/relationships/oleObject" Target="../embeddings/oleObject25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66.wmf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3.wmf"/><Relationship Id="rId17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5.wmf"/><Relationship Id="rId20" Type="http://schemas.openxmlformats.org/officeDocument/2006/relationships/image" Target="../media/image26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4.wmf"/><Relationship Id="rId22" Type="http://schemas.openxmlformats.org/officeDocument/2006/relationships/image" Target="../media/image26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oleObject" Target="../embeddings/oleObject273.bin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0" Type="http://schemas.openxmlformats.org/officeDocument/2006/relationships/image" Target="../media/image272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282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79.wmf"/><Relationship Id="rId17" Type="http://schemas.openxmlformats.org/officeDocument/2006/relationships/oleObject" Target="../embeddings/oleObject2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8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287.bin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0" Type="http://schemas.openxmlformats.org/officeDocument/2006/relationships/image" Target="../media/image286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296.wmf"/><Relationship Id="rId3" Type="http://schemas.openxmlformats.org/officeDocument/2006/relationships/oleObject" Target="../embeddings/oleObject288.bin"/><Relationship Id="rId21" Type="http://schemas.openxmlformats.org/officeDocument/2006/relationships/oleObject" Target="../embeddings/oleObject297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292.bin"/><Relationship Id="rId24" Type="http://schemas.openxmlformats.org/officeDocument/2006/relationships/image" Target="../media/image299.wmf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298.bin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296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30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09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8.wmf"/><Relationship Id="rId20" Type="http://schemas.openxmlformats.org/officeDocument/2006/relationships/image" Target="../media/image31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09.bin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0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315.bin"/><Relationship Id="rId18" Type="http://schemas.openxmlformats.org/officeDocument/2006/relationships/image" Target="../media/image318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315.wmf"/><Relationship Id="rId17" Type="http://schemas.openxmlformats.org/officeDocument/2006/relationships/oleObject" Target="../embeddings/oleObject3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7.wmf"/><Relationship Id="rId20" Type="http://schemas.openxmlformats.org/officeDocument/2006/relationships/image" Target="../media/image31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318.bin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31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oleObject" Target="../embeddings/oleObject324.bin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21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323.wmf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25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9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32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6.wmf"/><Relationship Id="rId36" Type="http://schemas.openxmlformats.org/officeDocument/2006/relationships/image" Target="../media/image30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29.bin"/><Relationship Id="rId8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emf"/><Relationship Id="rId26" Type="http://schemas.openxmlformats.org/officeDocument/2006/relationships/image" Target="../media/image42.wmf"/><Relationship Id="rId39" Type="http://schemas.openxmlformats.org/officeDocument/2006/relationships/oleObject" Target="../embeddings/oleObject48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6.wmf"/><Relationship Id="rId42" Type="http://schemas.openxmlformats.org/officeDocument/2006/relationships/image" Target="../media/image50.wmf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29" Type="http://schemas.openxmlformats.org/officeDocument/2006/relationships/oleObject" Target="../embeddings/oleObject43.bin"/><Relationship Id="rId41" Type="http://schemas.openxmlformats.org/officeDocument/2006/relationships/oleObject" Target="../embeddings/oleObject4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1.emf"/><Relationship Id="rId32" Type="http://schemas.openxmlformats.org/officeDocument/2006/relationships/image" Target="../media/image45.wmf"/><Relationship Id="rId37" Type="http://schemas.openxmlformats.org/officeDocument/2006/relationships/oleObject" Target="../embeddings/oleObject47.bin"/><Relationship Id="rId40" Type="http://schemas.openxmlformats.org/officeDocument/2006/relationships/image" Target="../media/image49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3.wmf"/><Relationship Id="rId36" Type="http://schemas.openxmlformats.org/officeDocument/2006/relationships/image" Target="../media/image47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4.wmf"/><Relationship Id="rId35" Type="http://schemas.openxmlformats.org/officeDocument/2006/relationships/oleObject" Target="../embeddings/oleObject46.bin"/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38" Type="http://schemas.openxmlformats.org/officeDocument/2006/relationships/image" Target="../media/image4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4.w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7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2230488"/>
            <a:ext cx="70539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6.2.1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平面及其方程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8448" y="3451647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6.2.2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空间直线及其方程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15787" y="417438"/>
            <a:ext cx="75124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§6.2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平面和直线的方程</a:t>
            </a:r>
          </a:p>
        </p:txBody>
      </p:sp>
      <p:sp>
        <p:nvSpPr>
          <p:cNvPr id="7" name="圆角矩形 6">
            <a:hlinkClick r:id="rId5" action="ppaction://hlinkpres?slideindex=10&amp;slidetitle=幻灯片 10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0">
            <a:extLst>
              <a:ext uri="{FF2B5EF4-FFF2-40B4-BE49-F238E27FC236}">
                <a16:creationId xmlns:a16="http://schemas.microsoft.com/office/drawing/2014/main" id="{1F4556A3-5D64-4491-8938-4F9178E29D4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773113"/>
            <a:ext cx="5200650" cy="838200"/>
            <a:chOff x="624" y="688"/>
            <a:chExt cx="3276" cy="528"/>
          </a:xfrm>
        </p:grpSpPr>
        <p:graphicFrame>
          <p:nvGraphicFramePr>
            <p:cNvPr id="22" name="Object 2">
              <a:extLst>
                <a:ext uri="{FF2B5EF4-FFF2-40B4-BE49-F238E27FC236}">
                  <a16:creationId xmlns:a16="http://schemas.microsoft.com/office/drawing/2014/main" id="{2E956FE7-5171-40E0-8693-13B41DE6DC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2383401"/>
                </p:ext>
              </p:extLst>
            </p:nvPr>
          </p:nvGraphicFramePr>
          <p:xfrm>
            <a:off x="952" y="688"/>
            <a:ext cx="83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" name="Equation" r:id="rId3" imgW="1320480" imgH="838080" progId="Equation.DSMT4">
                    <p:embed/>
                  </p:oleObj>
                </mc:Choice>
                <mc:Fallback>
                  <p:oleObj name="Equation" r:id="rId3" imgW="1320480" imgH="838080" progId="Equation.DSMT4">
                    <p:embed/>
                    <p:pic>
                      <p:nvPicPr>
                        <p:cNvPr id="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688"/>
                          <a:ext cx="83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">
              <a:extLst>
                <a:ext uri="{FF2B5EF4-FFF2-40B4-BE49-F238E27FC236}">
                  <a16:creationId xmlns:a16="http://schemas.microsoft.com/office/drawing/2014/main" id="{7140CC20-94BF-44AD-8D50-27A111F16D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508819"/>
                </p:ext>
              </p:extLst>
            </p:nvPr>
          </p:nvGraphicFramePr>
          <p:xfrm>
            <a:off x="2008" y="688"/>
            <a:ext cx="83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" name="Equation" r:id="rId5" imgW="1320480" imgH="838080" progId="Equation.DSMT4">
                    <p:embed/>
                  </p:oleObj>
                </mc:Choice>
                <mc:Fallback>
                  <p:oleObj name="Equation" r:id="rId5" imgW="1320480" imgH="838080" progId="Equation.DSMT4">
                    <p:embed/>
                    <p:pic>
                      <p:nvPicPr>
                        <p:cNvPr id="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688"/>
                          <a:ext cx="83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">
              <a:extLst>
                <a:ext uri="{FF2B5EF4-FFF2-40B4-BE49-F238E27FC236}">
                  <a16:creationId xmlns:a16="http://schemas.microsoft.com/office/drawing/2014/main" id="{5568C9CF-8EF5-44BB-AA55-2D5597B37F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144919"/>
                </p:ext>
              </p:extLst>
            </p:nvPr>
          </p:nvGraphicFramePr>
          <p:xfrm>
            <a:off x="3060" y="688"/>
            <a:ext cx="8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" name="Equation" r:id="rId7" imgW="1333440" imgH="838080" progId="Equation.DSMT4">
                    <p:embed/>
                  </p:oleObj>
                </mc:Choice>
                <mc:Fallback>
                  <p:oleObj name="Equation" r:id="rId7" imgW="1333440" imgH="838080" progId="Equation.DSMT4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688"/>
                          <a:ext cx="84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7F5E7F23-4340-4AF6-BA23-DD7E26B3B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68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将</a:t>
              </a:r>
            </a:p>
          </p:txBody>
        </p:sp>
      </p:grpSp>
      <p:sp>
        <p:nvSpPr>
          <p:cNvPr id="26" name="Text Box 6">
            <a:extLst>
              <a:ext uri="{FF2B5EF4-FFF2-40B4-BE49-F238E27FC236}">
                <a16:creationId xmlns:a16="http://schemas.microsoft.com/office/drawing/2014/main" id="{20904E30-D514-428D-95C8-1C95B7291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38313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代入所设方程得</a:t>
            </a:r>
          </a:p>
        </p:txBody>
      </p:sp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id="{10C99649-EBFE-483A-A5C7-739AC4C6B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83923"/>
              </p:ext>
            </p:extLst>
          </p:nvPr>
        </p:nvGraphicFramePr>
        <p:xfrm>
          <a:off x="2730500" y="2601913"/>
          <a:ext cx="189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9" imgW="1892160" imgH="838080" progId="Equation.DSMT4">
                  <p:embed/>
                </p:oleObj>
              </mc:Choice>
              <mc:Fallback>
                <p:oleObj name="Equation" r:id="rId9" imgW="1892160" imgH="83808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601913"/>
                        <a:ext cx="18923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0">
            <a:extLst>
              <a:ext uri="{FF2B5EF4-FFF2-40B4-BE49-F238E27FC236}">
                <a16:creationId xmlns:a16="http://schemas.microsoft.com/office/drawing/2014/main" id="{DC88E03F-1DF9-4E7B-8021-B65ADACC1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28913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49" charset="-122"/>
              </a:rPr>
              <a:t>平面的截距式方程</a:t>
            </a: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859A0D24-7CC7-4783-9EEC-730AE27E2BC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414713"/>
            <a:ext cx="1898650" cy="1295400"/>
            <a:chOff x="624" y="2400"/>
            <a:chExt cx="1196" cy="816"/>
          </a:xfrm>
        </p:grpSpPr>
        <p:graphicFrame>
          <p:nvGraphicFramePr>
            <p:cNvPr id="30" name="Object 11">
              <a:extLst>
                <a:ext uri="{FF2B5EF4-FFF2-40B4-BE49-F238E27FC236}">
                  <a16:creationId xmlns:a16="http://schemas.microsoft.com/office/drawing/2014/main" id="{FB513CB6-EEAD-42EF-BCC3-7F8ED478A1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810"/>
            <a:ext cx="119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文档" r:id="rId11" imgW="1678320" imgH="594360" progId="Word.Document.8">
                    <p:embed/>
                  </p:oleObj>
                </mc:Choice>
                <mc:Fallback>
                  <p:oleObj name="文档" r:id="rId11" imgW="1678320" imgH="594360" progId="Word.Document.8">
                    <p:embed/>
                    <p:pic>
                      <p:nvPicPr>
                        <p:cNvPr id="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10"/>
                          <a:ext cx="1196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89E6D9E4-BE23-4C30-B5AD-37E12F386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400"/>
              <a:ext cx="624" cy="48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DE4F690E-9DF7-47FB-944B-CC38CD4995D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414713"/>
            <a:ext cx="1873250" cy="1403350"/>
            <a:chOff x="2064" y="2352"/>
            <a:chExt cx="1180" cy="884"/>
          </a:xfrm>
        </p:grpSpPr>
        <p:graphicFrame>
          <p:nvGraphicFramePr>
            <p:cNvPr id="33" name="Object 13">
              <a:extLst>
                <a:ext uri="{FF2B5EF4-FFF2-40B4-BE49-F238E27FC236}">
                  <a16:creationId xmlns:a16="http://schemas.microsoft.com/office/drawing/2014/main" id="{BDEB1684-4F12-46AB-B8DD-C0EDDF0B5A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816"/>
            <a:ext cx="118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" name="文档" r:id="rId13" imgW="1678320" imgH="594360" progId="Word.Document.8">
                    <p:embed/>
                  </p:oleObj>
                </mc:Choice>
                <mc:Fallback>
                  <p:oleObj name="文档" r:id="rId13" imgW="1678320" imgH="594360" progId="Word.Document.8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16"/>
                          <a:ext cx="118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8CB181C1-CFC3-47AB-9E82-937D5FA00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2352"/>
              <a:ext cx="432" cy="52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19">
            <a:extLst>
              <a:ext uri="{FF2B5EF4-FFF2-40B4-BE49-F238E27FC236}">
                <a16:creationId xmlns:a16="http://schemas.microsoft.com/office/drawing/2014/main" id="{34BD3789-AFCD-41BD-92D9-46FBCA06D0BD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338513"/>
            <a:ext cx="3397250" cy="1352550"/>
            <a:chOff x="2592" y="2352"/>
            <a:chExt cx="2140" cy="852"/>
          </a:xfrm>
        </p:grpSpPr>
        <p:graphicFrame>
          <p:nvGraphicFramePr>
            <p:cNvPr id="36" name="Object 15">
              <a:extLst>
                <a:ext uri="{FF2B5EF4-FFF2-40B4-BE49-F238E27FC236}">
                  <a16:creationId xmlns:a16="http://schemas.microsoft.com/office/drawing/2014/main" id="{925C22AC-605C-4BCC-9C0A-CB980ABF4D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784"/>
            <a:ext cx="118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9" name="文档" r:id="rId15" imgW="1678320" imgH="594360" progId="Word.Document.8">
                    <p:embed/>
                  </p:oleObj>
                </mc:Choice>
                <mc:Fallback>
                  <p:oleObj name="文档" r:id="rId15" imgW="1678320" imgH="594360" progId="Word.Document.8">
                    <p:embed/>
                    <p:pic>
                      <p:nvPicPr>
                        <p:cNvPr id="1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784"/>
                          <a:ext cx="118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5C9C479B-1CF5-446B-B003-5761B36EE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2352"/>
              <a:ext cx="1392" cy="52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TextBox 20">
            <a:extLst>
              <a:ext uri="{FF2B5EF4-FFF2-40B4-BE49-F238E27FC236}">
                <a16:creationId xmlns:a16="http://schemas.microsoft.com/office/drawing/2014/main" id="{C9B81F7E-85C7-4EE9-A634-B130FED8C5F1}"/>
              </a:ext>
            </a:extLst>
          </p:cNvPr>
          <p:cNvSpPr txBox="1"/>
          <p:nvPr/>
        </p:nvSpPr>
        <p:spPr bwMode="auto">
          <a:xfrm>
            <a:off x="852768" y="4941168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6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65734" y="262299"/>
            <a:ext cx="6837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点到平面的距离和两平面的夹角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1108" y="847074"/>
            <a:ext cx="4100512" cy="711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点到平面的距离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77B0E798-CD01-4383-9B69-FB8113DC19A6}"/>
              </a:ext>
            </a:extLst>
          </p:cNvPr>
          <p:cNvSpPr txBox="1"/>
          <p:nvPr/>
        </p:nvSpPr>
        <p:spPr bwMode="auto">
          <a:xfrm>
            <a:off x="755576" y="1582742"/>
            <a:ext cx="2164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命题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6.2.1 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83E27CC4-B18D-4E58-9A56-891D1344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02" y="2584175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外一点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77D141D3-19A0-4B81-A1BC-6383BD076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594625"/>
              </p:ext>
            </p:extLst>
          </p:nvPr>
        </p:nvGraphicFramePr>
        <p:xfrm>
          <a:off x="2943620" y="1649694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3" imgW="1777680" imgH="431640" progId="Equation.DSMT4">
                  <p:embed/>
                </p:oleObj>
              </mc:Choice>
              <mc:Fallback>
                <p:oleObj name="Equation" r:id="rId3" imgW="1777680" imgH="43164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20" y="1649694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4E5067DD-3586-47D7-A116-1C5B8A8D1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77125"/>
              </p:ext>
            </p:extLst>
          </p:nvPr>
        </p:nvGraphicFramePr>
        <p:xfrm>
          <a:off x="3203848" y="2204864"/>
          <a:ext cx="3260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5" imgW="3263760" imgH="393480" progId="Equation.DSMT4">
                  <p:embed/>
                </p:oleObj>
              </mc:Choice>
              <mc:Fallback>
                <p:oleObj name="Equation" r:id="rId5" imgW="3263760" imgH="3934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04864"/>
                        <a:ext cx="3260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3">
            <a:extLst>
              <a:ext uri="{FF2B5EF4-FFF2-40B4-BE49-F238E27FC236}">
                <a16:creationId xmlns:a16="http://schemas.microsoft.com/office/drawing/2014/main" id="{33153AA9-01BE-4D87-BB07-79209F22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558274"/>
            <a:ext cx="1944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是平面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：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1D06B23E-1468-4F74-8638-DEDA067B5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721" y="2584175"/>
            <a:ext cx="35944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到平面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的距离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15">
            <a:extLst>
              <a:ext uri="{FF2B5EF4-FFF2-40B4-BE49-F238E27FC236}">
                <a16:creationId xmlns:a16="http://schemas.microsoft.com/office/drawing/2014/main" id="{E3126EF4-3AC1-44DE-9A5C-85AE796A7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026588"/>
              </p:ext>
            </p:extLst>
          </p:nvPr>
        </p:nvGraphicFramePr>
        <p:xfrm>
          <a:off x="2232125" y="26647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7" imgW="355320" imgH="431640" progId="Equation.DSMT4">
                  <p:embed/>
                </p:oleObj>
              </mc:Choice>
              <mc:Fallback>
                <p:oleObj name="Equation" r:id="rId7" imgW="355320" imgH="431640" progId="Equation.DSMT4">
                  <p:embed/>
                  <p:pic>
                    <p:nvPicPr>
                      <p:cNvPr id="1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125" y="26647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025194AB-936F-45AC-B970-9837C48C5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588079"/>
              </p:ext>
            </p:extLst>
          </p:nvPr>
        </p:nvGraphicFramePr>
        <p:xfrm>
          <a:off x="2012209" y="3212976"/>
          <a:ext cx="39449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9" imgW="3936960" imgH="990360" progId="Equation.DSMT4">
                  <p:embed/>
                </p:oleObj>
              </mc:Choice>
              <mc:Fallback>
                <p:oleObj name="Equation" r:id="rId9" imgW="3936960" imgH="990360" progId="Equation.DSMT4">
                  <p:embed/>
                  <p:pic>
                    <p:nvPicPr>
                      <p:cNvPr id="46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209" y="3212976"/>
                        <a:ext cx="3944938" cy="990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46">
            <a:extLst>
              <a:ext uri="{FF2B5EF4-FFF2-40B4-BE49-F238E27FC236}">
                <a16:creationId xmlns:a16="http://schemas.microsoft.com/office/drawing/2014/main" id="{17F45BB0-4075-4231-B3A1-3EE7BE58828E}"/>
              </a:ext>
            </a:extLst>
          </p:cNvPr>
          <p:cNvSpPr txBox="1"/>
          <p:nvPr/>
        </p:nvSpPr>
        <p:spPr bwMode="auto">
          <a:xfrm>
            <a:off x="779487" y="428390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证：</a:t>
            </a: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DCCFAF7E-60BC-4A7E-BBC1-E90245E9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223" y="4275542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设平面法向量为</a:t>
            </a: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A1F5235B-8E41-48E3-8463-64A3CBA93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4321312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在平面上取一点</a:t>
            </a:r>
          </a:p>
        </p:txBody>
      </p:sp>
      <p:grpSp>
        <p:nvGrpSpPr>
          <p:cNvPr id="32" name="Group 38">
            <a:extLst>
              <a:ext uri="{FF2B5EF4-FFF2-40B4-BE49-F238E27FC236}">
                <a16:creationId xmlns:a16="http://schemas.microsoft.com/office/drawing/2014/main" id="{C536C70F-B5A7-4143-AEE1-740DE873CC76}"/>
              </a:ext>
            </a:extLst>
          </p:cNvPr>
          <p:cNvGrpSpPr>
            <a:grpSpLocks/>
          </p:cNvGrpSpPr>
          <p:nvPr/>
        </p:nvGrpSpPr>
        <p:grpSpPr bwMode="auto">
          <a:xfrm>
            <a:off x="3989441" y="4434990"/>
            <a:ext cx="2084388" cy="393700"/>
            <a:chOff x="465" y="1383"/>
            <a:chExt cx="1313" cy="248"/>
          </a:xfrm>
        </p:grpSpPr>
        <p:graphicFrame>
          <p:nvGraphicFramePr>
            <p:cNvPr id="33" name="Object 39">
              <a:extLst>
                <a:ext uri="{FF2B5EF4-FFF2-40B4-BE49-F238E27FC236}">
                  <a16:creationId xmlns:a16="http://schemas.microsoft.com/office/drawing/2014/main" id="{9287CA66-F74F-4A60-99F3-8128974D8E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221016"/>
                </p:ext>
              </p:extLst>
            </p:nvPr>
          </p:nvGraphicFramePr>
          <p:xfrm>
            <a:off x="490" y="1383"/>
            <a:ext cx="12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7" name="Equation" r:id="rId11" imgW="2044440" imgH="393480" progId="Equation.DSMT4">
                    <p:embed/>
                  </p:oleObj>
                </mc:Choice>
                <mc:Fallback>
                  <p:oleObj name="Equation" r:id="rId11" imgW="2044440" imgH="393480" progId="Equation.DSMT4">
                    <p:embed/>
                    <p:pic>
                      <p:nvPicPr>
                        <p:cNvPr id="51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1383"/>
                          <a:ext cx="12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40">
              <a:extLst>
                <a:ext uri="{FF2B5EF4-FFF2-40B4-BE49-F238E27FC236}">
                  <a16:creationId xmlns:a16="http://schemas.microsoft.com/office/drawing/2014/main" id="{74437CCD-B3BB-48D7-95C8-14601D4B5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39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5" name="Object 10">
            <a:extLst>
              <a:ext uri="{FF2B5EF4-FFF2-40B4-BE49-F238E27FC236}">
                <a16:creationId xmlns:a16="http://schemas.microsoft.com/office/drawing/2014/main" id="{E472B346-BD4E-4D2C-80A5-989964C9F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87460"/>
              </p:ext>
            </p:extLst>
          </p:nvPr>
        </p:nvGraphicFramePr>
        <p:xfrm>
          <a:off x="774700" y="5019675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13" imgW="1625400" imgH="431640" progId="Equation.DSMT4">
                  <p:embed/>
                </p:oleObj>
              </mc:Choice>
              <mc:Fallback>
                <p:oleObj name="Equation" r:id="rId13" imgW="1625400" imgH="431640" progId="Equation.DSMT4">
                  <p:embed/>
                  <p:pic>
                    <p:nvPicPr>
                      <p:cNvPr id="5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019675"/>
                        <a:ext cx="162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6">
            <a:extLst>
              <a:ext uri="{FF2B5EF4-FFF2-40B4-BE49-F238E27FC236}">
                <a16:creationId xmlns:a16="http://schemas.microsoft.com/office/drawing/2014/main" id="{9D1E51F3-635C-44D2-98B8-9302139C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921" y="4946501"/>
            <a:ext cx="40386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到平面的距离为</a:t>
            </a:r>
          </a:p>
        </p:txBody>
      </p:sp>
    </p:spTree>
    <p:extLst>
      <p:ext uri="{BB962C8B-B14F-4D97-AF65-F5344CB8AC3E}">
        <p14:creationId xmlns:p14="http://schemas.microsoft.com/office/powerpoint/2010/main" val="26229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build="p" autoUpdateAnimBg="0"/>
      <p:bldP spid="31" grpId="0" autoUpdateAnimBg="0"/>
      <p:bldP spid="3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70548"/>
              </p:ext>
            </p:extLst>
          </p:nvPr>
        </p:nvGraphicFramePr>
        <p:xfrm>
          <a:off x="1143000" y="1544638"/>
          <a:ext cx="533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3" imgW="5333760" imgH="990360" progId="Equation.DSMT4">
                  <p:embed/>
                </p:oleObj>
              </mc:Choice>
              <mc:Fallback>
                <p:oleObj name="Equation" r:id="rId3" imgW="5333760" imgH="99036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44638"/>
                        <a:ext cx="5334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89095"/>
              </p:ext>
            </p:extLst>
          </p:nvPr>
        </p:nvGraphicFramePr>
        <p:xfrm>
          <a:off x="876300" y="3170238"/>
          <a:ext cx="3948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5" imgW="3936960" imgH="990360" progId="Equation.DSMT4">
                  <p:embed/>
                </p:oleObj>
              </mc:Choice>
              <mc:Fallback>
                <p:oleObj name="Equation" r:id="rId5" imgW="3936960" imgH="99036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170238"/>
                        <a:ext cx="39481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16032"/>
              </p:ext>
            </p:extLst>
          </p:nvPr>
        </p:nvGraphicFramePr>
        <p:xfrm>
          <a:off x="1409700" y="2566988"/>
          <a:ext cx="3476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7" imgW="3479760" imgH="431640" progId="Equation.DSMT4">
                  <p:embed/>
                </p:oleObj>
              </mc:Choice>
              <mc:Fallback>
                <p:oleObj name="Equation" r:id="rId7" imgW="3479760" imgH="4316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566988"/>
                        <a:ext cx="3476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D4D4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143000" y="2394992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762000" y="701130"/>
            <a:ext cx="1905000" cy="584200"/>
            <a:chOff x="576" y="1813"/>
            <a:chExt cx="1200" cy="368"/>
          </a:xfrm>
        </p:grpSpPr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8647999"/>
                </p:ext>
              </p:extLst>
            </p:nvPr>
          </p:nvGraphicFramePr>
          <p:xfrm>
            <a:off x="576" y="1813"/>
            <a:ext cx="120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6" name="Equation" r:id="rId9" imgW="1904760" imgH="583920" progId="Equation.DSMT4">
                    <p:embed/>
                  </p:oleObj>
                </mc:Choice>
                <mc:Fallback>
                  <p:oleObj name="Equation" r:id="rId9" imgW="1904760" imgH="58392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13"/>
                          <a:ext cx="1200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422" y="1847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813050" y="477292"/>
            <a:ext cx="1663700" cy="1016000"/>
            <a:chOff x="1868" y="1672"/>
            <a:chExt cx="1048" cy="640"/>
          </a:xfrm>
        </p:grpSpPr>
        <p:graphicFrame>
          <p:nvGraphicFramePr>
            <p:cNvPr id="2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7599257"/>
                </p:ext>
              </p:extLst>
            </p:nvPr>
          </p:nvGraphicFramePr>
          <p:xfrm>
            <a:off x="1868" y="1672"/>
            <a:ext cx="104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7" name="Equation" r:id="rId11" imgW="1663560" imgH="1015920" progId="Equation.DSMT4">
                    <p:embed/>
                  </p:oleObj>
                </mc:Choice>
                <mc:Fallback>
                  <p:oleObj name="Equation" r:id="rId11" imgW="1663560" imgH="101592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672"/>
                          <a:ext cx="1048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673" y="17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400" y="20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160" y="168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779571"/>
              </p:ext>
            </p:extLst>
          </p:nvPr>
        </p:nvGraphicFramePr>
        <p:xfrm>
          <a:off x="8013700" y="890042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13" imgW="392400" imgH="515160" progId="Equation.3">
                  <p:embed/>
                </p:oleObj>
              </mc:Choice>
              <mc:Fallback>
                <p:oleObj name="Equation" r:id="rId13" imgW="392400" imgH="51516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890042"/>
                        <a:ext cx="342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6324600" y="1785392"/>
            <a:ext cx="2305050" cy="914400"/>
          </a:xfrm>
          <a:prstGeom prst="parallelogram">
            <a:avLst>
              <a:gd name="adj" fmla="val 63021"/>
            </a:avLst>
          </a:prstGeom>
          <a:solidFill>
            <a:srgbClr val="00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8001000" y="545555"/>
            <a:ext cx="0" cy="1925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7239000" y="247119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7239000" y="1099592"/>
            <a:ext cx="76200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972425" y="1023392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7189788" y="2445792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6150"/>
              </p:ext>
            </p:extLst>
          </p:nvPr>
        </p:nvGraphicFramePr>
        <p:xfrm>
          <a:off x="6811963" y="2102892"/>
          <a:ext cx="30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15" imgW="347760" imgH="515160" progId="Equation.3">
                  <p:embed/>
                </p:oleObj>
              </mc:Choice>
              <mc:Fallback>
                <p:oleObj name="Equation" r:id="rId15" imgW="347760" imgH="51516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3" y="2102892"/>
                        <a:ext cx="304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8001000" y="1099592"/>
            <a:ext cx="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8077200" y="413792"/>
            <a:ext cx="252413" cy="317500"/>
            <a:chOff x="5280" y="816"/>
            <a:chExt cx="159" cy="200"/>
          </a:xfrm>
        </p:grpSpPr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5280" y="8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0" name="Equation" r:id="rId17" imgW="257760" imgH="268920" progId="Equation.3">
                    <p:embed/>
                  </p:oleObj>
                </mc:Choice>
                <mc:Fallback>
                  <p:oleObj name="Equation" r:id="rId17" imgW="257760" imgH="26892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280" y="816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273008"/>
              </p:ext>
            </p:extLst>
          </p:nvPr>
        </p:nvGraphicFramePr>
        <p:xfrm>
          <a:off x="8045450" y="1613942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19" imgW="291600" imgH="380880" progId="Equation.3">
                  <p:embed/>
                </p:oleObj>
              </mc:Choice>
              <mc:Fallback>
                <p:oleObj name="Equation" r:id="rId19" imgW="291600" imgH="38088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1613942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5257800" y="3385592"/>
            <a:ext cx="32004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2"/>
                </a:solidFill>
                <a:latin typeface="Times New Roman" pitchFamily="18" charset="0"/>
                <a:ea typeface="楷体_GB231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itchFamily="18" charset="0"/>
                <a:ea typeface="楷体_GB2312" charset="-122"/>
              </a:rPr>
              <a:t>点到平面的距离公式</a:t>
            </a:r>
            <a:r>
              <a:rPr kumimoji="1" lang="en-US" altLang="zh-CN" sz="2400" dirty="0">
                <a:solidFill>
                  <a:schemeClr val="accent2"/>
                </a:solidFill>
                <a:latin typeface="Times New Roman" pitchFamily="18" charset="0"/>
                <a:ea typeface="楷体_GB2312" charset="-122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755576" y="4437112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41" grpId="0" build="p" autoUpdateAnimBg="0" advAuto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50148" y="332656"/>
            <a:ext cx="4100512" cy="711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两平面的夹角</a:t>
            </a:r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id="{2ED619E2-64E1-4ABB-8084-2EF378C25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555750"/>
            <a:ext cx="39624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设平面∏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的法向量为</a:t>
            </a: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644E30F6-C6BD-46E1-998C-84A7FE8D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241550"/>
            <a:ext cx="36576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平面∏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的法向量为</a:t>
            </a:r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C3AD6D27-1F76-4682-AFEE-64C89FBE7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则两平面夹角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kumimoji="1"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的余弦为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utoShape 6">
            <a:extLst>
              <a:ext uri="{FF2B5EF4-FFF2-40B4-BE49-F238E27FC236}">
                <a16:creationId xmlns:a16="http://schemas.microsoft.com/office/drawing/2014/main" id="{5B06FF03-8B77-4528-B957-B72D7234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52863"/>
            <a:ext cx="2895600" cy="1036637"/>
          </a:xfrm>
          <a:prstGeom prst="parallelogram">
            <a:avLst>
              <a:gd name="adj" fmla="val 69832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utoShape 7">
            <a:extLst>
              <a:ext uri="{FF2B5EF4-FFF2-40B4-BE49-F238E27FC236}">
                <a16:creationId xmlns:a16="http://schemas.microsoft.com/office/drawing/2014/main" id="{46D09CBA-69D8-405A-8D10-E607BEAE7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2881313"/>
            <a:ext cx="1811338" cy="2008187"/>
          </a:xfrm>
          <a:prstGeom prst="diamond">
            <a:avLst/>
          </a:prstGeom>
          <a:solidFill>
            <a:srgbClr val="00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:a16="http://schemas.microsoft.com/office/drawing/2014/main" id="{C5E449D2-43DD-4806-A817-24F6492E39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756025"/>
            <a:ext cx="6858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B28C7CED-6F49-42F1-A052-29ABD41DF50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441825"/>
            <a:ext cx="1600200" cy="0"/>
            <a:chOff x="3888" y="3600"/>
            <a:chExt cx="1008" cy="0"/>
          </a:xfrm>
        </p:grpSpPr>
        <p:sp>
          <p:nvSpPr>
            <p:cNvPr id="53" name="Line 10">
              <a:extLst>
                <a:ext uri="{FF2B5EF4-FFF2-40B4-BE49-F238E27FC236}">
                  <a16:creationId xmlns:a16="http://schemas.microsoft.com/office/drawing/2014/main" id="{05C1C958-D0C1-4637-98A5-94F57E1F1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600"/>
              <a:ext cx="5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11">
              <a:extLst>
                <a:ext uri="{FF2B5EF4-FFF2-40B4-BE49-F238E27FC236}">
                  <a16:creationId xmlns:a16="http://schemas.microsoft.com/office/drawing/2014/main" id="{019C2A58-D731-4644-BFBE-6890FBC84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60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Line 12">
            <a:extLst>
              <a:ext uri="{FF2B5EF4-FFF2-40B4-BE49-F238E27FC236}">
                <a16:creationId xmlns:a16="http://schemas.microsoft.com/office/drawing/2014/main" id="{9D460976-89CB-4A0D-B564-4473658F6C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0050" y="2403475"/>
            <a:ext cx="1403350" cy="16478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Group 13">
            <a:extLst>
              <a:ext uri="{FF2B5EF4-FFF2-40B4-BE49-F238E27FC236}">
                <a16:creationId xmlns:a16="http://schemas.microsoft.com/office/drawing/2014/main" id="{2D2FD099-96F4-4F28-9C18-9057CB76743A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2273300"/>
            <a:ext cx="0" cy="2159000"/>
            <a:chOff x="4896" y="1824"/>
            <a:chExt cx="0" cy="1776"/>
          </a:xfrm>
        </p:grpSpPr>
        <p:sp>
          <p:nvSpPr>
            <p:cNvPr id="57" name="Line 14">
              <a:extLst>
                <a:ext uri="{FF2B5EF4-FFF2-40B4-BE49-F238E27FC236}">
                  <a16:creationId xmlns:a16="http://schemas.microsoft.com/office/drawing/2014/main" id="{BE45DA02-D87C-4A7D-A113-B6E83111C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177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15">
              <a:extLst>
                <a:ext uri="{FF2B5EF4-FFF2-40B4-BE49-F238E27FC236}">
                  <a16:creationId xmlns:a16="http://schemas.microsoft.com/office/drawing/2014/main" id="{DEC8D4E6-2433-4C49-BD59-F308641B8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216"/>
              <a:ext cx="0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9" name="Object 16">
            <a:extLst>
              <a:ext uri="{FF2B5EF4-FFF2-40B4-BE49-F238E27FC236}">
                <a16:creationId xmlns:a16="http://schemas.microsoft.com/office/drawing/2014/main" id="{964ACA8D-ACC2-4E75-BC4F-DB55CD9A1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715121"/>
              </p:ext>
            </p:extLst>
          </p:nvPr>
        </p:nvGraphicFramePr>
        <p:xfrm>
          <a:off x="776288" y="5045075"/>
          <a:ext cx="62849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3" imgW="6286320" imgH="825480" progId="Equation.DSMT4">
                  <p:embed/>
                </p:oleObj>
              </mc:Choice>
              <mc:Fallback>
                <p:oleObj name="Equation" r:id="rId3" imgW="6286320" imgH="82548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5045075"/>
                        <a:ext cx="6284912" cy="825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7">
            <a:extLst>
              <a:ext uri="{FF2B5EF4-FFF2-40B4-BE49-F238E27FC236}">
                <a16:creationId xmlns:a16="http://schemas.microsoft.com/office/drawing/2014/main" id="{F4FD0BDC-E36D-4948-B8A1-69A02EAE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33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61" name="Object 18">
            <a:extLst>
              <a:ext uri="{FF2B5EF4-FFF2-40B4-BE49-F238E27FC236}">
                <a16:creationId xmlns:a16="http://schemas.microsoft.com/office/drawing/2014/main" id="{F9C829E6-223A-4C36-86C1-E7CBBFF0E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999490"/>
              </p:ext>
            </p:extLst>
          </p:nvPr>
        </p:nvGraphicFramePr>
        <p:xfrm>
          <a:off x="2738438" y="4870450"/>
          <a:ext cx="27543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5" imgW="2755800" imgH="482400" progId="Equation.DSMT4">
                  <p:embed/>
                </p:oleObj>
              </mc:Choice>
              <mc:Fallback>
                <p:oleObj name="Equation" r:id="rId5" imgW="2755800" imgH="482400" progId="Equation.DSMT4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4870450"/>
                        <a:ext cx="2754312" cy="482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9">
            <a:extLst>
              <a:ext uri="{FF2B5EF4-FFF2-40B4-BE49-F238E27FC236}">
                <a16:creationId xmlns:a16="http://schemas.microsoft.com/office/drawing/2014/main" id="{AF29C18C-1F96-4916-8D6C-A113C11CB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77120"/>
              </p:ext>
            </p:extLst>
          </p:nvPr>
        </p:nvGraphicFramePr>
        <p:xfrm>
          <a:off x="4560888" y="5565775"/>
          <a:ext cx="23733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7" imgW="2374560" imgH="583920" progId="Equation.DSMT4">
                  <p:embed/>
                </p:oleObj>
              </mc:Choice>
              <mc:Fallback>
                <p:oleObj name="Equation" r:id="rId7" imgW="2374560" imgH="58392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5565775"/>
                        <a:ext cx="2373312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0">
            <a:extLst>
              <a:ext uri="{FF2B5EF4-FFF2-40B4-BE49-F238E27FC236}">
                <a16:creationId xmlns:a16="http://schemas.microsoft.com/office/drawing/2014/main" id="{8DF55C57-C439-4370-800B-7E4B09F35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215736"/>
              </p:ext>
            </p:extLst>
          </p:nvPr>
        </p:nvGraphicFramePr>
        <p:xfrm>
          <a:off x="1874838" y="5565775"/>
          <a:ext cx="2259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9" imgW="2260440" imgH="583920" progId="Equation.DSMT4">
                  <p:embed/>
                </p:oleObj>
              </mc:Choice>
              <mc:Fallback>
                <p:oleObj name="Equation" r:id="rId9" imgW="2260440" imgH="58392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565775"/>
                        <a:ext cx="2259012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Arc 21">
            <a:extLst>
              <a:ext uri="{FF2B5EF4-FFF2-40B4-BE49-F238E27FC236}">
                <a16:creationId xmlns:a16="http://schemas.microsoft.com/office/drawing/2014/main" id="{2ED4AF70-868E-496A-B952-9B526DFB38B4}"/>
              </a:ext>
            </a:extLst>
          </p:cNvPr>
          <p:cNvSpPr>
            <a:spLocks/>
          </p:cNvSpPr>
          <p:nvPr/>
        </p:nvSpPr>
        <p:spPr bwMode="auto">
          <a:xfrm>
            <a:off x="7454900" y="2551113"/>
            <a:ext cx="492125" cy="890587"/>
          </a:xfrm>
          <a:custGeom>
            <a:avLst/>
            <a:gdLst>
              <a:gd name="G0" fmla="+- 0 0 0"/>
              <a:gd name="G1" fmla="+- 21025 0 0"/>
              <a:gd name="G2" fmla="+- 21600 0 0"/>
              <a:gd name="T0" fmla="*/ 4950 w 11600"/>
              <a:gd name="T1" fmla="*/ 0 h 21025"/>
              <a:gd name="T2" fmla="*/ 11600 w 11600"/>
              <a:gd name="T3" fmla="*/ 2804 h 21025"/>
              <a:gd name="T4" fmla="*/ 0 w 11600"/>
              <a:gd name="T5" fmla="*/ 21025 h 2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00" h="21025" fill="none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</a:path>
              <a:path w="11600" h="21025" stroke="0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  <a:lnTo>
                  <a:pt x="0" y="2102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Arc 22">
            <a:extLst>
              <a:ext uri="{FF2B5EF4-FFF2-40B4-BE49-F238E27FC236}">
                <a16:creationId xmlns:a16="http://schemas.microsoft.com/office/drawing/2014/main" id="{1C9097A4-F3C2-4871-B9A2-09894F5BF3C3}"/>
              </a:ext>
            </a:extLst>
          </p:cNvPr>
          <p:cNvSpPr>
            <a:spLocks/>
          </p:cNvSpPr>
          <p:nvPr/>
        </p:nvSpPr>
        <p:spPr bwMode="auto">
          <a:xfrm>
            <a:off x="6705600" y="4108450"/>
            <a:ext cx="909638" cy="419100"/>
          </a:xfrm>
          <a:custGeom>
            <a:avLst/>
            <a:gdLst>
              <a:gd name="G0" fmla="+- 21474 0 0"/>
              <a:gd name="G1" fmla="+- 9891 0 0"/>
              <a:gd name="G2" fmla="+- 21600 0 0"/>
              <a:gd name="T0" fmla="*/ 0 w 21474"/>
              <a:gd name="T1" fmla="*/ 7558 h 9891"/>
              <a:gd name="T2" fmla="*/ 2272 w 21474"/>
              <a:gd name="T3" fmla="*/ 0 h 9891"/>
              <a:gd name="T4" fmla="*/ 21474 w 21474"/>
              <a:gd name="T5" fmla="*/ 9891 h 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74" h="9891" fill="none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</a:path>
              <a:path w="21474" h="9891" stroke="0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  <a:lnTo>
                  <a:pt x="21474" y="989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0E3F30BF-599A-4830-AFC1-85E8AFA1D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85344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两平面法向量的夹角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锐角或直角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两平面的夹角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7" name="Object 24">
            <a:extLst>
              <a:ext uri="{FF2B5EF4-FFF2-40B4-BE49-F238E27FC236}">
                <a16:creationId xmlns:a16="http://schemas.microsoft.com/office/drawing/2014/main" id="{463D2A08-3152-4F4E-B297-D2FAAFB12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89154"/>
              </p:ext>
            </p:extLst>
          </p:nvPr>
        </p:nvGraphicFramePr>
        <p:xfrm>
          <a:off x="8102600" y="3886200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11" imgW="431640" imgH="444240" progId="Equation.3">
                  <p:embed/>
                </p:oleObj>
              </mc:Choice>
              <mc:Fallback>
                <p:oleObj name="Equation" r:id="rId11" imgW="431640" imgH="444240" progId="Equation.3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3886200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5">
            <a:extLst>
              <a:ext uri="{FF2B5EF4-FFF2-40B4-BE49-F238E27FC236}">
                <a16:creationId xmlns:a16="http://schemas.microsoft.com/office/drawing/2014/main" id="{3A86028A-8834-49A6-AE1F-CE6F56526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04693"/>
              </p:ext>
            </p:extLst>
          </p:nvPr>
        </p:nvGraphicFramePr>
        <p:xfrm>
          <a:off x="6477000" y="30480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13" imgW="482400" imgH="444240" progId="Equation.3">
                  <p:embed/>
                </p:oleObj>
              </mc:Choice>
              <mc:Fallback>
                <p:oleObj name="Equation" r:id="rId13" imgW="482400" imgH="444240" progId="Equation.3">
                  <p:embed/>
                  <p:pic>
                    <p:nvPicPr>
                      <p:cNvPr id="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480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6">
            <a:extLst>
              <a:ext uri="{FF2B5EF4-FFF2-40B4-BE49-F238E27FC236}">
                <a16:creationId xmlns:a16="http://schemas.microsoft.com/office/drawing/2014/main" id="{052E9AE3-81AC-40DF-9C0E-274E26D3B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604495"/>
              </p:ext>
            </p:extLst>
          </p:nvPr>
        </p:nvGraphicFramePr>
        <p:xfrm>
          <a:off x="7778750" y="227330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15" imgW="228600" imgH="317160" progId="Equation.DSMT4">
                  <p:embed/>
                </p:oleObj>
              </mc:Choice>
              <mc:Fallback>
                <p:oleObj name="Equation" r:id="rId15" imgW="228600" imgH="317160" progId="Equation.DSMT4">
                  <p:embed/>
                  <p:pic>
                    <p:nvPicPr>
                      <p:cNvPr id="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0" y="227330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27">
            <a:extLst>
              <a:ext uri="{FF2B5EF4-FFF2-40B4-BE49-F238E27FC236}">
                <a16:creationId xmlns:a16="http://schemas.microsoft.com/office/drawing/2014/main" id="{1460B235-11BE-40BE-B5FA-9D8192CDD982}"/>
              </a:ext>
            </a:extLst>
          </p:cNvPr>
          <p:cNvGrpSpPr>
            <a:grpSpLocks/>
          </p:cNvGrpSpPr>
          <p:nvPr/>
        </p:nvGrpSpPr>
        <p:grpSpPr bwMode="auto">
          <a:xfrm>
            <a:off x="8181975" y="2079625"/>
            <a:ext cx="352425" cy="428625"/>
            <a:chOff x="5010" y="1838"/>
            <a:chExt cx="222" cy="270"/>
          </a:xfrm>
        </p:grpSpPr>
        <p:graphicFrame>
          <p:nvGraphicFramePr>
            <p:cNvPr id="71" name="Object 28">
              <a:extLst>
                <a:ext uri="{FF2B5EF4-FFF2-40B4-BE49-F238E27FC236}">
                  <a16:creationId xmlns:a16="http://schemas.microsoft.com/office/drawing/2014/main" id="{B3837CF0-9748-401C-A1CB-437765C55C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625702"/>
                </p:ext>
              </p:extLst>
            </p:nvPr>
          </p:nvGraphicFramePr>
          <p:xfrm>
            <a:off x="5010" y="1838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9" name="Equation" r:id="rId17" imgW="355320" imgH="431640" progId="Equation.DSMT4">
                    <p:embed/>
                  </p:oleObj>
                </mc:Choice>
                <mc:Fallback>
                  <p:oleObj name="Equation" r:id="rId17" imgW="355320" imgH="431640" progId="Equation.DSMT4">
                    <p:embed/>
                    <p:pic>
                      <p:nvPicPr>
                        <p:cNvPr id="2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8"/>
                          <a:ext cx="22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29">
              <a:extLst>
                <a:ext uri="{FF2B5EF4-FFF2-40B4-BE49-F238E27FC236}">
                  <a16:creationId xmlns:a16="http://schemas.microsoft.com/office/drawing/2014/main" id="{CA7BD5C7-F115-47A9-9DFB-B9E69131D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30">
            <a:extLst>
              <a:ext uri="{FF2B5EF4-FFF2-40B4-BE49-F238E27FC236}">
                <a16:creationId xmlns:a16="http://schemas.microsoft.com/office/drawing/2014/main" id="{9BEA7465-CA9B-4D82-A4AF-914F20E2DD24}"/>
              </a:ext>
            </a:extLst>
          </p:cNvPr>
          <p:cNvGrpSpPr>
            <a:grpSpLocks/>
          </p:cNvGrpSpPr>
          <p:nvPr/>
        </p:nvGrpSpPr>
        <p:grpSpPr bwMode="auto">
          <a:xfrm>
            <a:off x="7527925" y="1851025"/>
            <a:ext cx="327025" cy="428625"/>
            <a:chOff x="4852" y="1375"/>
            <a:chExt cx="206" cy="270"/>
          </a:xfrm>
        </p:grpSpPr>
        <p:graphicFrame>
          <p:nvGraphicFramePr>
            <p:cNvPr id="74" name="Object 31">
              <a:extLst>
                <a:ext uri="{FF2B5EF4-FFF2-40B4-BE49-F238E27FC236}">
                  <a16:creationId xmlns:a16="http://schemas.microsoft.com/office/drawing/2014/main" id="{4076376E-085D-426F-8F9A-18FABD72B4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7497387"/>
                </p:ext>
              </p:extLst>
            </p:nvPr>
          </p:nvGraphicFramePr>
          <p:xfrm>
            <a:off x="4859" y="1375"/>
            <a:ext cx="19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0" name="Equation" r:id="rId19" imgW="317160" imgH="431640" progId="Equation.DSMT4">
                    <p:embed/>
                  </p:oleObj>
                </mc:Choice>
                <mc:Fallback>
                  <p:oleObj name="Equation" r:id="rId19" imgW="317160" imgH="431640" progId="Equation.DSMT4">
                    <p:embed/>
                    <p:pic>
                      <p:nvPicPr>
                        <p:cNvPr id="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1375"/>
                          <a:ext cx="19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32">
              <a:extLst>
                <a:ext uri="{FF2B5EF4-FFF2-40B4-BE49-F238E27FC236}">
                  <a16:creationId xmlns:a16="http://schemas.microsoft.com/office/drawing/2014/main" id="{023A4DDD-5366-4B99-8016-6F728F43D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6" name="Object 33">
            <a:extLst>
              <a:ext uri="{FF2B5EF4-FFF2-40B4-BE49-F238E27FC236}">
                <a16:creationId xmlns:a16="http://schemas.microsoft.com/office/drawing/2014/main" id="{D2097110-5D79-4A5D-B396-1A28C486B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876244"/>
              </p:ext>
            </p:extLst>
          </p:nvPr>
        </p:nvGraphicFramePr>
        <p:xfrm>
          <a:off x="6470650" y="405130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21" imgW="228600" imgH="317160" progId="Equation.DSMT4">
                  <p:embed/>
                </p:oleObj>
              </mc:Choice>
              <mc:Fallback>
                <p:oleObj name="Equation" r:id="rId21" imgW="228600" imgH="317160" progId="Equation.DSMT4">
                  <p:embed/>
                  <p:pic>
                    <p:nvPicPr>
                      <p:cNvPr id="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405130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34">
            <a:extLst>
              <a:ext uri="{FF2B5EF4-FFF2-40B4-BE49-F238E27FC236}">
                <a16:creationId xmlns:a16="http://schemas.microsoft.com/office/drawing/2014/main" id="{50DCB2E6-6A9B-437F-8016-FAD0EC9675DB}"/>
              </a:ext>
            </a:extLst>
          </p:cNvPr>
          <p:cNvGrpSpPr>
            <a:grpSpLocks/>
          </p:cNvGrpSpPr>
          <p:nvPr/>
        </p:nvGrpSpPr>
        <p:grpSpPr bwMode="auto">
          <a:xfrm>
            <a:off x="3640137" y="1634332"/>
            <a:ext cx="2216150" cy="431800"/>
            <a:chOff x="2592" y="1056"/>
            <a:chExt cx="1396" cy="272"/>
          </a:xfrm>
        </p:grpSpPr>
        <p:graphicFrame>
          <p:nvGraphicFramePr>
            <p:cNvPr id="78" name="Object 35">
              <a:extLst>
                <a:ext uri="{FF2B5EF4-FFF2-40B4-BE49-F238E27FC236}">
                  <a16:creationId xmlns:a16="http://schemas.microsoft.com/office/drawing/2014/main" id="{BE3B6EF2-2E3F-40D6-8F08-496DF7193A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516133"/>
                </p:ext>
              </p:extLst>
            </p:nvPr>
          </p:nvGraphicFramePr>
          <p:xfrm>
            <a:off x="2596" y="1056"/>
            <a:ext cx="13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2" name="Equation" r:id="rId23" imgW="2209680" imgH="431640" progId="Equation.DSMT4">
                    <p:embed/>
                  </p:oleObj>
                </mc:Choice>
                <mc:Fallback>
                  <p:oleObj name="Equation" r:id="rId23" imgW="2209680" imgH="431640" progId="Equation.DSMT4">
                    <p:embed/>
                    <p:pic>
                      <p:nvPicPr>
                        <p:cNvPr id="3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1056"/>
                          <a:ext cx="13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36">
              <a:extLst>
                <a:ext uri="{FF2B5EF4-FFF2-40B4-BE49-F238E27FC236}">
                  <a16:creationId xmlns:a16="http://schemas.microsoft.com/office/drawing/2014/main" id="{79B47E45-B306-4054-B055-87A89C6DE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81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97288382-9E55-4095-91FD-2C236FE32216}"/>
              </a:ext>
            </a:extLst>
          </p:cNvPr>
          <p:cNvGrpSpPr>
            <a:grpSpLocks/>
          </p:cNvGrpSpPr>
          <p:nvPr/>
        </p:nvGrpSpPr>
        <p:grpSpPr bwMode="auto">
          <a:xfrm>
            <a:off x="3619501" y="2416175"/>
            <a:ext cx="2332038" cy="431800"/>
            <a:chOff x="2592" y="1502"/>
            <a:chExt cx="1469" cy="272"/>
          </a:xfrm>
        </p:grpSpPr>
        <p:graphicFrame>
          <p:nvGraphicFramePr>
            <p:cNvPr id="81" name="Object 38">
              <a:extLst>
                <a:ext uri="{FF2B5EF4-FFF2-40B4-BE49-F238E27FC236}">
                  <a16:creationId xmlns:a16="http://schemas.microsoft.com/office/drawing/2014/main" id="{0E3A1FFD-34E0-46FD-96B9-D3E29D4BD3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0496555"/>
                </p:ext>
              </p:extLst>
            </p:nvPr>
          </p:nvGraphicFramePr>
          <p:xfrm>
            <a:off x="2597" y="1502"/>
            <a:ext cx="14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3" name="Equation" r:id="rId25" imgW="2323800" imgH="431640" progId="Equation.DSMT4">
                    <p:embed/>
                  </p:oleObj>
                </mc:Choice>
                <mc:Fallback>
                  <p:oleObj name="Equation" r:id="rId25" imgW="2323800" imgH="431640" progId="Equation.DSMT4">
                    <p:embed/>
                    <p:pic>
                      <p:nvPicPr>
                        <p:cNvPr id="3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1502"/>
                          <a:ext cx="14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39">
              <a:extLst>
                <a:ext uri="{FF2B5EF4-FFF2-40B4-BE49-F238E27FC236}">
                  <a16:creationId xmlns:a16="http://schemas.microsoft.com/office/drawing/2014/main" id="{2940C02B-32AA-4CC8-9C6C-C97452902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1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 40">
            <a:extLst>
              <a:ext uri="{FF2B5EF4-FFF2-40B4-BE49-F238E27FC236}">
                <a16:creationId xmlns:a16="http://schemas.microsoft.com/office/drawing/2014/main" id="{EEF8A3AA-6D3E-432E-9199-9866C34B7DBC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3568700"/>
            <a:ext cx="2413000" cy="1016000"/>
            <a:chOff x="856" y="2270"/>
            <a:chExt cx="1520" cy="640"/>
          </a:xfrm>
        </p:grpSpPr>
        <p:graphicFrame>
          <p:nvGraphicFramePr>
            <p:cNvPr id="84" name="Object 41">
              <a:extLst>
                <a:ext uri="{FF2B5EF4-FFF2-40B4-BE49-F238E27FC236}">
                  <a16:creationId xmlns:a16="http://schemas.microsoft.com/office/drawing/2014/main" id="{5C17DD0A-E22D-407F-ADFF-FD0CB3BB1D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2180014"/>
                </p:ext>
              </p:extLst>
            </p:nvPr>
          </p:nvGraphicFramePr>
          <p:xfrm>
            <a:off x="856" y="2270"/>
            <a:ext cx="1520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4" name="Equation" r:id="rId27" imgW="2412720" imgH="1015920" progId="Equation.DSMT4">
                    <p:embed/>
                  </p:oleObj>
                </mc:Choice>
                <mc:Fallback>
                  <p:oleObj name="Equation" r:id="rId27" imgW="2412720" imgH="1015920" progId="Equation.DSMT4">
                    <p:embed/>
                    <p:pic>
                      <p:nvPicPr>
                        <p:cNvPr id="4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2270"/>
                          <a:ext cx="1520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Line 42">
              <a:extLst>
                <a:ext uri="{FF2B5EF4-FFF2-40B4-BE49-F238E27FC236}">
                  <a16:creationId xmlns:a16="http://schemas.microsoft.com/office/drawing/2014/main" id="{5D3A86F4-AF7D-4412-9AA5-DA70FA1AE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43">
              <a:extLst>
                <a:ext uri="{FF2B5EF4-FFF2-40B4-BE49-F238E27FC236}">
                  <a16:creationId xmlns:a16="http://schemas.microsoft.com/office/drawing/2014/main" id="{4787D79A-1D82-4021-8C1E-B0EA95F6B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44">
              <a:extLst>
                <a:ext uri="{FF2B5EF4-FFF2-40B4-BE49-F238E27FC236}">
                  <a16:creationId xmlns:a16="http://schemas.microsoft.com/office/drawing/2014/main" id="{22288065-CEC2-4AC1-9237-720845E52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45">
              <a:extLst>
                <a:ext uri="{FF2B5EF4-FFF2-40B4-BE49-F238E27FC236}">
                  <a16:creationId xmlns:a16="http://schemas.microsoft.com/office/drawing/2014/main" id="{FC0D3BC0-E028-414A-BA2B-F9394F860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8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7" grpId="0" autoUpdateAnimBg="0"/>
      <p:bldP spid="48" grpId="0" autoUpdateAnimBg="0"/>
      <p:bldP spid="49" grpId="0" animBg="1"/>
      <p:bldP spid="50" grpId="0" animBg="1"/>
      <p:bldP spid="51" grpId="0" animBg="1"/>
      <p:bldP spid="55" grpId="0" animBg="1"/>
      <p:bldP spid="60" grpId="0" autoUpdateAnimBg="0"/>
      <p:bldP spid="64" grpId="0" animBg="1"/>
      <p:bldP spid="65" grpId="0" animBg="1"/>
      <p:bldP spid="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62775" y="2459038"/>
            <a:ext cx="1800225" cy="1081087"/>
            <a:chOff x="4386" y="1645"/>
            <a:chExt cx="1134" cy="681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8" name="公式" r:id="rId3" imgW="257760" imgH="246240" progId="Equation.3">
                    <p:embed/>
                  </p:oleObj>
                </mc:Choice>
                <mc:Fallback>
                  <p:oleObj name="公式" r:id="rId3" imgW="257760" imgH="246240" progId="Equation.3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5081"/>
            <a:ext cx="6705600" cy="129540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33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685800" y="1482725"/>
            <a:ext cx="2895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特别有下列结论：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34050"/>
              </p:ext>
            </p:extLst>
          </p:nvPr>
        </p:nvGraphicFramePr>
        <p:xfrm>
          <a:off x="730250" y="2262188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Equation" r:id="rId5" imgW="1752480" imgH="431640" progId="Equation.DSMT4">
                  <p:embed/>
                </p:oleObj>
              </mc:Choice>
              <mc:Fallback>
                <p:oleObj name="Equation" r:id="rId5" imgW="1752480" imgH="43164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262188"/>
                        <a:ext cx="175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2370138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828800" y="3082925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98164"/>
              </p:ext>
            </p:extLst>
          </p:nvPr>
        </p:nvGraphicFramePr>
        <p:xfrm>
          <a:off x="3333750" y="2949575"/>
          <a:ext cx="336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Equation" r:id="rId7" imgW="3365280" imgH="431640" progId="Equation.DSMT4">
                  <p:embed/>
                </p:oleObj>
              </mc:Choice>
              <mc:Fallback>
                <p:oleObj name="Equation" r:id="rId7" imgW="3365280" imgH="4316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2949575"/>
                        <a:ext cx="3365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35041"/>
              </p:ext>
            </p:extLst>
          </p:nvPr>
        </p:nvGraphicFramePr>
        <p:xfrm>
          <a:off x="730250" y="3711575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711575"/>
                        <a:ext cx="176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667000" y="3817938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905000" y="4683125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68471"/>
              </p:ext>
            </p:extLst>
          </p:nvPr>
        </p:nvGraphicFramePr>
        <p:xfrm>
          <a:off x="3378200" y="4321175"/>
          <a:ext cx="234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Equation" r:id="rId11" imgW="2349360" imgH="914400" progId="Equation.DSMT4">
                  <p:embed/>
                </p:oleObj>
              </mc:Choice>
              <mc:Fallback>
                <p:oleObj name="Equation" r:id="rId11" imgW="2349360" imgH="914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321175"/>
                        <a:ext cx="2349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16972"/>
              </p:ext>
            </p:extLst>
          </p:nvPr>
        </p:nvGraphicFramePr>
        <p:xfrm>
          <a:off x="752475" y="265113"/>
          <a:ext cx="35909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Equation" r:id="rId13" imgW="4204800" imgH="1153440" progId="Equation.3">
                  <p:embed/>
                </p:oleObj>
              </mc:Choice>
              <mc:Fallback>
                <p:oleObj name="Equation" r:id="rId13" imgW="4204800" imgH="115344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65113"/>
                        <a:ext cx="35909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3B00"/>
                                </a:gs>
                                <a:gs pos="50000">
                                  <a:srgbClr val="008000"/>
                                </a:gs>
                                <a:gs pos="100000">
                                  <a:srgbClr val="003B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7772400" y="2057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7086600" y="1219200"/>
            <a:ext cx="452438" cy="2303463"/>
            <a:chOff x="4464" y="864"/>
            <a:chExt cx="285" cy="1451"/>
          </a:xfrm>
        </p:grpSpPr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64" y="864"/>
              <a:ext cx="285" cy="1451"/>
            </a:xfrm>
            <a:custGeom>
              <a:avLst/>
              <a:gdLst>
                <a:gd name="T0" fmla="*/ 0 w 192"/>
                <a:gd name="T1" fmla="*/ 1248 h 1248"/>
                <a:gd name="T2" fmla="*/ 0 w 192"/>
                <a:gd name="T3" fmla="*/ 576 h 1248"/>
                <a:gd name="T4" fmla="*/ 192 w 192"/>
                <a:gd name="T5" fmla="*/ 0 h 1248"/>
                <a:gd name="T6" fmla="*/ 192 w 192"/>
                <a:gd name="T7" fmla="*/ 672 h 1248"/>
                <a:gd name="T8" fmla="*/ 0 w 192"/>
                <a:gd name="T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248">
                  <a:moveTo>
                    <a:pt x="0" y="1248"/>
                  </a:moveTo>
                  <a:lnTo>
                    <a:pt x="0" y="576"/>
                  </a:lnTo>
                  <a:lnTo>
                    <a:pt x="192" y="0"/>
                  </a:lnTo>
                  <a:lnTo>
                    <a:pt x="192" y="672"/>
                  </a:lnTo>
                  <a:lnTo>
                    <a:pt x="0" y="1248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465" y="1488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4" name="公式" r:id="rId15" imgW="246600" imgH="246240" progId="Equation.3">
                    <p:embed/>
                  </p:oleObj>
                </mc:Choice>
                <mc:Fallback>
                  <p:oleObj name="公式" r:id="rId15" imgW="246600" imgH="246240" progId="Equation.3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1488"/>
                          <a:ext cx="23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239000" y="2895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191375" y="4881563"/>
            <a:ext cx="1800225" cy="1081087"/>
            <a:chOff x="4434" y="3495"/>
            <a:chExt cx="1134" cy="681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rot="10800000">
              <a:off x="4434" y="349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5006" y="3891"/>
            <a:ext cx="2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5" name="公式" r:id="rId17" imgW="246600" imgH="246240" progId="Equation.3">
                    <p:embed/>
                  </p:oleObj>
                </mc:Choice>
                <mc:Fallback>
                  <p:oleObj name="公式" r:id="rId17" imgW="246600" imgH="246240" progId="Equation.3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3891"/>
                          <a:ext cx="284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8624888" y="474345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6705600" y="4211638"/>
            <a:ext cx="1800225" cy="1081087"/>
            <a:chOff x="4386" y="1645"/>
            <a:chExt cx="1134" cy="681"/>
          </a:xfrm>
        </p:grpSpPr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6" name="公式" r:id="rId19" imgW="257760" imgH="246240" progId="Equation.3">
                    <p:embed/>
                  </p:oleObj>
                </mc:Choice>
                <mc:Fallback>
                  <p:oleObj name="公式" r:id="rId19" imgW="257760" imgH="246240" progId="Equation.3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7534275" y="4292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4495800" y="339725"/>
            <a:ext cx="2489200" cy="990600"/>
            <a:chOff x="832" y="2278"/>
            <a:chExt cx="1568" cy="624"/>
          </a:xfrm>
        </p:grpSpPr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7" name="Equation" r:id="rId21" imgW="2915280" imgH="1153440" progId="Equation.3">
                    <p:embed/>
                  </p:oleObj>
                </mc:Choice>
                <mc:Fallback>
                  <p:oleObj name="Equation" r:id="rId21" imgW="2915280" imgH="1153440" progId="Equation.3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3962400" y="2222500"/>
            <a:ext cx="1003300" cy="431800"/>
            <a:chOff x="2496" y="1522"/>
            <a:chExt cx="632" cy="272"/>
          </a:xfrm>
        </p:grpSpPr>
        <p:graphicFrame>
          <p:nvGraphicFramePr>
            <p:cNvPr id="3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4686223"/>
                </p:ext>
              </p:extLst>
            </p:nvPr>
          </p:nvGraphicFramePr>
          <p:xfrm>
            <a:off x="2512" y="1522"/>
            <a:ext cx="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" name="Equation" r:id="rId23" imgW="977760" imgH="431640" progId="Equation.DSMT4">
                    <p:embed/>
                  </p:oleObj>
                </mc:Choice>
                <mc:Fallback>
                  <p:oleObj name="Equation" r:id="rId23" imgW="977760" imgH="431640" progId="Equation.DSMT4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1522"/>
                          <a:ext cx="6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496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928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4073525" y="3711575"/>
            <a:ext cx="1006475" cy="431800"/>
            <a:chOff x="2566" y="2441"/>
            <a:chExt cx="634" cy="272"/>
          </a:xfrm>
        </p:grpSpPr>
        <p:graphicFrame>
          <p:nvGraphicFramePr>
            <p:cNvPr id="40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2502608"/>
                </p:ext>
              </p:extLst>
            </p:nvPr>
          </p:nvGraphicFramePr>
          <p:xfrm>
            <a:off x="2592" y="2441"/>
            <a:ext cx="6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9" name="Equation" r:id="rId25" imgW="965160" imgH="431640" progId="Equation.DSMT4">
                    <p:embed/>
                  </p:oleObj>
                </mc:Choice>
                <mc:Fallback>
                  <p:oleObj name="Equation" r:id="rId25" imgW="965160" imgH="43164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41"/>
                          <a:ext cx="6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2566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998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7648575" y="1641475"/>
            <a:ext cx="352425" cy="428625"/>
            <a:chOff x="5010" y="1838"/>
            <a:chExt cx="222" cy="270"/>
          </a:xfrm>
        </p:grpSpPr>
        <p:graphicFrame>
          <p:nvGraphicFramePr>
            <p:cNvPr id="44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429250"/>
                </p:ext>
              </p:extLst>
            </p:nvPr>
          </p:nvGraphicFramePr>
          <p:xfrm>
            <a:off x="5010" y="1838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0" name="Equation" r:id="rId27" imgW="355320" imgH="431640" progId="Equation.DSMT4">
                    <p:embed/>
                  </p:oleObj>
                </mc:Choice>
                <mc:Fallback>
                  <p:oleObj name="Equation" r:id="rId27" imgW="355320" imgH="431640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8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7924800" y="2701925"/>
            <a:ext cx="320675" cy="441325"/>
            <a:chOff x="4852" y="1371"/>
            <a:chExt cx="202" cy="278"/>
          </a:xfrm>
        </p:grpSpPr>
        <p:graphicFrame>
          <p:nvGraphicFramePr>
            <p:cNvPr id="47" name="Object 47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1" name="Equation" r:id="rId29" imgW="347760" imgH="515160" progId="Equation.3">
                    <p:embed/>
                  </p:oleObj>
                </mc:Choice>
                <mc:Fallback>
                  <p:oleObj name="Equation" r:id="rId29" imgW="347760" imgH="515160" progId="Equation.3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7343775" y="3867150"/>
            <a:ext cx="352425" cy="428625"/>
            <a:chOff x="5010" y="1838"/>
            <a:chExt cx="222" cy="270"/>
          </a:xfrm>
        </p:grpSpPr>
        <p:graphicFrame>
          <p:nvGraphicFramePr>
            <p:cNvPr id="50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2230595"/>
                </p:ext>
              </p:extLst>
            </p:nvPr>
          </p:nvGraphicFramePr>
          <p:xfrm>
            <a:off x="5010" y="1838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2" name="Equation" r:id="rId31" imgW="355320" imgH="431640" progId="Equation.DSMT4">
                    <p:embed/>
                  </p:oleObj>
                </mc:Choice>
                <mc:Fallback>
                  <p:oleObj name="Equation" r:id="rId31" imgW="355320" imgH="431640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8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8518525" y="4384675"/>
            <a:ext cx="327025" cy="428625"/>
            <a:chOff x="4852" y="1375"/>
            <a:chExt cx="206" cy="270"/>
          </a:xfrm>
        </p:grpSpPr>
        <p:graphicFrame>
          <p:nvGraphicFramePr>
            <p:cNvPr id="53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9326965"/>
                </p:ext>
              </p:extLst>
            </p:nvPr>
          </p:nvGraphicFramePr>
          <p:xfrm>
            <a:off x="4859" y="1375"/>
            <a:ext cx="19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3" name="Equation" r:id="rId33" imgW="317160" imgH="431640" progId="Equation.DSMT4">
                    <p:embed/>
                  </p:oleObj>
                </mc:Choice>
                <mc:Fallback>
                  <p:oleObj name="Equation" r:id="rId33" imgW="317160" imgH="431640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1375"/>
                          <a:ext cx="199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CE842F6-6B6A-4334-A5D5-72C812140AE4}"/>
              </a:ext>
            </a:extLst>
          </p:cNvPr>
          <p:cNvCxnSpPr/>
          <p:nvPr/>
        </p:nvCxnSpPr>
        <p:spPr>
          <a:xfrm>
            <a:off x="0" y="1336675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nimBg="1"/>
      <p:bldP spid="9" grpId="0" animBg="1"/>
      <p:bldP spid="12" grpId="0" animBg="1"/>
      <p:bldP spid="13" grpId="0" animBg="1"/>
      <p:bldP spid="16" grpId="0" animBg="1"/>
      <p:bldP spid="20" grpId="0" animBg="1"/>
      <p:bldP spid="24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2">
            <a:extLst>
              <a:ext uri="{FF2B5EF4-FFF2-40B4-BE49-F238E27FC236}">
                <a16:creationId xmlns:a16="http://schemas.microsoft.com/office/drawing/2014/main" id="{96E42C17-ABE2-4411-BD10-70E4A0F2D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047331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因此有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ED4B4E8A-7384-40B5-AD22-65EB84E19BF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5731"/>
            <a:ext cx="4114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一平面通过两点</a:t>
            </a: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4337D041-A209-4611-B5DB-5B4A41DB1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45331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垂直于平面∏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求其方程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8F103D6E-59F9-4DB6-BAE2-555CB6B39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5493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设所求平面的法向量为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49" name="Object 6">
            <a:extLst>
              <a:ext uri="{FF2B5EF4-FFF2-40B4-BE49-F238E27FC236}">
                <a16:creationId xmlns:a16="http://schemas.microsoft.com/office/drawing/2014/main" id="{7828F953-0E3B-4373-ABDD-E0E65AC5F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56088"/>
              </p:ext>
            </p:extLst>
          </p:nvPr>
        </p:nvGraphicFramePr>
        <p:xfrm>
          <a:off x="3892550" y="2713038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3" imgW="2793960" imgH="393480" progId="Equation.DSMT4">
                  <p:embed/>
                </p:oleObj>
              </mc:Choice>
              <mc:Fallback>
                <p:oleObj name="Equation" r:id="rId3" imgW="2793960" imgH="39348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2713038"/>
                        <a:ext cx="279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7">
            <a:extLst>
              <a:ext uri="{FF2B5EF4-FFF2-40B4-BE49-F238E27FC236}">
                <a16:creationId xmlns:a16="http://schemas.microsoft.com/office/drawing/2014/main" id="{895E32C4-8701-43DE-B59E-51F7ADBE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258841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51" name="Object 8">
            <a:extLst>
              <a:ext uri="{FF2B5EF4-FFF2-40B4-BE49-F238E27FC236}">
                <a16:creationId xmlns:a16="http://schemas.microsoft.com/office/drawing/2014/main" id="{F63A5562-7318-42F8-B0BB-4D5A56BA3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842884"/>
              </p:ext>
            </p:extLst>
          </p:nvPr>
        </p:nvGraphicFramePr>
        <p:xfrm>
          <a:off x="7321550" y="2674938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Equation" r:id="rId5" imgW="1269720" imgH="393480" progId="Equation.DSMT4">
                  <p:embed/>
                </p:oleObj>
              </mc:Choice>
              <mc:Fallback>
                <p:oleObj name="Equation" r:id="rId5" imgW="1269720" imgH="39348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2674938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9">
            <a:extLst>
              <a:ext uri="{FF2B5EF4-FFF2-40B4-BE49-F238E27FC236}">
                <a16:creationId xmlns:a16="http://schemas.microsoft.com/office/drawing/2014/main" id="{CFE2F1CF-0D45-4DB1-A6D0-63140DFE6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3164681"/>
            <a:ext cx="1808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的法向量</a:t>
            </a:r>
          </a:p>
        </p:txBody>
      </p:sp>
      <p:graphicFrame>
        <p:nvGraphicFramePr>
          <p:cNvPr id="53" name="Object 10">
            <a:extLst>
              <a:ext uri="{FF2B5EF4-FFF2-40B4-BE49-F238E27FC236}">
                <a16:creationId xmlns:a16="http://schemas.microsoft.com/office/drawing/2014/main" id="{52DFF8B9-2CA1-450E-9E9D-8E7FBEE84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054097"/>
              </p:ext>
            </p:extLst>
          </p:nvPr>
        </p:nvGraphicFramePr>
        <p:xfrm>
          <a:off x="5062538" y="3297238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Equation" r:id="rId7" imgW="2108160" imgH="393480" progId="Equation.DSMT4">
                  <p:embed/>
                </p:oleObj>
              </mc:Choice>
              <mc:Fallback>
                <p:oleObj name="Equation" r:id="rId7" imgW="2108160" imgH="39348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3297238"/>
                        <a:ext cx="210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1">
            <a:extLst>
              <a:ext uri="{FF2B5EF4-FFF2-40B4-BE49-F238E27FC236}">
                <a16:creationId xmlns:a16="http://schemas.microsoft.com/office/drawing/2014/main" id="{5098FDD2-3AA5-4D7D-ADE3-4DA4010E5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16709"/>
              </p:ext>
            </p:extLst>
          </p:nvPr>
        </p:nvGraphicFramePr>
        <p:xfrm>
          <a:off x="2400300" y="3767138"/>
          <a:ext cx="251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name="Equation" r:id="rId9" imgW="2514600" imgH="393480" progId="Equation.DSMT4">
                  <p:embed/>
                </p:oleObj>
              </mc:Choice>
              <mc:Fallback>
                <p:oleObj name="Equation" r:id="rId9" imgW="2514600" imgH="3934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767138"/>
                        <a:ext cx="251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>
            <a:extLst>
              <a:ext uri="{FF2B5EF4-FFF2-40B4-BE49-F238E27FC236}">
                <a16:creationId xmlns:a16="http://schemas.microsoft.com/office/drawing/2014/main" id="{FD58DA94-C309-4183-8876-D1AC14CC4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9388"/>
              </p:ext>
            </p:extLst>
          </p:nvPr>
        </p:nvGraphicFramePr>
        <p:xfrm>
          <a:off x="1870075" y="4214813"/>
          <a:ext cx="63595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11" imgW="6362640" imgH="393480" progId="Equation.DSMT4">
                  <p:embed/>
                </p:oleObj>
              </mc:Choice>
              <mc:Fallback>
                <p:oleObj name="Equation" r:id="rId11" imgW="6362640" imgH="39348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214813"/>
                        <a:ext cx="6359525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13">
            <a:extLst>
              <a:ext uri="{FF2B5EF4-FFF2-40B4-BE49-F238E27FC236}">
                <a16:creationId xmlns:a16="http://schemas.microsoft.com/office/drawing/2014/main" id="{63C54574-6347-4DEC-9C52-E0733E492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3313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约去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57" name="Object 14">
            <a:extLst>
              <a:ext uri="{FF2B5EF4-FFF2-40B4-BE49-F238E27FC236}">
                <a16:creationId xmlns:a16="http://schemas.microsoft.com/office/drawing/2014/main" id="{F572AF38-93F3-4D49-B3E3-A97D3F008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11086"/>
              </p:ext>
            </p:extLst>
          </p:nvPr>
        </p:nvGraphicFramePr>
        <p:xfrm>
          <a:off x="2565400" y="4799013"/>
          <a:ext cx="417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13" imgW="4178160" imgH="393480" progId="Equation.DSMT4">
                  <p:embed/>
                </p:oleObj>
              </mc:Choice>
              <mc:Fallback>
                <p:oleObj name="Equation" r:id="rId13" imgW="4178160" imgH="39348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799013"/>
                        <a:ext cx="417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15">
            <a:extLst>
              <a:ext uri="{FF2B5EF4-FFF2-40B4-BE49-F238E27FC236}">
                <a16:creationId xmlns:a16="http://schemas.microsoft.com/office/drawing/2014/main" id="{DB330C3C-3724-4146-BA9A-433F9569E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6653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59" name="Object 16">
            <a:extLst>
              <a:ext uri="{FF2B5EF4-FFF2-40B4-BE49-F238E27FC236}">
                <a16:creationId xmlns:a16="http://schemas.microsoft.com/office/drawing/2014/main" id="{49CF4894-DB37-466B-ACEB-4A4EDBDC7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6774"/>
              </p:ext>
            </p:extLst>
          </p:nvPr>
        </p:nvGraphicFramePr>
        <p:xfrm>
          <a:off x="3048000" y="5405438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15" imgW="1942920" imgH="393480" progId="Equation.DSMT4">
                  <p:embed/>
                </p:oleObj>
              </mc:Choice>
              <mc:Fallback>
                <p:oleObj name="Equation" r:id="rId15" imgW="1942920" imgH="39348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05438"/>
                        <a:ext cx="194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17">
            <a:extLst>
              <a:ext uri="{FF2B5EF4-FFF2-40B4-BE49-F238E27FC236}">
                <a16:creationId xmlns:a16="http://schemas.microsoft.com/office/drawing/2014/main" id="{38C17911-6CBF-4A90-A038-842C30E6C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2774156"/>
            <a:ext cx="762000" cy="196850"/>
          </a:xfrm>
          <a:prstGeom prst="rightArrow">
            <a:avLst>
              <a:gd name="adj1" fmla="val 50000"/>
              <a:gd name="adj2" fmla="val 967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AutoShape 18">
            <a:extLst>
              <a:ext uri="{FF2B5EF4-FFF2-40B4-BE49-F238E27FC236}">
                <a16:creationId xmlns:a16="http://schemas.microsoft.com/office/drawing/2014/main" id="{4BB03FF8-DF2F-4BDF-84D4-40A128090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3359944"/>
            <a:ext cx="641350" cy="195262"/>
          </a:xfrm>
          <a:prstGeom prst="rightArrow">
            <a:avLst>
              <a:gd name="adj1" fmla="val 50000"/>
              <a:gd name="adj2" fmla="val 821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Object 19">
            <a:extLst>
              <a:ext uri="{FF2B5EF4-FFF2-40B4-BE49-F238E27FC236}">
                <a16:creationId xmlns:a16="http://schemas.microsoft.com/office/drawing/2014/main" id="{787030AF-62B8-4DE8-AF35-044591F08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511442"/>
              </p:ext>
            </p:extLst>
          </p:nvPr>
        </p:nvGraphicFramePr>
        <p:xfrm>
          <a:off x="1911350" y="2046288"/>
          <a:ext cx="4543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17" imgW="4546440" imgH="393480" progId="Equation.DSMT4">
                  <p:embed/>
                </p:oleObj>
              </mc:Choice>
              <mc:Fallback>
                <p:oleObj name="Equation" r:id="rId17" imgW="4546440" imgH="39348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046288"/>
                        <a:ext cx="4543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0">
            <a:extLst>
              <a:ext uri="{FF2B5EF4-FFF2-40B4-BE49-F238E27FC236}">
                <a16:creationId xmlns:a16="http://schemas.microsoft.com/office/drawing/2014/main" id="{E97CD75A-939F-485F-9C57-58DADFE00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805888"/>
              </p:ext>
            </p:extLst>
          </p:nvPr>
        </p:nvGraphicFramePr>
        <p:xfrm>
          <a:off x="3994150" y="230188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19" imgW="1600200" imgH="431640" progId="Equation.DSMT4">
                  <p:embed/>
                </p:oleObj>
              </mc:Choice>
              <mc:Fallback>
                <p:oleObj name="Equation" r:id="rId19" imgW="1600200" imgH="43164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30188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1">
            <a:extLst>
              <a:ext uri="{FF2B5EF4-FFF2-40B4-BE49-F238E27FC236}">
                <a16:creationId xmlns:a16="http://schemas.microsoft.com/office/drawing/2014/main" id="{D1305CD6-6DEE-44C3-8F12-5183BFB00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371730"/>
              </p:ext>
            </p:extLst>
          </p:nvPr>
        </p:nvGraphicFramePr>
        <p:xfrm>
          <a:off x="6178550" y="230188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" name="Equation" r:id="rId21" imgW="2070000" imgH="431640" progId="Equation.DSMT4">
                  <p:embed/>
                </p:oleObj>
              </mc:Choice>
              <mc:Fallback>
                <p:oleObj name="Equation" r:id="rId21" imgW="2070000" imgH="431640" progId="Equation.DSMT4">
                  <p:embed/>
                  <p:pic>
                    <p:nvPicPr>
                      <p:cNvPr id="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230188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22">
            <a:extLst>
              <a:ext uri="{FF2B5EF4-FFF2-40B4-BE49-F238E27FC236}">
                <a16:creationId xmlns:a16="http://schemas.microsoft.com/office/drawing/2014/main" id="{51681FB3-60C7-45B4-A872-F9DE502F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50019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</a:p>
        </p:txBody>
      </p:sp>
      <p:grpSp>
        <p:nvGrpSpPr>
          <p:cNvPr id="66" name="Group 23">
            <a:extLst>
              <a:ext uri="{FF2B5EF4-FFF2-40B4-BE49-F238E27FC236}">
                <a16:creationId xmlns:a16="http://schemas.microsoft.com/office/drawing/2014/main" id="{974C1327-78ED-4A68-A919-A663D4FFBECD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4157663"/>
            <a:ext cx="3124200" cy="457200"/>
            <a:chOff x="720" y="3072"/>
            <a:chExt cx="2208" cy="288"/>
          </a:xfrm>
        </p:grpSpPr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194D95D9-57CB-4A98-803A-E542A0CF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523EA84A-A8BF-41D3-A9F6-6573EB776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Line 26">
              <a:extLst>
                <a:ext uri="{FF2B5EF4-FFF2-40B4-BE49-F238E27FC236}">
                  <a16:creationId xmlns:a16="http://schemas.microsoft.com/office/drawing/2014/main" id="{137AF07B-7128-42C3-ADDC-5C33252A5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 Box 27">
            <a:extLst>
              <a:ext uri="{FF2B5EF4-FFF2-40B4-BE49-F238E27FC236}">
                <a16:creationId xmlns:a16="http://schemas.microsoft.com/office/drawing/2014/main" id="{9FCA92E3-AF7A-41B6-9138-F9B8B4690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369219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则所求平面</a:t>
            </a:r>
          </a:p>
        </p:txBody>
      </p:sp>
      <p:sp>
        <p:nvSpPr>
          <p:cNvPr id="71" name="Text Box 28">
            <a:extLst>
              <a:ext uri="{FF2B5EF4-FFF2-40B4-BE49-F238E27FC236}">
                <a16:creationId xmlns:a16="http://schemas.microsoft.com/office/drawing/2014/main" id="{FF0E01B3-B802-45A7-AB05-413D1FD36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961" y="316447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</a:p>
        </p:txBody>
      </p:sp>
      <p:grpSp>
        <p:nvGrpSpPr>
          <p:cNvPr id="72" name="Group 29">
            <a:extLst>
              <a:ext uri="{FF2B5EF4-FFF2-40B4-BE49-F238E27FC236}">
                <a16:creationId xmlns:a16="http://schemas.microsoft.com/office/drawing/2014/main" id="{AE45EC5B-07FE-424F-9EA2-76F24442AADC}"/>
              </a:ext>
            </a:extLst>
          </p:cNvPr>
          <p:cNvGrpSpPr>
            <a:grpSpLocks/>
          </p:cNvGrpSpPr>
          <p:nvPr/>
        </p:nvGrpSpPr>
        <p:grpSpPr bwMode="auto">
          <a:xfrm>
            <a:off x="4956174" y="1488281"/>
            <a:ext cx="1958975" cy="393700"/>
            <a:chOff x="3122" y="1092"/>
            <a:chExt cx="1234" cy="248"/>
          </a:xfrm>
        </p:grpSpPr>
        <p:graphicFrame>
          <p:nvGraphicFramePr>
            <p:cNvPr id="73" name="Object 30">
              <a:extLst>
                <a:ext uri="{FF2B5EF4-FFF2-40B4-BE49-F238E27FC236}">
                  <a16:creationId xmlns:a16="http://schemas.microsoft.com/office/drawing/2014/main" id="{768F758B-5A27-4DF6-A300-50E0DFEAB7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2297200"/>
                </p:ext>
              </p:extLst>
            </p:nvPr>
          </p:nvGraphicFramePr>
          <p:xfrm>
            <a:off x="3148" y="1092"/>
            <a:ext cx="12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3" name="Equation" r:id="rId23" imgW="1904760" imgH="393480" progId="Equation.DSMT4">
                    <p:embed/>
                  </p:oleObj>
                </mc:Choice>
                <mc:Fallback>
                  <p:oleObj name="Equation" r:id="rId23" imgW="1904760" imgH="393480" progId="Equation.DSMT4">
                    <p:embed/>
                    <p:pic>
                      <p:nvPicPr>
                        <p:cNvPr id="3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1092"/>
                          <a:ext cx="12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613AE90C-BD9B-48DC-9E8B-BE34DB0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1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Text Box 32">
            <a:extLst>
              <a:ext uri="{FF2B5EF4-FFF2-40B4-BE49-F238E27FC236}">
                <a16:creationId xmlns:a16="http://schemas.microsoft.com/office/drawing/2014/main" id="{65E79D2F-21D3-4718-9C5C-D0301538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10556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方程为 </a:t>
            </a:r>
          </a:p>
        </p:txBody>
      </p:sp>
      <p:grpSp>
        <p:nvGrpSpPr>
          <p:cNvPr id="76" name="Group 33">
            <a:extLst>
              <a:ext uri="{FF2B5EF4-FFF2-40B4-BE49-F238E27FC236}">
                <a16:creationId xmlns:a16="http://schemas.microsoft.com/office/drawing/2014/main" id="{5CD44F71-90EC-4A7D-89A4-6198DFBD644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277398"/>
            <a:ext cx="889000" cy="392113"/>
            <a:chOff x="632" y="2219"/>
            <a:chExt cx="560" cy="247"/>
          </a:xfrm>
        </p:grpSpPr>
        <p:graphicFrame>
          <p:nvGraphicFramePr>
            <p:cNvPr id="77" name="Object 34">
              <a:extLst>
                <a:ext uri="{FF2B5EF4-FFF2-40B4-BE49-F238E27FC236}">
                  <a16:creationId xmlns:a16="http://schemas.microsoft.com/office/drawing/2014/main" id="{E896EB13-6AF1-409C-BEAE-685D2C6E95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441548"/>
                </p:ext>
              </p:extLst>
            </p:nvPr>
          </p:nvGraphicFramePr>
          <p:xfrm>
            <a:off x="640" y="2226"/>
            <a:ext cx="5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4" name="Equation" r:id="rId25" imgW="876240" imgH="380880" progId="Equation.DSMT4">
                    <p:embed/>
                  </p:oleObj>
                </mc:Choice>
                <mc:Fallback>
                  <p:oleObj name="Equation" r:id="rId25" imgW="876240" imgH="380880" progId="Equation.DSMT4">
                    <p:embed/>
                    <p:pic>
                      <p:nvPicPr>
                        <p:cNvPr id="3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226"/>
                          <a:ext cx="5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35">
              <a:extLst>
                <a:ext uri="{FF2B5EF4-FFF2-40B4-BE49-F238E27FC236}">
                  <a16:creationId xmlns:a16="http://schemas.microsoft.com/office/drawing/2014/main" id="{449C66BB-F517-4E6D-8435-F21B59902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221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Group 36">
            <a:extLst>
              <a:ext uri="{FF2B5EF4-FFF2-40B4-BE49-F238E27FC236}">
                <a16:creationId xmlns:a16="http://schemas.microsoft.com/office/drawing/2014/main" id="{A6172870-E975-461A-83B0-6C8A0273E571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2637631"/>
            <a:ext cx="1473200" cy="450850"/>
            <a:chOff x="856" y="1759"/>
            <a:chExt cx="928" cy="284"/>
          </a:xfrm>
        </p:grpSpPr>
        <p:grpSp>
          <p:nvGrpSpPr>
            <p:cNvPr id="80" name="Group 37">
              <a:extLst>
                <a:ext uri="{FF2B5EF4-FFF2-40B4-BE49-F238E27FC236}">
                  <a16:creationId xmlns:a16="http://schemas.microsoft.com/office/drawing/2014/main" id="{5765B04A-D786-40F7-8F96-905843033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" y="1771"/>
              <a:ext cx="928" cy="272"/>
              <a:chOff x="672" y="1771"/>
              <a:chExt cx="928" cy="272"/>
            </a:xfrm>
          </p:grpSpPr>
          <p:graphicFrame>
            <p:nvGraphicFramePr>
              <p:cNvPr id="82" name="Object 38">
                <a:extLst>
                  <a:ext uri="{FF2B5EF4-FFF2-40B4-BE49-F238E27FC236}">
                    <a16:creationId xmlns:a16="http://schemas.microsoft.com/office/drawing/2014/main" id="{4FF3DD14-D822-4F5E-8FCD-467BE03EF9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2543247"/>
                  </p:ext>
                </p:extLst>
              </p:nvPr>
            </p:nvGraphicFramePr>
            <p:xfrm>
              <a:off x="696" y="1771"/>
              <a:ext cx="90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5" name="Equation" r:id="rId27" imgW="1434960" imgH="431640" progId="Equation.DSMT4">
                      <p:embed/>
                    </p:oleObj>
                  </mc:Choice>
                  <mc:Fallback>
                    <p:oleObj name="Equation" r:id="rId27" imgW="1434960" imgH="431640" progId="Equation.DSMT4">
                      <p:embed/>
                      <p:pic>
                        <p:nvPicPr>
                          <p:cNvPr id="39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6" y="1771"/>
                            <a:ext cx="90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Line 39">
                <a:extLst>
                  <a:ext uri="{FF2B5EF4-FFF2-40B4-BE49-F238E27FC236}">
                    <a16:creationId xmlns:a16="http://schemas.microsoft.com/office/drawing/2014/main" id="{52DADBEA-E140-4174-AE40-6DBB07750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78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" name="Line 40">
              <a:extLst>
                <a:ext uri="{FF2B5EF4-FFF2-40B4-BE49-F238E27FC236}">
                  <a16:creationId xmlns:a16="http://schemas.microsoft.com/office/drawing/2014/main" id="{3E8BFE56-79A1-4786-9415-4F9A3F771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5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 Box 41">
            <a:extLst>
              <a:ext uri="{FF2B5EF4-FFF2-40B4-BE49-F238E27FC236}">
                <a16:creationId xmlns:a16="http://schemas.microsoft.com/office/drawing/2014/main" id="{760B2420-9146-48D3-B2BE-65CF2774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18018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85" name="Text Box 49">
            <a:extLst>
              <a:ext uri="{FF2B5EF4-FFF2-40B4-BE49-F238E27FC236}">
                <a16:creationId xmlns:a16="http://schemas.microsoft.com/office/drawing/2014/main" id="{8F0D1CA5-8650-4C55-892E-CC3800BB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77731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86" name="Object 52">
            <a:extLst>
              <a:ext uri="{FF2B5EF4-FFF2-40B4-BE49-F238E27FC236}">
                <a16:creationId xmlns:a16="http://schemas.microsoft.com/office/drawing/2014/main" id="{9E4F2522-DCCD-4291-BC62-463CCDB1F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44817"/>
              </p:ext>
            </p:extLst>
          </p:nvPr>
        </p:nvGraphicFramePr>
        <p:xfrm>
          <a:off x="1677988" y="5932488"/>
          <a:ext cx="2117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" name="Equation" r:id="rId29" imgW="952200" imgH="253800" progId="Equation.DSMT4">
                  <p:embed/>
                </p:oleObj>
              </mc:Choice>
              <mc:Fallback>
                <p:oleObj name="Equation" r:id="rId29" imgW="952200" imgH="253800" progId="Equation.DSMT4">
                  <p:embed/>
                  <p:pic>
                    <p:nvPicPr>
                      <p:cNvPr id="43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5932488"/>
                        <a:ext cx="2117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58">
            <a:extLst>
              <a:ext uri="{FF2B5EF4-FFF2-40B4-BE49-F238E27FC236}">
                <a16:creationId xmlns:a16="http://schemas.microsoft.com/office/drawing/2014/main" id="{66EE6CE8-880C-43B3-9E10-828B11D77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079860"/>
              </p:ext>
            </p:extLst>
          </p:nvPr>
        </p:nvGraphicFramePr>
        <p:xfrm>
          <a:off x="3787775" y="3154363"/>
          <a:ext cx="4524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Equation" r:id="rId31" imgW="203040" imgH="241200" progId="Equation.DSMT4">
                  <p:embed/>
                </p:oleObj>
              </mc:Choice>
              <mc:Fallback>
                <p:oleObj name="Equation" r:id="rId31" imgW="203040" imgH="241200" progId="Equation.DSMT4">
                  <p:embed/>
                  <p:pic>
                    <p:nvPicPr>
                      <p:cNvPr id="4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3154363"/>
                        <a:ext cx="4524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53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7" grpId="0" build="p" autoUpdateAnimBg="0"/>
      <p:bldP spid="48" grpId="0" autoUpdateAnimBg="0"/>
      <p:bldP spid="50" grpId="0" autoUpdateAnimBg="0"/>
      <p:bldP spid="52" grpId="0" autoUpdateAnimBg="0"/>
      <p:bldP spid="56" grpId="0" autoUpdateAnimBg="0"/>
      <p:bldP spid="58" grpId="0" autoUpdateAnimBg="0"/>
      <p:bldP spid="60" grpId="0" animBg="1"/>
      <p:bldP spid="61" grpId="0" animBg="1"/>
      <p:bldP spid="70" grpId="0" autoUpdateAnimBg="0"/>
      <p:bldP spid="71" grpId="0" build="p" autoUpdateAnimBg="0"/>
      <p:bldP spid="75" grpId="0" autoUpdateAnimBg="0"/>
      <p:bldP spid="8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F891CA0A-C9C8-4089-BA8C-68975471B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53472"/>
              </p:ext>
            </p:extLst>
          </p:nvPr>
        </p:nvGraphicFramePr>
        <p:xfrm>
          <a:off x="4249738" y="3219450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Equation" r:id="rId3" imgW="1841400" imgH="393480" progId="Equation.DSMT4">
                  <p:embed/>
                </p:oleObj>
              </mc:Choice>
              <mc:Fallback>
                <p:oleObj name="Equation" r:id="rId3" imgW="1841400" imgH="393480" progId="Equation.DSMT4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3219450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61788646-839C-48F4-A0AB-D6A6C6635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84026"/>
              </p:ext>
            </p:extLst>
          </p:nvPr>
        </p:nvGraphicFramePr>
        <p:xfrm>
          <a:off x="2663825" y="4514850"/>
          <a:ext cx="4608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Equation" r:id="rId5" imgW="4609800" imgH="393480" progId="Equation.DSMT4">
                  <p:embed/>
                </p:oleObj>
              </mc:Choice>
              <mc:Fallback>
                <p:oleObj name="Equation" r:id="rId5" imgW="4609800" imgH="39348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4514850"/>
                        <a:ext cx="4608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D9C10079-70BB-4250-899E-CA1681CD1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508571"/>
              </p:ext>
            </p:extLst>
          </p:nvPr>
        </p:nvGraphicFramePr>
        <p:xfrm>
          <a:off x="3313113" y="51816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7" imgW="2603160" imgH="393480" progId="Equation.DSMT4">
                  <p:embed/>
                </p:oleObj>
              </mc:Choice>
              <mc:Fallback>
                <p:oleObj name="Equation" r:id="rId7" imgW="2603160" imgH="3934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18160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5">
            <a:extLst>
              <a:ext uri="{FF2B5EF4-FFF2-40B4-BE49-F238E27FC236}">
                <a16:creationId xmlns:a16="http://schemas.microsoft.com/office/drawing/2014/main" id="{DA1E9040-9844-4125-89BE-680E236BE55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68929"/>
            <a:ext cx="10112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78839C0F-01B2-4506-96DA-4DB96A3A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282086"/>
            <a:ext cx="11717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求过点 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DA4FFEE-9C64-433B-B659-7CC97D96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282086"/>
            <a:ext cx="27058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且垂直于二平面 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8C883C03-D2B6-445B-9F1C-D72597D0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282086"/>
            <a:ext cx="4504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BA344159-5429-4F89-AF6C-DAC9D359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838200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的平面方程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6" name="Object 10">
            <a:extLst>
              <a:ext uri="{FF2B5EF4-FFF2-40B4-BE49-F238E27FC236}">
                <a16:creationId xmlns:a16="http://schemas.microsoft.com/office/drawing/2014/main" id="{F612B540-FEE7-4FFB-A725-CBD586A55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93983"/>
              </p:ext>
            </p:extLst>
          </p:nvPr>
        </p:nvGraphicFramePr>
        <p:xfrm>
          <a:off x="2325688" y="300679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Equation" r:id="rId9" imgW="927000" imgH="393480" progId="Equation.DSMT4">
                  <p:embed/>
                </p:oleObj>
              </mc:Choice>
              <mc:Fallback>
                <p:oleObj name="Equation" r:id="rId9" imgW="927000" imgH="39348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300679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">
            <a:extLst>
              <a:ext uri="{FF2B5EF4-FFF2-40B4-BE49-F238E27FC236}">
                <a16:creationId xmlns:a16="http://schemas.microsoft.com/office/drawing/2014/main" id="{DE335CF5-3580-433E-9ABB-4D40B2366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21842"/>
              </p:ext>
            </p:extLst>
          </p:nvPr>
        </p:nvGraphicFramePr>
        <p:xfrm>
          <a:off x="5945188" y="307029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11" imgW="1777680" imgH="380880" progId="Equation.DSMT4">
                  <p:embed/>
                </p:oleObj>
              </mc:Choice>
              <mc:Fallback>
                <p:oleObj name="Equation" r:id="rId11" imgW="1777680" imgH="3808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307029"/>
                        <a:ext cx="177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>
            <a:extLst>
              <a:ext uri="{FF2B5EF4-FFF2-40B4-BE49-F238E27FC236}">
                <a16:creationId xmlns:a16="http://schemas.microsoft.com/office/drawing/2014/main" id="{6ECF2524-78C6-42DC-94C7-E7AC647F2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66163"/>
              </p:ext>
            </p:extLst>
          </p:nvPr>
        </p:nvGraphicFramePr>
        <p:xfrm>
          <a:off x="1274763" y="914400"/>
          <a:ext cx="293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13" imgW="2933640" imgH="393480" progId="Equation.DSMT4">
                  <p:embed/>
                </p:oleObj>
              </mc:Choice>
              <mc:Fallback>
                <p:oleObj name="Equation" r:id="rId13" imgW="2933640" imgH="39348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914400"/>
                        <a:ext cx="293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3">
            <a:extLst>
              <a:ext uri="{FF2B5EF4-FFF2-40B4-BE49-F238E27FC236}">
                <a16:creationId xmlns:a16="http://schemas.microsoft.com/office/drawing/2014/main" id="{129C6B4A-6DCE-4C8F-98C8-486D59459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14" y="1388785"/>
            <a:ext cx="45143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已知二平面的法向量为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CE2FA9F6-26A1-4D1D-BDE5-F4ECE921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2563813"/>
            <a:ext cx="3611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取所求平面的法向量 </a:t>
            </a:r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5565D349-84DE-4D07-BE8C-81AF3C12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3746500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则所求平面方程为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7A33070-B24A-42DE-A3ED-726599FC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574" y="511684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化简得</a:t>
            </a:r>
          </a:p>
        </p:txBody>
      </p:sp>
      <p:grpSp>
        <p:nvGrpSpPr>
          <p:cNvPr id="43" name="Group 17">
            <a:extLst>
              <a:ext uri="{FF2B5EF4-FFF2-40B4-BE49-F238E27FC236}">
                <a16:creationId xmlns:a16="http://schemas.microsoft.com/office/drawing/2014/main" id="{D5F410B8-6B16-4805-A95E-DDEBE770D8C2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2041525"/>
            <a:ext cx="2011362" cy="431800"/>
            <a:chOff x="1126" y="1422"/>
            <a:chExt cx="1267" cy="272"/>
          </a:xfrm>
        </p:grpSpPr>
        <p:graphicFrame>
          <p:nvGraphicFramePr>
            <p:cNvPr id="44" name="Object 18">
              <a:extLst>
                <a:ext uri="{FF2B5EF4-FFF2-40B4-BE49-F238E27FC236}">
                  <a16:creationId xmlns:a16="http://schemas.microsoft.com/office/drawing/2014/main" id="{0470AD81-3AB0-4BC3-8EF9-9A9F378555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6438657"/>
                </p:ext>
              </p:extLst>
            </p:nvPr>
          </p:nvGraphicFramePr>
          <p:xfrm>
            <a:off x="1177" y="1422"/>
            <a:ext cx="1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3" name="Equation" r:id="rId15" imgW="1930320" imgH="431640" progId="Equation.DSMT4">
                    <p:embed/>
                  </p:oleObj>
                </mc:Choice>
                <mc:Fallback>
                  <p:oleObj name="Equation" r:id="rId15" imgW="1930320" imgH="431640" progId="Equation.DSMT4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1422"/>
                          <a:ext cx="1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19">
              <a:extLst>
                <a:ext uri="{FF2B5EF4-FFF2-40B4-BE49-F238E27FC236}">
                  <a16:creationId xmlns:a16="http://schemas.microsoft.com/office/drawing/2014/main" id="{E5C3563C-E77A-41D1-B1EC-6812B10B0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144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20">
            <a:extLst>
              <a:ext uri="{FF2B5EF4-FFF2-40B4-BE49-F238E27FC236}">
                <a16:creationId xmlns:a16="http://schemas.microsoft.com/office/drawing/2014/main" id="{88609743-55DE-43B2-99A1-4E7EE04D6BBB}"/>
              </a:ext>
            </a:extLst>
          </p:cNvPr>
          <p:cNvGrpSpPr>
            <a:grpSpLocks/>
          </p:cNvGrpSpPr>
          <p:nvPr/>
        </p:nvGrpSpPr>
        <p:grpSpPr bwMode="auto">
          <a:xfrm>
            <a:off x="5011491" y="2012426"/>
            <a:ext cx="2209800" cy="431800"/>
            <a:chOff x="2703" y="1399"/>
            <a:chExt cx="1392" cy="272"/>
          </a:xfrm>
        </p:grpSpPr>
        <p:graphicFrame>
          <p:nvGraphicFramePr>
            <p:cNvPr id="47" name="Object 21">
              <a:extLst>
                <a:ext uri="{FF2B5EF4-FFF2-40B4-BE49-F238E27FC236}">
                  <a16:creationId xmlns:a16="http://schemas.microsoft.com/office/drawing/2014/main" id="{6B81BF99-C375-4485-A884-A5ACEE47D5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7253392"/>
                </p:ext>
              </p:extLst>
            </p:nvPr>
          </p:nvGraphicFramePr>
          <p:xfrm>
            <a:off x="2703" y="1399"/>
            <a:ext cx="13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4" name="Equation" r:id="rId17" imgW="2209680" imgH="431640" progId="Equation.DSMT4">
                    <p:embed/>
                  </p:oleObj>
                </mc:Choice>
                <mc:Fallback>
                  <p:oleObj name="Equation" r:id="rId17" imgW="2209680" imgH="431640" progId="Equation.DSMT4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" y="1399"/>
                          <a:ext cx="13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067E0BAA-0AC0-46FD-A358-EEB74BCD2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1435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42392D04-C65A-40BD-988A-7450A0D34825}"/>
              </a:ext>
            </a:extLst>
          </p:cNvPr>
          <p:cNvGrpSpPr>
            <a:grpSpLocks/>
          </p:cNvGrpSpPr>
          <p:nvPr/>
        </p:nvGrpSpPr>
        <p:grpSpPr bwMode="auto">
          <a:xfrm>
            <a:off x="2636838" y="3219450"/>
            <a:ext cx="1497012" cy="431800"/>
            <a:chOff x="1152" y="2452"/>
            <a:chExt cx="943" cy="272"/>
          </a:xfrm>
        </p:grpSpPr>
        <p:graphicFrame>
          <p:nvGraphicFramePr>
            <p:cNvPr id="50" name="Object 24">
              <a:extLst>
                <a:ext uri="{FF2B5EF4-FFF2-40B4-BE49-F238E27FC236}">
                  <a16:creationId xmlns:a16="http://schemas.microsoft.com/office/drawing/2014/main" id="{63EE45C8-1554-4653-AD10-BF3855575F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7225721"/>
                </p:ext>
              </p:extLst>
            </p:nvPr>
          </p:nvGraphicFramePr>
          <p:xfrm>
            <a:off x="1183" y="2452"/>
            <a:ext cx="9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5" name="Equation" r:id="rId19" imgW="1447560" imgH="431640" progId="Equation.DSMT4">
                    <p:embed/>
                  </p:oleObj>
                </mc:Choice>
                <mc:Fallback>
                  <p:oleObj name="Equation" r:id="rId19" imgW="1447560" imgH="431640" progId="Equation.DSMT4">
                    <p:embed/>
                    <p:pic>
                      <p:nvPicPr>
                        <p:cNvPr id="2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2452"/>
                          <a:ext cx="912" cy="27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25">
              <a:extLst>
                <a:ext uri="{FF2B5EF4-FFF2-40B4-BE49-F238E27FC236}">
                  <a16:creationId xmlns:a16="http://schemas.microsoft.com/office/drawing/2014/main" id="{6B71A8CF-BA85-4030-844F-AA819D650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AED680DB-F001-409D-9D8F-8987730D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D6CD8897-657D-47EE-BE85-8D06052E5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24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01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0" grpId="0" build="p" autoUpdateAnimBg="0"/>
      <p:bldP spid="41" grpId="0" autoUpdateAnimBg="0"/>
      <p:bldP spid="4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73822DD4-0928-4F67-85A0-699F009D7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310" y="150899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设平面为</a:t>
            </a:r>
          </a:p>
        </p:txBody>
      </p:sp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4D093094-DDF6-4181-92CF-C6DE5A611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302350"/>
              </p:ext>
            </p:extLst>
          </p:nvPr>
        </p:nvGraphicFramePr>
        <p:xfrm>
          <a:off x="2960688" y="1400175"/>
          <a:ext cx="198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3" imgW="1981080" imgH="838080" progId="Equation.DSMT4">
                  <p:embed/>
                </p:oleObj>
              </mc:Choice>
              <mc:Fallback>
                <p:oleObj name="Equation" r:id="rId3" imgW="1981080" imgH="83808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400175"/>
                        <a:ext cx="198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6">
            <a:extLst>
              <a:ext uri="{FF2B5EF4-FFF2-40B4-BE49-F238E27FC236}">
                <a16:creationId xmlns:a16="http://schemas.microsoft.com/office/drawing/2014/main" id="{19BA88EE-C5A3-4271-B3BB-27A7B8EA06F2}"/>
              </a:ext>
            </a:extLst>
          </p:cNvPr>
          <p:cNvGrpSpPr>
            <a:grpSpLocks/>
          </p:cNvGrpSpPr>
          <p:nvPr/>
        </p:nvGrpSpPr>
        <p:grpSpPr bwMode="auto">
          <a:xfrm>
            <a:off x="5545510" y="1494706"/>
            <a:ext cx="2590800" cy="2152650"/>
            <a:chOff x="1657" y="1321"/>
            <a:chExt cx="2974" cy="1910"/>
          </a:xfrm>
        </p:grpSpPr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013B8805-D57A-459B-9BA1-9A7D1C711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" y="1321"/>
              <a:ext cx="2974" cy="1910"/>
              <a:chOff x="1657" y="1321"/>
              <a:chExt cx="2974" cy="1910"/>
            </a:xfrm>
          </p:grpSpPr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DE8F2CBA-403E-4132-AFB5-239C7A349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1836" flipH="1">
                <a:off x="1900" y="2592"/>
                <a:ext cx="624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9">
                <a:extLst>
                  <a:ext uri="{FF2B5EF4-FFF2-40B4-BE49-F238E27FC236}">
                    <a16:creationId xmlns:a16="http://schemas.microsoft.com/office/drawing/2014/main" id="{70E633F6-218D-4889-9F7A-A53B9F0A5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1488"/>
                <a:ext cx="0" cy="11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F31066F0-BE99-4184-9795-D1063D3D8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2660"/>
                <a:ext cx="18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Object 11">
                <a:extLst>
                  <a:ext uri="{FF2B5EF4-FFF2-40B4-BE49-F238E27FC236}">
                    <a16:creationId xmlns:a16="http://schemas.microsoft.com/office/drawing/2014/main" id="{4863B141-B767-4863-BA45-458414AA59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7" y="3072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64" name="公式" r:id="rId5" imgW="266400" imgH="253800" progId="Equation.3">
                      <p:embed/>
                    </p:oleObj>
                  </mc:Choice>
                  <mc:Fallback>
                    <p:oleObj name="公式" r:id="rId5" imgW="266400" imgH="253800" progId="Equation.3">
                      <p:embed/>
                      <p:pic>
                        <p:nvPicPr>
                          <p:cNvPr id="1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7" y="3072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12">
                <a:extLst>
                  <a:ext uri="{FF2B5EF4-FFF2-40B4-BE49-F238E27FC236}">
                    <a16:creationId xmlns:a16="http://schemas.microsoft.com/office/drawing/2014/main" id="{FC817641-DBA1-4EBA-83FA-05146B49BDF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2592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65" name="公式" r:id="rId7" imgW="266400" imgH="330120" progId="Equation.3">
                      <p:embed/>
                    </p:oleObj>
                  </mc:Choice>
                  <mc:Fallback>
                    <p:oleObj name="公式" r:id="rId7" imgW="266400" imgH="330120" progId="Equation.3">
                      <p:embed/>
                      <p:pic>
                        <p:nvPicPr>
                          <p:cNvPr id="1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592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13">
                <a:extLst>
                  <a:ext uri="{FF2B5EF4-FFF2-40B4-BE49-F238E27FC236}">
                    <a16:creationId xmlns:a16="http://schemas.microsoft.com/office/drawing/2014/main" id="{BFE0418A-3C15-4D77-823B-F62725E3E7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3" y="1321"/>
              <a:ext cx="13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66" name="公式" r:id="rId9" imgW="215640" imgH="266400" progId="Equation.3">
                      <p:embed/>
                    </p:oleObj>
                  </mc:Choice>
                  <mc:Fallback>
                    <p:oleObj name="公式" r:id="rId9" imgW="215640" imgH="266400" progId="Equation.3">
                      <p:embed/>
                      <p:pic>
                        <p:nvPicPr>
                          <p:cNvPr id="1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3" y="1321"/>
                            <a:ext cx="135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" name="Object 14">
              <a:extLst>
                <a:ext uri="{FF2B5EF4-FFF2-40B4-BE49-F238E27FC236}">
                  <a16:creationId xmlns:a16="http://schemas.microsoft.com/office/drawing/2014/main" id="{C7022E4B-864D-4CA1-8AB0-D6FADC66D3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673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7" name="公式" r:id="rId11" imgW="228600" imgH="253800" progId="Equation.3">
                    <p:embed/>
                  </p:oleObj>
                </mc:Choice>
                <mc:Fallback>
                  <p:oleObj name="公式" r:id="rId11" imgW="228600" imgH="253800" progId="Equation.3">
                    <p:embed/>
                    <p:pic>
                      <p:nvPicPr>
                        <p:cNvPr id="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673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AutoShape 15">
            <a:extLst>
              <a:ext uri="{FF2B5EF4-FFF2-40B4-BE49-F238E27FC236}">
                <a16:creationId xmlns:a16="http://schemas.microsoft.com/office/drawing/2014/main" id="{8AEF22AB-6A4B-493D-887D-7F019E59E3F3}"/>
              </a:ext>
            </a:extLst>
          </p:cNvPr>
          <p:cNvSpPr>
            <a:spLocks noChangeArrowheads="1"/>
          </p:cNvSpPr>
          <p:nvPr/>
        </p:nvSpPr>
        <p:spPr bwMode="auto">
          <a:xfrm rot="20874714">
            <a:off x="5810623" y="2028106"/>
            <a:ext cx="1639887" cy="1162050"/>
          </a:xfrm>
          <a:prstGeom prst="triangle">
            <a:avLst>
              <a:gd name="adj" fmla="val 41606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Object 16">
            <a:extLst>
              <a:ext uri="{FF2B5EF4-FFF2-40B4-BE49-F238E27FC236}">
                <a16:creationId xmlns:a16="http://schemas.microsoft.com/office/drawing/2014/main" id="{C8A90C18-DA71-468C-BC61-27CA81CC9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030324"/>
              </p:ext>
            </p:extLst>
          </p:nvPr>
        </p:nvGraphicFramePr>
        <p:xfrm>
          <a:off x="1296988" y="2801938"/>
          <a:ext cx="1117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13" imgW="1117440" imgH="393480" progId="Equation.DSMT4">
                  <p:embed/>
                </p:oleObj>
              </mc:Choice>
              <mc:Fallback>
                <p:oleObj name="Equation" r:id="rId13" imgW="1117440" imgH="393480" progId="Equation.DSMT4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801938"/>
                        <a:ext cx="1117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7">
            <a:extLst>
              <a:ext uri="{FF2B5EF4-FFF2-40B4-BE49-F238E27FC236}">
                <a16:creationId xmlns:a16="http://schemas.microsoft.com/office/drawing/2014/main" id="{B7309266-34EA-4A03-AAE0-E4E87DAF7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819466"/>
              </p:ext>
            </p:extLst>
          </p:nvPr>
        </p:nvGraphicFramePr>
        <p:xfrm>
          <a:off x="2833688" y="2536825"/>
          <a:ext cx="215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Equation" r:id="rId15" imgW="2158920" imgH="838080" progId="Equation.DSMT4">
                  <p:embed/>
                </p:oleObj>
              </mc:Choice>
              <mc:Fallback>
                <p:oleObj name="Equation" r:id="rId15" imgW="2158920" imgH="838080" progId="Equation.DSMT4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536825"/>
                        <a:ext cx="2159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8">
            <a:extLst>
              <a:ext uri="{FF2B5EF4-FFF2-40B4-BE49-F238E27FC236}">
                <a16:creationId xmlns:a16="http://schemas.microsoft.com/office/drawing/2014/main" id="{62CE1D77-6C91-4A51-93C4-B80B8CC06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710" y="3602906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由所求平面与已知平面平行得</a:t>
            </a:r>
          </a:p>
        </p:txBody>
      </p:sp>
      <p:graphicFrame>
        <p:nvGraphicFramePr>
          <p:cNvPr id="43" name="Object 19">
            <a:extLst>
              <a:ext uri="{FF2B5EF4-FFF2-40B4-BE49-F238E27FC236}">
                <a16:creationId xmlns:a16="http://schemas.microsoft.com/office/drawing/2014/main" id="{85FF7299-E942-4DF2-B2E9-C7ECA0F08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326504"/>
              </p:ext>
            </p:extLst>
          </p:nvPr>
        </p:nvGraphicFramePr>
        <p:xfrm>
          <a:off x="5126038" y="4137025"/>
          <a:ext cx="1714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17" imgW="1714320" imgH="1244520" progId="Equation.DSMT4">
                  <p:embed/>
                </p:oleObj>
              </mc:Choice>
              <mc:Fallback>
                <p:oleObj name="Equation" r:id="rId17" imgW="1714320" imgH="1244520" progId="Equation.DSMT4">
                  <p:embed/>
                  <p:pic>
                    <p:nvPicPr>
                      <p:cNvPr id="1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4137025"/>
                        <a:ext cx="1714500" cy="1244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1">
            <a:extLst>
              <a:ext uri="{FF2B5EF4-FFF2-40B4-BE49-F238E27FC236}">
                <a16:creationId xmlns:a16="http://schemas.microsoft.com/office/drawing/2014/main" id="{70D40164-2709-4EE7-B0A0-B552B24E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10" y="4607794"/>
            <a:ext cx="4122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（向量平行的充要条件）</a:t>
            </a: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F74CF6E7-45D8-4878-BB93-15862B9C1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10" y="149470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88A5095D-3242-4541-B2DE-3EBFA82EB9DD}"/>
              </a:ext>
            </a:extLst>
          </p:cNvPr>
          <p:cNvSpPr txBox="1"/>
          <p:nvPr/>
        </p:nvSpPr>
        <p:spPr bwMode="auto">
          <a:xfrm>
            <a:off x="821110" y="260648"/>
            <a:ext cx="3068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求平行于平面</a:t>
            </a:r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D533E766-140A-4ABE-9DAA-041B17627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557105"/>
              </p:ext>
            </p:extLst>
          </p:nvPr>
        </p:nvGraphicFramePr>
        <p:xfrm>
          <a:off x="3801227" y="364530"/>
          <a:ext cx="26162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19" imgW="2616120" imgH="393480" progId="Equation.DSMT4">
                  <p:embed/>
                </p:oleObj>
              </mc:Choice>
              <mc:Fallback>
                <p:oleObj name="Equation" r:id="rId19" imgW="2616120" imgH="39348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227" y="364530"/>
                        <a:ext cx="26162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23">
            <a:extLst>
              <a:ext uri="{FF2B5EF4-FFF2-40B4-BE49-F238E27FC236}">
                <a16:creationId xmlns:a16="http://schemas.microsoft.com/office/drawing/2014/main" id="{672500C2-7572-4D3A-8126-720A58FD1648}"/>
              </a:ext>
            </a:extLst>
          </p:cNvPr>
          <p:cNvSpPr txBox="1"/>
          <p:nvPr/>
        </p:nvSpPr>
        <p:spPr bwMode="auto">
          <a:xfrm>
            <a:off x="6516216" y="260648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而与第一卦限</a:t>
            </a:r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1D0766DB-ED40-4FE8-8F0C-F4F2F5476E63}"/>
              </a:ext>
            </a:extLst>
          </p:cNvPr>
          <p:cNvSpPr txBox="1"/>
          <p:nvPr/>
        </p:nvSpPr>
        <p:spPr bwMode="auto">
          <a:xfrm>
            <a:off x="323528" y="783868"/>
            <a:ext cx="82076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的三个坐标面所围成的四面体体积为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的平面方程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84013B1-E992-405E-A1A3-08430A9FE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32745"/>
              </p:ext>
            </p:extLst>
          </p:nvPr>
        </p:nvGraphicFramePr>
        <p:xfrm>
          <a:off x="7075488" y="4730750"/>
          <a:ext cx="1587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21" imgW="1587240" imgH="482400" progId="Equation.DSMT4">
                  <p:embed/>
                </p:oleObj>
              </mc:Choice>
              <mc:Fallback>
                <p:oleObj name="Equation" r:id="rId21" imgW="1587240" imgH="4824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4730750"/>
                        <a:ext cx="15875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9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9" grpId="0" animBg="1"/>
      <p:bldP spid="42" grpId="0" autoUpdateAnimBg="0"/>
      <p:bldP spid="44" grpId="0" autoUpdateAnimBg="0"/>
      <p:bldP spid="4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13725"/>
              </p:ext>
            </p:extLst>
          </p:nvPr>
        </p:nvGraphicFramePr>
        <p:xfrm>
          <a:off x="2289175" y="425450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" name="Equation" r:id="rId3" imgW="1917360" imgH="838080" progId="Equation.DSMT4">
                  <p:embed/>
                </p:oleObj>
              </mc:Choice>
              <mc:Fallback>
                <p:oleObj name="Equation" r:id="rId3" imgW="1917360" imgH="8380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425450"/>
                        <a:ext cx="1917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5571" y="598489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化简得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42613"/>
              </p:ext>
            </p:extLst>
          </p:nvPr>
        </p:nvGraphicFramePr>
        <p:xfrm>
          <a:off x="4930671" y="654053"/>
          <a:ext cx="233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Equation" r:id="rId5" imgW="2336760" imgH="419040" progId="Equation.DSMT4">
                  <p:embed/>
                </p:oleObj>
              </mc:Choice>
              <mc:Fallback>
                <p:oleObj name="Equation" r:id="rId5" imgW="2336760" imgH="4190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671" y="654053"/>
                        <a:ext cx="2336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10286"/>
              </p:ext>
            </p:extLst>
          </p:nvPr>
        </p:nvGraphicFramePr>
        <p:xfrm>
          <a:off x="1343025" y="1835150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" name="Equation" r:id="rId7" imgW="1244520" imgH="304560" progId="Equation.DSMT4">
                  <p:embed/>
                </p:oleObj>
              </mc:Choice>
              <mc:Fallback>
                <p:oleObj name="Equation" r:id="rId7" imgW="1244520" imgH="30456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835150"/>
                        <a:ext cx="1244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49333"/>
              </p:ext>
            </p:extLst>
          </p:nvPr>
        </p:nvGraphicFramePr>
        <p:xfrm>
          <a:off x="3051175" y="1828800"/>
          <a:ext cx="99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6" name="Equation" r:id="rId9" imgW="990360" imgH="368280" progId="Equation.DSMT4">
                  <p:embed/>
                </p:oleObj>
              </mc:Choice>
              <mc:Fallback>
                <p:oleObj name="Equation" r:id="rId9" imgW="990360" imgH="3682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1828800"/>
                        <a:ext cx="990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225281"/>
              </p:ext>
            </p:extLst>
          </p:nvPr>
        </p:nvGraphicFramePr>
        <p:xfrm>
          <a:off x="1927121" y="2656315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Equation" r:id="rId11" imgW="1790640" imgH="838080" progId="Equation.DSMT4">
                  <p:embed/>
                </p:oleObj>
              </mc:Choice>
              <mc:Fallback>
                <p:oleObj name="Equation" r:id="rId11" imgW="1790640" imgH="8380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121" y="2656315"/>
                        <a:ext cx="1790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41371" y="1836738"/>
            <a:ext cx="6019800" cy="519113"/>
            <a:chOff x="1152" y="1769"/>
            <a:chExt cx="3792" cy="327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152" y="2016"/>
              <a:ext cx="1488" cy="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360" y="1769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代入体积式</a:t>
              </a:r>
            </a:p>
          </p:txBody>
        </p:sp>
      </p:grp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142743"/>
              </p:ext>
            </p:extLst>
          </p:nvPr>
        </p:nvGraphicFramePr>
        <p:xfrm>
          <a:off x="990787" y="3910557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13" imgW="380880" imgH="253800" progId="Equation.DSMT4">
                  <p:embed/>
                </p:oleObj>
              </mc:Choice>
              <mc:Fallback>
                <p:oleObj name="Equation" r:id="rId13" imgW="380880" imgH="2538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87" y="3910557"/>
                        <a:ext cx="381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556839"/>
              </p:ext>
            </p:extLst>
          </p:nvPr>
        </p:nvGraphicFramePr>
        <p:xfrm>
          <a:off x="1651291" y="3833861"/>
          <a:ext cx="3136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15" imgW="3136680" imgH="393480" progId="Equation.DSMT4">
                  <p:embed/>
                </p:oleObj>
              </mc:Choice>
              <mc:Fallback>
                <p:oleObj name="Equation" r:id="rId15" imgW="3136680" imgH="3934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291" y="3833861"/>
                        <a:ext cx="3136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256893"/>
              </p:ext>
            </p:extLst>
          </p:nvPr>
        </p:nvGraphicFramePr>
        <p:xfrm>
          <a:off x="3779912" y="4533048"/>
          <a:ext cx="2209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17" imgW="2209680" imgH="393480" progId="Equation.DSMT4">
                  <p:embed/>
                </p:oleObj>
              </mc:Choice>
              <mc:Fallback>
                <p:oleObj name="Equation" r:id="rId17" imgW="2209680" imgH="393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533048"/>
                        <a:ext cx="22098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990787" y="4437112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所求平面方程为</a:t>
            </a:r>
          </a:p>
        </p:txBody>
      </p:sp>
    </p:spTree>
    <p:extLst>
      <p:ext uri="{BB962C8B-B14F-4D97-AF65-F5344CB8AC3E}">
        <p14:creationId xmlns:p14="http://schemas.microsoft.com/office/powerpoint/2010/main" val="351470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6.2.1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F63A835E-4C0C-465F-99D2-EBB079A1D175}"/>
              </a:ext>
            </a:extLst>
          </p:cNvPr>
          <p:cNvSpPr txBox="1"/>
          <p:nvPr/>
        </p:nvSpPr>
        <p:spPr bwMode="auto">
          <a:xfrm>
            <a:off x="323528" y="930275"/>
            <a:ext cx="9001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                                    垂直于        平面，则（   ）．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63626D5-517C-478C-94B0-2F6729799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15220"/>
              </p:ext>
            </p:extLst>
          </p:nvPr>
        </p:nvGraphicFramePr>
        <p:xfrm>
          <a:off x="1570037" y="1066144"/>
          <a:ext cx="30019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3" imgW="3009600" imgH="393480" progId="Equation.DSMT4">
                  <p:embed/>
                </p:oleObj>
              </mc:Choice>
              <mc:Fallback>
                <p:oleObj name="Equation" r:id="rId3" imgW="3009600" imgH="393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7" y="1066144"/>
                        <a:ext cx="3001963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1D6F650-87ED-4A06-9CEA-46712434B9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17319"/>
              </p:ext>
            </p:extLst>
          </p:nvPr>
        </p:nvGraphicFramePr>
        <p:xfrm>
          <a:off x="5724128" y="998210"/>
          <a:ext cx="635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5" imgW="634680" imgH="393480" progId="Equation.DSMT4">
                  <p:embed/>
                </p:oleObj>
              </mc:Choice>
              <mc:Fallback>
                <p:oleObj name="Equation" r:id="rId5" imgW="634680" imgH="3934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998210"/>
                        <a:ext cx="6350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26003EFC-01BD-4159-8233-DA214AFDD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272638"/>
              </p:ext>
            </p:extLst>
          </p:nvPr>
        </p:nvGraphicFramePr>
        <p:xfrm>
          <a:off x="879021" y="1628800"/>
          <a:ext cx="1422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7" imgW="1422360" imgH="482400" progId="Equation.DSMT4">
                  <p:embed/>
                </p:oleObj>
              </mc:Choice>
              <mc:Fallback>
                <p:oleObj name="Equation" r:id="rId7" imgW="1422360" imgH="4824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21" y="1628800"/>
                        <a:ext cx="14224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57979586-DD54-4C00-B53D-BD1851A6B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84292"/>
              </p:ext>
            </p:extLst>
          </p:nvPr>
        </p:nvGraphicFramePr>
        <p:xfrm>
          <a:off x="5220072" y="1453495"/>
          <a:ext cx="19907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9" imgW="1981080" imgH="482400" progId="Equation.DSMT4">
                  <p:embed/>
                </p:oleObj>
              </mc:Choice>
              <mc:Fallback>
                <p:oleObj name="Equation" r:id="rId9" imgW="1981080" imgH="482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453495"/>
                        <a:ext cx="19907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7A05C68-511F-4314-A042-F7D52773A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83520"/>
              </p:ext>
            </p:extLst>
          </p:nvPr>
        </p:nvGraphicFramePr>
        <p:xfrm>
          <a:off x="879021" y="2358430"/>
          <a:ext cx="20320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11" imgW="2031840" imgH="482400" progId="Equation.DSMT4">
                  <p:embed/>
                </p:oleObj>
              </mc:Choice>
              <mc:Fallback>
                <p:oleObj name="Equation" r:id="rId11" imgW="2031840" imgH="482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21" y="2358430"/>
                        <a:ext cx="20320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C4CFD9A1-2CC4-4214-B6B9-590A19AA8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876656"/>
              </p:ext>
            </p:extLst>
          </p:nvPr>
        </p:nvGraphicFramePr>
        <p:xfrm>
          <a:off x="5220072" y="2204864"/>
          <a:ext cx="2600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13" imgW="2590560" imgH="482400" progId="Equation.DSMT4">
                  <p:embed/>
                </p:oleObj>
              </mc:Choice>
              <mc:Fallback>
                <p:oleObj name="Equation" r:id="rId13" imgW="2590560" imgH="4824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204864"/>
                        <a:ext cx="26003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16">
            <a:extLst>
              <a:ext uri="{FF2B5EF4-FFF2-40B4-BE49-F238E27FC236}">
                <a16:creationId xmlns:a16="http://schemas.microsoft.com/office/drawing/2014/main" id="{A10357B1-E984-44E6-8624-C1A2E02E1F3C}"/>
              </a:ext>
            </a:extLst>
          </p:cNvPr>
          <p:cNvSpPr txBox="1"/>
          <p:nvPr/>
        </p:nvSpPr>
        <p:spPr bwMode="auto">
          <a:xfrm>
            <a:off x="323528" y="299695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7C15C147-3E17-4635-BFDB-7D40E996DA8A}"/>
              </a:ext>
            </a:extLst>
          </p:cNvPr>
          <p:cNvSpPr txBox="1"/>
          <p:nvPr/>
        </p:nvSpPr>
        <p:spPr bwMode="auto">
          <a:xfrm>
            <a:off x="323528" y="3520172"/>
            <a:ext cx="4684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求过点                   且与平面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D3DA0EF8-B95D-412C-8AE4-FD2E83EEB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95271"/>
              </p:ext>
            </p:extLst>
          </p:nvPr>
        </p:nvGraphicFramePr>
        <p:xfrm>
          <a:off x="1979712" y="3588106"/>
          <a:ext cx="15684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15" imgW="1562040" imgH="393480" progId="Equation.DSMT4">
                  <p:embed/>
                </p:oleObj>
              </mc:Choice>
              <mc:Fallback>
                <p:oleObj name="Equation" r:id="rId15" imgW="1562040" imgH="39348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588106"/>
                        <a:ext cx="15684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3AC71B81-B41A-4C56-92DD-490FA3011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02780"/>
              </p:ext>
            </p:extLst>
          </p:nvPr>
        </p:nvGraphicFramePr>
        <p:xfrm>
          <a:off x="5030239" y="3588107"/>
          <a:ext cx="2900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17" imgW="2908080" imgH="393480" progId="Equation.DSMT4">
                  <p:embed/>
                </p:oleObj>
              </mc:Choice>
              <mc:Fallback>
                <p:oleObj name="Equation" r:id="rId17" imgW="2908080" imgH="39348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239" y="3588107"/>
                        <a:ext cx="29003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22">
            <a:extLst>
              <a:ext uri="{FF2B5EF4-FFF2-40B4-BE49-F238E27FC236}">
                <a16:creationId xmlns:a16="http://schemas.microsoft.com/office/drawing/2014/main" id="{4B24244D-5BB0-474C-AAC2-2E4F2D61CF9B}"/>
              </a:ext>
            </a:extLst>
          </p:cNvPr>
          <p:cNvSpPr txBox="1"/>
          <p:nvPr/>
        </p:nvSpPr>
        <p:spPr bwMode="auto">
          <a:xfrm>
            <a:off x="323528" y="4043392"/>
            <a:ext cx="3251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平行的平面方程． 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32A68B46-38F4-4887-9745-0E1A95E0652F}"/>
              </a:ext>
            </a:extLst>
          </p:cNvPr>
          <p:cNvSpPr txBox="1"/>
          <p:nvPr/>
        </p:nvSpPr>
        <p:spPr bwMode="auto">
          <a:xfrm>
            <a:off x="323528" y="456661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35648879-60AE-463A-9616-75917029524B}"/>
              </a:ext>
            </a:extLst>
          </p:cNvPr>
          <p:cNvSpPr txBox="1"/>
          <p:nvPr/>
        </p:nvSpPr>
        <p:spPr bwMode="auto">
          <a:xfrm>
            <a:off x="1590221" y="2996952"/>
            <a:ext cx="805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0FD5F195-D1BA-4258-AE12-984245702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352607"/>
              </p:ext>
            </p:extLst>
          </p:nvPr>
        </p:nvGraphicFramePr>
        <p:xfrm>
          <a:off x="1475656" y="4640205"/>
          <a:ext cx="2774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19" imgW="2768400" imgH="393480" progId="Equation.DSMT4">
                  <p:embed/>
                </p:oleObj>
              </mc:Choice>
              <mc:Fallback>
                <p:oleObj name="Equation" r:id="rId19" imgW="2768400" imgH="39348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640205"/>
                        <a:ext cx="27749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任意多边形 27">
            <a:extLst>
              <a:ext uri="{FF2B5EF4-FFF2-40B4-BE49-F238E27FC236}">
                <a16:creationId xmlns:a16="http://schemas.microsoft.com/office/drawing/2014/main" id="{862332FE-9091-4D35-B0F7-6DDB5CD19DD1}"/>
              </a:ext>
            </a:extLst>
          </p:cNvPr>
          <p:cNvSpPr/>
          <p:nvPr/>
        </p:nvSpPr>
        <p:spPr>
          <a:xfrm>
            <a:off x="1814760" y="1253447"/>
            <a:ext cx="1160980" cy="1012781"/>
          </a:xfrm>
          <a:custGeom>
            <a:avLst/>
            <a:gdLst>
              <a:gd name="connsiteX0" fmla="*/ 0 w 1160980"/>
              <a:gd name="connsiteY0" fmla="*/ 821933 h 1012781"/>
              <a:gd name="connsiteX1" fmla="*/ 359596 w 1160980"/>
              <a:gd name="connsiteY1" fmla="*/ 996593 h 1012781"/>
              <a:gd name="connsiteX2" fmla="*/ 678094 w 1160980"/>
              <a:gd name="connsiteY2" fmla="*/ 462337 h 1012781"/>
              <a:gd name="connsiteX3" fmla="*/ 1160980 w 1160980"/>
              <a:gd name="connsiteY3" fmla="*/ 0 h 10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980" h="1012781">
                <a:moveTo>
                  <a:pt x="0" y="821933"/>
                </a:moveTo>
                <a:cubicBezTo>
                  <a:pt x="123290" y="939229"/>
                  <a:pt x="246580" y="1056526"/>
                  <a:pt x="359596" y="996593"/>
                </a:cubicBezTo>
                <a:cubicBezTo>
                  <a:pt x="472612" y="936660"/>
                  <a:pt x="544530" y="628436"/>
                  <a:pt x="678094" y="462337"/>
                </a:cubicBezTo>
                <a:cubicBezTo>
                  <a:pt x="811658" y="296238"/>
                  <a:pt x="986319" y="148119"/>
                  <a:pt x="1160980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2" grpId="0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584" y="435745"/>
            <a:ext cx="70539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6.2.1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平面及其方程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570452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27584" y="2582049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平面的方程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27584" y="3532089"/>
            <a:ext cx="6837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点到平面的距离和两平面的夹角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32874" y="420750"/>
            <a:ext cx="70539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6.2.2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空间直线及其方程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2874" y="1532666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32874" y="2521472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直线的方程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32874" y="3448722"/>
            <a:ext cx="7367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两直线的夹角和直线与平面的夹角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32875" y="4375973"/>
            <a:ext cx="5207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过直线的平面束方程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75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723510" y="191936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直线的方程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600336" y="787400"/>
            <a:ext cx="4100512" cy="711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直线的一般式方程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0D9255-814C-458F-9C04-5B665ADD5998}"/>
              </a:ext>
            </a:extLst>
          </p:cNvPr>
          <p:cNvSpPr/>
          <p:nvPr/>
        </p:nvSpPr>
        <p:spPr>
          <a:xfrm>
            <a:off x="3990190" y="3292118"/>
            <a:ext cx="4608512" cy="27857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143EAA6-CA5A-46EC-8F62-12709CC1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14" y="1996718"/>
            <a:ext cx="4419600" cy="1219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id="{1223390D-0393-40C9-A4D5-CDBE91D0A931}"/>
              </a:ext>
            </a:extLst>
          </p:cNvPr>
          <p:cNvGrpSpPr>
            <a:grpSpLocks/>
          </p:cNvGrpSpPr>
          <p:nvPr/>
        </p:nvGrpSpPr>
        <p:grpSpPr bwMode="auto">
          <a:xfrm>
            <a:off x="4541177" y="3520718"/>
            <a:ext cx="3321050" cy="2286000"/>
            <a:chOff x="2976" y="2784"/>
            <a:chExt cx="2092" cy="1440"/>
          </a:xfrm>
        </p:grpSpPr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4CABB867-0F21-4120-A024-E2135D803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792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2F501E4A-9846-4BC3-A270-13BC2D0EE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78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7">
              <a:extLst>
                <a:ext uri="{FF2B5EF4-FFF2-40B4-BE49-F238E27FC236}">
                  <a16:creationId xmlns:a16="http://schemas.microsoft.com/office/drawing/2014/main" id="{16A22865-C1AC-46FB-A683-A9B4A70F6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792"/>
              <a:ext cx="62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5" name="Object 8">
              <a:extLst>
                <a:ext uri="{FF2B5EF4-FFF2-40B4-BE49-F238E27FC236}">
                  <a16:creationId xmlns:a16="http://schemas.microsoft.com/office/drawing/2014/main" id="{382C4990-8290-4B60-BA8E-8CF48D3F3C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99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2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6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99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9">
              <a:extLst>
                <a:ext uri="{FF2B5EF4-FFF2-40B4-BE49-F238E27FC236}">
                  <a16:creationId xmlns:a16="http://schemas.microsoft.com/office/drawing/2014/main" id="{CC51A1B4-63D9-4A77-9AB6-6A3FE9CC0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6" y="3792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6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3792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0">
              <a:extLst>
                <a:ext uri="{FF2B5EF4-FFF2-40B4-BE49-F238E27FC236}">
                  <a16:creationId xmlns:a16="http://schemas.microsoft.com/office/drawing/2014/main" id="{0A34BD04-B897-4024-BD0A-2950AE05AB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2" y="2795"/>
            <a:ext cx="20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4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6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795"/>
                          <a:ext cx="20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1">
              <a:extLst>
                <a:ext uri="{FF2B5EF4-FFF2-40B4-BE49-F238E27FC236}">
                  <a16:creationId xmlns:a16="http://schemas.microsoft.com/office/drawing/2014/main" id="{B5359F0B-A497-4DC9-8AEB-805F893B5B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745516"/>
                </p:ext>
              </p:extLst>
            </p:nvPr>
          </p:nvGraphicFramePr>
          <p:xfrm>
            <a:off x="3527" y="3793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5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6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" y="3793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12">
            <a:extLst>
              <a:ext uri="{FF2B5EF4-FFF2-40B4-BE49-F238E27FC236}">
                <a16:creationId xmlns:a16="http://schemas.microsoft.com/office/drawing/2014/main" id="{87A1FEB5-B8C2-49AD-AF4A-4182657CA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45376"/>
              </p:ext>
            </p:extLst>
          </p:nvPr>
        </p:nvGraphicFramePr>
        <p:xfrm>
          <a:off x="1316964" y="2111018"/>
          <a:ext cx="377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Equation" r:id="rId11" imgW="3771720" imgH="495000" progId="Equation.3">
                  <p:embed/>
                </p:oleObj>
              </mc:Choice>
              <mc:Fallback>
                <p:oleObj name="Equation" r:id="rId11" imgW="3771720" imgH="495000" progId="Equation.3">
                  <p:embed/>
                  <p:pic>
                    <p:nvPicPr>
                      <p:cNvPr id="6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964" y="2111018"/>
                        <a:ext cx="377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3">
            <a:extLst>
              <a:ext uri="{FF2B5EF4-FFF2-40B4-BE49-F238E27FC236}">
                <a16:creationId xmlns:a16="http://schemas.microsoft.com/office/drawing/2014/main" id="{C2524527-3882-4D4F-9C04-C793F1602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39853"/>
              </p:ext>
            </p:extLst>
          </p:nvPr>
        </p:nvGraphicFramePr>
        <p:xfrm>
          <a:off x="1259814" y="2695218"/>
          <a:ext cx="3792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7" name="Equation" r:id="rId13" imgW="3797280" imgH="444240" progId="Equation.3">
                  <p:embed/>
                </p:oleObj>
              </mc:Choice>
              <mc:Fallback>
                <p:oleObj name="Equation" r:id="rId13" imgW="3797280" imgH="444240" progId="Equation.3">
                  <p:embed/>
                  <p:pic>
                    <p:nvPicPr>
                      <p:cNvPr id="6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814" y="2695218"/>
                        <a:ext cx="3792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14">
            <a:extLst>
              <a:ext uri="{FF2B5EF4-FFF2-40B4-BE49-F238E27FC236}">
                <a16:creationId xmlns:a16="http://schemas.microsoft.com/office/drawing/2014/main" id="{13B0E59F-3589-4F38-83D6-0CC627BAC10D}"/>
              </a:ext>
            </a:extLst>
          </p:cNvPr>
          <p:cNvGrpSpPr>
            <a:grpSpLocks/>
          </p:cNvGrpSpPr>
          <p:nvPr/>
        </p:nvGrpSpPr>
        <p:grpSpPr bwMode="auto">
          <a:xfrm>
            <a:off x="6225514" y="3558818"/>
            <a:ext cx="754063" cy="1871663"/>
            <a:chOff x="4037" y="1513"/>
            <a:chExt cx="475" cy="1134"/>
          </a:xfrm>
        </p:grpSpPr>
        <p:sp>
          <p:nvSpPr>
            <p:cNvPr id="42" name="AutoShape 15">
              <a:extLst>
                <a:ext uri="{FF2B5EF4-FFF2-40B4-BE49-F238E27FC236}">
                  <a16:creationId xmlns:a16="http://schemas.microsoft.com/office/drawing/2014/main" id="{80B2DB0E-52CB-455A-B8D1-06331E2BF5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39119">
              <a:off x="3659" y="1891"/>
              <a:ext cx="1134" cy="377"/>
            </a:xfrm>
            <a:prstGeom prst="parallelogram">
              <a:avLst>
                <a:gd name="adj" fmla="val 2638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" name="Object 16">
              <a:extLst>
                <a:ext uri="{FF2B5EF4-FFF2-40B4-BE49-F238E27FC236}">
                  <a16:creationId xmlns:a16="http://schemas.microsoft.com/office/drawing/2014/main" id="{39D6EF14-ACDE-487E-BD84-E4DEAB90EF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68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8" name="公式" r:id="rId15" imgW="457200" imgH="457200" progId="Equation.3">
                    <p:embed/>
                  </p:oleObj>
                </mc:Choice>
                <mc:Fallback>
                  <p:oleObj name="公式" r:id="rId15" imgW="457200" imgH="457200" progId="Equation.3">
                    <p:embed/>
                    <p:pic>
                      <p:nvPicPr>
                        <p:cNvPr id="7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80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17">
            <a:extLst>
              <a:ext uri="{FF2B5EF4-FFF2-40B4-BE49-F238E27FC236}">
                <a16:creationId xmlns:a16="http://schemas.microsoft.com/office/drawing/2014/main" id="{BCF620B5-3484-484D-8931-01110349CB26}"/>
              </a:ext>
            </a:extLst>
          </p:cNvPr>
          <p:cNvGrpSpPr>
            <a:grpSpLocks/>
          </p:cNvGrpSpPr>
          <p:nvPr/>
        </p:nvGrpSpPr>
        <p:grpSpPr bwMode="auto">
          <a:xfrm>
            <a:off x="6030252" y="4141431"/>
            <a:ext cx="2239962" cy="1055687"/>
            <a:chOff x="3914" y="1841"/>
            <a:chExt cx="1411" cy="665"/>
          </a:xfrm>
        </p:grpSpPr>
        <p:sp>
          <p:nvSpPr>
            <p:cNvPr id="45" name="AutoShape 18">
              <a:extLst>
                <a:ext uri="{FF2B5EF4-FFF2-40B4-BE49-F238E27FC236}">
                  <a16:creationId xmlns:a16="http://schemas.microsoft.com/office/drawing/2014/main" id="{4F1371B8-8EBB-4B4D-8D53-A14A10EB81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19080">
              <a:off x="3914" y="1841"/>
              <a:ext cx="1411" cy="665"/>
            </a:xfrm>
            <a:prstGeom prst="parallelogram">
              <a:avLst>
                <a:gd name="adj" fmla="val 124518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6" name="Object 19">
              <a:extLst>
                <a:ext uri="{FF2B5EF4-FFF2-40B4-BE49-F238E27FC236}">
                  <a16:creationId xmlns:a16="http://schemas.microsoft.com/office/drawing/2014/main" id="{AEBC7157-0DCB-4E81-A450-7E8F281DD6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1" y="2304"/>
            <a:ext cx="1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9" name="公式" r:id="rId17" imgW="469800" imgH="457200" progId="Equation.3">
                    <p:embed/>
                  </p:oleObj>
                </mc:Choice>
                <mc:Fallback>
                  <p:oleObj name="公式" r:id="rId17" imgW="469800" imgH="457200" progId="Equation.3">
                    <p:embed/>
                    <p:pic>
                      <p:nvPicPr>
                        <p:cNvPr id="7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304"/>
                          <a:ext cx="197" cy="192"/>
                        </a:xfrm>
                        <a:prstGeom prst="rect">
                          <a:avLst/>
                        </a:prstGeom>
                        <a:solidFill>
                          <a:srgbClr val="0066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20">
            <a:extLst>
              <a:ext uri="{FF2B5EF4-FFF2-40B4-BE49-F238E27FC236}">
                <a16:creationId xmlns:a16="http://schemas.microsoft.com/office/drawing/2014/main" id="{A0D8EF5F-9904-4E21-A52F-FC8AB11F7DB7}"/>
              </a:ext>
            </a:extLst>
          </p:cNvPr>
          <p:cNvGrpSpPr>
            <a:grpSpLocks/>
          </p:cNvGrpSpPr>
          <p:nvPr/>
        </p:nvGrpSpPr>
        <p:grpSpPr bwMode="auto">
          <a:xfrm>
            <a:off x="6154077" y="3596918"/>
            <a:ext cx="1428750" cy="1817688"/>
            <a:chOff x="3992" y="2832"/>
            <a:chExt cx="900" cy="1145"/>
          </a:xfrm>
        </p:grpSpPr>
        <p:sp>
          <p:nvSpPr>
            <p:cNvPr id="48" name="Line 21">
              <a:extLst>
                <a:ext uri="{FF2B5EF4-FFF2-40B4-BE49-F238E27FC236}">
                  <a16:creationId xmlns:a16="http://schemas.microsoft.com/office/drawing/2014/main" id="{1B3F72CC-5992-4419-B3EC-A163CD0F2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3153"/>
              <a:ext cx="700" cy="8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9" name="Object 22">
              <a:extLst>
                <a:ext uri="{FF2B5EF4-FFF2-40B4-BE49-F238E27FC236}">
                  <a16:creationId xmlns:a16="http://schemas.microsoft.com/office/drawing/2014/main" id="{FB1AF051-1191-48D5-8E1F-ECBE371CFF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832"/>
            <a:ext cx="2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50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7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32"/>
                          <a:ext cx="2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23">
            <a:extLst>
              <a:ext uri="{FF2B5EF4-FFF2-40B4-BE49-F238E27FC236}">
                <a16:creationId xmlns:a16="http://schemas.microsoft.com/office/drawing/2014/main" id="{A7A69624-D2BD-4355-AA5B-568807437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214" y="1387118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因此其一般式方程</a:t>
            </a:r>
          </a:p>
        </p:txBody>
      </p:sp>
      <p:sp>
        <p:nvSpPr>
          <p:cNvPr id="51" name="Text Box 25">
            <a:extLst>
              <a:ext uri="{FF2B5EF4-FFF2-40B4-BE49-F238E27FC236}">
                <a16:creationId xmlns:a16="http://schemas.microsoft.com/office/drawing/2014/main" id="{73FB20F1-BE82-4781-BAEE-B4B77D5F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90" y="1377593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直线可视为两平面交线，</a:t>
            </a:r>
          </a:p>
        </p:txBody>
      </p:sp>
      <p:sp>
        <p:nvSpPr>
          <p:cNvPr id="52" name="AutoShape 26">
            <a:extLst>
              <a:ext uri="{FF2B5EF4-FFF2-40B4-BE49-F238E27FC236}">
                <a16:creationId xmlns:a16="http://schemas.microsoft.com/office/drawing/2014/main" id="{0F9EDD66-2586-4A45-85CD-7E5149145C8C}"/>
              </a:ext>
            </a:extLst>
          </p:cNvPr>
          <p:cNvSpPr>
            <a:spLocks/>
          </p:cNvSpPr>
          <p:nvPr/>
        </p:nvSpPr>
        <p:spPr bwMode="auto">
          <a:xfrm>
            <a:off x="1107414" y="214911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27">
            <a:extLst>
              <a:ext uri="{FF2B5EF4-FFF2-40B4-BE49-F238E27FC236}">
                <a16:creationId xmlns:a16="http://schemas.microsoft.com/office/drawing/2014/main" id="{AC11DF60-F358-4D59-BD36-656BB467B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864" y="3292118"/>
            <a:ext cx="1507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不唯一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447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0" grpId="0" autoUpdateAnimBg="0"/>
      <p:bldP spid="51" grpId="0" autoUpdateAnimBg="0"/>
      <p:bldP spid="52" grpId="0" animBg="1"/>
      <p:bldP spid="5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 txBox="1">
            <a:spLocks noChangeArrowheads="1"/>
          </p:cNvSpPr>
          <p:nvPr/>
        </p:nvSpPr>
        <p:spPr>
          <a:xfrm>
            <a:off x="395288" y="334963"/>
            <a:ext cx="4495800" cy="731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．直线的对称式方程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69942F77-FE42-4141-9063-FBCF3FDB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6975"/>
            <a:ext cx="1332706" cy="5191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A21AFA35-0C45-46B9-894F-1B9A1824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196975"/>
            <a:ext cx="648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若一非零向平行于一直线，则称该向量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E17EC0A5-F831-47BF-B68A-DE3579967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36763"/>
            <a:ext cx="39052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为此直线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的方向向量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491ABA9E-E3E8-43E8-BAA7-0A2E1705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1965325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一般记为 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FE730353-A37F-4018-8559-C1DF26CD6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65425"/>
            <a:ext cx="6265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kumimoji="1"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直线上的任一向量</a:t>
            </a:r>
          </a:p>
        </p:txBody>
      </p:sp>
      <p:graphicFrame>
        <p:nvGraphicFramePr>
          <p:cNvPr id="28" name="Object 32">
            <a:extLst>
              <a:ext uri="{FF2B5EF4-FFF2-40B4-BE49-F238E27FC236}">
                <a16:creationId xmlns:a16="http://schemas.microsoft.com/office/drawing/2014/main" id="{C41C780C-4792-4555-BA7D-7CD89694A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683469"/>
              </p:ext>
            </p:extLst>
          </p:nvPr>
        </p:nvGraphicFramePr>
        <p:xfrm>
          <a:off x="5643563" y="1936750"/>
          <a:ext cx="298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3" imgW="126720" imgH="241200" progId="Equation.DSMT4">
                  <p:embed/>
                </p:oleObj>
              </mc:Choice>
              <mc:Fallback>
                <p:oleObj name="Equation" r:id="rId3" imgW="126720" imgH="241200" progId="Equation.DSMT4">
                  <p:embed/>
                  <p:pic>
                    <p:nvPicPr>
                      <p:cNvPr id="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936750"/>
                        <a:ext cx="2984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3">
            <a:extLst>
              <a:ext uri="{FF2B5EF4-FFF2-40B4-BE49-F238E27FC236}">
                <a16:creationId xmlns:a16="http://schemas.microsoft.com/office/drawing/2014/main" id="{CC22903F-99CE-4EA5-9D99-53AAD6B55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29088"/>
            <a:ext cx="576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直线有无穷多个方向向量</a:t>
            </a:r>
          </a:p>
        </p:txBody>
      </p:sp>
      <p:sp>
        <p:nvSpPr>
          <p:cNvPr id="30" name="Text Box 34">
            <a:extLst>
              <a:ext uri="{FF2B5EF4-FFF2-40B4-BE49-F238E27FC236}">
                <a16:creationId xmlns:a16="http://schemas.microsoft.com/office/drawing/2014/main" id="{0E29CF7F-8558-4834-9771-D55C7EE29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49813"/>
            <a:ext cx="3355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方向向量平行</a:t>
            </a:r>
          </a:p>
        </p:txBody>
      </p:sp>
      <p:sp>
        <p:nvSpPr>
          <p:cNvPr id="31" name="Text Box 35">
            <a:extLst>
              <a:ext uri="{FF2B5EF4-FFF2-40B4-BE49-F238E27FC236}">
                <a16:creationId xmlns:a16="http://schemas.microsoft.com/office/drawing/2014/main" id="{18B7D53E-F48C-49A9-8CD9-50CC849E6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484663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直线平行</a:t>
            </a:r>
          </a:p>
        </p:txBody>
      </p:sp>
      <p:graphicFrame>
        <p:nvGraphicFramePr>
          <p:cNvPr id="32" name="Object 36">
            <a:extLst>
              <a:ext uri="{FF2B5EF4-FFF2-40B4-BE49-F238E27FC236}">
                <a16:creationId xmlns:a16="http://schemas.microsoft.com/office/drawing/2014/main" id="{804C9847-CFCA-4100-876A-75F2184CA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02693"/>
              </p:ext>
            </p:extLst>
          </p:nvPr>
        </p:nvGraphicFramePr>
        <p:xfrm>
          <a:off x="3365500" y="4941888"/>
          <a:ext cx="5064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5" imgW="215640" imgH="152280" progId="Equation.DSMT4">
                  <p:embed/>
                </p:oleObj>
              </mc:Choice>
              <mc:Fallback>
                <p:oleObj name="Equation" r:id="rId5" imgW="215640" imgH="152280" progId="Equation.DSMT4">
                  <p:embed/>
                  <p:pic>
                    <p:nvPicPr>
                      <p:cNvPr id="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941888"/>
                        <a:ext cx="5064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7">
            <a:extLst>
              <a:ext uri="{FF2B5EF4-FFF2-40B4-BE49-F238E27FC236}">
                <a16:creationId xmlns:a16="http://schemas.microsoft.com/office/drawing/2014/main" id="{D70CD403-FB3E-4C63-BE05-E330E3EB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97513"/>
            <a:ext cx="263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方向向量垂直</a:t>
            </a:r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8AA0EBC6-38F2-41B5-B5D8-A8B4C7AD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549433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直线垂直</a:t>
            </a:r>
          </a:p>
        </p:txBody>
      </p:sp>
      <p:graphicFrame>
        <p:nvGraphicFramePr>
          <p:cNvPr id="35" name="Object 39">
            <a:extLst>
              <a:ext uri="{FF2B5EF4-FFF2-40B4-BE49-F238E27FC236}">
                <a16:creationId xmlns:a16="http://schemas.microsoft.com/office/drawing/2014/main" id="{54A4C74D-8E7A-4D55-9492-6F0368E252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65859"/>
              </p:ext>
            </p:extLst>
          </p:nvPr>
        </p:nvGraphicFramePr>
        <p:xfrm>
          <a:off x="3365500" y="5589588"/>
          <a:ext cx="5064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7" imgW="215640" imgH="152280" progId="Equation.DSMT4">
                  <p:embed/>
                </p:oleObj>
              </mc:Choice>
              <mc:Fallback>
                <p:oleObj name="Equation" r:id="rId7" imgW="215640" imgH="152280" progId="Equation.DSMT4">
                  <p:embed/>
                  <p:pic>
                    <p:nvPicPr>
                      <p:cNvPr id="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589588"/>
                        <a:ext cx="5064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40">
            <a:extLst>
              <a:ext uri="{FF2B5EF4-FFF2-40B4-BE49-F238E27FC236}">
                <a16:creationId xmlns:a16="http://schemas.microsoft.com/office/drawing/2014/main" id="{7F3B90F2-F054-4E16-9006-7FF2BAEAB4BC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3455987"/>
            <a:ext cx="2017713" cy="569913"/>
            <a:chOff x="158" y="2096"/>
            <a:chExt cx="1271" cy="359"/>
          </a:xfrm>
        </p:grpSpPr>
        <p:sp>
          <p:nvSpPr>
            <p:cNvPr id="37" name="Text Box 41">
              <a:extLst>
                <a:ext uri="{FF2B5EF4-FFF2-40B4-BE49-F238E27FC236}">
                  <a16:creationId xmlns:a16="http://schemas.microsoft.com/office/drawing/2014/main" id="{02871DB7-D119-45DC-8A77-66B4FC604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15"/>
              <a:ext cx="1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都平行于</a:t>
              </a:r>
            </a:p>
          </p:txBody>
        </p:sp>
        <p:graphicFrame>
          <p:nvGraphicFramePr>
            <p:cNvPr id="38" name="Object 42">
              <a:extLst>
                <a:ext uri="{FF2B5EF4-FFF2-40B4-BE49-F238E27FC236}">
                  <a16:creationId xmlns:a16="http://schemas.microsoft.com/office/drawing/2014/main" id="{56C47E55-A3B5-4E5B-9050-6EB97F5FD6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603196"/>
                </p:ext>
              </p:extLst>
            </p:nvPr>
          </p:nvGraphicFramePr>
          <p:xfrm>
            <a:off x="1156" y="2096"/>
            <a:ext cx="18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1" name="Equation" r:id="rId9" imgW="126720" imgH="241200" progId="Equation.DSMT4">
                    <p:embed/>
                  </p:oleObj>
                </mc:Choice>
                <mc:Fallback>
                  <p:oleObj name="Equation" r:id="rId9" imgW="126720" imgH="241200" progId="Equation.DSMT4">
                    <p:embed/>
                    <p:pic>
                      <p:nvPicPr>
                        <p:cNvPr id="1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096"/>
                          <a:ext cx="18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Line 44">
            <a:extLst>
              <a:ext uri="{FF2B5EF4-FFF2-40B4-BE49-F238E27FC236}">
                <a16:creationId xmlns:a16="http://schemas.microsoft.com/office/drawing/2014/main" id="{6AC35000-047A-48A5-9B04-9902439DA4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3550" y="2011363"/>
            <a:ext cx="1143000" cy="2209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50">
            <a:extLst>
              <a:ext uri="{FF2B5EF4-FFF2-40B4-BE49-F238E27FC236}">
                <a16:creationId xmlns:a16="http://schemas.microsoft.com/office/drawing/2014/main" id="{5677204B-F690-4C1E-B0EB-2703A9414EB5}"/>
              </a:ext>
            </a:extLst>
          </p:cNvPr>
          <p:cNvGrpSpPr>
            <a:grpSpLocks/>
          </p:cNvGrpSpPr>
          <p:nvPr/>
        </p:nvGrpSpPr>
        <p:grpSpPr bwMode="auto">
          <a:xfrm>
            <a:off x="7316777" y="2571751"/>
            <a:ext cx="444499" cy="658813"/>
            <a:chOff x="4800" y="881"/>
            <a:chExt cx="280" cy="415"/>
          </a:xfrm>
        </p:grpSpPr>
        <p:sp>
          <p:nvSpPr>
            <p:cNvPr id="41" name="Line 51">
              <a:extLst>
                <a:ext uri="{FF2B5EF4-FFF2-40B4-BE49-F238E27FC236}">
                  <a16:creationId xmlns:a16="http://schemas.microsoft.com/office/drawing/2014/main" id="{D1144D47-FC5F-4A38-967C-2ECD4DC1FC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008"/>
              <a:ext cx="144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2" name="Object 52">
              <a:extLst>
                <a:ext uri="{FF2B5EF4-FFF2-40B4-BE49-F238E27FC236}">
                  <a16:creationId xmlns:a16="http://schemas.microsoft.com/office/drawing/2014/main" id="{F1E88F96-66CA-43A3-9EFB-439ABE860C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8254065"/>
                </p:ext>
              </p:extLst>
            </p:nvPr>
          </p:nvGraphicFramePr>
          <p:xfrm>
            <a:off x="4944" y="881"/>
            <a:ext cx="1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2" name="Equation" r:id="rId11" imgW="215640" imgH="495000" progId="Equation.DSMT4">
                    <p:embed/>
                  </p:oleObj>
                </mc:Choice>
                <mc:Fallback>
                  <p:oleObj name="Equation" r:id="rId11" imgW="215640" imgH="495000" progId="Equation.DSMT4">
                    <p:embed/>
                    <p:pic>
                      <p:nvPicPr>
                        <p:cNvPr id="22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881"/>
                          <a:ext cx="1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790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autoUpdateAnimBg="0"/>
      <p:bldP spid="25" grpId="0" build="p" autoUpdateAnimBg="0"/>
      <p:bldP spid="26" grpId="0" build="p" autoUpdateAnimBg="0"/>
      <p:bldP spid="27" grpId="0" build="p" autoUpdateAnimBg="0"/>
      <p:bldP spid="29" grpId="0" build="p" autoUpdateAnimBg="0"/>
      <p:bldP spid="30" grpId="0" build="p" autoUpdateAnimBg="0"/>
      <p:bldP spid="31" grpId="0" build="p" autoUpdateAnimBg="0"/>
      <p:bldP spid="33" grpId="0" build="p" autoUpdateAnimBg="0"/>
      <p:bldP spid="3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>
            <a:extLst>
              <a:ext uri="{FF2B5EF4-FFF2-40B4-BE49-F238E27FC236}">
                <a16:creationId xmlns:a16="http://schemas.microsoft.com/office/drawing/2014/main" id="{76FA1B0A-D01F-4EC2-BF76-20F063784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36" y="2575024"/>
            <a:ext cx="4114800" cy="1066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">
            <a:extLst>
              <a:ext uri="{FF2B5EF4-FFF2-40B4-BE49-F238E27FC236}">
                <a16:creationId xmlns:a16="http://schemas.microsoft.com/office/drawing/2014/main" id="{20068E84-5FAA-4C75-B3DD-C0313E92BA6A}"/>
              </a:ext>
            </a:extLst>
          </p:cNvPr>
          <p:cNvGrpSpPr>
            <a:grpSpLocks/>
          </p:cNvGrpSpPr>
          <p:nvPr/>
        </p:nvGrpSpPr>
        <p:grpSpPr bwMode="auto">
          <a:xfrm>
            <a:off x="5905750" y="1355824"/>
            <a:ext cx="1957388" cy="2209800"/>
            <a:chOff x="3759" y="1200"/>
            <a:chExt cx="1233" cy="1392"/>
          </a:xfrm>
        </p:grpSpPr>
        <p:sp>
          <p:nvSpPr>
            <p:cNvPr id="39" name="Line 4">
              <a:extLst>
                <a:ext uri="{FF2B5EF4-FFF2-40B4-BE49-F238E27FC236}">
                  <a16:creationId xmlns:a16="http://schemas.microsoft.com/office/drawing/2014/main" id="{1D440728-8DA0-4E75-8343-B4CF60BCD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00"/>
              <a:ext cx="720" cy="13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" name="Object 5">
              <a:extLst>
                <a:ext uri="{FF2B5EF4-FFF2-40B4-BE49-F238E27FC236}">
                  <a16:creationId xmlns:a16="http://schemas.microsoft.com/office/drawing/2014/main" id="{15C20EE3-4A12-41B1-81C4-0A270ED4C7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7757485"/>
                </p:ext>
              </p:extLst>
            </p:nvPr>
          </p:nvGraphicFramePr>
          <p:xfrm>
            <a:off x="3759" y="2125"/>
            <a:ext cx="1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7" name="Equation" r:id="rId3" imgW="1942920" imgH="431640" progId="Equation.DSMT4">
                    <p:embed/>
                  </p:oleObj>
                </mc:Choice>
                <mc:Fallback>
                  <p:oleObj name="Equation" r:id="rId3" imgW="1942920" imgH="431640" progId="Equation.DSMT4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2125"/>
                          <a:ext cx="1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0BE355BC-B7AB-40E9-A2E6-85CAAADA4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400"/>
              <a:ext cx="34" cy="3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Rectangle 7">
            <a:extLst>
              <a:ext uri="{FF2B5EF4-FFF2-40B4-BE49-F238E27FC236}">
                <a16:creationId xmlns:a16="http://schemas.microsoft.com/office/drawing/2014/main" id="{F5932613-0CE8-452F-852A-F2B6C912614A}"/>
              </a:ext>
            </a:extLst>
          </p:cNvPr>
          <p:cNvSpPr txBox="1">
            <a:spLocks noChangeArrowheads="1"/>
          </p:cNvSpPr>
          <p:nvPr/>
        </p:nvSpPr>
        <p:spPr>
          <a:xfrm>
            <a:off x="325686" y="168374"/>
            <a:ext cx="3124200" cy="5334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方程的建立</a:t>
            </a:r>
          </a:p>
        </p:txBody>
      </p:sp>
      <p:sp>
        <p:nvSpPr>
          <p:cNvPr id="43" name="Text Box 8">
            <a:extLst>
              <a:ext uri="{FF2B5EF4-FFF2-40B4-BE49-F238E27FC236}">
                <a16:creationId xmlns:a16="http://schemas.microsoft.com/office/drawing/2014/main" id="{0AD566F1-65AA-4EE7-A604-8D46948D7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6" y="281791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故有</a:t>
            </a: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C41F8E69-7E0A-4F10-9241-B0428ECD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327624"/>
            <a:ext cx="7086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某些分母为零时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其分子也理解为零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5" name="Object 10">
            <a:extLst>
              <a:ext uri="{FF2B5EF4-FFF2-40B4-BE49-F238E27FC236}">
                <a16:creationId xmlns:a16="http://schemas.microsoft.com/office/drawing/2014/main" id="{463581A2-4B6F-4110-8D29-8F831574A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58656"/>
              </p:ext>
            </p:extLst>
          </p:nvPr>
        </p:nvGraphicFramePr>
        <p:xfrm>
          <a:off x="1428999" y="2644874"/>
          <a:ext cx="104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Equation" r:id="rId5" imgW="1041120" imgH="863280" progId="Equation.3">
                  <p:embed/>
                </p:oleObj>
              </mc:Choice>
              <mc:Fallback>
                <p:oleObj name="Equation" r:id="rId5" imgW="1041120" imgH="86328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999" y="2644874"/>
                        <a:ext cx="104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1">
            <a:extLst>
              <a:ext uri="{FF2B5EF4-FFF2-40B4-BE49-F238E27FC236}">
                <a16:creationId xmlns:a16="http://schemas.microsoft.com/office/drawing/2014/main" id="{91231F18-3169-4420-9727-1DA884CEE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35607"/>
              </p:ext>
            </p:extLst>
          </p:nvPr>
        </p:nvGraphicFramePr>
        <p:xfrm>
          <a:off x="2414836" y="5343624"/>
          <a:ext cx="110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7" imgW="1104840" imgH="1015920" progId="Equation.DSMT4">
                  <p:embed/>
                </p:oleObj>
              </mc:Choice>
              <mc:Fallback>
                <p:oleObj name="Equation" r:id="rId7" imgW="1104840" imgH="101592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836" y="5343624"/>
                        <a:ext cx="110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2">
            <a:extLst>
              <a:ext uri="{FF2B5EF4-FFF2-40B4-BE49-F238E27FC236}">
                <a16:creationId xmlns:a16="http://schemas.microsoft.com/office/drawing/2014/main" id="{266DC82C-58B8-488D-B8CA-8BD62AB35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736" y="1370112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设直线上的动点为 </a:t>
            </a:r>
          </a:p>
        </p:txBody>
      </p:sp>
      <p:sp>
        <p:nvSpPr>
          <p:cNvPr id="48" name="Text Box 13">
            <a:extLst>
              <a:ext uri="{FF2B5EF4-FFF2-40B4-BE49-F238E27FC236}">
                <a16:creationId xmlns:a16="http://schemas.microsoft.com/office/drawing/2014/main" id="{E5439CB1-A8B6-4F99-B680-FF887069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89224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pSp>
        <p:nvGrpSpPr>
          <p:cNvPr id="49" name="Group 14">
            <a:extLst>
              <a:ext uri="{FF2B5EF4-FFF2-40B4-BE49-F238E27FC236}">
                <a16:creationId xmlns:a16="http://schemas.microsoft.com/office/drawing/2014/main" id="{3C3100CE-2A50-4C75-AB1E-C8BD92CC60C8}"/>
              </a:ext>
            </a:extLst>
          </p:cNvPr>
          <p:cNvGrpSpPr>
            <a:grpSpLocks/>
          </p:cNvGrpSpPr>
          <p:nvPr/>
        </p:nvGrpSpPr>
        <p:grpSpPr bwMode="auto">
          <a:xfrm>
            <a:off x="6507413" y="2076546"/>
            <a:ext cx="1460501" cy="400050"/>
            <a:chOff x="4138" y="1654"/>
            <a:chExt cx="920" cy="252"/>
          </a:xfrm>
        </p:grpSpPr>
        <p:graphicFrame>
          <p:nvGraphicFramePr>
            <p:cNvPr id="50" name="Object 15">
              <a:extLst>
                <a:ext uri="{FF2B5EF4-FFF2-40B4-BE49-F238E27FC236}">
                  <a16:creationId xmlns:a16="http://schemas.microsoft.com/office/drawing/2014/main" id="{B08FDB10-9326-4E2D-8638-1DC6B25085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6817414"/>
                </p:ext>
              </p:extLst>
            </p:nvPr>
          </p:nvGraphicFramePr>
          <p:xfrm>
            <a:off x="4138" y="1654"/>
            <a:ext cx="9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0" name="Equation" r:id="rId9" imgW="1460160" imgH="393480" progId="Equation.DSMT4">
                    <p:embed/>
                  </p:oleObj>
                </mc:Choice>
                <mc:Fallback>
                  <p:oleObj name="Equation" r:id="rId9" imgW="1460160" imgH="393480" progId="Equation.DSMT4">
                    <p:embed/>
                    <p:pic>
                      <p:nvPicPr>
                        <p:cNvPr id="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1654"/>
                          <a:ext cx="9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Oval 16">
              <a:extLst>
                <a:ext uri="{FF2B5EF4-FFF2-40B4-BE49-F238E27FC236}">
                  <a16:creationId xmlns:a16="http://schemas.microsoft.com/office/drawing/2014/main" id="{336A3BDB-4950-48D3-BAD8-51456BE8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2" name="Object 17">
            <a:extLst>
              <a:ext uri="{FF2B5EF4-FFF2-40B4-BE49-F238E27FC236}">
                <a16:creationId xmlns:a16="http://schemas.microsoft.com/office/drawing/2014/main" id="{E62DC118-B168-4BF6-BEC5-91B8D8A0A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60599"/>
              </p:ext>
            </p:extLst>
          </p:nvPr>
        </p:nvGraphicFramePr>
        <p:xfrm>
          <a:off x="2508499" y="2659162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11" imgW="1269720" imgH="863280" progId="Equation.3">
                  <p:embed/>
                </p:oleObj>
              </mc:Choice>
              <mc:Fallback>
                <p:oleObj name="Equation" r:id="rId11" imgW="1269720" imgH="863280" progId="Equation.3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499" y="2659162"/>
                        <a:ext cx="127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8">
            <a:extLst>
              <a:ext uri="{FF2B5EF4-FFF2-40B4-BE49-F238E27FC236}">
                <a16:creationId xmlns:a16="http://schemas.microsoft.com/office/drawing/2014/main" id="{D03F3657-B0E8-4608-881A-7EBEDFF0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61319"/>
              </p:ext>
            </p:extLst>
          </p:nvPr>
        </p:nvGraphicFramePr>
        <p:xfrm>
          <a:off x="3888036" y="2651224"/>
          <a:ext cx="130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13" imgW="1307880" imgH="939600" progId="Equation.3">
                  <p:embed/>
                </p:oleObj>
              </mc:Choice>
              <mc:Fallback>
                <p:oleObj name="Equation" r:id="rId13" imgW="1307880" imgH="939600" progId="Equation.3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036" y="2651224"/>
                        <a:ext cx="1308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9">
            <a:extLst>
              <a:ext uri="{FF2B5EF4-FFF2-40B4-BE49-F238E27FC236}">
                <a16:creationId xmlns:a16="http://schemas.microsoft.com/office/drawing/2014/main" id="{92C46EA8-6358-4494-B3B6-35B969A33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6" y="3732312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此式称为直线的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对称式方程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也称为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点向式方程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5" name="Text Box 20">
            <a:extLst>
              <a:ext uri="{FF2B5EF4-FFF2-40B4-BE49-F238E27FC236}">
                <a16:creationId xmlns:a16="http://schemas.microsoft.com/office/drawing/2014/main" id="{FFF20F54-F477-4D7F-9ACB-D789ACF21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136" y="4861024"/>
            <a:ext cx="228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直线方程为</a:t>
            </a:r>
          </a:p>
        </p:txBody>
      </p:sp>
      <p:grpSp>
        <p:nvGrpSpPr>
          <p:cNvPr id="56" name="Group 21">
            <a:extLst>
              <a:ext uri="{FF2B5EF4-FFF2-40B4-BE49-F238E27FC236}">
                <a16:creationId xmlns:a16="http://schemas.microsoft.com/office/drawing/2014/main" id="{92A8C771-7428-43F5-8D93-0A82FA1F83D9}"/>
              </a:ext>
            </a:extLst>
          </p:cNvPr>
          <p:cNvGrpSpPr>
            <a:grpSpLocks/>
          </p:cNvGrpSpPr>
          <p:nvPr/>
        </p:nvGrpSpPr>
        <p:grpSpPr bwMode="auto">
          <a:xfrm>
            <a:off x="7558351" y="1393924"/>
            <a:ext cx="361951" cy="571500"/>
            <a:chOff x="4800" y="936"/>
            <a:chExt cx="228" cy="360"/>
          </a:xfrm>
        </p:grpSpPr>
        <p:sp>
          <p:nvSpPr>
            <p:cNvPr id="57" name="Line 22">
              <a:extLst>
                <a:ext uri="{FF2B5EF4-FFF2-40B4-BE49-F238E27FC236}">
                  <a16:creationId xmlns:a16="http://schemas.microsoft.com/office/drawing/2014/main" id="{17A439FA-66B4-42F9-87DF-9C6A18AC4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008"/>
              <a:ext cx="144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" name="Object 23">
              <a:extLst>
                <a:ext uri="{FF2B5EF4-FFF2-40B4-BE49-F238E27FC236}">
                  <a16:creationId xmlns:a16="http://schemas.microsoft.com/office/drawing/2014/main" id="{C3ED9868-DC54-4CA4-A8A5-8E23086253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054262"/>
                </p:ext>
              </p:extLst>
            </p:nvPr>
          </p:nvGraphicFramePr>
          <p:xfrm>
            <a:off x="4892" y="936"/>
            <a:ext cx="1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3" name="Equation" r:id="rId15" imgW="215640" imgH="495000" progId="Equation.DSMT4">
                    <p:embed/>
                  </p:oleObj>
                </mc:Choice>
                <mc:Fallback>
                  <p:oleObj name="Equation" r:id="rId15" imgW="215640" imgH="495000" progId="Equation.DSMT4">
                    <p:embed/>
                    <p:pic>
                      <p:nvPicPr>
                        <p:cNvPr id="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936"/>
                          <a:ext cx="1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Text Box 24">
            <a:extLst>
              <a:ext uri="{FF2B5EF4-FFF2-40B4-BE49-F238E27FC236}">
                <a16:creationId xmlns:a16="http://schemas.microsoft.com/office/drawing/2014/main" id="{DF51D79F-134C-471D-9381-F96642FEB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已知直线上一点</a:t>
            </a:r>
          </a:p>
        </p:txBody>
      </p:sp>
      <p:graphicFrame>
        <p:nvGraphicFramePr>
          <p:cNvPr id="60" name="Object 25">
            <a:extLst>
              <a:ext uri="{FF2B5EF4-FFF2-40B4-BE49-F238E27FC236}">
                <a16:creationId xmlns:a16="http://schemas.microsoft.com/office/drawing/2014/main" id="{FDE21D1A-C97D-46AD-8E99-028D5E725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618435"/>
              </p:ext>
            </p:extLst>
          </p:nvPr>
        </p:nvGraphicFramePr>
        <p:xfrm>
          <a:off x="3153024" y="917674"/>
          <a:ext cx="1941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17" imgW="1942920" imgH="431640" progId="Equation.DSMT4">
                  <p:embed/>
                </p:oleObj>
              </mc:Choice>
              <mc:Fallback>
                <p:oleObj name="Equation" r:id="rId17" imgW="1942920" imgH="431640" progId="Equation.DSMT4">
                  <p:embed/>
                  <p:pic>
                    <p:nvPicPr>
                      <p:cNvPr id="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024" y="917674"/>
                        <a:ext cx="19415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6">
            <a:extLst>
              <a:ext uri="{FF2B5EF4-FFF2-40B4-BE49-F238E27FC236}">
                <a16:creationId xmlns:a16="http://schemas.microsoft.com/office/drawing/2014/main" id="{E3FA0D93-BB72-4DD6-92FC-3BF280D4CA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22388"/>
              </p:ext>
            </p:extLst>
          </p:nvPr>
        </p:nvGraphicFramePr>
        <p:xfrm>
          <a:off x="5386636" y="1489174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19" imgW="1460160" imgH="393480" progId="Equation.DSMT4">
                  <p:embed/>
                </p:oleObj>
              </mc:Choice>
              <mc:Fallback>
                <p:oleObj name="Equation" r:id="rId19" imgW="1460160" imgH="393480" progId="Equation.DSMT4">
                  <p:embed/>
                  <p:pic>
                    <p:nvPicPr>
                      <p:cNvPr id="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636" y="1489174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27">
            <a:extLst>
              <a:ext uri="{FF2B5EF4-FFF2-40B4-BE49-F238E27FC236}">
                <a16:creationId xmlns:a16="http://schemas.microsoft.com/office/drawing/2014/main" id="{D350AB7D-0E03-4BDA-9147-2C700295D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36" y="4861024"/>
            <a:ext cx="1524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63" name="Object 28">
            <a:extLst>
              <a:ext uri="{FF2B5EF4-FFF2-40B4-BE49-F238E27FC236}">
                <a16:creationId xmlns:a16="http://schemas.microsoft.com/office/drawing/2014/main" id="{55B61290-84A2-41DC-948A-FABF8F18E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829808"/>
              </p:ext>
            </p:extLst>
          </p:nvPr>
        </p:nvGraphicFramePr>
        <p:xfrm>
          <a:off x="1887786" y="4880074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Equation" r:id="rId21" imgW="2806560" imgH="431640" progId="Equation.DSMT4">
                  <p:embed/>
                </p:oleObj>
              </mc:Choice>
              <mc:Fallback>
                <p:oleObj name="Equation" r:id="rId21" imgW="2806560" imgH="431640" progId="Equation.DSMT4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786" y="4880074"/>
                        <a:ext cx="280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29">
            <a:extLst>
              <a:ext uri="{FF2B5EF4-FFF2-40B4-BE49-F238E27FC236}">
                <a16:creationId xmlns:a16="http://schemas.microsoft.com/office/drawing/2014/main" id="{039C390E-959A-455A-B349-15705A3AF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936" y="866874"/>
            <a:ext cx="2890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和它的方向向量 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30">
            <a:extLst>
              <a:ext uri="{FF2B5EF4-FFF2-40B4-BE49-F238E27FC236}">
                <a16:creationId xmlns:a16="http://schemas.microsoft.com/office/drawing/2014/main" id="{D2E34767-650E-484F-8354-7F57AF779BC3}"/>
              </a:ext>
            </a:extLst>
          </p:cNvPr>
          <p:cNvGrpSpPr>
            <a:grpSpLocks/>
          </p:cNvGrpSpPr>
          <p:nvPr/>
        </p:nvGrpSpPr>
        <p:grpSpPr bwMode="auto">
          <a:xfrm>
            <a:off x="303461" y="1478062"/>
            <a:ext cx="2014538" cy="393700"/>
            <a:chOff x="326" y="989"/>
            <a:chExt cx="1269" cy="248"/>
          </a:xfrm>
        </p:grpSpPr>
        <p:graphicFrame>
          <p:nvGraphicFramePr>
            <p:cNvPr id="66" name="Object 31">
              <a:extLst>
                <a:ext uri="{FF2B5EF4-FFF2-40B4-BE49-F238E27FC236}">
                  <a16:creationId xmlns:a16="http://schemas.microsoft.com/office/drawing/2014/main" id="{1E3D8FC6-6E83-4D49-B41F-493C91C476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8697850"/>
                </p:ext>
              </p:extLst>
            </p:nvPr>
          </p:nvGraphicFramePr>
          <p:xfrm>
            <a:off x="348" y="989"/>
            <a:ext cx="124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7" name="Equation" r:id="rId23" imgW="1981080" imgH="393480" progId="Equation.DSMT4">
                    <p:embed/>
                  </p:oleObj>
                </mc:Choice>
                <mc:Fallback>
                  <p:oleObj name="Equation" r:id="rId23" imgW="1981080" imgH="393480" progId="Equation.DSMT4">
                    <p:embed/>
                    <p:pic>
                      <p:nvPicPr>
                        <p:cNvPr id="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989"/>
                          <a:ext cx="124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Line 32">
              <a:extLst>
                <a:ext uri="{FF2B5EF4-FFF2-40B4-BE49-F238E27FC236}">
                  <a16:creationId xmlns:a16="http://schemas.microsoft.com/office/drawing/2014/main" id="{266B2BD0-84F3-43E5-8B95-C4BDA2DAD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" y="99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33">
            <a:extLst>
              <a:ext uri="{FF2B5EF4-FFF2-40B4-BE49-F238E27FC236}">
                <a16:creationId xmlns:a16="http://schemas.microsoft.com/office/drawing/2014/main" id="{CB31129A-0612-4075-8DD0-2D2EF753F97F}"/>
              </a:ext>
            </a:extLst>
          </p:cNvPr>
          <p:cNvGrpSpPr>
            <a:grpSpLocks/>
          </p:cNvGrpSpPr>
          <p:nvPr/>
        </p:nvGrpSpPr>
        <p:grpSpPr bwMode="auto">
          <a:xfrm>
            <a:off x="2364036" y="1965424"/>
            <a:ext cx="1460500" cy="450850"/>
            <a:chOff x="1624" y="1296"/>
            <a:chExt cx="920" cy="284"/>
          </a:xfrm>
        </p:grpSpPr>
        <p:graphicFrame>
          <p:nvGraphicFramePr>
            <p:cNvPr id="69" name="Object 34">
              <a:extLst>
                <a:ext uri="{FF2B5EF4-FFF2-40B4-BE49-F238E27FC236}">
                  <a16:creationId xmlns:a16="http://schemas.microsoft.com/office/drawing/2014/main" id="{2C63BE61-0520-4856-B232-FA10713030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8768402"/>
                </p:ext>
              </p:extLst>
            </p:nvPr>
          </p:nvGraphicFramePr>
          <p:xfrm>
            <a:off x="1624" y="1308"/>
            <a:ext cx="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8" name="Equation" r:id="rId25" imgW="1346040" imgH="431640" progId="Equation.DSMT4">
                    <p:embed/>
                  </p:oleObj>
                </mc:Choice>
                <mc:Fallback>
                  <p:oleObj name="Equation" r:id="rId25" imgW="1346040" imgH="431640" progId="Equation.DSMT4">
                    <p:embed/>
                    <p:pic>
                      <p:nvPicPr>
                        <p:cNvPr id="3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1308"/>
                          <a:ext cx="8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94134C01-3009-4EB6-B12A-A0095A18F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521052E5-5375-4C11-8B01-558C8CCCB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31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2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utoUpdateAnimBg="0"/>
      <p:bldP spid="44" grpId="0" autoUpdateAnimBg="0"/>
      <p:bldP spid="47" grpId="0" autoUpdateAnimBg="0"/>
      <p:bldP spid="48" grpId="0" autoUpdateAnimBg="0"/>
      <p:bldP spid="54" grpId="0" autoUpdateAnimBg="0"/>
      <p:bldP spid="55" grpId="0" autoUpdateAnimBg="0"/>
      <p:bldP spid="59" grpId="0" build="p" autoUpdateAnimBg="0"/>
      <p:bldP spid="62" grpId="0" build="p" autoUpdateAnimBg="0"/>
      <p:bldP spid="6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8240550-1221-4527-8DE0-0B0D3AE62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815" y="4280372"/>
            <a:ext cx="2590800" cy="1828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DA3BDBC-3587-4BE2-B78F-EE7AAD657013}"/>
              </a:ext>
            </a:extLst>
          </p:cNvPr>
          <p:cNvSpPr txBox="1">
            <a:spLocks noChangeArrowheads="1"/>
          </p:cNvSpPr>
          <p:nvPr/>
        </p:nvSpPr>
        <p:spPr>
          <a:xfrm>
            <a:off x="582015" y="1994372"/>
            <a:ext cx="482123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直线的参数式方程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1FF719D-A5A2-4E55-8C21-AD13E9D2A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15" y="2829397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82529C72-16D9-4308-B1A6-66A5EA61F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15" y="3746972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得参数式方程 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876EDFE2-B2C3-4507-978C-3C3520E11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28656"/>
              </p:ext>
            </p:extLst>
          </p:nvPr>
        </p:nvGraphicFramePr>
        <p:xfrm>
          <a:off x="1568945" y="2674380"/>
          <a:ext cx="40354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3" imgW="4038480" imgH="901440" progId="Equation.DSMT4">
                  <p:embed/>
                </p:oleObj>
              </mc:Choice>
              <mc:Fallback>
                <p:oleObj name="Equation" r:id="rId3" imgW="4038480" imgH="90144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945" y="2674380"/>
                        <a:ext cx="40354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4A5609AD-E6EB-498F-9905-1ECB9F722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483090"/>
              </p:ext>
            </p:extLst>
          </p:nvPr>
        </p:nvGraphicFramePr>
        <p:xfrm>
          <a:off x="2610840" y="4432772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5" imgW="1714320" imgH="444240" progId="Equation.3">
                  <p:embed/>
                </p:oleObj>
              </mc:Choice>
              <mc:Fallback>
                <p:oleObj name="Equation" r:id="rId5" imgW="1714320" imgH="44424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840" y="4432772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72C501EB-DFA6-495C-BD5D-3B22A8755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6472"/>
              </p:ext>
            </p:extLst>
          </p:nvPr>
        </p:nvGraphicFramePr>
        <p:xfrm>
          <a:off x="2575915" y="4966172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7" imgW="1688760" imgH="444240" progId="Equation.3">
                  <p:embed/>
                </p:oleObj>
              </mc:Choice>
              <mc:Fallback>
                <p:oleObj name="Equation" r:id="rId7" imgW="1688760" imgH="44424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915" y="4966172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61B3E322-5D49-41B3-9879-23A1AD6CD0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41300"/>
              </p:ext>
            </p:extLst>
          </p:nvPr>
        </p:nvGraphicFramePr>
        <p:xfrm>
          <a:off x="2626715" y="5540847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9" imgW="1663560" imgH="444240" progId="Equation.3">
                  <p:embed/>
                </p:oleObj>
              </mc:Choice>
              <mc:Fallback>
                <p:oleObj name="Equation" r:id="rId9" imgW="1663560" imgH="44424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715" y="5540847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0">
            <a:extLst>
              <a:ext uri="{FF2B5EF4-FFF2-40B4-BE49-F238E27FC236}">
                <a16:creationId xmlns:a16="http://schemas.microsoft.com/office/drawing/2014/main" id="{106F2A4B-DBE3-4143-A060-2611EE64A844}"/>
              </a:ext>
            </a:extLst>
          </p:cNvPr>
          <p:cNvSpPr>
            <a:spLocks/>
          </p:cNvSpPr>
          <p:nvPr/>
        </p:nvSpPr>
        <p:spPr bwMode="auto">
          <a:xfrm>
            <a:off x="2245715" y="4508972"/>
            <a:ext cx="241300" cy="1447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05BF8AA1-0F8B-44EE-9A90-0A4FC0EF6AB5}"/>
              </a:ext>
            </a:extLst>
          </p:cNvPr>
          <p:cNvSpPr txBox="1"/>
          <p:nvPr/>
        </p:nvSpPr>
        <p:spPr bwMode="auto">
          <a:xfrm>
            <a:off x="734415" y="11663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特别地，两点式方程为：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EA78771-536B-43BE-AADD-77FA20408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766559"/>
              </p:ext>
            </p:extLst>
          </p:nvPr>
        </p:nvGraphicFramePr>
        <p:xfrm>
          <a:off x="1825625" y="808038"/>
          <a:ext cx="34575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11" imgW="3619440" imgH="927000" progId="Equation.DSMT4">
                  <p:embed/>
                </p:oleObj>
              </mc:Choice>
              <mc:Fallback>
                <p:oleObj name="Equation" r:id="rId11" imgW="3619440" imgH="9270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808038"/>
                        <a:ext cx="3457575" cy="869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utoUpdateAnimBg="0"/>
      <p:bldP spid="17" grpId="0" autoUpdateAnimBg="0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9F655C83-4855-4EBF-93D6-7F02BE7A18A5}"/>
              </a:ext>
            </a:extLst>
          </p:cNvPr>
          <p:cNvSpPr txBox="1">
            <a:spLocks noChangeArrowheads="1"/>
          </p:cNvSpPr>
          <p:nvPr/>
        </p:nvSpPr>
        <p:spPr>
          <a:xfrm>
            <a:off x="659607" y="213891"/>
            <a:ext cx="6172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用对称式及参数式表示直线</a:t>
            </a: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5988D441-2F76-4B41-B5E0-3DC946501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9" y="1772816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先在直线上找一点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6" name="Object 4">
            <a:extLst>
              <a:ext uri="{FF2B5EF4-FFF2-40B4-BE49-F238E27FC236}">
                <a16:creationId xmlns:a16="http://schemas.microsoft.com/office/drawing/2014/main" id="{ADE9CC7C-CEE7-400D-B436-678F2AC80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5802"/>
              </p:ext>
            </p:extLst>
          </p:nvPr>
        </p:nvGraphicFramePr>
        <p:xfrm>
          <a:off x="2347913" y="742950"/>
          <a:ext cx="28813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3" imgW="2882880" imgH="1015920" progId="Equation.DSMT4">
                  <p:embed/>
                </p:oleObj>
              </mc:Choice>
              <mc:Fallback>
                <p:oleObj name="Equation" r:id="rId3" imgW="2882880" imgH="101592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742950"/>
                        <a:ext cx="28813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91327F1F-602C-4711-A3F5-559A0FDAF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6165"/>
              </p:ext>
            </p:extLst>
          </p:nvPr>
        </p:nvGraphicFramePr>
        <p:xfrm>
          <a:off x="3773488" y="2286000"/>
          <a:ext cx="17891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5" imgW="1790640" imgH="1015920" progId="Equation.DSMT4">
                  <p:embed/>
                </p:oleObj>
              </mc:Choice>
              <mc:Fallback>
                <p:oleObj name="Equation" r:id="rId5" imgW="1790640" imgH="101592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2286000"/>
                        <a:ext cx="17891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6">
            <a:extLst>
              <a:ext uri="{FF2B5EF4-FFF2-40B4-BE49-F238E27FC236}">
                <a16:creationId xmlns:a16="http://schemas.microsoft.com/office/drawing/2014/main" id="{1242CBDF-6280-4619-A0AA-7DE0D8E6E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9" y="3919116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再求直线的方向向量</a:t>
            </a:r>
          </a:p>
        </p:txBody>
      </p:sp>
      <p:graphicFrame>
        <p:nvGraphicFramePr>
          <p:cNvPr id="39" name="Object 7">
            <a:extLst>
              <a:ext uri="{FF2B5EF4-FFF2-40B4-BE49-F238E27FC236}">
                <a16:creationId xmlns:a16="http://schemas.microsoft.com/office/drawing/2014/main" id="{09503010-BA8A-458C-BC4D-F847AC202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9830"/>
              </p:ext>
            </p:extLst>
          </p:nvPr>
        </p:nvGraphicFramePr>
        <p:xfrm>
          <a:off x="6183313" y="2598738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7" imgW="1930320" imgH="393480" progId="Equation.DSMT4">
                  <p:embed/>
                </p:oleObj>
              </mc:Choice>
              <mc:Fallback>
                <p:oleObj name="Equation" r:id="rId7" imgW="1930320" imgH="39348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2598738"/>
                        <a:ext cx="193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8">
            <a:extLst>
              <a:ext uri="{FF2B5EF4-FFF2-40B4-BE49-F238E27FC236}">
                <a16:creationId xmlns:a16="http://schemas.microsoft.com/office/drawing/2014/main" id="{E62C98CC-8EC7-4C9A-86BB-555051A4A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2" y="2534816"/>
            <a:ext cx="3159125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解方程组</a:t>
            </a:r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36CC14D3-019B-4D18-A6F5-A6F2689A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221" y="252333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8AD8DAAF-16C4-43AE-A8D2-EC93B52EA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" y="4439816"/>
            <a:ext cx="6002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交于已知直线的两平面的法向量为</a:t>
            </a: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6E7797B8-C3F3-4DEC-8B37-4EAA3A502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82" y="3373016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是直线上一点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4" name="Object 12">
            <a:extLst>
              <a:ext uri="{FF2B5EF4-FFF2-40B4-BE49-F238E27FC236}">
                <a16:creationId xmlns:a16="http://schemas.microsoft.com/office/drawing/2014/main" id="{D17941D1-3136-46D1-86D5-76A3F86AA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277293"/>
              </p:ext>
            </p:extLst>
          </p:nvPr>
        </p:nvGraphicFramePr>
        <p:xfrm>
          <a:off x="411163" y="3435350"/>
          <a:ext cx="1744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9" imgW="1739880" imgH="431640" progId="Equation.DSMT4">
                  <p:embed/>
                </p:oleObj>
              </mc:Choice>
              <mc:Fallback>
                <p:oleObj name="Equation" r:id="rId9" imgW="1739880" imgH="43164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3435350"/>
                        <a:ext cx="1744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5">
            <a:extLst>
              <a:ext uri="{FF2B5EF4-FFF2-40B4-BE49-F238E27FC236}">
                <a16:creationId xmlns:a16="http://schemas.microsoft.com/office/drawing/2014/main" id="{31CD321D-76BC-4D98-A9B9-DFC289401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915100"/>
              </p:ext>
            </p:extLst>
          </p:nvPr>
        </p:nvGraphicFramePr>
        <p:xfrm>
          <a:off x="3998916" y="3958665"/>
          <a:ext cx="3206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11" imgW="317160" imgH="495000" progId="Equation.DSMT4">
                  <p:embed/>
                </p:oleObj>
              </mc:Choice>
              <mc:Fallback>
                <p:oleObj name="Equation" r:id="rId11" imgW="317160" imgH="49500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6" y="3958665"/>
                        <a:ext cx="3206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17">
            <a:extLst>
              <a:ext uri="{FF2B5EF4-FFF2-40B4-BE49-F238E27FC236}">
                <a16:creationId xmlns:a16="http://schemas.microsoft.com/office/drawing/2014/main" id="{B153D067-94EF-4CA8-9608-49117F93CF25}"/>
              </a:ext>
            </a:extLst>
          </p:cNvPr>
          <p:cNvGrpSpPr>
            <a:grpSpLocks/>
          </p:cNvGrpSpPr>
          <p:nvPr/>
        </p:nvGrpSpPr>
        <p:grpSpPr bwMode="auto">
          <a:xfrm>
            <a:off x="1801019" y="5055766"/>
            <a:ext cx="1790700" cy="431800"/>
            <a:chOff x="993" y="2679"/>
            <a:chExt cx="1128" cy="272"/>
          </a:xfrm>
        </p:grpSpPr>
        <p:graphicFrame>
          <p:nvGraphicFramePr>
            <p:cNvPr id="49" name="Object 18">
              <a:extLst>
                <a:ext uri="{FF2B5EF4-FFF2-40B4-BE49-F238E27FC236}">
                  <a16:creationId xmlns:a16="http://schemas.microsoft.com/office/drawing/2014/main" id="{8059057B-C261-45F9-91B2-718347D112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212139"/>
                </p:ext>
              </p:extLst>
            </p:nvPr>
          </p:nvGraphicFramePr>
          <p:xfrm>
            <a:off x="1042" y="2679"/>
            <a:ext cx="107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4" name="Equation" r:id="rId13" imgW="1714320" imgH="431640" progId="Equation.DSMT4">
                    <p:embed/>
                  </p:oleObj>
                </mc:Choice>
                <mc:Fallback>
                  <p:oleObj name="Equation" r:id="rId13" imgW="1714320" imgH="431640" progId="Equation.DSMT4">
                    <p:embed/>
                    <p:pic>
                      <p:nvPicPr>
                        <p:cNvPr id="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2679"/>
                          <a:ext cx="107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E44BF046-7EB4-4AED-8E9B-9FC90279C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20">
            <a:extLst>
              <a:ext uri="{FF2B5EF4-FFF2-40B4-BE49-F238E27FC236}">
                <a16:creationId xmlns:a16="http://schemas.microsoft.com/office/drawing/2014/main" id="{1A608DE0-09F1-4D30-8EA3-011F8C0C4E9F}"/>
              </a:ext>
            </a:extLst>
          </p:cNvPr>
          <p:cNvGrpSpPr>
            <a:grpSpLocks/>
          </p:cNvGrpSpPr>
          <p:nvPr/>
        </p:nvGrpSpPr>
        <p:grpSpPr bwMode="auto">
          <a:xfrm>
            <a:off x="4277520" y="5090691"/>
            <a:ext cx="2032000" cy="431800"/>
            <a:chOff x="2433" y="2674"/>
            <a:chExt cx="1280" cy="272"/>
          </a:xfrm>
        </p:grpSpPr>
        <p:graphicFrame>
          <p:nvGraphicFramePr>
            <p:cNvPr id="52" name="Object 21">
              <a:extLst>
                <a:ext uri="{FF2B5EF4-FFF2-40B4-BE49-F238E27FC236}">
                  <a16:creationId xmlns:a16="http://schemas.microsoft.com/office/drawing/2014/main" id="{A011D831-FDBE-4A4A-892E-D4D559717D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9309134"/>
                </p:ext>
              </p:extLst>
            </p:nvPr>
          </p:nvGraphicFramePr>
          <p:xfrm>
            <a:off x="2458" y="2674"/>
            <a:ext cx="12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5" name="Equation" r:id="rId15" imgW="1993680" imgH="431640" progId="Equation.DSMT4">
                    <p:embed/>
                  </p:oleObj>
                </mc:Choice>
                <mc:Fallback>
                  <p:oleObj name="Equation" r:id="rId15" imgW="1993680" imgH="431640" progId="Equation.DSMT4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2674"/>
                          <a:ext cx="12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9708BCB7-50C2-42E0-A365-A5D3518CF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23">
            <a:extLst>
              <a:ext uri="{FF2B5EF4-FFF2-40B4-BE49-F238E27FC236}">
                <a16:creationId xmlns:a16="http://schemas.microsoft.com/office/drawing/2014/main" id="{74E3185B-4AB0-4F67-BB86-7EF7CF604DF0}"/>
              </a:ext>
            </a:extLst>
          </p:cNvPr>
          <p:cNvGrpSpPr>
            <a:grpSpLocks/>
          </p:cNvGrpSpPr>
          <p:nvPr/>
        </p:nvGrpSpPr>
        <p:grpSpPr bwMode="auto">
          <a:xfrm>
            <a:off x="792957" y="5741566"/>
            <a:ext cx="2451100" cy="431800"/>
            <a:chOff x="821" y="3302"/>
            <a:chExt cx="1544" cy="272"/>
          </a:xfrm>
        </p:grpSpPr>
        <p:graphicFrame>
          <p:nvGraphicFramePr>
            <p:cNvPr id="55" name="Object 24">
              <a:extLst>
                <a:ext uri="{FF2B5EF4-FFF2-40B4-BE49-F238E27FC236}">
                  <a16:creationId xmlns:a16="http://schemas.microsoft.com/office/drawing/2014/main" id="{269D6899-A0F9-4257-9834-1E63D6C166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483802"/>
                </p:ext>
              </p:extLst>
            </p:nvPr>
          </p:nvGraphicFramePr>
          <p:xfrm>
            <a:off x="821" y="3302"/>
            <a:ext cx="15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6" name="Equation" r:id="rId17" imgW="2450880" imgH="431640" progId="Equation.DSMT4">
                    <p:embed/>
                  </p:oleObj>
                </mc:Choice>
                <mc:Fallback>
                  <p:oleObj name="Equation" r:id="rId17" imgW="2450880" imgH="431640" progId="Equation.DSMT4">
                    <p:embed/>
                    <p:pic>
                      <p:nvPicPr>
                        <p:cNvPr id="2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3302"/>
                          <a:ext cx="15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25">
              <a:extLst>
                <a:ext uri="{FF2B5EF4-FFF2-40B4-BE49-F238E27FC236}">
                  <a16:creationId xmlns:a16="http://schemas.microsoft.com/office/drawing/2014/main" id="{8B9B2590-DF33-4802-A2A7-66ED625DB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BE9C72D8-C946-46F5-B62D-BE72D980B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27">
              <a:extLst>
                <a:ext uri="{FF2B5EF4-FFF2-40B4-BE49-F238E27FC236}">
                  <a16:creationId xmlns:a16="http://schemas.microsoft.com/office/drawing/2014/main" id="{83E9C792-E76A-40DA-8275-F4DF86D26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7CEA67E5-F4C2-4129-AB80-6B5DA8565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66C1902B-3DB3-4A04-8034-179E4CE62937}"/>
              </a:ext>
            </a:extLst>
          </p:cNvPr>
          <p:cNvGrpSpPr>
            <a:grpSpLocks/>
          </p:cNvGrpSpPr>
          <p:nvPr/>
        </p:nvGrpSpPr>
        <p:grpSpPr bwMode="auto">
          <a:xfrm>
            <a:off x="3904457" y="5728866"/>
            <a:ext cx="1966913" cy="431800"/>
            <a:chOff x="2910" y="3404"/>
            <a:chExt cx="1239" cy="272"/>
          </a:xfrm>
        </p:grpSpPr>
        <p:graphicFrame>
          <p:nvGraphicFramePr>
            <p:cNvPr id="61" name="Object 30">
              <a:extLst>
                <a:ext uri="{FF2B5EF4-FFF2-40B4-BE49-F238E27FC236}">
                  <a16:creationId xmlns:a16="http://schemas.microsoft.com/office/drawing/2014/main" id="{8E57D1C0-968B-4FD5-8C76-14738F70B9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025597"/>
                </p:ext>
              </p:extLst>
            </p:nvPr>
          </p:nvGraphicFramePr>
          <p:xfrm>
            <a:off x="2910" y="3404"/>
            <a:ext cx="123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7" name="Equation" r:id="rId19" imgW="1968480" imgH="431640" progId="Equation.DSMT4">
                    <p:embed/>
                  </p:oleObj>
                </mc:Choice>
                <mc:Fallback>
                  <p:oleObj name="Equation" r:id="rId19" imgW="1968480" imgH="431640" progId="Equation.DSMT4">
                    <p:embed/>
                    <p:pic>
                      <p:nvPicPr>
                        <p:cNvPr id="3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3404"/>
                          <a:ext cx="1239" cy="27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77319C43-9AF6-45E4-903C-449F48317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32">
              <a:extLst>
                <a:ext uri="{FF2B5EF4-FFF2-40B4-BE49-F238E27FC236}">
                  <a16:creationId xmlns:a16="http://schemas.microsoft.com/office/drawing/2014/main" id="{021CFE01-3534-45B1-9CB9-0B8EBCAD0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33">
              <a:extLst>
                <a:ext uri="{FF2B5EF4-FFF2-40B4-BE49-F238E27FC236}">
                  <a16:creationId xmlns:a16="http://schemas.microsoft.com/office/drawing/2014/main" id="{847B1F24-2575-4315-97D7-FB852DCC3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6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8" grpId="0" autoUpdateAnimBg="0"/>
      <p:bldP spid="40" grpId="0" animBg="1" autoUpdateAnimBg="0"/>
      <p:bldP spid="41" grpId="0" autoUpdateAnimBg="0"/>
      <p:bldP spid="42" grpId="0" autoUpdateAnimBg="0"/>
      <p:bldP spid="4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">
            <a:extLst>
              <a:ext uri="{FF2B5EF4-FFF2-40B4-BE49-F238E27FC236}">
                <a16:creationId xmlns:a16="http://schemas.microsoft.com/office/drawing/2014/main" id="{1A0F74D9-DE1E-4842-9F5C-71D27CB01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2108200"/>
            <a:ext cx="4760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故所给直线的对称式方程为</a:t>
            </a: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634855FD-16BB-4AF5-A122-F0042F4C0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251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参数式方程为</a:t>
            </a:r>
          </a:p>
        </p:txBody>
      </p: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0AB213D6-9A14-49E1-BE01-9353D04B5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252171"/>
              </p:ext>
            </p:extLst>
          </p:nvPr>
        </p:nvGraphicFramePr>
        <p:xfrm>
          <a:off x="3048000" y="2794000"/>
          <a:ext cx="1854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3" imgW="1854000" imgH="1549080" progId="Equation.DSMT4">
                  <p:embed/>
                </p:oleObj>
              </mc:Choice>
              <mc:Fallback>
                <p:oleObj name="Equation" r:id="rId3" imgW="1854000" imgH="15490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94000"/>
                        <a:ext cx="1854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7E47D12F-F8D4-45BB-B0BB-1DFFCA929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330484"/>
              </p:ext>
            </p:extLst>
          </p:nvPr>
        </p:nvGraphicFramePr>
        <p:xfrm>
          <a:off x="8058150" y="22479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5" imgW="431640" imgH="279360" progId="Equation.3">
                  <p:embed/>
                </p:oleObj>
              </mc:Choice>
              <mc:Fallback>
                <p:oleObj name="Equation" r:id="rId5" imgW="431640" imgH="27936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150" y="2247900"/>
                        <a:ext cx="431800" cy="27940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6">
            <a:extLst>
              <a:ext uri="{FF2B5EF4-FFF2-40B4-BE49-F238E27FC236}">
                <a16:creationId xmlns:a16="http://schemas.microsoft.com/office/drawing/2014/main" id="{4072D40E-E5A4-4119-B316-A8AF3CD8E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0" y="21463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73C50AF9-E6E3-4C71-A3D1-CCE2130B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496157"/>
              </p:ext>
            </p:extLst>
          </p:nvPr>
        </p:nvGraphicFramePr>
        <p:xfrm>
          <a:off x="5170488" y="1968500"/>
          <a:ext cx="71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7" imgW="711000" imgH="825480" progId="Equation.DSMT4">
                  <p:embed/>
                </p:oleObj>
              </mc:Choice>
              <mc:Fallback>
                <p:oleObj name="Equation" r:id="rId7" imgW="711000" imgH="82548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1968500"/>
                        <a:ext cx="71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61C501D7-F3E2-41A6-926B-0AADE6BB4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908259"/>
              </p:ext>
            </p:extLst>
          </p:nvPr>
        </p:nvGraphicFramePr>
        <p:xfrm>
          <a:off x="5983288" y="1968500"/>
          <a:ext cx="72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9" imgW="723600" imgH="825480" progId="Equation.DSMT4">
                  <p:embed/>
                </p:oleObj>
              </mc:Choice>
              <mc:Fallback>
                <p:oleObj name="Equation" r:id="rId9" imgW="723600" imgH="82548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968500"/>
                        <a:ext cx="72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>
            <a:extLst>
              <a:ext uri="{FF2B5EF4-FFF2-40B4-BE49-F238E27FC236}">
                <a16:creationId xmlns:a16="http://schemas.microsoft.com/office/drawing/2014/main" id="{4BB0095F-AABA-4A16-8C9C-3108E0398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260553"/>
              </p:ext>
            </p:extLst>
          </p:nvPr>
        </p:nvGraphicFramePr>
        <p:xfrm>
          <a:off x="6750050" y="1965325"/>
          <a:ext cx="105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1" imgW="1054080" imgH="838080" progId="Equation.DSMT4">
                  <p:embed/>
                </p:oleObj>
              </mc:Choice>
              <mc:Fallback>
                <p:oleObj name="Equation" r:id="rId11" imgW="1054080" imgH="83808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1965325"/>
                        <a:ext cx="1054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0">
            <a:extLst>
              <a:ext uri="{FF2B5EF4-FFF2-40B4-BE49-F238E27FC236}">
                <a16:creationId xmlns:a16="http://schemas.microsoft.com/office/drawing/2014/main" id="{2FECA95E-D75F-471F-980D-0374354E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31" y="4739165"/>
            <a:ext cx="1434926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经验：</a:t>
            </a:r>
            <a:endParaRPr kumimoji="1"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E228DB21-F403-4D87-B3A8-AD23EED7E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484" y="476567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先找直线上一点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F68B66AE-857E-4637-A0C4-9AF1DCFEA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52847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再找直线的方向向量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5" name="Object 15">
            <a:extLst>
              <a:ext uri="{FF2B5EF4-FFF2-40B4-BE49-F238E27FC236}">
                <a16:creationId xmlns:a16="http://schemas.microsoft.com/office/drawing/2014/main" id="{7AC936B4-9ECE-47B9-BA00-25C93D569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04123"/>
              </p:ext>
            </p:extLst>
          </p:nvPr>
        </p:nvGraphicFramePr>
        <p:xfrm>
          <a:off x="5168900" y="946150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13" imgW="1828800" imgH="393480" progId="Equation.DSMT4">
                  <p:embed/>
                </p:oleObj>
              </mc:Choice>
              <mc:Fallback>
                <p:oleObj name="Equation" r:id="rId13" imgW="1828800" imgH="393480" progId="Equation.DSMT4">
                  <p:embed/>
                  <p:pic>
                    <p:nvPicPr>
                      <p:cNvPr id="1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946150"/>
                        <a:ext cx="182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16">
            <a:extLst>
              <a:ext uri="{FF2B5EF4-FFF2-40B4-BE49-F238E27FC236}">
                <a16:creationId xmlns:a16="http://schemas.microsoft.com/office/drawing/2014/main" id="{D27543B2-1299-43C9-BFEE-46C054698B8D}"/>
              </a:ext>
            </a:extLst>
          </p:cNvPr>
          <p:cNvGrpSpPr>
            <a:grpSpLocks/>
          </p:cNvGrpSpPr>
          <p:nvPr/>
        </p:nvGrpSpPr>
        <p:grpSpPr bwMode="auto">
          <a:xfrm>
            <a:off x="1554163" y="895350"/>
            <a:ext cx="1454150" cy="431800"/>
            <a:chOff x="959" y="628"/>
            <a:chExt cx="916" cy="272"/>
          </a:xfrm>
        </p:grpSpPr>
        <p:graphicFrame>
          <p:nvGraphicFramePr>
            <p:cNvPr id="37" name="Object 17">
              <a:extLst>
                <a:ext uri="{FF2B5EF4-FFF2-40B4-BE49-F238E27FC236}">
                  <a16:creationId xmlns:a16="http://schemas.microsoft.com/office/drawing/2014/main" id="{A056720D-0A43-4A74-B5AE-62CD19E788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7044199"/>
                </p:ext>
              </p:extLst>
            </p:nvPr>
          </p:nvGraphicFramePr>
          <p:xfrm>
            <a:off x="980" y="628"/>
            <a:ext cx="8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8" name="Equation" r:id="rId15" imgW="1422360" imgH="431640" progId="Equation.DSMT4">
                    <p:embed/>
                  </p:oleObj>
                </mc:Choice>
                <mc:Fallback>
                  <p:oleObj name="Equation" r:id="rId15" imgW="1422360" imgH="431640" progId="Equation.DSMT4">
                    <p:embed/>
                    <p:pic>
                      <p:nvPicPr>
                        <p:cNvPr id="1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628"/>
                          <a:ext cx="8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A68DFBAF-01CD-4BC0-B047-9D050B8B7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186C6375-9D42-45F1-8776-D06294480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AEC118EE-A304-416B-AF06-1404E8BB6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Group 21">
            <a:extLst>
              <a:ext uri="{FF2B5EF4-FFF2-40B4-BE49-F238E27FC236}">
                <a16:creationId xmlns:a16="http://schemas.microsoft.com/office/drawing/2014/main" id="{B1F74162-A290-489C-9514-4D90E76A4A71}"/>
              </a:ext>
            </a:extLst>
          </p:cNvPr>
          <p:cNvGrpSpPr>
            <a:grpSpLocks/>
          </p:cNvGrpSpPr>
          <p:nvPr/>
        </p:nvGrpSpPr>
        <p:grpSpPr bwMode="auto">
          <a:xfrm>
            <a:off x="2978150" y="342900"/>
            <a:ext cx="2120900" cy="1549400"/>
            <a:chOff x="1856" y="280"/>
            <a:chExt cx="1336" cy="976"/>
          </a:xfrm>
        </p:grpSpPr>
        <p:graphicFrame>
          <p:nvGraphicFramePr>
            <p:cNvPr id="42" name="Object 22">
              <a:extLst>
                <a:ext uri="{FF2B5EF4-FFF2-40B4-BE49-F238E27FC236}">
                  <a16:creationId xmlns:a16="http://schemas.microsoft.com/office/drawing/2014/main" id="{2D7CAE04-D007-4A0C-ABE8-41E78CBB8C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034753"/>
                </p:ext>
              </p:extLst>
            </p:nvPr>
          </p:nvGraphicFramePr>
          <p:xfrm>
            <a:off x="1856" y="280"/>
            <a:ext cx="1336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9" name="Equation" r:id="rId17" imgW="2120760" imgH="1549080" progId="Equation.DSMT4">
                    <p:embed/>
                  </p:oleObj>
                </mc:Choice>
                <mc:Fallback>
                  <p:oleObj name="Equation" r:id="rId17" imgW="2120760" imgH="1549080" progId="Equation.DSMT4">
                    <p:embed/>
                    <p:pic>
                      <p:nvPicPr>
                        <p:cNvPr id="2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280"/>
                          <a:ext cx="1336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04EBDBD3-AD9E-458D-85EE-3826F2FCB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A1AC15D1-AA81-4A8B-8BA0-B223CFE7A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25">
              <a:extLst>
                <a:ext uri="{FF2B5EF4-FFF2-40B4-BE49-F238E27FC236}">
                  <a16:creationId xmlns:a16="http://schemas.microsoft.com/office/drawing/2014/main" id="{5220E714-120E-4C25-825E-10579BD5C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8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build="p" autoUpdateAnimBg="0"/>
      <p:bldP spid="28" grpId="0" animBg="1"/>
      <p:bldP spid="32" grpId="0" animBg="1" autoUpdateAnimBg="0"/>
      <p:bldP spid="33" grpId="0" autoUpdateAnimBg="0"/>
      <p:bldP spid="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685800" y="990600"/>
            <a:ext cx="3810000" cy="53340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两直线的夹角  </a:t>
            </a:r>
          </a:p>
        </p:txBody>
      </p:sp>
      <p:sp>
        <p:nvSpPr>
          <p:cNvPr id="40" name="TextBox 2"/>
          <p:cNvSpPr txBox="1">
            <a:spLocks noChangeArrowheads="1"/>
          </p:cNvSpPr>
          <p:nvPr/>
        </p:nvSpPr>
        <p:spPr bwMode="auto">
          <a:xfrm>
            <a:off x="501661" y="260648"/>
            <a:ext cx="7367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两直线的夹角和直线与平面的夹角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1" name="Group 2">
            <a:extLst>
              <a:ext uri="{FF2B5EF4-FFF2-40B4-BE49-F238E27FC236}">
                <a16:creationId xmlns:a16="http://schemas.microsoft.com/office/drawing/2014/main" id="{9DD51F00-2A5E-4889-8EC9-92139D966810}"/>
              </a:ext>
            </a:extLst>
          </p:cNvPr>
          <p:cNvGrpSpPr>
            <a:grpSpLocks/>
          </p:cNvGrpSpPr>
          <p:nvPr/>
        </p:nvGrpSpPr>
        <p:grpSpPr bwMode="auto">
          <a:xfrm>
            <a:off x="6148386" y="1866900"/>
            <a:ext cx="2474911" cy="2709863"/>
            <a:chOff x="3873" y="1176"/>
            <a:chExt cx="1559" cy="1707"/>
          </a:xfrm>
        </p:grpSpPr>
        <p:sp>
          <p:nvSpPr>
            <p:cNvPr id="42" name="Line 3">
              <a:extLst>
                <a:ext uri="{FF2B5EF4-FFF2-40B4-BE49-F238E27FC236}">
                  <a16:creationId xmlns:a16="http://schemas.microsoft.com/office/drawing/2014/main" id="{FF0F18F2-7262-4C1B-921B-595C27233A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215520">
              <a:off x="4108" y="1445"/>
              <a:ext cx="873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" name="Object 4">
              <a:extLst>
                <a:ext uri="{FF2B5EF4-FFF2-40B4-BE49-F238E27FC236}">
                  <a16:creationId xmlns:a16="http://schemas.microsoft.com/office/drawing/2014/main" id="{AA40242E-2E6A-4780-BF97-F63E7395E8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8367014"/>
                </p:ext>
              </p:extLst>
            </p:nvPr>
          </p:nvGraphicFramePr>
          <p:xfrm>
            <a:off x="5192" y="1677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2" name="Equation" r:id="rId3" imgW="380880" imgH="431640" progId="Equation.DSMT4">
                    <p:embed/>
                  </p:oleObj>
                </mc:Choice>
                <mc:Fallback>
                  <p:oleObj name="Equation" r:id="rId3" imgW="380880" imgH="431640" progId="Equation.DSMT4">
                    <p:embed/>
                    <p:pic>
                      <p:nvPicPr>
                        <p:cNvPr id="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" y="1677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5">
              <a:extLst>
                <a:ext uri="{FF2B5EF4-FFF2-40B4-BE49-F238E27FC236}">
                  <a16:creationId xmlns:a16="http://schemas.microsoft.com/office/drawing/2014/main" id="{B1D7A060-D2C8-4E14-9A0C-66D7F5FBFC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897036"/>
                </p:ext>
              </p:extLst>
            </p:nvPr>
          </p:nvGraphicFramePr>
          <p:xfrm>
            <a:off x="4709" y="1176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3" name="Equation" r:id="rId5" imgW="342720" imgH="431640" progId="Equation.DSMT4">
                    <p:embed/>
                  </p:oleObj>
                </mc:Choice>
                <mc:Fallback>
                  <p:oleObj name="Equation" r:id="rId5" imgW="342720" imgH="431640" progId="Equation.DSMT4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1176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6">
              <a:extLst>
                <a:ext uri="{FF2B5EF4-FFF2-40B4-BE49-F238E27FC236}">
                  <a16:creationId xmlns:a16="http://schemas.microsoft.com/office/drawing/2014/main" id="{E070EC11-95B9-4106-88AF-413A651168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64077" flipH="1">
              <a:off x="4224" y="1674"/>
              <a:ext cx="740" cy="120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Arc 7">
              <a:extLst>
                <a:ext uri="{FF2B5EF4-FFF2-40B4-BE49-F238E27FC236}">
                  <a16:creationId xmlns:a16="http://schemas.microsoft.com/office/drawing/2014/main" id="{A837995C-3DC9-4920-98C8-572369FA0042}"/>
                </a:ext>
              </a:extLst>
            </p:cNvPr>
            <p:cNvSpPr>
              <a:spLocks/>
            </p:cNvSpPr>
            <p:nvPr/>
          </p:nvSpPr>
          <p:spPr bwMode="auto">
            <a:xfrm rot="-3102590">
              <a:off x="4524" y="2178"/>
              <a:ext cx="67" cy="103"/>
            </a:xfrm>
            <a:custGeom>
              <a:avLst/>
              <a:gdLst>
                <a:gd name="G0" fmla="+- 0 0 0"/>
                <a:gd name="G1" fmla="+- 11892 0 0"/>
                <a:gd name="G2" fmla="+- 21600 0 0"/>
                <a:gd name="T0" fmla="*/ 18031 w 21600"/>
                <a:gd name="T1" fmla="*/ 0 h 33492"/>
                <a:gd name="T2" fmla="*/ 0 w 21600"/>
                <a:gd name="T3" fmla="*/ 33492 h 33492"/>
                <a:gd name="T4" fmla="*/ 0 w 21600"/>
                <a:gd name="T5" fmla="*/ 11892 h 33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492" fill="none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</a:path>
                <a:path w="21600" h="33492" stroke="0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  <a:lnTo>
                    <a:pt x="0" y="11892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7" name="Object 8">
              <a:extLst>
                <a:ext uri="{FF2B5EF4-FFF2-40B4-BE49-F238E27FC236}">
                  <a16:creationId xmlns:a16="http://schemas.microsoft.com/office/drawing/2014/main" id="{90584B79-0CCD-47EC-80D6-CB2233CCC4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0614165"/>
                </p:ext>
              </p:extLst>
            </p:nvPr>
          </p:nvGraphicFramePr>
          <p:xfrm>
            <a:off x="4596" y="2067"/>
            <a:ext cx="15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4" name="Equation" r:id="rId7" imgW="253800" imgH="304560" progId="Equation.DSMT4">
                    <p:embed/>
                  </p:oleObj>
                </mc:Choice>
                <mc:Fallback>
                  <p:oleObj name="Equation" r:id="rId7" imgW="253800" imgH="304560" progId="Equation.DSMT4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2067"/>
                          <a:ext cx="15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Text Box 11">
            <a:extLst>
              <a:ext uri="{FF2B5EF4-FFF2-40B4-BE49-F238E27FC236}">
                <a16:creationId xmlns:a16="http://schemas.microsoft.com/office/drawing/2014/main" id="{7E0E822A-AD39-48A4-A7ED-3DB7E83CB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025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则两直线夹角</a:t>
            </a:r>
            <a:r>
              <a:rPr kumimoji="1"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 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满足</a:t>
            </a:r>
            <a:endParaRPr kumimoji="1"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Object 12">
            <a:extLst>
              <a:ext uri="{FF2B5EF4-FFF2-40B4-BE49-F238E27FC236}">
                <a16:creationId xmlns:a16="http://schemas.microsoft.com/office/drawing/2014/main" id="{04D8AA92-4A78-4358-96B7-8F544D5C1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48712"/>
              </p:ext>
            </p:extLst>
          </p:nvPr>
        </p:nvGraphicFramePr>
        <p:xfrm>
          <a:off x="1935439" y="2147503"/>
          <a:ext cx="86328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9" imgW="863280" imgH="431640" progId="Equation.DSMT4">
                  <p:embed/>
                </p:oleObj>
              </mc:Choice>
              <mc:Fallback>
                <p:oleObj name="Equation" r:id="rId9" imgW="863280" imgH="43164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439" y="2147503"/>
                        <a:ext cx="863280" cy="43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3">
            <a:extLst>
              <a:ext uri="{FF2B5EF4-FFF2-40B4-BE49-F238E27FC236}">
                <a16:creationId xmlns:a16="http://schemas.microsoft.com/office/drawing/2014/main" id="{F3B8643D-EC04-4815-A2F2-28BE14DCE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07" y="2095644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设直线</a:t>
            </a:r>
          </a:p>
        </p:txBody>
      </p:sp>
      <p:graphicFrame>
        <p:nvGraphicFramePr>
          <p:cNvPr id="51" name="Object 14">
            <a:extLst>
              <a:ext uri="{FF2B5EF4-FFF2-40B4-BE49-F238E27FC236}">
                <a16:creationId xmlns:a16="http://schemas.microsoft.com/office/drawing/2014/main" id="{C072C1EC-6825-4BED-B3CD-D4133DB1B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693037"/>
              </p:ext>
            </p:extLst>
          </p:nvPr>
        </p:nvGraphicFramePr>
        <p:xfrm>
          <a:off x="2252663" y="5187950"/>
          <a:ext cx="53673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6" name="Equation" r:id="rId11" imgW="5371920" imgH="914400" progId="Equation.DSMT4">
                  <p:embed/>
                </p:oleObj>
              </mc:Choice>
              <mc:Fallback>
                <p:oleObj name="Equation" r:id="rId11" imgW="5371920" imgH="91440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5187950"/>
                        <a:ext cx="5367337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5">
            <a:extLst>
              <a:ext uri="{FF2B5EF4-FFF2-40B4-BE49-F238E27FC236}">
                <a16:creationId xmlns:a16="http://schemas.microsoft.com/office/drawing/2014/main" id="{11B59990-75BC-4E25-B471-066E71B2C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两直线的夹角指其方向向量间的夹角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通常取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锐角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" name="Text Box 16">
            <a:extLst>
              <a:ext uri="{FF2B5EF4-FFF2-40B4-BE49-F238E27FC236}">
                <a16:creationId xmlns:a16="http://schemas.microsoft.com/office/drawing/2014/main" id="{A32BB8A7-499C-45BE-AD4C-C3FDA6A27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707" y="2052497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的方向向量分别为</a:t>
            </a:r>
          </a:p>
        </p:txBody>
      </p:sp>
      <p:graphicFrame>
        <p:nvGraphicFramePr>
          <p:cNvPr id="54" name="Object 17">
            <a:extLst>
              <a:ext uri="{FF2B5EF4-FFF2-40B4-BE49-F238E27FC236}">
                <a16:creationId xmlns:a16="http://schemas.microsoft.com/office/drawing/2014/main" id="{EF7E843F-6FAE-4063-B108-5E2B45B523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378651"/>
              </p:ext>
            </p:extLst>
          </p:nvPr>
        </p:nvGraphicFramePr>
        <p:xfrm>
          <a:off x="3475038" y="5099050"/>
          <a:ext cx="27797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7" name="Equation" r:id="rId13" imgW="2781000" imgH="482400" progId="Equation.DSMT4">
                  <p:embed/>
                </p:oleObj>
              </mc:Choice>
              <mc:Fallback>
                <p:oleObj name="Equation" r:id="rId13" imgW="2781000" imgH="482400" progId="Equation.DSMT4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5099050"/>
                        <a:ext cx="27797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8">
            <a:extLst>
              <a:ext uri="{FF2B5EF4-FFF2-40B4-BE49-F238E27FC236}">
                <a16:creationId xmlns:a16="http://schemas.microsoft.com/office/drawing/2014/main" id="{3600A066-1D05-4203-BD71-2C0155450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08909"/>
              </p:ext>
            </p:extLst>
          </p:nvPr>
        </p:nvGraphicFramePr>
        <p:xfrm>
          <a:off x="2565400" y="5675313"/>
          <a:ext cx="22463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15" imgW="2247840" imgH="583920" progId="Equation.DSMT4">
                  <p:embed/>
                </p:oleObj>
              </mc:Choice>
              <mc:Fallback>
                <p:oleObj name="Equation" r:id="rId15" imgW="2247840" imgH="583920" progId="Equation.DSMT4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5675313"/>
                        <a:ext cx="2246313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9">
            <a:extLst>
              <a:ext uri="{FF2B5EF4-FFF2-40B4-BE49-F238E27FC236}">
                <a16:creationId xmlns:a16="http://schemas.microsoft.com/office/drawing/2014/main" id="{F3DB667C-3227-426E-8A4D-1F171E55B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400422"/>
              </p:ext>
            </p:extLst>
          </p:nvPr>
        </p:nvGraphicFramePr>
        <p:xfrm>
          <a:off x="5137150" y="5675313"/>
          <a:ext cx="23606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17" imgW="2361960" imgH="583920" progId="Equation.DSMT4">
                  <p:embed/>
                </p:oleObj>
              </mc:Choice>
              <mc:Fallback>
                <p:oleObj name="Equation" r:id="rId17" imgW="2361960" imgH="58392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5675313"/>
                        <a:ext cx="2360613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20">
            <a:extLst>
              <a:ext uri="{FF2B5EF4-FFF2-40B4-BE49-F238E27FC236}">
                <a16:creationId xmlns:a16="http://schemas.microsoft.com/office/drawing/2014/main" id="{A81CD6BF-2E7B-4B56-A782-8423B6B8ED6D}"/>
              </a:ext>
            </a:extLst>
          </p:cNvPr>
          <p:cNvGrpSpPr>
            <a:grpSpLocks/>
          </p:cNvGrpSpPr>
          <p:nvPr/>
        </p:nvGrpSpPr>
        <p:grpSpPr bwMode="auto">
          <a:xfrm>
            <a:off x="1101725" y="2749550"/>
            <a:ext cx="4981575" cy="431800"/>
            <a:chOff x="576" y="1749"/>
            <a:chExt cx="3138" cy="272"/>
          </a:xfrm>
        </p:grpSpPr>
        <p:graphicFrame>
          <p:nvGraphicFramePr>
            <p:cNvPr id="58" name="Object 21">
              <a:extLst>
                <a:ext uri="{FF2B5EF4-FFF2-40B4-BE49-F238E27FC236}">
                  <a16:creationId xmlns:a16="http://schemas.microsoft.com/office/drawing/2014/main" id="{2BA965BC-7013-462B-97A9-43C0304CF2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369352"/>
                </p:ext>
              </p:extLst>
            </p:nvPr>
          </p:nvGraphicFramePr>
          <p:xfrm>
            <a:off x="716" y="1749"/>
            <a:ext cx="299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0" name="Equation" r:id="rId19" imgW="4762440" imgH="431640" progId="Equation.DSMT4">
                    <p:embed/>
                  </p:oleObj>
                </mc:Choice>
                <mc:Fallback>
                  <p:oleObj name="Equation" r:id="rId19" imgW="4762440" imgH="431640" progId="Equation.DSMT4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749"/>
                          <a:ext cx="299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22">
              <a:extLst>
                <a:ext uri="{FF2B5EF4-FFF2-40B4-BE49-F238E27FC236}">
                  <a16:creationId xmlns:a16="http://schemas.microsoft.com/office/drawing/2014/main" id="{BB6847CB-D82A-4615-9510-E9466EA08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23">
              <a:extLst>
                <a:ext uri="{FF2B5EF4-FFF2-40B4-BE49-F238E27FC236}">
                  <a16:creationId xmlns:a16="http://schemas.microsoft.com/office/drawing/2014/main" id="{0F2CFCF2-5F81-4B22-B58D-6FFB24A37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24">
            <a:extLst>
              <a:ext uri="{FF2B5EF4-FFF2-40B4-BE49-F238E27FC236}">
                <a16:creationId xmlns:a16="http://schemas.microsoft.com/office/drawing/2014/main" id="{C63E9773-7B05-4EC2-8E1C-30CC623479ED}"/>
              </a:ext>
            </a:extLst>
          </p:cNvPr>
          <p:cNvGrpSpPr>
            <a:grpSpLocks/>
          </p:cNvGrpSpPr>
          <p:nvPr/>
        </p:nvGrpSpPr>
        <p:grpSpPr bwMode="auto">
          <a:xfrm>
            <a:off x="1339850" y="3949700"/>
            <a:ext cx="2400300" cy="1016000"/>
            <a:chOff x="844" y="2488"/>
            <a:chExt cx="1512" cy="640"/>
          </a:xfrm>
        </p:grpSpPr>
        <p:graphicFrame>
          <p:nvGraphicFramePr>
            <p:cNvPr id="62" name="Object 25">
              <a:extLst>
                <a:ext uri="{FF2B5EF4-FFF2-40B4-BE49-F238E27FC236}">
                  <a16:creationId xmlns:a16="http://schemas.microsoft.com/office/drawing/2014/main" id="{B721D65A-160D-4613-BC4C-02E78D98A6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7654821"/>
                </p:ext>
              </p:extLst>
            </p:nvPr>
          </p:nvGraphicFramePr>
          <p:xfrm>
            <a:off x="844" y="2488"/>
            <a:ext cx="151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1" name="Equation" r:id="rId21" imgW="2400120" imgH="1015920" progId="Equation.DSMT4">
                    <p:embed/>
                  </p:oleObj>
                </mc:Choice>
                <mc:Fallback>
                  <p:oleObj name="Equation" r:id="rId21" imgW="2400120" imgH="1015920" progId="Equation.DSMT4">
                    <p:embed/>
                    <p:pic>
                      <p:nvPicPr>
                        <p:cNvPr id="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2488"/>
                          <a:ext cx="1512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26">
              <a:extLst>
                <a:ext uri="{FF2B5EF4-FFF2-40B4-BE49-F238E27FC236}">
                  <a16:creationId xmlns:a16="http://schemas.microsoft.com/office/drawing/2014/main" id="{3F170972-7D81-4BA3-8BA0-059A6DE69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27">
              <a:extLst>
                <a:ext uri="{FF2B5EF4-FFF2-40B4-BE49-F238E27FC236}">
                  <a16:creationId xmlns:a16="http://schemas.microsoft.com/office/drawing/2014/main" id="{9C64C2A2-5BF2-4463-84E2-897F21A29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28">
              <a:extLst>
                <a:ext uri="{FF2B5EF4-FFF2-40B4-BE49-F238E27FC236}">
                  <a16:creationId xmlns:a16="http://schemas.microsoft.com/office/drawing/2014/main" id="{809066AB-CE23-4A0A-9321-66EB47342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29">
              <a:extLst>
                <a:ext uri="{FF2B5EF4-FFF2-40B4-BE49-F238E27FC236}">
                  <a16:creationId xmlns:a16="http://schemas.microsoft.com/office/drawing/2014/main" id="{8F407C74-198A-4110-837A-C95AE4F3D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30">
            <a:extLst>
              <a:ext uri="{FF2B5EF4-FFF2-40B4-BE49-F238E27FC236}">
                <a16:creationId xmlns:a16="http://schemas.microsoft.com/office/drawing/2014/main" id="{6DAE9A7E-E626-484A-8301-BE263690CC01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667000"/>
            <a:ext cx="471488" cy="533400"/>
            <a:chOff x="4416" y="1680"/>
            <a:chExt cx="297" cy="336"/>
          </a:xfrm>
        </p:grpSpPr>
        <p:sp>
          <p:nvSpPr>
            <p:cNvPr id="68" name="Line 31">
              <a:extLst>
                <a:ext uri="{FF2B5EF4-FFF2-40B4-BE49-F238E27FC236}">
                  <a16:creationId xmlns:a16="http://schemas.microsoft.com/office/drawing/2014/main" id="{E626655A-4C31-423D-98FC-1F1CE6A6E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9" y="1680"/>
              <a:ext cx="13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32">
              <a:extLst>
                <a:ext uri="{FF2B5EF4-FFF2-40B4-BE49-F238E27FC236}">
                  <a16:creationId xmlns:a16="http://schemas.microsoft.com/office/drawing/2014/main" id="{8827E8DE-EC85-4227-8690-476187FDE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92"/>
              <a:ext cx="196" cy="272"/>
              <a:chOff x="4368" y="1563"/>
              <a:chExt cx="196" cy="272"/>
            </a:xfrm>
          </p:grpSpPr>
          <p:graphicFrame>
            <p:nvGraphicFramePr>
              <p:cNvPr id="70" name="Object 33">
                <a:extLst>
                  <a:ext uri="{FF2B5EF4-FFF2-40B4-BE49-F238E27FC236}">
                    <a16:creationId xmlns:a16="http://schemas.microsoft.com/office/drawing/2014/main" id="{BBAED49E-ED30-43FB-823C-A47544DC8F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3530341"/>
                  </p:ext>
                </p:extLst>
              </p:nvPr>
            </p:nvGraphicFramePr>
            <p:xfrm>
              <a:off x="4380" y="1563"/>
              <a:ext cx="18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2" name="Equation" r:id="rId23" imgW="291960" imgH="431640" progId="Equation.DSMT4">
                      <p:embed/>
                    </p:oleObj>
                  </mc:Choice>
                  <mc:Fallback>
                    <p:oleObj name="Equation" r:id="rId23" imgW="291960" imgH="431640" progId="Equation.DSMT4">
                      <p:embed/>
                      <p:pic>
                        <p:nvPicPr>
                          <p:cNvPr id="33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0" y="1563"/>
                            <a:ext cx="18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" name="Line 34">
                <a:extLst>
                  <a:ext uri="{FF2B5EF4-FFF2-40B4-BE49-F238E27FC236}">
                    <a16:creationId xmlns:a16="http://schemas.microsoft.com/office/drawing/2014/main" id="{31AF2393-DFED-4ED9-BBAF-3C6CC2CB3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" name="Group 35">
            <a:extLst>
              <a:ext uri="{FF2B5EF4-FFF2-40B4-BE49-F238E27FC236}">
                <a16:creationId xmlns:a16="http://schemas.microsoft.com/office/drawing/2014/main" id="{6C134C9C-1B07-4BE8-BDB1-2A81D10D63BE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3200400"/>
            <a:ext cx="563562" cy="666750"/>
            <a:chOff x="4785" y="2016"/>
            <a:chExt cx="355" cy="420"/>
          </a:xfrm>
        </p:grpSpPr>
        <p:sp>
          <p:nvSpPr>
            <p:cNvPr id="73" name="Line 36">
              <a:extLst>
                <a:ext uri="{FF2B5EF4-FFF2-40B4-BE49-F238E27FC236}">
                  <a16:creationId xmlns:a16="http://schemas.microsoft.com/office/drawing/2014/main" id="{0F7EC492-BE5E-494D-A345-0DDA02493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016"/>
              <a:ext cx="351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37">
              <a:extLst>
                <a:ext uri="{FF2B5EF4-FFF2-40B4-BE49-F238E27FC236}">
                  <a16:creationId xmlns:a16="http://schemas.microsoft.com/office/drawing/2014/main" id="{EF0B4AC5-F81A-44CE-A446-05D27909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" y="2164"/>
              <a:ext cx="213" cy="272"/>
              <a:chOff x="4800" y="2236"/>
              <a:chExt cx="213" cy="272"/>
            </a:xfrm>
          </p:grpSpPr>
          <p:graphicFrame>
            <p:nvGraphicFramePr>
              <p:cNvPr id="75" name="Object 38">
                <a:extLst>
                  <a:ext uri="{FF2B5EF4-FFF2-40B4-BE49-F238E27FC236}">
                    <a16:creationId xmlns:a16="http://schemas.microsoft.com/office/drawing/2014/main" id="{08CAC9E0-B991-4DF7-9C98-0E72167DB5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1154399"/>
                  </p:ext>
                </p:extLst>
              </p:nvPr>
            </p:nvGraphicFramePr>
            <p:xfrm>
              <a:off x="4805" y="2236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3" name="Equation" r:id="rId25" imgW="330120" imgH="431640" progId="Equation.DSMT4">
                      <p:embed/>
                    </p:oleObj>
                  </mc:Choice>
                  <mc:Fallback>
                    <p:oleObj name="Equation" r:id="rId25" imgW="330120" imgH="431640" progId="Equation.DSMT4">
                      <p:embed/>
                      <p:pic>
                        <p:nvPicPr>
                          <p:cNvPr id="38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5" y="2236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" name="Line 39">
                <a:extLst>
                  <a:ext uri="{FF2B5EF4-FFF2-40B4-BE49-F238E27FC236}">
                    <a16:creationId xmlns:a16="http://schemas.microsoft.com/office/drawing/2014/main" id="{B5DE0C05-9B34-4932-8518-5A24AADEE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76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50" grpId="0" autoUpdateAnimBg="0"/>
      <p:bldP spid="52" grpId="0" autoUpdateAnimBg="0"/>
      <p:bldP spid="5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">
            <a:extLst>
              <a:ext uri="{FF2B5EF4-FFF2-40B4-BE49-F238E27FC236}">
                <a16:creationId xmlns:a16="http://schemas.microsoft.com/office/drawing/2014/main" id="{85A329B9-E2B8-451F-980E-07AA7361E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+mn-ea"/>
              </a:rPr>
              <a:t>特别有</a:t>
            </a:r>
            <a:r>
              <a:rPr kumimoji="1" lang="en-US" altLang="zh-CN" sz="2800" b="1" dirty="0">
                <a:solidFill>
                  <a:schemeClr val="tx2"/>
                </a:solidFill>
                <a:latin typeface="+mn-ea"/>
              </a:rPr>
              <a:t>:</a:t>
            </a: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1D25DC96-E6E7-4C89-992C-CE3286EE0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04273"/>
              </p:ext>
            </p:extLst>
          </p:nvPr>
        </p:nvGraphicFramePr>
        <p:xfrm>
          <a:off x="812800" y="1238250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3" imgW="1600200" imgH="431640" progId="Equation.DSMT4">
                  <p:embed/>
                </p:oleObj>
              </mc:Choice>
              <mc:Fallback>
                <p:oleObj name="Equation" r:id="rId3" imgW="1600200" imgH="43164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238250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802CA2F9-1D00-4BC3-80C5-AFD6BE852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185245"/>
              </p:ext>
            </p:extLst>
          </p:nvPr>
        </p:nvGraphicFramePr>
        <p:xfrm>
          <a:off x="806450" y="2597150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597150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5">
            <a:extLst>
              <a:ext uri="{FF2B5EF4-FFF2-40B4-BE49-F238E27FC236}">
                <a16:creationId xmlns:a16="http://schemas.microsoft.com/office/drawing/2014/main" id="{67CC1484-9D29-4F70-AA4E-5CCDCBB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371600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DF50500E-76B5-4E84-9A92-22FCDC18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63750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CE66588E-2799-430F-B9FC-EBB5D0D1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7963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CC09F906-A1AB-4793-91CB-54E20441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33775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9">
            <a:extLst>
              <a:ext uri="{FF2B5EF4-FFF2-40B4-BE49-F238E27FC236}">
                <a16:creationId xmlns:a16="http://schemas.microsoft.com/office/drawing/2014/main" id="{94A2354C-7A64-4137-979D-0C0DBFA47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46071"/>
              </p:ext>
            </p:extLst>
          </p:nvPr>
        </p:nvGraphicFramePr>
        <p:xfrm>
          <a:off x="3898900" y="1911350"/>
          <a:ext cx="3148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7" imgW="3149280" imgH="431640" progId="Equation.DSMT4">
                  <p:embed/>
                </p:oleObj>
              </mc:Choice>
              <mc:Fallback>
                <p:oleObj name="Equation" r:id="rId7" imgW="3149280" imgH="43164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911350"/>
                        <a:ext cx="3148013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>
            <a:extLst>
              <a:ext uri="{FF2B5EF4-FFF2-40B4-BE49-F238E27FC236}">
                <a16:creationId xmlns:a16="http://schemas.microsoft.com/office/drawing/2014/main" id="{72C5E2D8-213D-4CF5-A3E8-03ED9CECF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123"/>
              </p:ext>
            </p:extLst>
          </p:nvPr>
        </p:nvGraphicFramePr>
        <p:xfrm>
          <a:off x="3778250" y="3143250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9" imgW="1981080" imgH="914400" progId="Equation.DSMT4">
                  <p:embed/>
                </p:oleObj>
              </mc:Choice>
              <mc:Fallback>
                <p:oleObj name="Equation" r:id="rId9" imgW="1981080" imgH="91440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143250"/>
                        <a:ext cx="1981200" cy="9144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1">
            <a:extLst>
              <a:ext uri="{FF2B5EF4-FFF2-40B4-BE49-F238E27FC236}">
                <a16:creationId xmlns:a16="http://schemas.microsoft.com/office/drawing/2014/main" id="{344E70CC-770A-4B2A-B6D2-70B227E291AA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1225550"/>
            <a:ext cx="976312" cy="431800"/>
            <a:chOff x="2337" y="772"/>
            <a:chExt cx="615" cy="272"/>
          </a:xfrm>
        </p:grpSpPr>
        <p:graphicFrame>
          <p:nvGraphicFramePr>
            <p:cNvPr id="29" name="Object 12">
              <a:extLst>
                <a:ext uri="{FF2B5EF4-FFF2-40B4-BE49-F238E27FC236}">
                  <a16:creationId xmlns:a16="http://schemas.microsoft.com/office/drawing/2014/main" id="{D5EA0793-5C73-46BA-8B4D-A26577A3BF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6840302"/>
                </p:ext>
              </p:extLst>
            </p:nvPr>
          </p:nvGraphicFramePr>
          <p:xfrm>
            <a:off x="2368" y="772"/>
            <a:ext cx="5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2" name="Equation" r:id="rId11" imgW="927000" imgH="431640" progId="Equation.DSMT4">
                    <p:embed/>
                  </p:oleObj>
                </mc:Choice>
                <mc:Fallback>
                  <p:oleObj name="Equation" r:id="rId11" imgW="927000" imgH="43164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772"/>
                          <a:ext cx="5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F2BBEB90-3CE2-4D3D-A847-E27FDC23F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DD73877A-174E-4468-88BA-41C3DC4A4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118C02A4-25E3-4BCA-B6C1-0FCBEFFF0EE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657475"/>
            <a:ext cx="889000" cy="438150"/>
            <a:chOff x="2304" y="1736"/>
            <a:chExt cx="560" cy="276"/>
          </a:xfrm>
        </p:grpSpPr>
        <p:graphicFrame>
          <p:nvGraphicFramePr>
            <p:cNvPr id="33" name="Object 16">
              <a:extLst>
                <a:ext uri="{FF2B5EF4-FFF2-40B4-BE49-F238E27FC236}">
                  <a16:creationId xmlns:a16="http://schemas.microsoft.com/office/drawing/2014/main" id="{5169AB86-92BE-4DAE-A446-C04C7D0A58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6984240"/>
                </p:ext>
              </p:extLst>
            </p:nvPr>
          </p:nvGraphicFramePr>
          <p:xfrm>
            <a:off x="2320" y="1740"/>
            <a:ext cx="5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3" name="Equation" r:id="rId13" imgW="863280" imgH="431640" progId="Equation.DSMT4">
                    <p:embed/>
                  </p:oleObj>
                </mc:Choice>
                <mc:Fallback>
                  <p:oleObj name="Equation" r:id="rId13" imgW="863280" imgH="431640" progId="Equation.DSMT4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1740"/>
                          <a:ext cx="5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9CD80D50-6F38-4015-AD98-B3AA278EC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6890C880-0050-422D-BAFF-1FAAF3C7D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9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546EBC9D-41F2-4898-9E50-EDD96C57F93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35865"/>
            <a:ext cx="4572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求以下两直线的夹角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3CFEC220-42BE-4147-B2AD-B26E0832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746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直线</a:t>
            </a: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82F2F0B9-873E-4FDE-B17F-21BC9D23B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5046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直线</a:t>
            </a: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A77717D6-D739-4346-BD11-563921D8F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882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二直线夹角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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的余弦为</a:t>
            </a:r>
          </a:p>
        </p:txBody>
      </p:sp>
      <p:graphicFrame>
        <p:nvGraphicFramePr>
          <p:cNvPr id="34" name="Object 7">
            <a:extLst>
              <a:ext uri="{FF2B5EF4-FFF2-40B4-BE49-F238E27FC236}">
                <a16:creationId xmlns:a16="http://schemas.microsoft.com/office/drawing/2014/main" id="{95849F64-C0F0-40BA-AD73-19A6FF20B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37845"/>
              </p:ext>
            </p:extLst>
          </p:nvPr>
        </p:nvGraphicFramePr>
        <p:xfrm>
          <a:off x="1658938" y="769938"/>
          <a:ext cx="31607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Equation" r:id="rId3" imgW="3162240" imgH="825480" progId="Equation.DSMT4">
                  <p:embed/>
                </p:oleObj>
              </mc:Choice>
              <mc:Fallback>
                <p:oleObj name="Equation" r:id="rId3" imgW="3162240" imgH="82548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769938"/>
                        <a:ext cx="31607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C2CD8023-2876-43A4-B54A-8D26D3826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340588"/>
              </p:ext>
            </p:extLst>
          </p:nvPr>
        </p:nvGraphicFramePr>
        <p:xfrm>
          <a:off x="5467350" y="674688"/>
          <a:ext cx="2513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0" name="Equation" r:id="rId5" imgW="2514600" imgH="1015920" progId="Equation.DSMT4">
                  <p:embed/>
                </p:oleObj>
              </mc:Choice>
              <mc:Fallback>
                <p:oleObj name="Equation" r:id="rId5" imgW="2514600" imgH="101592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674688"/>
                        <a:ext cx="25130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9">
            <a:extLst>
              <a:ext uri="{FF2B5EF4-FFF2-40B4-BE49-F238E27FC236}">
                <a16:creationId xmlns:a16="http://schemas.microsoft.com/office/drawing/2014/main" id="{C5E59437-E003-4B25-85AB-A63065AF4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767339"/>
              </p:ext>
            </p:extLst>
          </p:nvPr>
        </p:nvGraphicFramePr>
        <p:xfrm>
          <a:off x="879475" y="4344988"/>
          <a:ext cx="6537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Equation" r:id="rId7" imgW="6540480" imgH="914400" progId="Equation.DSMT4">
                  <p:embed/>
                </p:oleObj>
              </mc:Choice>
              <mc:Fallback>
                <p:oleObj name="Equation" r:id="rId7" imgW="6540480" imgH="9144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4344988"/>
                        <a:ext cx="65373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">
            <a:extLst>
              <a:ext uri="{FF2B5EF4-FFF2-40B4-BE49-F238E27FC236}">
                <a16:creationId xmlns:a16="http://schemas.microsoft.com/office/drawing/2014/main" id="{E44A87E7-16FA-4818-9896-5E9140615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43431"/>
              </p:ext>
            </p:extLst>
          </p:nvPr>
        </p:nvGraphicFramePr>
        <p:xfrm>
          <a:off x="7626350" y="4281488"/>
          <a:ext cx="889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name="Equation" r:id="rId9" imgW="888840" imgH="1002960" progId="Equation.DSMT4">
                  <p:embed/>
                </p:oleObj>
              </mc:Choice>
              <mc:Fallback>
                <p:oleObj name="Equation" r:id="rId9" imgW="888840" imgH="100296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50" y="4281488"/>
                        <a:ext cx="889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1">
            <a:extLst>
              <a:ext uri="{FF2B5EF4-FFF2-40B4-BE49-F238E27FC236}">
                <a16:creationId xmlns:a16="http://schemas.microsoft.com/office/drawing/2014/main" id="{F176C1DC-40DF-412D-B95D-2737D6CC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986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</a:p>
        </p:txBody>
      </p:sp>
      <p:graphicFrame>
        <p:nvGraphicFramePr>
          <p:cNvPr id="39" name="Object 12">
            <a:extLst>
              <a:ext uri="{FF2B5EF4-FFF2-40B4-BE49-F238E27FC236}">
                <a16:creationId xmlns:a16="http://schemas.microsoft.com/office/drawing/2014/main" id="{D03DE470-10C8-40AE-8861-74725E46F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741679"/>
              </p:ext>
            </p:extLst>
          </p:nvPr>
        </p:nvGraphicFramePr>
        <p:xfrm>
          <a:off x="1733550" y="5424488"/>
          <a:ext cx="125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name="Equation" r:id="rId11" imgW="1257120" imgH="914400" progId="Equation.DSMT4">
                  <p:embed/>
                </p:oleObj>
              </mc:Choice>
              <mc:Fallback>
                <p:oleObj name="Equation" r:id="rId11" imgW="1257120" imgH="91440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424488"/>
                        <a:ext cx="1257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3">
            <a:extLst>
              <a:ext uri="{FF2B5EF4-FFF2-40B4-BE49-F238E27FC236}">
                <a16:creationId xmlns:a16="http://schemas.microsoft.com/office/drawing/2014/main" id="{4A28FB9B-876A-4AC9-9EF8-D8B86A285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2175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的方向向量为</a:t>
            </a:r>
          </a:p>
        </p:txBody>
      </p:sp>
      <p:graphicFrame>
        <p:nvGraphicFramePr>
          <p:cNvPr id="41" name="Object 14">
            <a:extLst>
              <a:ext uri="{FF2B5EF4-FFF2-40B4-BE49-F238E27FC236}">
                <a16:creationId xmlns:a16="http://schemas.microsoft.com/office/drawing/2014/main" id="{C844C1DF-6842-486A-B3EA-ABF93BC6C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183616"/>
              </p:ext>
            </p:extLst>
          </p:nvPr>
        </p:nvGraphicFramePr>
        <p:xfrm>
          <a:off x="2051050" y="1690688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name="Equation" r:id="rId13" imgW="342720" imgH="431640" progId="Equation.DSMT4">
                  <p:embed/>
                </p:oleObj>
              </mc:Choice>
              <mc:Fallback>
                <p:oleObj name="Equation" r:id="rId13" imgW="342720" imgH="43164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90688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5">
            <a:extLst>
              <a:ext uri="{FF2B5EF4-FFF2-40B4-BE49-F238E27FC236}">
                <a16:creationId xmlns:a16="http://schemas.microsoft.com/office/drawing/2014/main" id="{0FF72DB0-8BA2-4BE4-B100-F62F1567E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75046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的方向向量为</a:t>
            </a:r>
          </a:p>
        </p:txBody>
      </p:sp>
      <p:graphicFrame>
        <p:nvGraphicFramePr>
          <p:cNvPr id="43" name="Object 16">
            <a:extLst>
              <a:ext uri="{FF2B5EF4-FFF2-40B4-BE49-F238E27FC236}">
                <a16:creationId xmlns:a16="http://schemas.microsoft.com/office/drawing/2014/main" id="{6A85FF40-A223-42CD-80A3-76A3807FB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879909"/>
              </p:ext>
            </p:extLst>
          </p:nvPr>
        </p:nvGraphicFramePr>
        <p:xfrm>
          <a:off x="1219200" y="2846388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Equation" r:id="rId15" imgW="380880" imgH="431640" progId="Equation.DSMT4">
                  <p:embed/>
                </p:oleObj>
              </mc:Choice>
              <mc:Fallback>
                <p:oleObj name="Equation" r:id="rId15" imgW="380880" imgH="43164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46388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7">
            <a:extLst>
              <a:ext uri="{FF2B5EF4-FFF2-40B4-BE49-F238E27FC236}">
                <a16:creationId xmlns:a16="http://schemas.microsoft.com/office/drawing/2014/main" id="{57764C2F-7FC1-45C5-8CAF-F6551D84E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149295"/>
              </p:ext>
            </p:extLst>
          </p:nvPr>
        </p:nvGraphicFramePr>
        <p:xfrm>
          <a:off x="6210300" y="2884488"/>
          <a:ext cx="1928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Equation" r:id="rId17" imgW="1930320" imgH="393480" progId="Equation.DSMT4">
                  <p:embed/>
                </p:oleObj>
              </mc:Choice>
              <mc:Fallback>
                <p:oleObj name="Equation" r:id="rId17" imgW="1930320" imgH="393480" progId="Equation.DSMT4">
                  <p:embed/>
                  <p:pic>
                    <p:nvPicPr>
                      <p:cNvPr id="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884488"/>
                        <a:ext cx="1928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8">
            <a:extLst>
              <a:ext uri="{FF2B5EF4-FFF2-40B4-BE49-F238E27FC236}">
                <a16:creationId xmlns:a16="http://schemas.microsoft.com/office/drawing/2014/main" id="{2E147A85-8FC2-4634-BA8A-1F632DF41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34829"/>
              </p:ext>
            </p:extLst>
          </p:nvPr>
        </p:nvGraphicFramePr>
        <p:xfrm>
          <a:off x="2419350" y="4256088"/>
          <a:ext cx="3935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7" name="Equation" r:id="rId19" imgW="3936960" imgH="482400" progId="Equation.DSMT4">
                  <p:embed/>
                </p:oleObj>
              </mc:Choice>
              <mc:Fallback>
                <p:oleObj name="Equation" r:id="rId19" imgW="3936960" imgH="482400" progId="Equation.DSMT4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256088"/>
                        <a:ext cx="3935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9">
            <a:extLst>
              <a:ext uri="{FF2B5EF4-FFF2-40B4-BE49-F238E27FC236}">
                <a16:creationId xmlns:a16="http://schemas.microsoft.com/office/drawing/2014/main" id="{BFF3AF8E-FAFB-4AD9-98D9-9636E4B25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73620"/>
              </p:ext>
            </p:extLst>
          </p:nvPr>
        </p:nvGraphicFramePr>
        <p:xfrm>
          <a:off x="1924050" y="4849813"/>
          <a:ext cx="2297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8" name="Equation" r:id="rId21" imgW="2298600" imgH="571320" progId="Equation.DSMT4">
                  <p:embed/>
                </p:oleObj>
              </mc:Choice>
              <mc:Fallback>
                <p:oleObj name="Equation" r:id="rId21" imgW="2298600" imgH="57132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849813"/>
                        <a:ext cx="2297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0">
            <a:extLst>
              <a:ext uri="{FF2B5EF4-FFF2-40B4-BE49-F238E27FC236}">
                <a16:creationId xmlns:a16="http://schemas.microsoft.com/office/drawing/2014/main" id="{E57B9279-09AE-4C71-BDD7-6B05E8929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779043"/>
              </p:ext>
            </p:extLst>
          </p:nvPr>
        </p:nvGraphicFramePr>
        <p:xfrm>
          <a:off x="4445000" y="4862513"/>
          <a:ext cx="2843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9" name="Equation" r:id="rId23" imgW="2844720" imgH="571320" progId="Equation.DSMT4">
                  <p:embed/>
                </p:oleObj>
              </mc:Choice>
              <mc:Fallback>
                <p:oleObj name="Equation" r:id="rId23" imgW="2844720" imgH="57132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862513"/>
                        <a:ext cx="2843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21">
            <a:extLst>
              <a:ext uri="{FF2B5EF4-FFF2-40B4-BE49-F238E27FC236}">
                <a16:creationId xmlns:a16="http://schemas.microsoft.com/office/drawing/2014/main" id="{CC846D7E-8F0E-46AF-880B-72C639A2EA32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739228"/>
            <a:ext cx="1981200" cy="431800"/>
            <a:chOff x="2928" y="1187"/>
            <a:chExt cx="1248" cy="272"/>
          </a:xfrm>
        </p:grpSpPr>
        <p:graphicFrame>
          <p:nvGraphicFramePr>
            <p:cNvPr id="49" name="Object 22">
              <a:extLst>
                <a:ext uri="{FF2B5EF4-FFF2-40B4-BE49-F238E27FC236}">
                  <a16:creationId xmlns:a16="http://schemas.microsoft.com/office/drawing/2014/main" id="{4783D34A-00D9-4F2F-8990-A634E5D3A9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6518753"/>
                </p:ext>
              </p:extLst>
            </p:nvPr>
          </p:nvGraphicFramePr>
          <p:xfrm>
            <a:off x="2960" y="1187"/>
            <a:ext cx="1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0" name="Equation" r:id="rId25" imgW="1930320" imgH="431640" progId="Equation.DSMT4">
                    <p:embed/>
                  </p:oleObj>
                </mc:Choice>
                <mc:Fallback>
                  <p:oleObj name="Equation" r:id="rId25" imgW="1930320" imgH="431640" progId="Equation.DSMT4">
                    <p:embed/>
                    <p:pic>
                      <p:nvPicPr>
                        <p:cNvPr id="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1187"/>
                          <a:ext cx="1216" cy="27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23">
              <a:extLst>
                <a:ext uri="{FF2B5EF4-FFF2-40B4-BE49-F238E27FC236}">
                  <a16:creationId xmlns:a16="http://schemas.microsoft.com/office/drawing/2014/main" id="{3FA0C85A-FD26-44B0-B251-E8513377D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24">
            <a:extLst>
              <a:ext uri="{FF2B5EF4-FFF2-40B4-BE49-F238E27FC236}">
                <a16:creationId xmlns:a16="http://schemas.microsoft.com/office/drawing/2014/main" id="{B557D14C-4FF1-4EC5-BCBD-012F32055F9F}"/>
              </a:ext>
            </a:extLst>
          </p:cNvPr>
          <p:cNvGrpSpPr>
            <a:grpSpLocks/>
          </p:cNvGrpSpPr>
          <p:nvPr/>
        </p:nvGrpSpPr>
        <p:grpSpPr bwMode="auto">
          <a:xfrm>
            <a:off x="3867151" y="2293265"/>
            <a:ext cx="2309813" cy="1552575"/>
            <a:chOff x="2436" y="1536"/>
            <a:chExt cx="1455" cy="978"/>
          </a:xfrm>
        </p:grpSpPr>
        <p:graphicFrame>
          <p:nvGraphicFramePr>
            <p:cNvPr id="52" name="Object 25">
              <a:extLst>
                <a:ext uri="{FF2B5EF4-FFF2-40B4-BE49-F238E27FC236}">
                  <a16:creationId xmlns:a16="http://schemas.microsoft.com/office/drawing/2014/main" id="{2811B691-1EED-492E-B1E7-3E05FF56F5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877890"/>
                </p:ext>
              </p:extLst>
            </p:nvPr>
          </p:nvGraphicFramePr>
          <p:xfrm>
            <a:off x="2436" y="1538"/>
            <a:ext cx="1455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1" name="Equation" r:id="rId27" imgW="2311200" imgH="1549080" progId="Equation.DSMT4">
                    <p:embed/>
                  </p:oleObj>
                </mc:Choice>
                <mc:Fallback>
                  <p:oleObj name="Equation" r:id="rId27" imgW="2311200" imgH="1549080" progId="Equation.DSMT4">
                    <p:embed/>
                    <p:pic>
                      <p:nvPicPr>
                        <p:cNvPr id="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1538"/>
                          <a:ext cx="1455" cy="976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26">
              <a:extLst>
                <a:ext uri="{FF2B5EF4-FFF2-40B4-BE49-F238E27FC236}">
                  <a16:creationId xmlns:a16="http://schemas.microsoft.com/office/drawing/2014/main" id="{9962A4E1-41A0-45F9-AD4B-81C216A55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27">
              <a:extLst>
                <a:ext uri="{FF2B5EF4-FFF2-40B4-BE49-F238E27FC236}">
                  <a16:creationId xmlns:a16="http://schemas.microsoft.com/office/drawing/2014/main" id="{DCB3CAE9-6A36-44A3-98EA-887444D2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28">
              <a:extLst>
                <a:ext uri="{FF2B5EF4-FFF2-40B4-BE49-F238E27FC236}">
                  <a16:creationId xmlns:a16="http://schemas.microsoft.com/office/drawing/2014/main" id="{86824327-453A-4290-B12B-6171C0E60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29">
              <a:extLst>
                <a:ext uri="{FF2B5EF4-FFF2-40B4-BE49-F238E27FC236}">
                  <a16:creationId xmlns:a16="http://schemas.microsoft.com/office/drawing/2014/main" id="{12115FDE-F7FA-4E9A-97A9-99FFA2759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9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8" grpId="0" autoUpdateAnimBg="0"/>
      <p:bldP spid="40" grpId="0" autoUpdateAnimBg="0"/>
      <p:bldP spid="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909114" y="113045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平面的方程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23"/>
          <p:cNvSpPr txBox="1">
            <a:spLocks noChangeArrowheads="1"/>
          </p:cNvSpPr>
          <p:nvPr/>
        </p:nvSpPr>
        <p:spPr>
          <a:xfrm>
            <a:off x="685800" y="715675"/>
            <a:ext cx="4495800" cy="731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平面的点法式方程</a:t>
            </a:r>
          </a:p>
        </p:txBody>
      </p:sp>
      <p:grpSp>
        <p:nvGrpSpPr>
          <p:cNvPr id="44" name="Group 3">
            <a:extLst>
              <a:ext uri="{FF2B5EF4-FFF2-40B4-BE49-F238E27FC236}">
                <a16:creationId xmlns:a16="http://schemas.microsoft.com/office/drawing/2014/main" id="{5AEA1B61-5B70-44FC-AB2B-39075FE222B0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873250"/>
            <a:ext cx="2508250" cy="1981200"/>
            <a:chOff x="3936" y="1180"/>
            <a:chExt cx="1580" cy="1248"/>
          </a:xfrm>
        </p:grpSpPr>
        <p:sp>
          <p:nvSpPr>
            <p:cNvPr id="45" name="Line 4">
              <a:extLst>
                <a:ext uri="{FF2B5EF4-FFF2-40B4-BE49-F238E27FC236}">
                  <a16:creationId xmlns:a16="http://schemas.microsoft.com/office/drawing/2014/main" id="{AF2F79C7-9C9D-403D-9EF4-688F2F145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12"/>
              <a:ext cx="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46" name="AutoShape 5">
              <a:extLst>
                <a:ext uri="{FF2B5EF4-FFF2-40B4-BE49-F238E27FC236}">
                  <a16:creationId xmlns:a16="http://schemas.microsoft.com/office/drawing/2014/main" id="{759239D0-BD63-413C-8522-D24A486AFF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5100">
              <a:off x="3936" y="1522"/>
              <a:ext cx="1580" cy="461"/>
            </a:xfrm>
            <a:prstGeom prst="parallelogram">
              <a:avLst>
                <a:gd name="adj" fmla="val 85683"/>
              </a:avLst>
            </a:prstGeom>
            <a:solidFill>
              <a:srgbClr val="008000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47" name="Line 6">
              <a:extLst>
                <a:ext uri="{FF2B5EF4-FFF2-40B4-BE49-F238E27FC236}">
                  <a16:creationId xmlns:a16="http://schemas.microsoft.com/office/drawing/2014/main" id="{73B39009-5CB8-426A-9905-C1F109EA8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94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633C55DA-B11C-4CF2-B8C7-7E665A88F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272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2285C7A3-4321-48A2-86D4-D2B3D68A5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2" y="2112"/>
              <a:ext cx="23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graphicFrame>
          <p:nvGraphicFramePr>
            <p:cNvPr id="50" name="Object 9">
              <a:extLst>
                <a:ext uri="{FF2B5EF4-FFF2-40B4-BE49-F238E27FC236}">
                  <a16:creationId xmlns:a16="http://schemas.microsoft.com/office/drawing/2014/main" id="{02F0F4E7-4BCF-46F9-B31D-925F0B7962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343956"/>
                </p:ext>
              </p:extLst>
            </p:nvPr>
          </p:nvGraphicFramePr>
          <p:xfrm>
            <a:off x="4112" y="1632"/>
            <a:ext cx="20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" name="Equation" r:id="rId3" imgW="330120" imgH="304560" progId="Equation.DSMT4">
                    <p:embed/>
                  </p:oleObj>
                </mc:Choice>
                <mc:Fallback>
                  <p:oleObj name="Equation" r:id="rId3" imgW="330120" imgH="304560" progId="Equation.DSMT4">
                    <p:embed/>
                    <p:pic>
                      <p:nvPicPr>
                        <p:cNvPr id="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1632"/>
                          <a:ext cx="20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0">
              <a:extLst>
                <a:ext uri="{FF2B5EF4-FFF2-40B4-BE49-F238E27FC236}">
                  <a16:creationId xmlns:a16="http://schemas.microsoft.com/office/drawing/2014/main" id="{D1A9FA3E-001C-44E3-ACFA-9F42C8CA5D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3721853"/>
                </p:ext>
              </p:extLst>
            </p:nvPr>
          </p:nvGraphicFramePr>
          <p:xfrm>
            <a:off x="4368" y="118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" name="Equation" r:id="rId5" imgW="215640" imgH="304560" progId="Equation.DSMT4">
                    <p:embed/>
                  </p:oleObj>
                </mc:Choice>
                <mc:Fallback>
                  <p:oleObj name="Equation" r:id="rId5" imgW="215640" imgH="304560" progId="Equation.DSMT4">
                    <p:embed/>
                    <p:pic>
                      <p:nvPicPr>
                        <p:cNvPr id="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180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1">
              <a:extLst>
                <a:ext uri="{FF2B5EF4-FFF2-40B4-BE49-F238E27FC236}">
                  <a16:creationId xmlns:a16="http://schemas.microsoft.com/office/drawing/2014/main" id="{EB3A7C9B-D632-45FC-813A-1F79AE7696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6881428"/>
                </p:ext>
              </p:extLst>
            </p:nvPr>
          </p:nvGraphicFramePr>
          <p:xfrm>
            <a:off x="5268" y="220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" name="Equation" r:id="rId7" imgW="253800" imgH="304560" progId="Equation.DSMT4">
                    <p:embed/>
                  </p:oleObj>
                </mc:Choice>
                <mc:Fallback>
                  <p:oleObj name="Equation" r:id="rId7" imgW="253800" imgH="304560" progId="Equation.DSMT4">
                    <p:embed/>
                    <p:pic>
                      <p:nvPicPr>
                        <p:cNvPr id="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" y="220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2">
              <a:extLst>
                <a:ext uri="{FF2B5EF4-FFF2-40B4-BE49-F238E27FC236}">
                  <a16:creationId xmlns:a16="http://schemas.microsoft.com/office/drawing/2014/main" id="{52FE09D0-2DE5-4237-881A-7C4B59FFB0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7622268"/>
                </p:ext>
              </p:extLst>
            </p:nvPr>
          </p:nvGraphicFramePr>
          <p:xfrm>
            <a:off x="4368" y="223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" name="Equation" r:id="rId9" imgW="228600" imgH="304560" progId="Equation.DSMT4">
                    <p:embed/>
                  </p:oleObj>
                </mc:Choice>
                <mc:Fallback>
                  <p:oleObj name="Equation" r:id="rId9" imgW="228600" imgH="30456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36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3">
              <a:extLst>
                <a:ext uri="{FF2B5EF4-FFF2-40B4-BE49-F238E27FC236}">
                  <a16:creationId xmlns:a16="http://schemas.microsoft.com/office/drawing/2014/main" id="{7BE210DD-EEA5-4C67-8E1E-3AC54F582E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6039129"/>
                </p:ext>
              </p:extLst>
            </p:nvPr>
          </p:nvGraphicFramePr>
          <p:xfrm>
            <a:off x="4304" y="199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99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E81EC9F3-7DF2-4ABF-A9CF-0B39C6C07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76"/>
              <a:ext cx="0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56" name="Line 18">
            <a:extLst>
              <a:ext uri="{FF2B5EF4-FFF2-40B4-BE49-F238E27FC236}">
                <a16:creationId xmlns:a16="http://schemas.microsoft.com/office/drawing/2014/main" id="{DBB1848F-2BD1-4723-94C1-71BC3E351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6875" y="2133600"/>
            <a:ext cx="136525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grpSp>
        <p:nvGrpSpPr>
          <p:cNvPr id="57" name="Group 19">
            <a:extLst>
              <a:ext uri="{FF2B5EF4-FFF2-40B4-BE49-F238E27FC236}">
                <a16:creationId xmlns:a16="http://schemas.microsoft.com/office/drawing/2014/main" id="{F8F1CEA2-9B5D-4A56-B769-559E2492C01F}"/>
              </a:ext>
            </a:extLst>
          </p:cNvPr>
          <p:cNvGrpSpPr>
            <a:grpSpLocks/>
          </p:cNvGrpSpPr>
          <p:nvPr/>
        </p:nvGrpSpPr>
        <p:grpSpPr bwMode="auto">
          <a:xfrm>
            <a:off x="7824788" y="2041525"/>
            <a:ext cx="252412" cy="352425"/>
            <a:chOff x="5088" y="1174"/>
            <a:chExt cx="159" cy="222"/>
          </a:xfrm>
        </p:grpSpPr>
        <p:graphicFrame>
          <p:nvGraphicFramePr>
            <p:cNvPr id="58" name="Object 20">
              <a:extLst>
                <a:ext uri="{FF2B5EF4-FFF2-40B4-BE49-F238E27FC236}">
                  <a16:creationId xmlns:a16="http://schemas.microsoft.com/office/drawing/2014/main" id="{9DB8409D-F6D1-455D-A83C-0AB3181C64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042430"/>
                </p:ext>
              </p:extLst>
            </p:nvPr>
          </p:nvGraphicFramePr>
          <p:xfrm>
            <a:off x="5088" y="120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" name="Equation" r:id="rId13" imgW="228600" imgH="304560" progId="Equation.DSMT4">
                    <p:embed/>
                  </p:oleObj>
                </mc:Choice>
                <mc:Fallback>
                  <p:oleObj name="Equation" r:id="rId13" imgW="228600" imgH="304560" progId="Equation.DSMT4">
                    <p:embed/>
                    <p:pic>
                      <p:nvPicPr>
                        <p:cNvPr id="1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04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21">
              <a:extLst>
                <a:ext uri="{FF2B5EF4-FFF2-40B4-BE49-F238E27FC236}">
                  <a16:creationId xmlns:a16="http://schemas.microsoft.com/office/drawing/2014/main" id="{A1FCE8F8-F8FB-4BB8-B770-E9D530217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17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60" name="Text Box 26">
            <a:extLst>
              <a:ext uri="{FF2B5EF4-FFF2-40B4-BE49-F238E27FC236}">
                <a16:creationId xmlns:a16="http://schemas.microsoft.com/office/drawing/2014/main" id="{9494B934-2D07-41E5-BC06-56559BF0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054" y="1340768"/>
            <a:ext cx="648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若一非零向垂直于一平面，则称该向量</a:t>
            </a:r>
          </a:p>
        </p:txBody>
      </p:sp>
      <p:sp>
        <p:nvSpPr>
          <p:cNvPr id="61" name="Text Box 31">
            <a:extLst>
              <a:ext uri="{FF2B5EF4-FFF2-40B4-BE49-F238E27FC236}">
                <a16:creationId xmlns:a16="http://schemas.microsoft.com/office/drawing/2014/main" id="{D937C9D6-09DA-4EF6-914B-7C6CF24F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72" y="2058319"/>
            <a:ext cx="39052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为此平面</a:t>
            </a:r>
            <a:r>
              <a:rPr kumimoji="1" lang="zh-CN" altLang="en-US" sz="2800" b="1" dirty="0">
                <a:latin typeface="+mn-ea"/>
                <a:cs typeface="Times New Roman" pitchFamily="18" charset="0"/>
                <a:sym typeface="Symbol" pitchFamily="18" charset="2"/>
              </a:rPr>
              <a:t>的</a:t>
            </a:r>
            <a:r>
              <a:rPr kumimoji="1"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  <a:sym typeface="Symbol" pitchFamily="18" charset="2"/>
              </a:rPr>
              <a:t>法向量</a:t>
            </a:r>
            <a:r>
              <a:rPr kumimoji="1" lang="en-US" altLang="zh-CN" sz="2800" b="1" dirty="0">
                <a:latin typeface="+mn-ea"/>
                <a:cs typeface="Times New Roman" pitchFamily="18" charset="0"/>
              </a:rPr>
              <a:t>.</a:t>
            </a:r>
          </a:p>
        </p:txBody>
      </p:sp>
      <p:grpSp>
        <p:nvGrpSpPr>
          <p:cNvPr id="62" name="Group 79">
            <a:extLst>
              <a:ext uri="{FF2B5EF4-FFF2-40B4-BE49-F238E27FC236}">
                <a16:creationId xmlns:a16="http://schemas.microsoft.com/office/drawing/2014/main" id="{D2E13CF3-D1C2-4C8E-A0F6-F474ED4D5920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2376488"/>
            <a:ext cx="1123950" cy="725487"/>
            <a:chOff x="4548" y="1497"/>
            <a:chExt cx="708" cy="457"/>
          </a:xfrm>
        </p:grpSpPr>
        <p:grpSp>
          <p:nvGrpSpPr>
            <p:cNvPr id="63" name="Group 15">
              <a:extLst>
                <a:ext uri="{FF2B5EF4-FFF2-40B4-BE49-F238E27FC236}">
                  <a16:creationId xmlns:a16="http://schemas.microsoft.com/office/drawing/2014/main" id="{76FD22F1-31E2-417D-8CFC-D205F2E54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654"/>
              <a:ext cx="312" cy="300"/>
              <a:chOff x="4944" y="1654"/>
              <a:chExt cx="312" cy="300"/>
            </a:xfrm>
          </p:grpSpPr>
          <p:graphicFrame>
            <p:nvGraphicFramePr>
              <p:cNvPr id="68" name="Object 16">
                <a:extLst>
                  <a:ext uri="{FF2B5EF4-FFF2-40B4-BE49-F238E27FC236}">
                    <a16:creationId xmlns:a16="http://schemas.microsoft.com/office/drawing/2014/main" id="{729D80B7-532E-4333-A713-575B3B61DF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4" y="1654"/>
              <a:ext cx="31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" name="Equation" r:id="rId15" imgW="520560" imgH="444240" progId="Equation.3">
                      <p:embed/>
                    </p:oleObj>
                  </mc:Choice>
                  <mc:Fallback>
                    <p:oleObj name="Equation" r:id="rId15" imgW="520560" imgH="444240" progId="Equation.3">
                      <p:embed/>
                      <p:pic>
                        <p:nvPicPr>
                          <p:cNvPr id="29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654"/>
                            <a:ext cx="31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" name="Oval 17">
                <a:extLst>
                  <a:ext uri="{FF2B5EF4-FFF2-40B4-BE49-F238E27FC236}">
                    <a16:creationId xmlns:a16="http://schemas.microsoft.com/office/drawing/2014/main" id="{2046775F-EDE5-4E53-82FF-074C10BCA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4" y="1920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</p:grpSp>
        <p:sp>
          <p:nvSpPr>
            <p:cNvPr id="64" name="Line 28">
              <a:extLst>
                <a:ext uri="{FF2B5EF4-FFF2-40B4-BE49-F238E27FC236}">
                  <a16:creationId xmlns:a16="http://schemas.microsoft.com/office/drawing/2014/main" id="{7C112BE8-0055-4D13-8805-83169298AD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726703">
              <a:off x="4656" y="1693"/>
              <a:ext cx="385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grpSp>
          <p:nvGrpSpPr>
            <p:cNvPr id="65" name="Group 78">
              <a:extLst>
                <a:ext uri="{FF2B5EF4-FFF2-40B4-BE49-F238E27FC236}">
                  <a16:creationId xmlns:a16="http://schemas.microsoft.com/office/drawing/2014/main" id="{FE3962AB-93D5-4E9F-B9E7-61EF4F66F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8" y="1497"/>
              <a:ext cx="242" cy="231"/>
              <a:chOff x="4548" y="1497"/>
              <a:chExt cx="242" cy="231"/>
            </a:xfrm>
          </p:grpSpPr>
          <p:graphicFrame>
            <p:nvGraphicFramePr>
              <p:cNvPr id="66" name="Object 29">
                <a:extLst>
                  <a:ext uri="{FF2B5EF4-FFF2-40B4-BE49-F238E27FC236}">
                    <a16:creationId xmlns:a16="http://schemas.microsoft.com/office/drawing/2014/main" id="{D3ECE0A2-111A-42A1-AA44-753338384A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48" y="1497"/>
              <a:ext cx="24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5" name="Equation" r:id="rId17" imgW="406080" imgH="304560" progId="Equation.3">
                      <p:embed/>
                    </p:oleObj>
                  </mc:Choice>
                  <mc:Fallback>
                    <p:oleObj name="Equation" r:id="rId17" imgW="406080" imgH="304560" progId="Equation.3">
                      <p:embed/>
                      <p:pic>
                        <p:nvPicPr>
                          <p:cNvPr id="27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8" y="1497"/>
                            <a:ext cx="242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Oval 36">
                <a:extLst>
                  <a:ext uri="{FF2B5EF4-FFF2-40B4-BE49-F238E27FC236}">
                    <a16:creationId xmlns:a16="http://schemas.microsoft.com/office/drawing/2014/main" id="{CB93B3EA-905D-4CC0-872C-4A39B8FF6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2" y="169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</p:grpSp>
      </p:grpSp>
      <p:sp>
        <p:nvSpPr>
          <p:cNvPr id="70" name="Text Box 51">
            <a:extLst>
              <a:ext uri="{FF2B5EF4-FFF2-40B4-BE49-F238E27FC236}">
                <a16:creationId xmlns:a16="http://schemas.microsoft.com/office/drawing/2014/main" id="{227D6240-DD2E-4DC2-BC51-9C528DDF2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913" y="2040592"/>
            <a:ext cx="1808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一般记为 </a:t>
            </a:r>
          </a:p>
        </p:txBody>
      </p:sp>
      <p:sp>
        <p:nvSpPr>
          <p:cNvPr id="71" name="Text Box 52">
            <a:extLst>
              <a:ext uri="{FF2B5EF4-FFF2-40B4-BE49-F238E27FC236}">
                <a16:creationId xmlns:a16="http://schemas.microsoft.com/office/drawing/2014/main" id="{355FB33C-9B27-48D5-AC15-5A750ACDA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65425"/>
            <a:ext cx="6265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注：</a:t>
            </a:r>
            <a:r>
              <a:rPr kumimoji="1" lang="en-US" altLang="zh-CN" sz="2800" b="1" dirty="0">
                <a:latin typeface="+mn-ea"/>
                <a:cs typeface="Times New Roman" pitchFamily="18" charset="0"/>
              </a:rPr>
              <a:t>(1)</a:t>
            </a:r>
            <a:r>
              <a:rPr kumimoji="1" lang="zh-CN" altLang="en-US" sz="2800" b="1" dirty="0">
                <a:latin typeface="+mn-ea"/>
                <a:cs typeface="Times New Roman" pitchFamily="18" charset="0"/>
              </a:rPr>
              <a:t>平面上的任一向量</a:t>
            </a:r>
          </a:p>
        </p:txBody>
      </p:sp>
      <p:graphicFrame>
        <p:nvGraphicFramePr>
          <p:cNvPr id="72" name="Object 65">
            <a:extLst>
              <a:ext uri="{FF2B5EF4-FFF2-40B4-BE49-F238E27FC236}">
                <a16:creationId xmlns:a16="http://schemas.microsoft.com/office/drawing/2014/main" id="{8AB5519C-86B8-4009-A768-086992DBA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63244"/>
              </p:ext>
            </p:extLst>
          </p:nvPr>
        </p:nvGraphicFramePr>
        <p:xfrm>
          <a:off x="5053633" y="2029153"/>
          <a:ext cx="327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19" imgW="139680" imgH="241200" progId="Equation.DSMT4">
                  <p:embed/>
                </p:oleObj>
              </mc:Choice>
              <mc:Fallback>
                <p:oleObj name="Equation" r:id="rId19" imgW="139680" imgH="241200" progId="Equation.DSMT4">
                  <p:embed/>
                  <p:pic>
                    <p:nvPicPr>
                      <p:cNvPr id="3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633" y="2029153"/>
                        <a:ext cx="3270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68">
            <a:extLst>
              <a:ext uri="{FF2B5EF4-FFF2-40B4-BE49-F238E27FC236}">
                <a16:creationId xmlns:a16="http://schemas.microsoft.com/office/drawing/2014/main" id="{0F648C42-0F26-4DEA-B44D-2F7FABAAD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29088"/>
            <a:ext cx="576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latin typeface="+mn-ea"/>
                <a:cs typeface="Times New Roman" pitchFamily="18" charset="0"/>
              </a:rPr>
              <a:t>(2)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平面有无穷多个法向量</a:t>
            </a:r>
          </a:p>
        </p:txBody>
      </p:sp>
      <p:sp>
        <p:nvSpPr>
          <p:cNvPr id="74" name="Text Box 69">
            <a:extLst>
              <a:ext uri="{FF2B5EF4-FFF2-40B4-BE49-F238E27FC236}">
                <a16:creationId xmlns:a16="http://schemas.microsoft.com/office/drawing/2014/main" id="{EB6AAF46-5828-4405-B92D-A1026BE51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49813"/>
            <a:ext cx="3355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latin typeface="+mn-ea"/>
                <a:cs typeface="Times New Roman" pitchFamily="18" charset="0"/>
              </a:rPr>
              <a:t>(3)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法向量平行</a:t>
            </a:r>
          </a:p>
        </p:txBody>
      </p:sp>
      <p:sp>
        <p:nvSpPr>
          <p:cNvPr id="75" name="Text Box 70">
            <a:extLst>
              <a:ext uri="{FF2B5EF4-FFF2-40B4-BE49-F238E27FC236}">
                <a16:creationId xmlns:a16="http://schemas.microsoft.com/office/drawing/2014/main" id="{6BDB52D0-AF64-4470-BA33-733E30940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484663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+mn-ea"/>
                <a:cs typeface="Times New Roman" pitchFamily="18" charset="0"/>
              </a:rPr>
              <a:t>平面平行</a:t>
            </a:r>
          </a:p>
        </p:txBody>
      </p:sp>
      <p:graphicFrame>
        <p:nvGraphicFramePr>
          <p:cNvPr id="76" name="Object 71">
            <a:extLst>
              <a:ext uri="{FF2B5EF4-FFF2-40B4-BE49-F238E27FC236}">
                <a16:creationId xmlns:a16="http://schemas.microsoft.com/office/drawing/2014/main" id="{62D61AD9-7C55-4975-8666-DEE00C4A9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92676"/>
              </p:ext>
            </p:extLst>
          </p:nvPr>
        </p:nvGraphicFramePr>
        <p:xfrm>
          <a:off x="3005138" y="4941888"/>
          <a:ext cx="5064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21" imgW="215640" imgH="152280" progId="Equation.DSMT4">
                  <p:embed/>
                </p:oleObj>
              </mc:Choice>
              <mc:Fallback>
                <p:oleObj name="Equation" r:id="rId21" imgW="215640" imgH="152280" progId="Equation.DSMT4">
                  <p:embed/>
                  <p:pic>
                    <p:nvPicPr>
                      <p:cNvPr id="3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941888"/>
                        <a:ext cx="506412" cy="3603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72">
            <a:extLst>
              <a:ext uri="{FF2B5EF4-FFF2-40B4-BE49-F238E27FC236}">
                <a16:creationId xmlns:a16="http://schemas.microsoft.com/office/drawing/2014/main" id="{74B6A2B7-8F26-47BB-8EA7-4AA8566C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97513"/>
            <a:ext cx="2632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+mn-ea"/>
                <a:cs typeface="Times New Roman" pitchFamily="18" charset="0"/>
              </a:rPr>
              <a:t>法向量垂直</a:t>
            </a:r>
          </a:p>
        </p:txBody>
      </p:sp>
      <p:sp>
        <p:nvSpPr>
          <p:cNvPr id="78" name="Text Box 73">
            <a:extLst>
              <a:ext uri="{FF2B5EF4-FFF2-40B4-BE49-F238E27FC236}">
                <a16:creationId xmlns:a16="http://schemas.microsoft.com/office/drawing/2014/main" id="{4B3061E5-21F9-4184-B1F0-6EACA06E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549433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+mn-ea"/>
                <a:cs typeface="Times New Roman" pitchFamily="18" charset="0"/>
              </a:rPr>
              <a:t>平面垂直</a:t>
            </a:r>
          </a:p>
        </p:txBody>
      </p:sp>
      <p:graphicFrame>
        <p:nvGraphicFramePr>
          <p:cNvPr id="79" name="Object 74">
            <a:extLst>
              <a:ext uri="{FF2B5EF4-FFF2-40B4-BE49-F238E27FC236}">
                <a16:creationId xmlns:a16="http://schemas.microsoft.com/office/drawing/2014/main" id="{E5FFB441-92CD-4115-B1DD-3C8AF8583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9559"/>
              </p:ext>
            </p:extLst>
          </p:nvPr>
        </p:nvGraphicFramePr>
        <p:xfrm>
          <a:off x="3005138" y="5589588"/>
          <a:ext cx="5064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23" imgW="215640" imgH="152280" progId="Equation.DSMT4">
                  <p:embed/>
                </p:oleObj>
              </mc:Choice>
              <mc:Fallback>
                <p:oleObj name="Equation" r:id="rId23" imgW="215640" imgH="152280" progId="Equation.DSMT4">
                  <p:embed/>
                  <p:pic>
                    <p:nvPicPr>
                      <p:cNvPr id="4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589588"/>
                        <a:ext cx="5064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77">
            <a:extLst>
              <a:ext uri="{FF2B5EF4-FFF2-40B4-BE49-F238E27FC236}">
                <a16:creationId xmlns:a16="http://schemas.microsoft.com/office/drawing/2014/main" id="{A1D0AE42-E4AE-40D2-9BA8-9247D22A4A3A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3455987"/>
            <a:ext cx="2017713" cy="569913"/>
            <a:chOff x="158" y="2096"/>
            <a:chExt cx="1271" cy="359"/>
          </a:xfrm>
        </p:grpSpPr>
        <p:sp>
          <p:nvSpPr>
            <p:cNvPr id="81" name="Text Box 75">
              <a:extLst>
                <a:ext uri="{FF2B5EF4-FFF2-40B4-BE49-F238E27FC236}">
                  <a16:creationId xmlns:a16="http://schemas.microsoft.com/office/drawing/2014/main" id="{175E7C81-B7C5-46AC-8392-08F5AD156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15"/>
              <a:ext cx="1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800" b="1">
                  <a:latin typeface="+mn-ea"/>
                  <a:cs typeface="Times New Roman" pitchFamily="18" charset="0"/>
                </a:rPr>
                <a:t>都垂直于</a:t>
              </a:r>
            </a:p>
          </p:txBody>
        </p:sp>
        <p:graphicFrame>
          <p:nvGraphicFramePr>
            <p:cNvPr id="82" name="Object 76">
              <a:extLst>
                <a:ext uri="{FF2B5EF4-FFF2-40B4-BE49-F238E27FC236}">
                  <a16:creationId xmlns:a16="http://schemas.microsoft.com/office/drawing/2014/main" id="{9242DDA2-EB31-4A52-B077-A434CFA3E5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3518260"/>
                </p:ext>
              </p:extLst>
            </p:nvPr>
          </p:nvGraphicFramePr>
          <p:xfrm>
            <a:off x="1147" y="2096"/>
            <a:ext cx="20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" name="Equation" r:id="rId25" imgW="139680" imgH="241200" progId="Equation.DSMT4">
                    <p:embed/>
                  </p:oleObj>
                </mc:Choice>
                <mc:Fallback>
                  <p:oleObj name="Equation" r:id="rId25" imgW="139680" imgH="241200" progId="Equation.DSMT4">
                    <p:embed/>
                    <p:pic>
                      <p:nvPicPr>
                        <p:cNvPr id="43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2096"/>
                          <a:ext cx="20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utoUpdateAnimBg="0"/>
      <p:bldP spid="61" grpId="0" build="p" autoUpdateAnimBg="0"/>
      <p:bldP spid="70" grpId="0" build="p" autoUpdateAnimBg="0"/>
      <p:bldP spid="71" grpId="0" build="p" autoUpdateAnimBg="0"/>
      <p:bldP spid="73" grpId="0" build="p" autoUpdateAnimBg="0"/>
      <p:bldP spid="74" grpId="0" build="p" autoUpdateAnimBg="0"/>
      <p:bldP spid="75" grpId="0" build="p" autoUpdateAnimBg="0"/>
      <p:bldP spid="77" grpId="0" build="p" autoUpdateAnimBg="0"/>
      <p:bldP spid="7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2">
            <a:extLst>
              <a:ext uri="{FF2B5EF4-FFF2-40B4-BE49-F238E27FC236}">
                <a16:creationId xmlns:a16="http://schemas.microsoft.com/office/drawing/2014/main" id="{8BC32761-C752-4DB6-9F2D-B669BEC54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9192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当直线与平面垂直时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规定其夹角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540AB8D8-0F91-4DFB-8E03-1CC2F6F38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716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线所夹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锐角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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称为直线与平面间的夹角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;</a:t>
            </a:r>
          </a:p>
        </p:txBody>
      </p:sp>
      <p:grpSp>
        <p:nvGrpSpPr>
          <p:cNvPr id="49" name="Group 4">
            <a:extLst>
              <a:ext uri="{FF2B5EF4-FFF2-40B4-BE49-F238E27FC236}">
                <a16:creationId xmlns:a16="http://schemas.microsoft.com/office/drawing/2014/main" id="{AEE82A3B-00F9-46B2-A2E2-5DFF7030BC67}"/>
              </a:ext>
            </a:extLst>
          </p:cNvPr>
          <p:cNvGrpSpPr>
            <a:grpSpLocks/>
          </p:cNvGrpSpPr>
          <p:nvPr/>
        </p:nvGrpSpPr>
        <p:grpSpPr bwMode="auto">
          <a:xfrm>
            <a:off x="6356350" y="1646238"/>
            <a:ext cx="2590800" cy="2697163"/>
            <a:chOff x="4032" y="1565"/>
            <a:chExt cx="1632" cy="1699"/>
          </a:xfrm>
        </p:grpSpPr>
        <p:graphicFrame>
          <p:nvGraphicFramePr>
            <p:cNvPr id="50" name="Object 5">
              <a:extLst>
                <a:ext uri="{FF2B5EF4-FFF2-40B4-BE49-F238E27FC236}">
                  <a16:creationId xmlns:a16="http://schemas.microsoft.com/office/drawing/2014/main" id="{D944E292-386A-4962-AEBF-2F0455EBFD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8510900"/>
                </p:ext>
              </p:extLst>
            </p:nvPr>
          </p:nvGraphicFramePr>
          <p:xfrm>
            <a:off x="5115" y="1565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0" name="Equation" r:id="rId3" imgW="266400" imgH="380880" progId="Equation.DSMT4">
                    <p:embed/>
                  </p:oleObj>
                </mc:Choice>
                <mc:Fallback>
                  <p:oleObj name="Equation" r:id="rId3" imgW="266400" imgH="380880" progId="Equation.DSMT4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5" y="1565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6">
              <a:extLst>
                <a:ext uri="{FF2B5EF4-FFF2-40B4-BE49-F238E27FC236}">
                  <a16:creationId xmlns:a16="http://schemas.microsoft.com/office/drawing/2014/main" id="{CC7573E4-20D9-4745-B7C7-8A03FB467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824"/>
              <a:ext cx="1632" cy="1440"/>
              <a:chOff x="4032" y="1824"/>
              <a:chExt cx="1632" cy="1440"/>
            </a:xfrm>
          </p:grpSpPr>
          <p:sp>
            <p:nvSpPr>
              <p:cNvPr id="52" name="Line 7">
                <a:extLst>
                  <a:ext uri="{FF2B5EF4-FFF2-40B4-BE49-F238E27FC236}">
                    <a16:creationId xmlns:a16="http://schemas.microsoft.com/office/drawing/2014/main" id="{EDA5B091-0F47-48A8-8D49-0ECCC4ED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254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AutoShape 8">
                <a:extLst>
                  <a:ext uri="{FF2B5EF4-FFF2-40B4-BE49-F238E27FC236}">
                    <a16:creationId xmlns:a16="http://schemas.microsoft.com/office/drawing/2014/main" id="{4A65FE14-85A8-4F66-BB88-7C027559E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1632" cy="624"/>
              </a:xfrm>
              <a:prstGeom prst="parallelogram">
                <a:avLst>
                  <a:gd name="adj" fmla="val 65385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9">
                <a:extLst>
                  <a:ext uri="{FF2B5EF4-FFF2-40B4-BE49-F238E27FC236}">
                    <a16:creationId xmlns:a16="http://schemas.microsoft.com/office/drawing/2014/main" id="{272D118D-8443-4F87-87F2-F818F4073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82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10">
                <a:extLst>
                  <a:ext uri="{FF2B5EF4-FFF2-40B4-BE49-F238E27FC236}">
                    <a16:creationId xmlns:a16="http://schemas.microsoft.com/office/drawing/2014/main" id="{3AE4D44B-1C6A-4BD9-86A1-BD6713D54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621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</a:t>
                </a:r>
              </a:p>
            </p:txBody>
          </p:sp>
        </p:grpSp>
      </p:grpSp>
      <p:sp>
        <p:nvSpPr>
          <p:cNvPr id="56" name="Text Box 12">
            <a:extLst>
              <a:ext uri="{FF2B5EF4-FFF2-40B4-BE49-F238E27FC236}">
                <a16:creationId xmlns:a16="http://schemas.microsoft.com/office/drawing/2014/main" id="{2D2995DA-E9AC-4B88-8E6B-1D4F7C6BF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7762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当直线与平面不垂直时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C5273E39-2462-4564-B8BA-44DA323E1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514600"/>
            <a:ext cx="408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设直线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的方向向量为   </a:t>
            </a:r>
          </a:p>
        </p:txBody>
      </p:sp>
      <p:sp>
        <p:nvSpPr>
          <p:cNvPr id="58" name="Text Box 14">
            <a:extLst>
              <a:ext uri="{FF2B5EF4-FFF2-40B4-BE49-F238E27FC236}">
                <a16:creationId xmlns:a16="http://schemas.microsoft.com/office/drawing/2014/main" id="{3359DE66-CCD2-4E3E-9B31-9FFC74B2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3146425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平面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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的法向量为</a:t>
            </a:r>
          </a:p>
        </p:txBody>
      </p:sp>
      <p:sp>
        <p:nvSpPr>
          <p:cNvPr id="59" name="Text Box 15">
            <a:extLst>
              <a:ext uri="{FF2B5EF4-FFF2-40B4-BE49-F238E27FC236}">
                <a16:creationId xmlns:a16="http://schemas.microsoft.com/office/drawing/2014/main" id="{6280233E-EE39-4190-A912-59A79245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748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则直线与平面夹角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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满足</a:t>
            </a:r>
          </a:p>
        </p:txBody>
      </p:sp>
      <p:graphicFrame>
        <p:nvGraphicFramePr>
          <p:cNvPr id="60" name="Object 16">
            <a:extLst>
              <a:ext uri="{FF2B5EF4-FFF2-40B4-BE49-F238E27FC236}">
                <a16:creationId xmlns:a16="http://schemas.microsoft.com/office/drawing/2014/main" id="{A90AE501-8312-4DDA-AD7E-21ADD0A7B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653421"/>
              </p:ext>
            </p:extLst>
          </p:nvPr>
        </p:nvGraphicFramePr>
        <p:xfrm>
          <a:off x="5969000" y="1727200"/>
          <a:ext cx="41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Equation" r:id="rId5" imgW="419040" imgH="825480" progId="Equation.DSMT4">
                  <p:embed/>
                </p:oleObj>
              </mc:Choice>
              <mc:Fallback>
                <p:oleObj name="Equation" r:id="rId5" imgW="419040" imgH="82548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727200"/>
                        <a:ext cx="419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ine 17">
            <a:extLst>
              <a:ext uri="{FF2B5EF4-FFF2-40B4-BE49-F238E27FC236}">
                <a16:creationId xmlns:a16="http://schemas.microsoft.com/office/drawing/2014/main" id="{59908CFE-AC73-4855-86D0-A27FDDD20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3550" y="2895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Arc 18">
            <a:extLst>
              <a:ext uri="{FF2B5EF4-FFF2-40B4-BE49-F238E27FC236}">
                <a16:creationId xmlns:a16="http://schemas.microsoft.com/office/drawing/2014/main" id="{F130EC48-B770-4ECB-90C5-BB414A8A62D1}"/>
              </a:ext>
            </a:extLst>
          </p:cNvPr>
          <p:cNvSpPr>
            <a:spLocks/>
          </p:cNvSpPr>
          <p:nvPr/>
        </p:nvSpPr>
        <p:spPr bwMode="auto">
          <a:xfrm rot="3385627">
            <a:off x="7377906" y="2890044"/>
            <a:ext cx="192088" cy="457200"/>
          </a:xfrm>
          <a:custGeom>
            <a:avLst/>
            <a:gdLst>
              <a:gd name="G0" fmla="+- 2146 0 0"/>
              <a:gd name="G1" fmla="+- 21600 0 0"/>
              <a:gd name="G2" fmla="+- 21600 0 0"/>
              <a:gd name="T0" fmla="*/ 0 w 15466"/>
              <a:gd name="T1" fmla="*/ 107 h 21600"/>
              <a:gd name="T2" fmla="*/ 15466 w 15466"/>
              <a:gd name="T3" fmla="*/ 4596 h 21600"/>
              <a:gd name="T4" fmla="*/ 2146 w 1546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66" h="21600" fill="none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</a:path>
              <a:path w="15466" h="21600" stroke="0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  <a:lnTo>
                  <a:pt x="2146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Line 19">
            <a:extLst>
              <a:ext uri="{FF2B5EF4-FFF2-40B4-BE49-F238E27FC236}">
                <a16:creationId xmlns:a16="http://schemas.microsoft.com/office/drawing/2014/main" id="{96D2DD81-D4BF-472C-85C2-82AFABDB5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95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20">
            <a:extLst>
              <a:ext uri="{FF2B5EF4-FFF2-40B4-BE49-F238E27FC236}">
                <a16:creationId xmlns:a16="http://schemas.microsoft.com/office/drawing/2014/main" id="{5F08820F-13A2-4383-83A9-EBC433564F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950" y="25146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Object 21">
            <a:extLst>
              <a:ext uri="{FF2B5EF4-FFF2-40B4-BE49-F238E27FC236}">
                <a16:creationId xmlns:a16="http://schemas.microsoft.com/office/drawing/2014/main" id="{9EAECA08-C369-4C53-91AE-FD63853C6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03297"/>
              </p:ext>
            </p:extLst>
          </p:nvPr>
        </p:nvGraphicFramePr>
        <p:xfrm>
          <a:off x="7651750" y="2809875"/>
          <a:ext cx="2619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7" imgW="266400" imgH="317160" progId="Equation.3">
                  <p:embed/>
                </p:oleObj>
              </mc:Choice>
              <mc:Fallback>
                <p:oleObj name="Equation" r:id="rId7" imgW="266400" imgH="317160" progId="Equation.3">
                  <p:embed/>
                  <p:pic>
                    <p:nvPicPr>
                      <p:cNvPr id="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2809875"/>
                        <a:ext cx="2619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2">
            <a:extLst>
              <a:ext uri="{FF2B5EF4-FFF2-40B4-BE49-F238E27FC236}">
                <a16:creationId xmlns:a16="http://schemas.microsoft.com/office/drawing/2014/main" id="{4B85A1BF-D887-45B4-BAAD-35FECEAF5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55350"/>
              </p:ext>
            </p:extLst>
          </p:nvPr>
        </p:nvGraphicFramePr>
        <p:xfrm>
          <a:off x="3035300" y="4959350"/>
          <a:ext cx="44942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9" imgW="4495680" imgH="1066680" progId="Equation.DSMT4">
                  <p:embed/>
                </p:oleObj>
              </mc:Choice>
              <mc:Fallback>
                <p:oleObj name="Equation" r:id="rId9" imgW="4495680" imgH="1066680" progId="Equation.DSMT4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959350"/>
                        <a:ext cx="4494213" cy="1066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23">
            <a:extLst>
              <a:ext uri="{FF2B5EF4-FFF2-40B4-BE49-F238E27FC236}">
                <a16:creationId xmlns:a16="http://schemas.microsoft.com/office/drawing/2014/main" id="{6959C86E-E57E-4808-82DE-AB337F368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7762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直线和它在平面上的投影直</a:t>
            </a:r>
          </a:p>
        </p:txBody>
      </p:sp>
      <p:graphicFrame>
        <p:nvGraphicFramePr>
          <p:cNvPr id="69" name="Object 25">
            <a:extLst>
              <a:ext uri="{FF2B5EF4-FFF2-40B4-BE49-F238E27FC236}">
                <a16:creationId xmlns:a16="http://schemas.microsoft.com/office/drawing/2014/main" id="{F479C455-ED0F-44D0-BBC3-B0E9FD9AA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477122"/>
              </p:ext>
            </p:extLst>
          </p:nvPr>
        </p:nvGraphicFramePr>
        <p:xfrm>
          <a:off x="4419600" y="2597150"/>
          <a:ext cx="176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11" imgW="1765080" imgH="495000" progId="Equation.DSMT4">
                  <p:embed/>
                </p:oleObj>
              </mc:Choice>
              <mc:Fallback>
                <p:oleObj name="Equation" r:id="rId11" imgW="1765080" imgH="495000" progId="Equation.DSMT4">
                  <p:embed/>
                  <p:pic>
                    <p:nvPicPr>
                      <p:cNvPr id="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7150"/>
                        <a:ext cx="176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8">
            <a:extLst>
              <a:ext uri="{FF2B5EF4-FFF2-40B4-BE49-F238E27FC236}">
                <a16:creationId xmlns:a16="http://schemas.microsoft.com/office/drawing/2014/main" id="{3AED314F-0A2A-4E07-A0B6-4EF498321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86322"/>
              </p:ext>
            </p:extLst>
          </p:nvPr>
        </p:nvGraphicFramePr>
        <p:xfrm>
          <a:off x="4171952" y="3206750"/>
          <a:ext cx="1866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13" imgW="1866600" imgH="495000" progId="Equation.DSMT4">
                  <p:embed/>
                </p:oleObj>
              </mc:Choice>
              <mc:Fallback>
                <p:oleObj name="Equation" r:id="rId13" imgW="1866600" imgH="495000" progId="Equation.DSMT4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2" y="3206750"/>
                        <a:ext cx="1866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Group 30">
            <a:extLst>
              <a:ext uri="{FF2B5EF4-FFF2-40B4-BE49-F238E27FC236}">
                <a16:creationId xmlns:a16="http://schemas.microsoft.com/office/drawing/2014/main" id="{6B7A5690-B978-4C9A-B841-462DDE526406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4043363"/>
            <a:ext cx="2513012" cy="884237"/>
            <a:chOff x="505" y="2691"/>
            <a:chExt cx="1583" cy="557"/>
          </a:xfrm>
        </p:grpSpPr>
        <p:sp>
          <p:nvSpPr>
            <p:cNvPr id="75" name="Text Box 31">
              <a:extLst>
                <a:ext uri="{FF2B5EF4-FFF2-40B4-BE49-F238E27FC236}">
                  <a16:creationId xmlns:a16="http://schemas.microsoft.com/office/drawing/2014/main" id="{346BC5C5-6DF1-4F0E-B402-8E9C9B9AC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2691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6" name="Object 32">
              <a:extLst>
                <a:ext uri="{FF2B5EF4-FFF2-40B4-BE49-F238E27FC236}">
                  <a16:creationId xmlns:a16="http://schemas.microsoft.com/office/drawing/2014/main" id="{3AA1C94A-219E-4B91-B54E-E2CC84F0DE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906355"/>
                </p:ext>
              </p:extLst>
            </p:nvPr>
          </p:nvGraphicFramePr>
          <p:xfrm>
            <a:off x="505" y="2928"/>
            <a:ext cx="158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6" name="Equation" r:id="rId15" imgW="2514600" imgH="507960" progId="Equation.DSMT4">
                    <p:embed/>
                  </p:oleObj>
                </mc:Choice>
                <mc:Fallback>
                  <p:oleObj name="Equation" r:id="rId15" imgW="2514600" imgH="507960" progId="Equation.DSMT4">
                    <p:embed/>
                    <p:pic>
                      <p:nvPicPr>
                        <p:cNvPr id="3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" y="2928"/>
                          <a:ext cx="158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70E45750-848D-4C8D-997C-C562D7B7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3A675785-A525-4ED1-AF71-EB06D6C46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0" name="Object 36">
            <a:extLst>
              <a:ext uri="{FF2B5EF4-FFF2-40B4-BE49-F238E27FC236}">
                <a16:creationId xmlns:a16="http://schemas.microsoft.com/office/drawing/2014/main" id="{FA85711D-A5E7-4195-B5B4-913067A21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97743"/>
              </p:ext>
            </p:extLst>
          </p:nvPr>
        </p:nvGraphicFramePr>
        <p:xfrm>
          <a:off x="1384300" y="4846638"/>
          <a:ext cx="13589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Equation" r:id="rId17" imgW="1358640" imgH="1269720" progId="Equation.DSMT4">
                  <p:embed/>
                </p:oleObj>
              </mc:Choice>
              <mc:Fallback>
                <p:oleObj name="Equation" r:id="rId17" imgW="1358640" imgH="1269720" progId="Equation.DSMT4">
                  <p:embed/>
                  <p:pic>
                    <p:nvPicPr>
                      <p:cNvPr id="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846638"/>
                        <a:ext cx="13589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" name="Group 41">
            <a:extLst>
              <a:ext uri="{FF2B5EF4-FFF2-40B4-BE49-F238E27FC236}">
                <a16:creationId xmlns:a16="http://schemas.microsoft.com/office/drawing/2014/main" id="{3D513C28-4AEE-4630-9066-E95BD7984661}"/>
              </a:ext>
            </a:extLst>
          </p:cNvPr>
          <p:cNvGrpSpPr>
            <a:grpSpLocks/>
          </p:cNvGrpSpPr>
          <p:nvPr/>
        </p:nvGrpSpPr>
        <p:grpSpPr bwMode="auto">
          <a:xfrm>
            <a:off x="7645400" y="2209800"/>
            <a:ext cx="258763" cy="336550"/>
            <a:chOff x="4796" y="1536"/>
            <a:chExt cx="163" cy="212"/>
          </a:xfrm>
        </p:grpSpPr>
        <p:graphicFrame>
          <p:nvGraphicFramePr>
            <p:cNvPr id="86" name="Object 42">
              <a:extLst>
                <a:ext uri="{FF2B5EF4-FFF2-40B4-BE49-F238E27FC236}">
                  <a16:creationId xmlns:a16="http://schemas.microsoft.com/office/drawing/2014/main" id="{0BD42127-B69B-44E9-8221-9B30FB5FDB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942785"/>
                </p:ext>
              </p:extLst>
            </p:nvPr>
          </p:nvGraphicFramePr>
          <p:xfrm>
            <a:off x="4796" y="1557"/>
            <a:ext cx="12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8" name="Equation" r:id="rId19" imgW="203040" imgH="304560" progId="Equation.DSMT4">
                    <p:embed/>
                  </p:oleObj>
                </mc:Choice>
                <mc:Fallback>
                  <p:oleObj name="Equation" r:id="rId19" imgW="203040" imgH="304560" progId="Equation.DSMT4">
                    <p:embed/>
                    <p:pic>
                      <p:nvPicPr>
                        <p:cNvPr id="4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" y="1557"/>
                          <a:ext cx="12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03520023-39A3-461F-B252-C48280C5D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44">
            <a:extLst>
              <a:ext uri="{FF2B5EF4-FFF2-40B4-BE49-F238E27FC236}">
                <a16:creationId xmlns:a16="http://schemas.microsoft.com/office/drawing/2014/main" id="{5E7936C4-6279-48AB-8DCC-1524ADFC2739}"/>
              </a:ext>
            </a:extLst>
          </p:cNvPr>
          <p:cNvGrpSpPr>
            <a:grpSpLocks/>
          </p:cNvGrpSpPr>
          <p:nvPr/>
        </p:nvGrpSpPr>
        <p:grpSpPr bwMode="auto">
          <a:xfrm>
            <a:off x="7270750" y="2057400"/>
            <a:ext cx="252413" cy="336550"/>
            <a:chOff x="4560" y="1440"/>
            <a:chExt cx="159" cy="212"/>
          </a:xfrm>
        </p:grpSpPr>
        <p:graphicFrame>
          <p:nvGraphicFramePr>
            <p:cNvPr id="89" name="Object 45">
              <a:extLst>
                <a:ext uri="{FF2B5EF4-FFF2-40B4-BE49-F238E27FC236}">
                  <a16:creationId xmlns:a16="http://schemas.microsoft.com/office/drawing/2014/main" id="{59AFA87A-8B0C-44E4-95B2-E3D2D28206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1391323"/>
                </p:ext>
              </p:extLst>
            </p:nvPr>
          </p:nvGraphicFramePr>
          <p:xfrm>
            <a:off x="4561" y="1460"/>
            <a:ext cx="14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9" name="Equation" r:id="rId21" imgW="228600" imgH="304560" progId="Equation.DSMT4">
                    <p:embed/>
                  </p:oleObj>
                </mc:Choice>
                <mc:Fallback>
                  <p:oleObj name="Equation" r:id="rId21" imgW="228600" imgH="304560" progId="Equation.DSMT4">
                    <p:embed/>
                    <p:pic>
                      <p:nvPicPr>
                        <p:cNvPr id="4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460"/>
                          <a:ext cx="14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619E1A0D-803E-4A59-8438-B05A0C9B7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Rectangle 11">
            <a:extLst>
              <a:ext uri="{FF2B5EF4-FFF2-40B4-BE49-F238E27FC236}">
                <a16:creationId xmlns:a16="http://schemas.microsoft.com/office/drawing/2014/main" id="{CCF7EB44-57EE-4B5C-BC6A-C30D74471208}"/>
              </a:ext>
            </a:extLst>
          </p:cNvPr>
          <p:cNvSpPr txBox="1">
            <a:spLocks noChangeArrowheads="1"/>
          </p:cNvSpPr>
          <p:nvPr/>
        </p:nvSpPr>
        <p:spPr>
          <a:xfrm>
            <a:off x="641350" y="228600"/>
            <a:ext cx="38100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直线与平面的夹角</a:t>
            </a:r>
          </a:p>
        </p:txBody>
      </p:sp>
    </p:spTree>
    <p:extLst>
      <p:ext uri="{BB962C8B-B14F-4D97-AF65-F5344CB8AC3E}">
        <p14:creationId xmlns:p14="http://schemas.microsoft.com/office/powerpoint/2010/main" val="22248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48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1" grpId="0" animBg="1"/>
      <p:bldP spid="62" grpId="0" animBg="1"/>
      <p:bldP spid="63" grpId="0" animBg="1"/>
      <p:bldP spid="64" grpId="0" animBg="1"/>
      <p:bldP spid="6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2">
            <a:extLst>
              <a:ext uri="{FF2B5EF4-FFF2-40B4-BE49-F238E27FC236}">
                <a16:creationId xmlns:a16="http://schemas.microsoft.com/office/drawing/2014/main" id="{8F6B8DFA-7FBE-4A18-BD08-BB19CAE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45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特别有</a:t>
            </a:r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1F388351-79D4-4701-8D6F-3D22DE535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778425"/>
              </p:ext>
            </p:extLst>
          </p:nvPr>
        </p:nvGraphicFramePr>
        <p:xfrm>
          <a:off x="787400" y="1103313"/>
          <a:ext cx="1366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3" imgW="1358640" imgH="393480" progId="Equation.DSMT4">
                  <p:embed/>
                </p:oleObj>
              </mc:Choice>
              <mc:Fallback>
                <p:oleObj name="Equation" r:id="rId3" imgW="1358640" imgH="39348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103313"/>
                        <a:ext cx="13668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D7E66899-2ACB-481D-8327-6B2DD1BA2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494773"/>
              </p:ext>
            </p:extLst>
          </p:nvPr>
        </p:nvGraphicFramePr>
        <p:xfrm>
          <a:off x="768350" y="196215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5" imgW="1346040" imgH="393480" progId="Equation.DSMT4">
                  <p:embed/>
                </p:oleObj>
              </mc:Choice>
              <mc:Fallback>
                <p:oleObj name="Equation" r:id="rId5" imgW="1346040" imgH="3934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962150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5">
            <a:extLst>
              <a:ext uri="{FF2B5EF4-FFF2-40B4-BE49-F238E27FC236}">
                <a16:creationId xmlns:a16="http://schemas.microsoft.com/office/drawing/2014/main" id="{41251836-9365-440A-81DD-2D7138F74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192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E0E8CD2D-29BB-4264-9A71-E7402F3B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2192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BE328758-71E5-4870-9BA0-BA61586BA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447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8">
            <a:extLst>
              <a:ext uri="{FF2B5EF4-FFF2-40B4-BE49-F238E27FC236}">
                <a16:creationId xmlns:a16="http://schemas.microsoft.com/office/drawing/2014/main" id="{AE230E5C-30FA-49F1-AAF5-36C313D8E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447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9">
            <a:extLst>
              <a:ext uri="{FF2B5EF4-FFF2-40B4-BE49-F238E27FC236}">
                <a16:creationId xmlns:a16="http://schemas.microsoft.com/office/drawing/2014/main" id="{05ADE87D-B680-487A-8FF1-32E27259B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58506"/>
              </p:ext>
            </p:extLst>
          </p:nvPr>
        </p:nvGraphicFramePr>
        <p:xfrm>
          <a:off x="5499100" y="1957388"/>
          <a:ext cx="26273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7" imgW="2628720" imgH="393480" progId="Equation.DSMT4">
                  <p:embed/>
                </p:oleObj>
              </mc:Choice>
              <mc:Fallback>
                <p:oleObj name="Equation" r:id="rId7" imgW="2628720" imgH="39348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957388"/>
                        <a:ext cx="2627313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>
            <a:extLst>
              <a:ext uri="{FF2B5EF4-FFF2-40B4-BE49-F238E27FC236}">
                <a16:creationId xmlns:a16="http://schemas.microsoft.com/office/drawing/2014/main" id="{65BDE6B0-6D62-4A90-A3DF-C318F44B4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067411"/>
              </p:ext>
            </p:extLst>
          </p:nvPr>
        </p:nvGraphicFramePr>
        <p:xfrm>
          <a:off x="5461000" y="838200"/>
          <a:ext cx="167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9" imgW="1676160" imgH="901440" progId="Equation.DSMT4">
                  <p:embed/>
                </p:oleObj>
              </mc:Choice>
              <mc:Fallback>
                <p:oleObj name="Equation" r:id="rId9" imgW="1676160" imgH="90144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838200"/>
                        <a:ext cx="16764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1">
            <a:extLst>
              <a:ext uri="{FF2B5EF4-FFF2-40B4-BE49-F238E27FC236}">
                <a16:creationId xmlns:a16="http://schemas.microsoft.com/office/drawing/2014/main" id="{08BEAD21-2BBE-4413-837C-F866FEE930C2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1065213"/>
            <a:ext cx="733425" cy="393700"/>
            <a:chOff x="2145" y="940"/>
            <a:chExt cx="462" cy="248"/>
          </a:xfrm>
        </p:grpSpPr>
        <p:graphicFrame>
          <p:nvGraphicFramePr>
            <p:cNvPr id="29" name="Object 12">
              <a:extLst>
                <a:ext uri="{FF2B5EF4-FFF2-40B4-BE49-F238E27FC236}">
                  <a16:creationId xmlns:a16="http://schemas.microsoft.com/office/drawing/2014/main" id="{932A671D-2F9E-4ABC-99D0-C1CD604028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8387110"/>
                </p:ext>
              </p:extLst>
            </p:nvPr>
          </p:nvGraphicFramePr>
          <p:xfrm>
            <a:off x="2168" y="940"/>
            <a:ext cx="4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8" name="Equation" r:id="rId11" imgW="672840" imgH="393480" progId="Equation.DSMT4">
                    <p:embed/>
                  </p:oleObj>
                </mc:Choice>
                <mc:Fallback>
                  <p:oleObj name="Equation" r:id="rId11" imgW="672840" imgH="39348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940"/>
                          <a:ext cx="4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E97B3656-DE65-4DBA-AB85-C5EDFA886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B59F48DB-9B95-492D-844F-49F7474DB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121B6D32-AA9F-4059-9142-8B26F4602A51}"/>
              </a:ext>
            </a:extLst>
          </p:cNvPr>
          <p:cNvGrpSpPr>
            <a:grpSpLocks/>
          </p:cNvGrpSpPr>
          <p:nvPr/>
        </p:nvGrpSpPr>
        <p:grpSpPr bwMode="auto">
          <a:xfrm>
            <a:off x="3381378" y="1905000"/>
            <a:ext cx="757238" cy="392113"/>
            <a:chOff x="2130" y="1584"/>
            <a:chExt cx="477" cy="247"/>
          </a:xfrm>
        </p:grpSpPr>
        <p:graphicFrame>
          <p:nvGraphicFramePr>
            <p:cNvPr id="33" name="Object 16">
              <a:extLst>
                <a:ext uri="{FF2B5EF4-FFF2-40B4-BE49-F238E27FC236}">
                  <a16:creationId xmlns:a16="http://schemas.microsoft.com/office/drawing/2014/main" id="{720F0836-FD7F-43B9-9339-5E5E3FDDA7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464663"/>
                </p:ext>
              </p:extLst>
            </p:nvPr>
          </p:nvGraphicFramePr>
          <p:xfrm>
            <a:off x="2137" y="1588"/>
            <a:ext cx="44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9" name="Equation" r:id="rId13" imgW="698400" imgH="380880" progId="Equation.DSMT4">
                    <p:embed/>
                  </p:oleObj>
                </mc:Choice>
                <mc:Fallback>
                  <p:oleObj name="Equation" r:id="rId13" imgW="698400" imgH="380880" progId="Equation.DSMT4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" y="1588"/>
                          <a:ext cx="44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7671E95A-6F5B-4374-8AD3-4D13B9789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1F44261-0764-45A8-92F1-CE3EEF781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0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600FC5F2-B528-413E-971A-FE43EC418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24" y="177418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2513BCD2-1D45-44F9-A86D-F0286D4F6A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907834"/>
              </p:ext>
            </p:extLst>
          </p:nvPr>
        </p:nvGraphicFramePr>
        <p:xfrm>
          <a:off x="1960563" y="1855788"/>
          <a:ext cx="1841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3" imgW="1841400" imgH="482400" progId="Equation.DSMT4">
                  <p:embed/>
                </p:oleObj>
              </mc:Choice>
              <mc:Fallback>
                <p:oleObj name="Equation" r:id="rId3" imgW="1841400" imgH="48240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855788"/>
                        <a:ext cx="18415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7056FA48-3696-49D9-9A1F-80F3828FD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71468"/>
              </p:ext>
            </p:extLst>
          </p:nvPr>
        </p:nvGraphicFramePr>
        <p:xfrm>
          <a:off x="4355976" y="1812281"/>
          <a:ext cx="1892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Equation" r:id="rId5" imgW="1892160" imgH="482400" progId="Equation.DSMT4">
                  <p:embed/>
                </p:oleObj>
              </mc:Choice>
              <mc:Fallback>
                <p:oleObj name="Equation" r:id="rId5" imgW="1892160" imgH="4824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812281"/>
                        <a:ext cx="1892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B45421B0-B07E-4CF5-95C5-247E63DBF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09688"/>
              </p:ext>
            </p:extLst>
          </p:nvPr>
        </p:nvGraphicFramePr>
        <p:xfrm>
          <a:off x="1679575" y="2503488"/>
          <a:ext cx="54371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Equation" r:id="rId7" imgW="5435280" imgH="1002960" progId="Equation.DSMT4">
                  <p:embed/>
                </p:oleObj>
              </mc:Choice>
              <mc:Fallback>
                <p:oleObj name="Equation" r:id="rId7" imgW="5435280" imgH="100296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503488"/>
                        <a:ext cx="5437188" cy="1003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85A5EE78-1604-4155-9EC7-13FB8E9CD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6483"/>
              </p:ext>
            </p:extLst>
          </p:nvPr>
        </p:nvGraphicFramePr>
        <p:xfrm>
          <a:off x="2430463" y="3684588"/>
          <a:ext cx="393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Equation" r:id="rId9" imgW="3936960" imgH="888840" progId="Equation.DSMT4">
                  <p:embed/>
                </p:oleObj>
              </mc:Choice>
              <mc:Fallback>
                <p:oleObj name="Equation" r:id="rId9" imgW="3936960" imgH="88884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3684588"/>
                        <a:ext cx="393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>
            <a:extLst>
              <a:ext uri="{FF2B5EF4-FFF2-40B4-BE49-F238E27FC236}">
                <a16:creationId xmlns:a16="http://schemas.microsoft.com/office/drawing/2014/main" id="{0826CF5F-1999-4F38-AB5B-839EE5AFE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56916"/>
              </p:ext>
            </p:extLst>
          </p:nvPr>
        </p:nvGraphicFramePr>
        <p:xfrm>
          <a:off x="6646863" y="3684588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11" imgW="1066680" imgH="888840" progId="Equation.DSMT4">
                  <p:embed/>
                </p:oleObj>
              </mc:Choice>
              <mc:Fallback>
                <p:oleObj name="Equation" r:id="rId11" imgW="1066680" imgH="8888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3684588"/>
                        <a:ext cx="106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FB8825DE-B3FF-4EA9-A57B-A240CD955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520381"/>
              </p:ext>
            </p:extLst>
          </p:nvPr>
        </p:nvGraphicFramePr>
        <p:xfrm>
          <a:off x="1262063" y="4629150"/>
          <a:ext cx="270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Equation" r:id="rId13" imgW="2705040" imgH="888840" progId="Equation.DSMT4">
                  <p:embed/>
                </p:oleObj>
              </mc:Choice>
              <mc:Fallback>
                <p:oleObj name="Equation" r:id="rId13" imgW="2705040" imgH="88884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629150"/>
                        <a:ext cx="2705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">
            <a:extLst>
              <a:ext uri="{FF2B5EF4-FFF2-40B4-BE49-F238E27FC236}">
                <a16:creationId xmlns:a16="http://schemas.microsoft.com/office/drawing/2014/main" id="{AFCB423A-E86B-4B9E-8526-3985C9CD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24" y="483805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为所求夹角．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4717AF64-7CD1-47D4-8920-2972F30E6D4D}"/>
              </a:ext>
            </a:extLst>
          </p:cNvPr>
          <p:cNvSpPr txBox="1"/>
          <p:nvPr/>
        </p:nvSpPr>
        <p:spPr bwMode="auto">
          <a:xfrm>
            <a:off x="755576" y="195590"/>
            <a:ext cx="84561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设直线                                ，平面                        ，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17BC752-49C9-486B-896E-2460969A0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17834"/>
              </p:ext>
            </p:extLst>
          </p:nvPr>
        </p:nvGraphicFramePr>
        <p:xfrm>
          <a:off x="2863850" y="63500"/>
          <a:ext cx="24860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15" imgW="2489040" imgH="825480" progId="Equation.DSMT4">
                  <p:embed/>
                </p:oleObj>
              </mc:Choice>
              <mc:Fallback>
                <p:oleObj name="Equation" r:id="rId15" imgW="2489040" imgH="825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63500"/>
                        <a:ext cx="24860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37D9507-5EF1-429B-9F8D-83807E74C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83530"/>
              </p:ext>
            </p:extLst>
          </p:nvPr>
        </p:nvGraphicFramePr>
        <p:xfrm>
          <a:off x="6732240" y="253069"/>
          <a:ext cx="19462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17" imgW="1942920" imgH="393480" progId="Equation.DSMT4">
                  <p:embed/>
                </p:oleObj>
              </mc:Choice>
              <mc:Fallback>
                <p:oleObj name="Equation" r:id="rId17" imgW="1942920" imgH="393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53069"/>
                        <a:ext cx="19462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15">
            <a:extLst>
              <a:ext uri="{FF2B5EF4-FFF2-40B4-BE49-F238E27FC236}">
                <a16:creationId xmlns:a16="http://schemas.microsoft.com/office/drawing/2014/main" id="{76FF66DD-4915-4177-9692-F489EE29F662}"/>
              </a:ext>
            </a:extLst>
          </p:cNvPr>
          <p:cNvSpPr txBox="1"/>
          <p:nvPr/>
        </p:nvSpPr>
        <p:spPr bwMode="auto">
          <a:xfrm>
            <a:off x="395536" y="980728"/>
            <a:ext cx="3611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求直线与平面的夹角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6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11560" y="188640"/>
            <a:ext cx="5207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过直线的平面束方程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1C0018E1-0146-4DD6-A1CA-9AB2C89D175C}"/>
              </a:ext>
            </a:extLst>
          </p:cNvPr>
          <p:cNvSpPr txBox="1"/>
          <p:nvPr/>
        </p:nvSpPr>
        <p:spPr bwMode="auto">
          <a:xfrm>
            <a:off x="899592" y="980728"/>
            <a:ext cx="27478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设直线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由方程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35E8C75-9184-4644-A2FB-27DB6BAA2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99185"/>
              </p:ext>
            </p:extLst>
          </p:nvPr>
        </p:nvGraphicFramePr>
        <p:xfrm>
          <a:off x="1846263" y="1655763"/>
          <a:ext cx="54975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3" imgW="5130720" imgH="1015920" progId="Equation.DSMT4">
                  <p:embed/>
                </p:oleObj>
              </mc:Choice>
              <mc:Fallback>
                <p:oleObj name="Equation" r:id="rId3" imgW="5130720" imgH="10159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1655763"/>
                        <a:ext cx="549751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A71594C-D172-4722-9A35-205974DA4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28229"/>
              </p:ext>
            </p:extLst>
          </p:nvPr>
        </p:nvGraphicFramePr>
        <p:xfrm>
          <a:off x="586299" y="2906104"/>
          <a:ext cx="65611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5" imgW="7086600" imgH="457200" progId="Equation.DSMT4">
                  <p:embed/>
                </p:oleObj>
              </mc:Choice>
              <mc:Fallback>
                <p:oleObj name="Equation" r:id="rId5" imgW="7086600" imgH="4572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99" y="2906104"/>
                        <a:ext cx="65611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052DF1D-2F22-4347-BE52-F6C01C346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3615"/>
              </p:ext>
            </p:extLst>
          </p:nvPr>
        </p:nvGraphicFramePr>
        <p:xfrm>
          <a:off x="929862" y="4077072"/>
          <a:ext cx="66929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7" imgW="7061040" imgH="431640" progId="Equation.DSMT4">
                  <p:embed/>
                </p:oleObj>
              </mc:Choice>
              <mc:Fallback>
                <p:oleObj name="Equation" r:id="rId7" imgW="7061040" imgH="4316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862" y="4077072"/>
                        <a:ext cx="6692900" cy="4079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8406803-C5B7-4452-99D1-7E2E7BB5D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7562"/>
              </p:ext>
            </p:extLst>
          </p:nvPr>
        </p:nvGraphicFramePr>
        <p:xfrm>
          <a:off x="586299" y="4739431"/>
          <a:ext cx="75453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9" imgW="7391160" imgH="444240" progId="Equation.DSMT4">
                  <p:embed/>
                </p:oleObj>
              </mc:Choice>
              <mc:Fallback>
                <p:oleObj name="Equation" r:id="rId9" imgW="7391160" imgH="4442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99" y="4739431"/>
                        <a:ext cx="75453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77A4DD7-466F-46B0-A44E-55D8336F4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64543"/>
              </p:ext>
            </p:extLst>
          </p:nvPr>
        </p:nvGraphicFramePr>
        <p:xfrm>
          <a:off x="586299" y="342900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11" imgW="2501640" imgH="393480" progId="Equation.DSMT4">
                  <p:embed/>
                </p:oleObj>
              </mc:Choice>
              <mc:Fallback>
                <p:oleObj name="Equation" r:id="rId11" imgW="2501640" imgH="3934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299" y="3429000"/>
                        <a:ext cx="2501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395DC3DF-5583-4C07-B370-9D950A6E0C68}"/>
              </a:ext>
            </a:extLst>
          </p:cNvPr>
          <p:cNvSpPr txBox="1"/>
          <p:nvPr/>
        </p:nvSpPr>
        <p:spPr bwMode="auto">
          <a:xfrm>
            <a:off x="3215199" y="3356992"/>
            <a:ext cx="404463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 </a:t>
            </a:r>
            <a:r>
              <a:rPr kumimoji="1"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的平面束方程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F8FC8D6-0323-41DA-93EB-936F36398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2827"/>
              </p:ext>
            </p:extLst>
          </p:nvPr>
        </p:nvGraphicFramePr>
        <p:xfrm>
          <a:off x="595685" y="5265502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13" imgW="2654280" imgH="406080" progId="Equation.DSMT4">
                  <p:embed/>
                </p:oleObj>
              </mc:Choice>
              <mc:Fallback>
                <p:oleObj name="Equation" r:id="rId13" imgW="2654280" imgH="40608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5685" y="5265502"/>
                        <a:ext cx="2654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81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8923908-EF26-4190-97EA-BC4ADC928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91927"/>
              </p:ext>
            </p:extLst>
          </p:nvPr>
        </p:nvGraphicFramePr>
        <p:xfrm>
          <a:off x="1766992" y="2375000"/>
          <a:ext cx="496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Equation" r:id="rId3" imgW="4965480" imgH="406080" progId="Equation.DSMT4">
                  <p:embed/>
                </p:oleObj>
              </mc:Choice>
              <mc:Fallback>
                <p:oleObj name="Equation" r:id="rId3" imgW="4965480" imgH="4060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992" y="2375000"/>
                        <a:ext cx="496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F55C2EE-8CAA-4B4A-8356-2424ED4B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186373"/>
              </p:ext>
            </p:extLst>
          </p:nvPr>
        </p:nvGraphicFramePr>
        <p:xfrm>
          <a:off x="467544" y="2951064"/>
          <a:ext cx="689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name="Equation" r:id="rId5" imgW="6895800" imgH="419040" progId="Equation.DSMT4">
                  <p:embed/>
                </p:oleObj>
              </mc:Choice>
              <mc:Fallback>
                <p:oleObj name="Equation" r:id="rId5" imgW="6895800" imgH="4190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51064"/>
                        <a:ext cx="6896100" cy="419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4">
            <a:extLst>
              <a:ext uri="{FF2B5EF4-FFF2-40B4-BE49-F238E27FC236}">
                <a16:creationId xmlns:a16="http://schemas.microsoft.com/office/drawing/2014/main" id="{5B64E644-1536-4FEB-A23D-B70FA9D41B29}"/>
              </a:ext>
            </a:extLst>
          </p:cNvPr>
          <p:cNvSpPr txBox="1"/>
          <p:nvPr/>
        </p:nvSpPr>
        <p:spPr bwMode="auto">
          <a:xfrm>
            <a:off x="611560" y="286768"/>
            <a:ext cx="3086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 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求直线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45403F7-7406-401A-BDA7-5D2C6B851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213470"/>
              </p:ext>
            </p:extLst>
          </p:nvPr>
        </p:nvGraphicFramePr>
        <p:xfrm>
          <a:off x="3347864" y="142752"/>
          <a:ext cx="2387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7" name="Equation" r:id="rId7" imgW="2387520" imgH="1015920" progId="Equation.DSMT4">
                  <p:embed/>
                </p:oleObj>
              </mc:Choice>
              <mc:Fallback>
                <p:oleObj name="Equation" r:id="rId7" imgW="2387520" imgH="101592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7864" y="142752"/>
                        <a:ext cx="23876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6">
            <a:extLst>
              <a:ext uri="{FF2B5EF4-FFF2-40B4-BE49-F238E27FC236}">
                <a16:creationId xmlns:a16="http://schemas.microsoft.com/office/drawing/2014/main" id="{0D2539B2-2A87-4D02-83B5-5FFDCED01512}"/>
              </a:ext>
            </a:extLst>
          </p:cNvPr>
          <p:cNvSpPr txBox="1"/>
          <p:nvPr/>
        </p:nvSpPr>
        <p:spPr bwMode="auto">
          <a:xfrm>
            <a:off x="5868144" y="286768"/>
            <a:ext cx="1903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在平面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：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983432-EB55-4F54-A5A5-C8CF0C2C4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26980"/>
              </p:ext>
            </p:extLst>
          </p:nvPr>
        </p:nvGraphicFramePr>
        <p:xfrm>
          <a:off x="467544" y="1150864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Equation" r:id="rId9" imgW="1765080" imgH="393480" progId="Equation.DSMT4">
                  <p:embed/>
                </p:oleObj>
              </mc:Choice>
              <mc:Fallback>
                <p:oleObj name="Equation" r:id="rId9" imgW="1765080" imgH="393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544" y="1150864"/>
                        <a:ext cx="1765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E479340-4255-4CAF-A320-4C1EB3794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589337"/>
              </p:ext>
            </p:extLst>
          </p:nvPr>
        </p:nvGraphicFramePr>
        <p:xfrm>
          <a:off x="2339752" y="1150864"/>
          <a:ext cx="335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Equation" r:id="rId11" imgW="3352680" imgH="444240" progId="Equation.DSMT4">
                  <p:embed/>
                </p:oleObj>
              </mc:Choice>
              <mc:Fallback>
                <p:oleObj name="Equation" r:id="rId11" imgW="3352680" imgH="4442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752" y="1150864"/>
                        <a:ext cx="3352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D1481A4-9F06-424F-9F68-CCDEB412E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84060"/>
              </p:ext>
            </p:extLst>
          </p:nvPr>
        </p:nvGraphicFramePr>
        <p:xfrm>
          <a:off x="1285181" y="1760687"/>
          <a:ext cx="501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Equation" r:id="rId13" imgW="5016240" imgH="457200" progId="Equation.DSMT4">
                  <p:embed/>
                </p:oleObj>
              </mc:Choice>
              <mc:Fallback>
                <p:oleObj name="Equation" r:id="rId13" imgW="5016240" imgH="4572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5181" y="1760687"/>
                        <a:ext cx="5016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10">
            <a:extLst>
              <a:ext uri="{FF2B5EF4-FFF2-40B4-BE49-F238E27FC236}">
                <a16:creationId xmlns:a16="http://schemas.microsoft.com/office/drawing/2014/main" id="{58D7A182-E529-4D93-A58B-6C439A31CF34}"/>
              </a:ext>
            </a:extLst>
          </p:cNvPr>
          <p:cNvSpPr txBox="1"/>
          <p:nvPr/>
        </p:nvSpPr>
        <p:spPr bwMode="auto">
          <a:xfrm>
            <a:off x="467544" y="1726928"/>
            <a:ext cx="1080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7540529D-B75C-461A-B421-6189EC886D6A}"/>
              </a:ext>
            </a:extLst>
          </p:cNvPr>
          <p:cNvSpPr txBox="1"/>
          <p:nvPr/>
        </p:nvSpPr>
        <p:spPr bwMode="auto">
          <a:xfrm>
            <a:off x="467544" y="3429000"/>
            <a:ext cx="34898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它与平面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垂直，故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463444F1-345A-4FD0-9189-29148730F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83378"/>
              </p:ext>
            </p:extLst>
          </p:nvPr>
        </p:nvGraphicFramePr>
        <p:xfrm>
          <a:off x="1273852" y="4011056"/>
          <a:ext cx="4552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Equation" r:id="rId15" imgW="4546440" imgH="393480" progId="Equation.DSMT4">
                  <p:embed/>
                </p:oleObj>
              </mc:Choice>
              <mc:Fallback>
                <p:oleObj name="Equation" r:id="rId15" imgW="4546440" imgH="3934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852" y="4011056"/>
                        <a:ext cx="45529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77A9E26-BFD8-4432-B187-A32EC65E0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11260"/>
              </p:ext>
            </p:extLst>
          </p:nvPr>
        </p:nvGraphicFramePr>
        <p:xfrm>
          <a:off x="6701518" y="402854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2" name="Equation" r:id="rId17" imgW="1117440" imgH="393480" progId="Equation.DSMT4">
                  <p:embed/>
                </p:oleObj>
              </mc:Choice>
              <mc:Fallback>
                <p:oleObj name="Equation" r:id="rId17" imgW="1117440" imgH="393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518" y="4028548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15">
            <a:extLst>
              <a:ext uri="{FF2B5EF4-FFF2-40B4-BE49-F238E27FC236}">
                <a16:creationId xmlns:a16="http://schemas.microsoft.com/office/drawing/2014/main" id="{DFFA93E6-4727-488B-BA76-F957EF86340E}"/>
              </a:ext>
            </a:extLst>
          </p:cNvPr>
          <p:cNvSpPr txBox="1"/>
          <p:nvPr/>
        </p:nvSpPr>
        <p:spPr bwMode="auto">
          <a:xfrm>
            <a:off x="6038008" y="388304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96FF397F-03CD-4925-A809-5133878FC782}"/>
              </a:ext>
            </a:extLst>
          </p:cNvPr>
          <p:cNvSpPr txBox="1"/>
          <p:nvPr/>
        </p:nvSpPr>
        <p:spPr bwMode="auto">
          <a:xfrm>
            <a:off x="467544" y="4457242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代回后得到平面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67C21461-4971-480A-8046-46A2ABF19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748841"/>
              </p:ext>
            </p:extLst>
          </p:nvPr>
        </p:nvGraphicFramePr>
        <p:xfrm>
          <a:off x="3156874" y="4502952"/>
          <a:ext cx="5897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3" name="Equation" r:id="rId19" imgW="558720" imgH="431640" progId="Equation.DSMT4">
                  <p:embed/>
                </p:oleObj>
              </mc:Choice>
              <mc:Fallback>
                <p:oleObj name="Equation" r:id="rId19" imgW="558720" imgH="43164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56874" y="4502952"/>
                        <a:ext cx="5897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F63B6FB-968A-41E0-B236-83CA6D858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56974"/>
              </p:ext>
            </p:extLst>
          </p:nvPr>
        </p:nvGraphicFramePr>
        <p:xfrm>
          <a:off x="3795571" y="4522002"/>
          <a:ext cx="184961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4" name="Equation" r:id="rId21" imgW="1752480" imgH="393480" progId="Equation.DSMT4">
                  <p:embed/>
                </p:oleObj>
              </mc:Choice>
              <mc:Fallback>
                <p:oleObj name="Equation" r:id="rId21" imgW="1752480" imgH="39348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95571" y="4522002"/>
                        <a:ext cx="184961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19">
            <a:extLst>
              <a:ext uri="{FF2B5EF4-FFF2-40B4-BE49-F238E27FC236}">
                <a16:creationId xmlns:a16="http://schemas.microsoft.com/office/drawing/2014/main" id="{46767D8C-2A04-4673-8495-F3553A8F1929}"/>
              </a:ext>
            </a:extLst>
          </p:cNvPr>
          <p:cNvSpPr txBox="1"/>
          <p:nvPr/>
        </p:nvSpPr>
        <p:spPr bwMode="auto">
          <a:xfrm>
            <a:off x="467544" y="5039296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所以所求投影直线的方程为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F6527CB2-3E4E-412B-8DD9-17CDB314B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61538"/>
              </p:ext>
            </p:extLst>
          </p:nvPr>
        </p:nvGraphicFramePr>
        <p:xfrm>
          <a:off x="5004995" y="4970028"/>
          <a:ext cx="20383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5" name="Equation" r:id="rId23" imgW="2031840" imgH="1015920" progId="Equation.DSMT4">
                  <p:embed/>
                </p:oleObj>
              </mc:Choice>
              <mc:Fallback>
                <p:oleObj name="Equation" r:id="rId23" imgW="2031840" imgH="101592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995" y="4970028"/>
                        <a:ext cx="20383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3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/>
      <p:bldP spid="36" grpId="0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任意多边形 14">
            <a:extLst>
              <a:ext uri="{FF2B5EF4-FFF2-40B4-BE49-F238E27FC236}">
                <a16:creationId xmlns:a16="http://schemas.microsoft.com/office/drawing/2014/main" id="{69FE5BDD-4F48-44C3-A1B3-89E8DCFC1ED0}"/>
              </a:ext>
            </a:extLst>
          </p:cNvPr>
          <p:cNvSpPr/>
          <p:nvPr/>
        </p:nvSpPr>
        <p:spPr>
          <a:xfrm>
            <a:off x="6029011" y="675198"/>
            <a:ext cx="1718268" cy="703385"/>
          </a:xfrm>
          <a:custGeom>
            <a:avLst/>
            <a:gdLst>
              <a:gd name="connsiteX0" fmla="*/ 0 w 1718268"/>
              <a:gd name="connsiteY0" fmla="*/ 10048 h 703385"/>
              <a:gd name="connsiteX1" fmla="*/ 914400 w 1718268"/>
              <a:gd name="connsiteY1" fmla="*/ 0 h 703385"/>
              <a:gd name="connsiteX2" fmla="*/ 1718268 w 1718268"/>
              <a:gd name="connsiteY2" fmla="*/ 673239 h 703385"/>
              <a:gd name="connsiteX3" fmla="*/ 743578 w 1718268"/>
              <a:gd name="connsiteY3" fmla="*/ 703385 h 703385"/>
              <a:gd name="connsiteX4" fmla="*/ 0 w 1718268"/>
              <a:gd name="connsiteY4" fmla="*/ 10048 h 70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68" h="703385">
                <a:moveTo>
                  <a:pt x="0" y="10048"/>
                </a:moveTo>
                <a:lnTo>
                  <a:pt x="914400" y="0"/>
                </a:lnTo>
                <a:lnTo>
                  <a:pt x="1718268" y="673239"/>
                </a:lnTo>
                <a:lnTo>
                  <a:pt x="743578" y="703385"/>
                </a:lnTo>
                <a:lnTo>
                  <a:pt x="0" y="1004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endParaRPr kumimoji="1" lang="zh-CN" altLang="en-US" sz="2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75C93D89-45E1-4B80-BCF5-ABEB5BDD45EA}"/>
              </a:ext>
            </a:extLst>
          </p:cNvPr>
          <p:cNvSpPr txBox="1"/>
          <p:nvPr/>
        </p:nvSpPr>
        <p:spPr bwMode="auto">
          <a:xfrm>
            <a:off x="971600" y="260648"/>
            <a:ext cx="2146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求过点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C35E119D-D301-437D-A64D-2845B0372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443645"/>
              </p:ext>
            </p:extLst>
          </p:nvPr>
        </p:nvGraphicFramePr>
        <p:xfrm>
          <a:off x="2987824" y="324614"/>
          <a:ext cx="1427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3" imgW="1434960" imgH="431640" progId="Equation.DSMT4">
                  <p:embed/>
                </p:oleObj>
              </mc:Choice>
              <mc:Fallback>
                <p:oleObj name="Equation" r:id="rId3" imgW="1434960" imgH="4316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4614"/>
                        <a:ext cx="1427163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4">
            <a:extLst>
              <a:ext uri="{FF2B5EF4-FFF2-40B4-BE49-F238E27FC236}">
                <a16:creationId xmlns:a16="http://schemas.microsoft.com/office/drawing/2014/main" id="{BFD57640-2729-40F0-8B8E-6F2A20E61CA1}"/>
              </a:ext>
            </a:extLst>
          </p:cNvPr>
          <p:cNvSpPr txBox="1"/>
          <p:nvPr/>
        </p:nvSpPr>
        <p:spPr bwMode="auto">
          <a:xfrm>
            <a:off x="4572000" y="26064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且与</a:t>
            </a: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AB7E9EE-CFC0-4CA2-B3AD-DB566CF2C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96483"/>
              </p:ext>
            </p:extLst>
          </p:nvPr>
        </p:nvGraphicFramePr>
        <p:xfrm>
          <a:off x="1012626" y="783868"/>
          <a:ext cx="44767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5" imgW="4483080" imgH="1015920" progId="Equation.DSMT4">
                  <p:embed/>
                </p:oleObj>
              </mc:Choice>
              <mc:Fallback>
                <p:oleObj name="Equation" r:id="rId5" imgW="4483080" imgH="101592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626" y="783868"/>
                        <a:ext cx="44767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7">
            <a:extLst>
              <a:ext uri="{FF2B5EF4-FFF2-40B4-BE49-F238E27FC236}">
                <a16:creationId xmlns:a16="http://schemas.microsoft.com/office/drawing/2014/main" id="{B653A257-C461-4AD2-B425-13F14C700FE8}"/>
              </a:ext>
            </a:extLst>
          </p:cNvPr>
          <p:cNvSpPr txBox="1"/>
          <p:nvPr/>
        </p:nvSpPr>
        <p:spPr bwMode="auto">
          <a:xfrm>
            <a:off x="683568" y="1844824"/>
            <a:ext cx="2890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都相交的直线 ．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4DDD289-6110-46D8-A9B4-B6E7464FE7F6}"/>
              </a:ext>
            </a:extLst>
          </p:cNvPr>
          <p:cNvCxnSpPr/>
          <p:nvPr/>
        </p:nvCxnSpPr>
        <p:spPr>
          <a:xfrm>
            <a:off x="5796136" y="522258"/>
            <a:ext cx="2592288" cy="2402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15">
            <a:extLst>
              <a:ext uri="{FF2B5EF4-FFF2-40B4-BE49-F238E27FC236}">
                <a16:creationId xmlns:a16="http://schemas.microsoft.com/office/drawing/2014/main" id="{6A22CC14-6A91-451B-9CD8-0E9691597118}"/>
              </a:ext>
            </a:extLst>
          </p:cNvPr>
          <p:cNvSpPr/>
          <p:nvPr/>
        </p:nvSpPr>
        <p:spPr>
          <a:xfrm>
            <a:off x="6029011" y="1416818"/>
            <a:ext cx="1798655" cy="1577591"/>
          </a:xfrm>
          <a:custGeom>
            <a:avLst/>
            <a:gdLst>
              <a:gd name="connsiteX0" fmla="*/ 713433 w 1798655"/>
              <a:gd name="connsiteY0" fmla="*/ 0 h 1577591"/>
              <a:gd name="connsiteX1" fmla="*/ 0 w 1798655"/>
              <a:gd name="connsiteY1" fmla="*/ 572756 h 1577591"/>
              <a:gd name="connsiteX2" fmla="*/ 1105319 w 1798655"/>
              <a:gd name="connsiteY2" fmla="*/ 1577591 h 1577591"/>
              <a:gd name="connsiteX3" fmla="*/ 1798655 w 1798655"/>
              <a:gd name="connsiteY3" fmla="*/ 984738 h 1577591"/>
              <a:gd name="connsiteX4" fmla="*/ 713433 w 1798655"/>
              <a:gd name="connsiteY4" fmla="*/ 0 h 157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8655" h="1577591">
                <a:moveTo>
                  <a:pt x="713433" y="0"/>
                </a:moveTo>
                <a:lnTo>
                  <a:pt x="0" y="572756"/>
                </a:lnTo>
                <a:lnTo>
                  <a:pt x="1105319" y="1577591"/>
                </a:lnTo>
                <a:lnTo>
                  <a:pt x="1798655" y="984738"/>
                </a:lnTo>
                <a:lnTo>
                  <a:pt x="713433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kumimoji="1" lang="zh-CN" altLang="en-US" sz="2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BC78C73-4E5D-442F-B75F-A6452D741D39}"/>
              </a:ext>
            </a:extLst>
          </p:cNvPr>
          <p:cNvCxnSpPr/>
          <p:nvPr/>
        </p:nvCxnSpPr>
        <p:spPr>
          <a:xfrm flipV="1">
            <a:off x="5957775" y="908720"/>
            <a:ext cx="1289341" cy="1049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3819708-C363-401B-A09B-0DD91CA59A50}"/>
              </a:ext>
            </a:extLst>
          </p:cNvPr>
          <p:cNvCxnSpPr/>
          <p:nvPr/>
        </p:nvCxnSpPr>
        <p:spPr>
          <a:xfrm flipV="1">
            <a:off x="6660232" y="1484784"/>
            <a:ext cx="1076999" cy="8832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0">
            <a:extLst>
              <a:ext uri="{FF2B5EF4-FFF2-40B4-BE49-F238E27FC236}">
                <a16:creationId xmlns:a16="http://schemas.microsoft.com/office/drawing/2014/main" id="{10FFFE2C-C12C-4225-83F1-7DEB568D884F}"/>
              </a:ext>
            </a:extLst>
          </p:cNvPr>
          <p:cNvSpPr txBox="1"/>
          <p:nvPr/>
        </p:nvSpPr>
        <p:spPr bwMode="auto">
          <a:xfrm>
            <a:off x="7234639" y="624250"/>
            <a:ext cx="5245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B724961E-98F3-477D-9B57-7474EDF7D45E}"/>
              </a:ext>
            </a:extLst>
          </p:cNvPr>
          <p:cNvSpPr txBox="1"/>
          <p:nvPr/>
        </p:nvSpPr>
        <p:spPr bwMode="auto">
          <a:xfrm>
            <a:off x="7452320" y="1628800"/>
            <a:ext cx="5245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11773C63-3C58-4730-83D3-50275CA4B5DD}"/>
              </a:ext>
            </a:extLst>
          </p:cNvPr>
          <p:cNvSpPr txBox="1"/>
          <p:nvPr/>
        </p:nvSpPr>
        <p:spPr bwMode="auto">
          <a:xfrm>
            <a:off x="7759142" y="2683171"/>
            <a:ext cx="623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B9DF340-C4EE-4B9E-9B85-736D0930247B}"/>
              </a:ext>
            </a:extLst>
          </p:cNvPr>
          <p:cNvSpPr/>
          <p:nvPr/>
        </p:nvSpPr>
        <p:spPr>
          <a:xfrm>
            <a:off x="8055370" y="2636912"/>
            <a:ext cx="11703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C570BDD-C464-44DA-B2CF-1BA7E40860A2}"/>
              </a:ext>
            </a:extLst>
          </p:cNvPr>
          <p:cNvSpPr/>
          <p:nvPr/>
        </p:nvSpPr>
        <p:spPr>
          <a:xfrm>
            <a:off x="6228184" y="863001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28">
            <a:extLst>
              <a:ext uri="{FF2B5EF4-FFF2-40B4-BE49-F238E27FC236}">
                <a16:creationId xmlns:a16="http://schemas.microsoft.com/office/drawing/2014/main" id="{215F246A-316D-4925-9CD6-D691FD70FD2C}"/>
              </a:ext>
            </a:extLst>
          </p:cNvPr>
          <p:cNvSpPr txBox="1"/>
          <p:nvPr/>
        </p:nvSpPr>
        <p:spPr bwMode="auto">
          <a:xfrm>
            <a:off x="1187624" y="249289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222AB00C-F41A-454B-A26B-A091A6A81D06}"/>
              </a:ext>
            </a:extLst>
          </p:cNvPr>
          <p:cNvSpPr txBox="1"/>
          <p:nvPr/>
        </p:nvSpPr>
        <p:spPr bwMode="auto">
          <a:xfrm>
            <a:off x="2093641" y="2492896"/>
            <a:ext cx="3919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设过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和直线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2" name="TextBox 30">
            <a:extLst>
              <a:ext uri="{FF2B5EF4-FFF2-40B4-BE49-F238E27FC236}">
                <a16:creationId xmlns:a16="http://schemas.microsoft.com/office/drawing/2014/main" id="{D4CFFE1A-C9E3-4BF1-B1C9-BA7481FE0F9A}"/>
              </a:ext>
            </a:extLst>
          </p:cNvPr>
          <p:cNvSpPr txBox="1"/>
          <p:nvPr/>
        </p:nvSpPr>
        <p:spPr bwMode="auto">
          <a:xfrm>
            <a:off x="613997" y="3130462"/>
            <a:ext cx="33217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的平面为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31">
            <a:extLst>
              <a:ext uri="{FF2B5EF4-FFF2-40B4-BE49-F238E27FC236}">
                <a16:creationId xmlns:a16="http://schemas.microsoft.com/office/drawing/2014/main" id="{4EDC58C9-665B-4650-B406-071EB950F12C}"/>
              </a:ext>
            </a:extLst>
          </p:cNvPr>
          <p:cNvSpPr txBox="1"/>
          <p:nvPr/>
        </p:nvSpPr>
        <p:spPr bwMode="auto">
          <a:xfrm>
            <a:off x="3117765" y="3744535"/>
            <a:ext cx="3860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不同方法来求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4" name="TextBox 38">
            <a:extLst>
              <a:ext uri="{FF2B5EF4-FFF2-40B4-BE49-F238E27FC236}">
                <a16:creationId xmlns:a16="http://schemas.microsoft.com/office/drawing/2014/main" id="{D4C330AE-2AD1-4CCC-B12A-ADCAF1A66830}"/>
              </a:ext>
            </a:extLst>
          </p:cNvPr>
          <p:cNvSpPr txBox="1"/>
          <p:nvPr/>
        </p:nvSpPr>
        <p:spPr bwMode="auto">
          <a:xfrm>
            <a:off x="1275665" y="3744535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以下用两种</a:t>
            </a:r>
          </a:p>
        </p:txBody>
      </p:sp>
    </p:spTree>
    <p:extLst>
      <p:ext uri="{BB962C8B-B14F-4D97-AF65-F5344CB8AC3E}">
        <p14:creationId xmlns:p14="http://schemas.microsoft.com/office/powerpoint/2010/main" val="35180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 animBg="1"/>
      <p:bldP spid="49" grpId="0" animBg="1"/>
      <p:bldP spid="50" grpId="0"/>
      <p:bldP spid="51" grpId="0"/>
      <p:bldP spid="52" grpId="0"/>
      <p:bldP spid="53" grpId="0"/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1DB346-DBBA-437B-BD87-0DCA86187712}"/>
              </a:ext>
            </a:extLst>
          </p:cNvPr>
          <p:cNvSpPr/>
          <p:nvPr/>
        </p:nvSpPr>
        <p:spPr>
          <a:xfrm>
            <a:off x="6876255" y="1628800"/>
            <a:ext cx="2228815" cy="10668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5A86C777-08D6-4963-8F5A-FF19FBDD086F}"/>
              </a:ext>
            </a:extLst>
          </p:cNvPr>
          <p:cNvSpPr txBox="1"/>
          <p:nvPr/>
        </p:nvSpPr>
        <p:spPr bwMode="auto">
          <a:xfrm>
            <a:off x="1036836" y="2131449"/>
            <a:ext cx="20970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上取点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044B0477-30B9-4553-84AB-590ABFB95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3177186D-A2FA-482F-B70A-4395F655D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32959"/>
              </p:ext>
            </p:extLst>
          </p:nvPr>
        </p:nvGraphicFramePr>
        <p:xfrm>
          <a:off x="3019003" y="2185573"/>
          <a:ext cx="1746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7" name="Equation" r:id="rId3" imgW="1739880" imgH="431640" progId="Equation.DSMT4">
                  <p:embed/>
                </p:oleObj>
              </mc:Choice>
              <mc:Fallback>
                <p:oleObj name="Equation" r:id="rId3" imgW="1739880" imgH="4316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003" y="2185573"/>
                        <a:ext cx="17462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4">
            <a:extLst>
              <a:ext uri="{FF2B5EF4-FFF2-40B4-BE49-F238E27FC236}">
                <a16:creationId xmlns:a16="http://schemas.microsoft.com/office/drawing/2014/main" id="{F98DDDC2-28AF-47F0-BB78-A4636C331D56}"/>
              </a:ext>
            </a:extLst>
          </p:cNvPr>
          <p:cNvSpPr txBox="1"/>
          <p:nvPr/>
        </p:nvSpPr>
        <p:spPr bwMode="auto">
          <a:xfrm>
            <a:off x="1180852" y="2654669"/>
            <a:ext cx="3525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故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的法向量可取为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553DE94E-3357-4377-B5AD-8206343D3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558CBBD5-A01F-4EB4-88CB-B691936F8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97213"/>
              </p:ext>
            </p:extLst>
          </p:nvPr>
        </p:nvGraphicFramePr>
        <p:xfrm>
          <a:off x="701792" y="3637876"/>
          <a:ext cx="20193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Equation" r:id="rId5" imgW="2019240" imgH="545760" progId="Equation.DSMT4">
                  <p:embed/>
                </p:oleObj>
              </mc:Choice>
              <mc:Fallback>
                <p:oleObj name="Equation" r:id="rId5" imgW="2019240" imgH="54576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92" y="3637876"/>
                        <a:ext cx="2019300" cy="5476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E983C251-0603-4D3D-B814-FD90BF2CC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47790"/>
              </p:ext>
            </p:extLst>
          </p:nvPr>
        </p:nvGraphicFramePr>
        <p:xfrm>
          <a:off x="2757092" y="3205828"/>
          <a:ext cx="1587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" name="Equation" r:id="rId7" imgW="1587240" imgH="1549080" progId="Equation.DSMT4">
                  <p:embed/>
                </p:oleObj>
              </mc:Choice>
              <mc:Fallback>
                <p:oleObj name="Equation" r:id="rId7" imgW="1587240" imgH="15490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7092" y="3205828"/>
                        <a:ext cx="15875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9DBBB465-C0C6-452C-A53B-701DE668D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62341"/>
              </p:ext>
            </p:extLst>
          </p:nvPr>
        </p:nvGraphicFramePr>
        <p:xfrm>
          <a:off x="4413276" y="3781892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Equation" r:id="rId9" imgW="1612800" imgH="393480" progId="Equation.DSMT4">
                  <p:embed/>
                </p:oleObj>
              </mc:Choice>
              <mc:Fallback>
                <p:oleObj name="Equation" r:id="rId9" imgW="1612800" imgH="3934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3276" y="3781892"/>
                        <a:ext cx="1612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9">
            <a:extLst>
              <a:ext uri="{FF2B5EF4-FFF2-40B4-BE49-F238E27FC236}">
                <a16:creationId xmlns:a16="http://schemas.microsoft.com/office/drawing/2014/main" id="{088F46E0-6A5D-4EB3-A508-4EC6AE699952}"/>
              </a:ext>
            </a:extLst>
          </p:cNvPr>
          <p:cNvSpPr txBox="1"/>
          <p:nvPr/>
        </p:nvSpPr>
        <p:spPr bwMode="auto">
          <a:xfrm>
            <a:off x="560743" y="4894584"/>
            <a:ext cx="24432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于是得到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：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24C3E852-297C-43F8-BB3C-5951A146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8D021E50-291A-4FBA-80D2-09E153551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13471"/>
              </p:ext>
            </p:extLst>
          </p:nvPr>
        </p:nvGraphicFramePr>
        <p:xfrm>
          <a:off x="670751" y="5659841"/>
          <a:ext cx="40354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Equation" r:id="rId11" imgW="4025880" imgH="393480" progId="Equation.DSMT4">
                  <p:embed/>
                </p:oleObj>
              </mc:Choice>
              <mc:Fallback>
                <p:oleObj name="Equation" r:id="rId11" imgW="4025880" imgH="3934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51" y="5659841"/>
                        <a:ext cx="40354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12">
            <a:extLst>
              <a:ext uri="{FF2B5EF4-FFF2-40B4-BE49-F238E27FC236}">
                <a16:creationId xmlns:a16="http://schemas.microsoft.com/office/drawing/2014/main" id="{FE1766C7-4E0D-4580-8520-FE91EAF12343}"/>
              </a:ext>
            </a:extLst>
          </p:cNvPr>
          <p:cNvSpPr txBox="1"/>
          <p:nvPr/>
        </p:nvSpPr>
        <p:spPr bwMode="auto">
          <a:xfrm>
            <a:off x="4820573" y="556914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E3B84BF6-0CAE-40C0-99CC-AE0A0327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D35245F-3542-4B73-A997-03294C7F5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60302"/>
              </p:ext>
            </p:extLst>
          </p:nvPr>
        </p:nvGraphicFramePr>
        <p:xfrm>
          <a:off x="5365915" y="5637080"/>
          <a:ext cx="24257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Equation" r:id="rId13" imgW="2425680" imgH="393480" progId="Equation.DSMT4">
                  <p:embed/>
                </p:oleObj>
              </mc:Choice>
              <mc:Fallback>
                <p:oleObj name="Equation" r:id="rId13" imgW="2425680" imgH="393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915" y="5637080"/>
                        <a:ext cx="24257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15">
            <a:extLst>
              <a:ext uri="{FF2B5EF4-FFF2-40B4-BE49-F238E27FC236}">
                <a16:creationId xmlns:a16="http://schemas.microsoft.com/office/drawing/2014/main" id="{CDEFDDD5-0CBF-4EC9-BA59-388276AACE35}"/>
              </a:ext>
            </a:extLst>
          </p:cNvPr>
          <p:cNvSpPr txBox="1"/>
          <p:nvPr/>
        </p:nvSpPr>
        <p:spPr bwMode="auto">
          <a:xfrm>
            <a:off x="514449" y="52479"/>
            <a:ext cx="6883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）将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表示为以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为参数的参数方程：</a:t>
            </a:r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097C3489-84F1-4872-A2FE-02CD0C0E3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03262"/>
              </p:ext>
            </p:extLst>
          </p:nvPr>
        </p:nvGraphicFramePr>
        <p:xfrm>
          <a:off x="802481" y="575699"/>
          <a:ext cx="1506537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tion" r:id="rId15" imgW="1498320" imgH="1549080" progId="Equation.DSMT4">
                  <p:embed/>
                </p:oleObj>
              </mc:Choice>
              <mc:Fallback>
                <p:oleObj name="Equation" r:id="rId15" imgW="1498320" imgH="154908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1" y="575699"/>
                        <a:ext cx="1506537" cy="15557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17">
            <a:extLst>
              <a:ext uri="{FF2B5EF4-FFF2-40B4-BE49-F238E27FC236}">
                <a16:creationId xmlns:a16="http://schemas.microsoft.com/office/drawing/2014/main" id="{6044137C-AD73-4BBA-BC82-109C0ECD0E7F}"/>
              </a:ext>
            </a:extLst>
          </p:cNvPr>
          <p:cNvSpPr txBox="1"/>
          <p:nvPr/>
        </p:nvSpPr>
        <p:spPr bwMode="auto">
          <a:xfrm>
            <a:off x="2809557" y="1003099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可见其方向向量为</a:t>
            </a: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247D76F8-8027-4969-9C9D-C0BDCA870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16785"/>
              </p:ext>
            </p:extLst>
          </p:nvPr>
        </p:nvGraphicFramePr>
        <p:xfrm>
          <a:off x="5856213" y="1049286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tion" r:id="rId17" imgW="2057400" imgH="431640" progId="Equation.DSMT4">
                  <p:embed/>
                </p:oleObj>
              </mc:Choice>
              <mc:Fallback>
                <p:oleObj name="Equation" r:id="rId17" imgW="2057400" imgH="4316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13" y="1049286"/>
                        <a:ext cx="205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>
            <a:extLst>
              <a:ext uri="{FF2B5EF4-FFF2-40B4-BE49-F238E27FC236}">
                <a16:creationId xmlns:a16="http://schemas.microsoft.com/office/drawing/2014/main" id="{FC3173F6-5060-4A2C-94A1-F3CDF954859E}"/>
              </a:ext>
            </a:extLst>
          </p:cNvPr>
          <p:cNvGrpSpPr/>
          <p:nvPr/>
        </p:nvGrpSpPr>
        <p:grpSpPr>
          <a:xfrm>
            <a:off x="6340635" y="2786779"/>
            <a:ext cx="2784129" cy="2853898"/>
            <a:chOff x="5796136" y="522258"/>
            <a:chExt cx="2784129" cy="285389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B7BB825-41A7-49BE-B38D-D4F93E73BF79}"/>
                </a:ext>
              </a:extLst>
            </p:cNvPr>
            <p:cNvCxnSpPr/>
            <p:nvPr/>
          </p:nvCxnSpPr>
          <p:spPr>
            <a:xfrm>
              <a:off x="5796136" y="522258"/>
              <a:ext cx="2592288" cy="2402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任意多边形 21">
              <a:extLst>
                <a:ext uri="{FF2B5EF4-FFF2-40B4-BE49-F238E27FC236}">
                  <a16:creationId xmlns:a16="http://schemas.microsoft.com/office/drawing/2014/main" id="{114E0F21-EF65-44B8-91E1-D7D8484F9FB5}"/>
                </a:ext>
              </a:extLst>
            </p:cNvPr>
            <p:cNvSpPr/>
            <p:nvPr/>
          </p:nvSpPr>
          <p:spPr>
            <a:xfrm>
              <a:off x="6018963" y="683288"/>
              <a:ext cx="1718268" cy="703385"/>
            </a:xfrm>
            <a:custGeom>
              <a:avLst/>
              <a:gdLst>
                <a:gd name="connsiteX0" fmla="*/ 0 w 1718268"/>
                <a:gd name="connsiteY0" fmla="*/ 10048 h 703385"/>
                <a:gd name="connsiteX1" fmla="*/ 914400 w 1718268"/>
                <a:gd name="connsiteY1" fmla="*/ 0 h 703385"/>
                <a:gd name="connsiteX2" fmla="*/ 1718268 w 1718268"/>
                <a:gd name="connsiteY2" fmla="*/ 673239 h 703385"/>
                <a:gd name="connsiteX3" fmla="*/ 743578 w 1718268"/>
                <a:gd name="connsiteY3" fmla="*/ 703385 h 703385"/>
                <a:gd name="connsiteX4" fmla="*/ 0 w 1718268"/>
                <a:gd name="connsiteY4" fmla="*/ 10048 h 70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268" h="703385">
                  <a:moveTo>
                    <a:pt x="0" y="10048"/>
                  </a:moveTo>
                  <a:lnTo>
                    <a:pt x="914400" y="0"/>
                  </a:lnTo>
                  <a:lnTo>
                    <a:pt x="1718268" y="673239"/>
                  </a:lnTo>
                  <a:lnTo>
                    <a:pt x="743578" y="703385"/>
                  </a:lnTo>
                  <a:lnTo>
                    <a:pt x="0" y="10048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</a:t>
              </a:r>
              <a:r>
                <a:rPr kumimoji="1" lang="en-US" altLang="zh-CN" sz="2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endParaRPr kumimoji="1" lang="zh-CN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任意多边形 22">
              <a:extLst>
                <a:ext uri="{FF2B5EF4-FFF2-40B4-BE49-F238E27FC236}">
                  <a16:creationId xmlns:a16="http://schemas.microsoft.com/office/drawing/2014/main" id="{F8B86095-6916-440B-A182-FAB9A275EFD7}"/>
                </a:ext>
              </a:extLst>
            </p:cNvPr>
            <p:cNvSpPr/>
            <p:nvPr/>
          </p:nvSpPr>
          <p:spPr>
            <a:xfrm>
              <a:off x="6029011" y="1416818"/>
              <a:ext cx="1798655" cy="1577591"/>
            </a:xfrm>
            <a:custGeom>
              <a:avLst/>
              <a:gdLst>
                <a:gd name="connsiteX0" fmla="*/ 713433 w 1798655"/>
                <a:gd name="connsiteY0" fmla="*/ 0 h 1577591"/>
                <a:gd name="connsiteX1" fmla="*/ 0 w 1798655"/>
                <a:gd name="connsiteY1" fmla="*/ 572756 h 1577591"/>
                <a:gd name="connsiteX2" fmla="*/ 1105319 w 1798655"/>
                <a:gd name="connsiteY2" fmla="*/ 1577591 h 1577591"/>
                <a:gd name="connsiteX3" fmla="*/ 1798655 w 1798655"/>
                <a:gd name="connsiteY3" fmla="*/ 984738 h 1577591"/>
                <a:gd name="connsiteX4" fmla="*/ 713433 w 1798655"/>
                <a:gd name="connsiteY4" fmla="*/ 0 h 157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655" h="1577591">
                  <a:moveTo>
                    <a:pt x="713433" y="0"/>
                  </a:moveTo>
                  <a:lnTo>
                    <a:pt x="0" y="572756"/>
                  </a:lnTo>
                  <a:lnTo>
                    <a:pt x="1105319" y="1577591"/>
                  </a:lnTo>
                  <a:lnTo>
                    <a:pt x="1798655" y="984738"/>
                  </a:lnTo>
                  <a:lnTo>
                    <a:pt x="713433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r>
                <a: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</a:t>
              </a:r>
              <a:r>
                <a:rPr kumimoji="1" lang="en-US" altLang="zh-CN" sz="2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endParaRPr kumimoji="1" lang="zh-CN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DD8B3A3-20AE-4974-9BE6-A77E5E46AB04}"/>
                </a:ext>
              </a:extLst>
            </p:cNvPr>
            <p:cNvCxnSpPr/>
            <p:nvPr/>
          </p:nvCxnSpPr>
          <p:spPr>
            <a:xfrm flipV="1">
              <a:off x="5957775" y="908720"/>
              <a:ext cx="1289341" cy="1049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7C389BA-6D8D-48CA-BFD0-9EA26C57D6B0}"/>
                </a:ext>
              </a:extLst>
            </p:cNvPr>
            <p:cNvCxnSpPr/>
            <p:nvPr/>
          </p:nvCxnSpPr>
          <p:spPr>
            <a:xfrm flipV="1">
              <a:off x="6660232" y="1484784"/>
              <a:ext cx="1076999" cy="88326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25">
              <a:extLst>
                <a:ext uri="{FF2B5EF4-FFF2-40B4-BE49-F238E27FC236}">
                  <a16:creationId xmlns:a16="http://schemas.microsoft.com/office/drawing/2014/main" id="{98DEF3B7-AADB-45D4-8C5C-8253E8D611EE}"/>
                </a:ext>
              </a:extLst>
            </p:cNvPr>
            <p:cNvSpPr txBox="1"/>
            <p:nvPr/>
          </p:nvSpPr>
          <p:spPr bwMode="auto">
            <a:xfrm>
              <a:off x="7234639" y="624250"/>
              <a:ext cx="5245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26">
              <a:extLst>
                <a:ext uri="{FF2B5EF4-FFF2-40B4-BE49-F238E27FC236}">
                  <a16:creationId xmlns:a16="http://schemas.microsoft.com/office/drawing/2014/main" id="{75D24DE3-B996-43DB-AFB1-D335398DAAD3}"/>
                </a:ext>
              </a:extLst>
            </p:cNvPr>
            <p:cNvSpPr txBox="1"/>
            <p:nvPr/>
          </p:nvSpPr>
          <p:spPr bwMode="auto">
            <a:xfrm>
              <a:off x="7452320" y="1628800"/>
              <a:ext cx="5245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27">
              <a:extLst>
                <a:ext uri="{FF2B5EF4-FFF2-40B4-BE49-F238E27FC236}">
                  <a16:creationId xmlns:a16="http://schemas.microsoft.com/office/drawing/2014/main" id="{15B6B4C7-DCA7-42E1-B869-D0A83DDBB186}"/>
                </a:ext>
              </a:extLst>
            </p:cNvPr>
            <p:cNvSpPr txBox="1"/>
            <p:nvPr/>
          </p:nvSpPr>
          <p:spPr bwMode="auto">
            <a:xfrm>
              <a:off x="7956376" y="2852936"/>
              <a:ext cx="6238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CCA5EE8-E579-4355-88B4-BECCA7D644AC}"/>
                </a:ext>
              </a:extLst>
            </p:cNvPr>
            <p:cNvSpPr/>
            <p:nvPr/>
          </p:nvSpPr>
          <p:spPr>
            <a:xfrm>
              <a:off x="8055370" y="2636912"/>
              <a:ext cx="117030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9135694-1468-42BE-B6A0-47514E2B82B3}"/>
                </a:ext>
              </a:extLst>
            </p:cNvPr>
            <p:cNvSpPr/>
            <p:nvPr/>
          </p:nvSpPr>
          <p:spPr>
            <a:xfrm>
              <a:off x="6228184" y="863001"/>
              <a:ext cx="720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AF94A770-51A6-4E6A-8029-69012221A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239240"/>
              </p:ext>
            </p:extLst>
          </p:nvPr>
        </p:nvGraphicFramePr>
        <p:xfrm>
          <a:off x="7165802" y="1680061"/>
          <a:ext cx="18510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tion" r:id="rId19" imgW="1854000" imgH="1015920" progId="Equation.DSMT4">
                  <p:embed/>
                </p:oleObj>
              </mc:Choice>
              <mc:Fallback>
                <p:oleObj name="Equation" r:id="rId19" imgW="1854000" imgH="101592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802" y="1680061"/>
                        <a:ext cx="18510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32">
            <a:extLst>
              <a:ext uri="{FF2B5EF4-FFF2-40B4-BE49-F238E27FC236}">
                <a16:creationId xmlns:a16="http://schemas.microsoft.com/office/drawing/2014/main" id="{16ABC51F-405E-4AF1-8938-BD19A4C4FF73}"/>
              </a:ext>
            </a:extLst>
          </p:cNvPr>
          <p:cNvSpPr txBox="1"/>
          <p:nvPr/>
        </p:nvSpPr>
        <p:spPr bwMode="auto">
          <a:xfrm>
            <a:off x="6444208" y="3127522"/>
            <a:ext cx="623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3" grpId="0"/>
      <p:bldP spid="46" grpId="0"/>
      <p:bldP spid="49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8BD403-94DE-42BD-B921-185169B94855}"/>
              </a:ext>
            </a:extLst>
          </p:cNvPr>
          <p:cNvSpPr/>
          <p:nvPr/>
        </p:nvSpPr>
        <p:spPr>
          <a:xfrm>
            <a:off x="6365675" y="347773"/>
            <a:ext cx="253499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35F3F61-A6D6-4328-BFF8-64EA807D5575}"/>
              </a:ext>
            </a:extLst>
          </p:cNvPr>
          <p:cNvGrpSpPr/>
          <p:nvPr/>
        </p:nvGrpSpPr>
        <p:grpSpPr>
          <a:xfrm>
            <a:off x="6169620" y="1507577"/>
            <a:ext cx="2784129" cy="2853898"/>
            <a:chOff x="5796136" y="522258"/>
            <a:chExt cx="2784129" cy="285389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C8126BF-B9A9-4C6F-AAFE-9A6D6B666C94}"/>
                </a:ext>
              </a:extLst>
            </p:cNvPr>
            <p:cNvCxnSpPr/>
            <p:nvPr/>
          </p:nvCxnSpPr>
          <p:spPr>
            <a:xfrm>
              <a:off x="5796136" y="522258"/>
              <a:ext cx="2592288" cy="2402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任意多边形 3">
              <a:extLst>
                <a:ext uri="{FF2B5EF4-FFF2-40B4-BE49-F238E27FC236}">
                  <a16:creationId xmlns:a16="http://schemas.microsoft.com/office/drawing/2014/main" id="{76960216-B386-41E7-8D25-E9E050D1384A}"/>
                </a:ext>
              </a:extLst>
            </p:cNvPr>
            <p:cNvSpPr/>
            <p:nvPr/>
          </p:nvSpPr>
          <p:spPr>
            <a:xfrm>
              <a:off x="6018963" y="683288"/>
              <a:ext cx="1718268" cy="703385"/>
            </a:xfrm>
            <a:custGeom>
              <a:avLst/>
              <a:gdLst>
                <a:gd name="connsiteX0" fmla="*/ 0 w 1718268"/>
                <a:gd name="connsiteY0" fmla="*/ 10048 h 703385"/>
                <a:gd name="connsiteX1" fmla="*/ 914400 w 1718268"/>
                <a:gd name="connsiteY1" fmla="*/ 0 h 703385"/>
                <a:gd name="connsiteX2" fmla="*/ 1718268 w 1718268"/>
                <a:gd name="connsiteY2" fmla="*/ 673239 h 703385"/>
                <a:gd name="connsiteX3" fmla="*/ 743578 w 1718268"/>
                <a:gd name="connsiteY3" fmla="*/ 703385 h 703385"/>
                <a:gd name="connsiteX4" fmla="*/ 0 w 1718268"/>
                <a:gd name="connsiteY4" fmla="*/ 10048 h 70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268" h="703385">
                  <a:moveTo>
                    <a:pt x="0" y="10048"/>
                  </a:moveTo>
                  <a:lnTo>
                    <a:pt x="914400" y="0"/>
                  </a:lnTo>
                  <a:lnTo>
                    <a:pt x="1718268" y="673239"/>
                  </a:lnTo>
                  <a:lnTo>
                    <a:pt x="743578" y="703385"/>
                  </a:lnTo>
                  <a:lnTo>
                    <a:pt x="0" y="10048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</a:t>
              </a:r>
              <a:r>
                <a:rPr kumimoji="1" lang="en-US" altLang="zh-CN" sz="2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endParaRPr kumimoji="1" lang="zh-CN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任意多边形 4">
              <a:extLst>
                <a:ext uri="{FF2B5EF4-FFF2-40B4-BE49-F238E27FC236}">
                  <a16:creationId xmlns:a16="http://schemas.microsoft.com/office/drawing/2014/main" id="{A01375B1-632A-49E6-84D9-EF978F649032}"/>
                </a:ext>
              </a:extLst>
            </p:cNvPr>
            <p:cNvSpPr/>
            <p:nvPr/>
          </p:nvSpPr>
          <p:spPr>
            <a:xfrm>
              <a:off x="6029011" y="1416818"/>
              <a:ext cx="1798655" cy="1577591"/>
            </a:xfrm>
            <a:custGeom>
              <a:avLst/>
              <a:gdLst>
                <a:gd name="connsiteX0" fmla="*/ 713433 w 1798655"/>
                <a:gd name="connsiteY0" fmla="*/ 0 h 1577591"/>
                <a:gd name="connsiteX1" fmla="*/ 0 w 1798655"/>
                <a:gd name="connsiteY1" fmla="*/ 572756 h 1577591"/>
                <a:gd name="connsiteX2" fmla="*/ 1105319 w 1798655"/>
                <a:gd name="connsiteY2" fmla="*/ 1577591 h 1577591"/>
                <a:gd name="connsiteX3" fmla="*/ 1798655 w 1798655"/>
                <a:gd name="connsiteY3" fmla="*/ 984738 h 1577591"/>
                <a:gd name="connsiteX4" fmla="*/ 713433 w 1798655"/>
                <a:gd name="connsiteY4" fmla="*/ 0 h 157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655" h="1577591">
                  <a:moveTo>
                    <a:pt x="713433" y="0"/>
                  </a:moveTo>
                  <a:lnTo>
                    <a:pt x="0" y="572756"/>
                  </a:lnTo>
                  <a:lnTo>
                    <a:pt x="1105319" y="1577591"/>
                  </a:lnTo>
                  <a:lnTo>
                    <a:pt x="1798655" y="984738"/>
                  </a:lnTo>
                  <a:lnTo>
                    <a:pt x="713433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/>
              <a:r>
                <a:rPr kumimoji="1"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</a:t>
              </a:r>
              <a:r>
                <a:rPr kumimoji="1" lang="en-US" altLang="zh-CN" sz="28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endParaRPr kumimoji="1" lang="zh-CN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502E83C-8E1C-4F77-B685-6F31991F3358}"/>
                </a:ext>
              </a:extLst>
            </p:cNvPr>
            <p:cNvCxnSpPr/>
            <p:nvPr/>
          </p:nvCxnSpPr>
          <p:spPr>
            <a:xfrm flipV="1">
              <a:off x="5957775" y="908720"/>
              <a:ext cx="1289341" cy="10498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7">
              <a:extLst>
                <a:ext uri="{FF2B5EF4-FFF2-40B4-BE49-F238E27FC236}">
                  <a16:creationId xmlns:a16="http://schemas.microsoft.com/office/drawing/2014/main" id="{7ED9B485-4948-4702-AAE6-C468AA82F37C}"/>
                </a:ext>
              </a:extLst>
            </p:cNvPr>
            <p:cNvSpPr txBox="1"/>
            <p:nvPr/>
          </p:nvSpPr>
          <p:spPr bwMode="auto">
            <a:xfrm>
              <a:off x="7234639" y="624250"/>
              <a:ext cx="5245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8">
              <a:extLst>
                <a:ext uri="{FF2B5EF4-FFF2-40B4-BE49-F238E27FC236}">
                  <a16:creationId xmlns:a16="http://schemas.microsoft.com/office/drawing/2014/main" id="{FC671A1C-6317-4611-8F5E-7F0870D03043}"/>
                </a:ext>
              </a:extLst>
            </p:cNvPr>
            <p:cNvSpPr txBox="1"/>
            <p:nvPr/>
          </p:nvSpPr>
          <p:spPr bwMode="auto">
            <a:xfrm>
              <a:off x="7555796" y="1737828"/>
              <a:ext cx="5245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7F4B4E4E-F567-4260-9D60-99E7B5C9E821}"/>
                </a:ext>
              </a:extLst>
            </p:cNvPr>
            <p:cNvSpPr txBox="1"/>
            <p:nvPr/>
          </p:nvSpPr>
          <p:spPr bwMode="auto">
            <a:xfrm>
              <a:off x="7956376" y="2852936"/>
              <a:ext cx="6238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kumimoji="1"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4DD2BDC-D3C4-435A-B363-05EAD2566F2A}"/>
                </a:ext>
              </a:extLst>
            </p:cNvPr>
            <p:cNvSpPr/>
            <p:nvPr/>
          </p:nvSpPr>
          <p:spPr>
            <a:xfrm>
              <a:off x="8055370" y="2636912"/>
              <a:ext cx="117030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D8FE011-A86D-45CE-B4B1-1C71574705F3}"/>
                </a:ext>
              </a:extLst>
            </p:cNvPr>
            <p:cNvSpPr/>
            <p:nvPr/>
          </p:nvSpPr>
          <p:spPr>
            <a:xfrm>
              <a:off x="6228184" y="863001"/>
              <a:ext cx="72008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CE9ABE-F7A2-40FB-9BE1-0FCD8D1CEA0D}"/>
                </a:ext>
              </a:extLst>
            </p:cNvPr>
            <p:cNvCxnSpPr/>
            <p:nvPr/>
          </p:nvCxnSpPr>
          <p:spPr>
            <a:xfrm flipV="1">
              <a:off x="6660232" y="1484784"/>
              <a:ext cx="1076999" cy="88326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12">
            <a:extLst>
              <a:ext uri="{FF2B5EF4-FFF2-40B4-BE49-F238E27FC236}">
                <a16:creationId xmlns:a16="http://schemas.microsoft.com/office/drawing/2014/main" id="{71CCD38E-E3A4-472B-8515-E734EE03C381}"/>
              </a:ext>
            </a:extLst>
          </p:cNvPr>
          <p:cNvSpPr txBox="1"/>
          <p:nvPr/>
        </p:nvSpPr>
        <p:spPr bwMode="auto">
          <a:xfrm>
            <a:off x="619749" y="347773"/>
            <a:ext cx="48397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）因为过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的两个平面为</a:t>
            </a:r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6CA11CF5-89AA-4A97-9A16-228ECE00F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7100"/>
              </p:ext>
            </p:extLst>
          </p:nvPr>
        </p:nvGraphicFramePr>
        <p:xfrm>
          <a:off x="475733" y="1112551"/>
          <a:ext cx="19224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Equation" r:id="rId3" imgW="1930320" imgH="393480" progId="Equation.DSMT4">
                  <p:embed/>
                </p:oleObj>
              </mc:Choice>
              <mc:Fallback>
                <p:oleObj name="Equation" r:id="rId3" imgW="1930320" imgH="393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33" y="1112551"/>
                        <a:ext cx="19224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16">
            <a:extLst>
              <a:ext uri="{FF2B5EF4-FFF2-40B4-BE49-F238E27FC236}">
                <a16:creationId xmlns:a16="http://schemas.microsoft.com/office/drawing/2014/main" id="{B2B55053-5F94-4B35-A29D-B78AB50689C5}"/>
              </a:ext>
            </a:extLst>
          </p:cNvPr>
          <p:cNvSpPr txBox="1"/>
          <p:nvPr/>
        </p:nvSpPr>
        <p:spPr bwMode="auto">
          <a:xfrm>
            <a:off x="2483768" y="98435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D669D3CF-491D-4AF2-996D-1E70D6C70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58820"/>
              </p:ext>
            </p:extLst>
          </p:nvPr>
        </p:nvGraphicFramePr>
        <p:xfrm>
          <a:off x="3039642" y="1110740"/>
          <a:ext cx="1847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Equation" r:id="rId5" imgW="1854000" imgH="317160" progId="Equation.DSMT4">
                  <p:embed/>
                </p:oleObj>
              </mc:Choice>
              <mc:Fallback>
                <p:oleObj name="Equation" r:id="rId5" imgW="1854000" imgH="31716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642" y="1110740"/>
                        <a:ext cx="18478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DD8A7164-9BAD-4AC3-B2B2-29242A450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027450"/>
              </p:ext>
            </p:extLst>
          </p:nvPr>
        </p:nvGraphicFramePr>
        <p:xfrm>
          <a:off x="6564848" y="362993"/>
          <a:ext cx="22447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7" imgW="2247840" imgH="1015920" progId="Equation.DSMT4">
                  <p:embed/>
                </p:oleObj>
              </mc:Choice>
              <mc:Fallback>
                <p:oleObj name="Equation" r:id="rId7" imgW="2247840" imgH="101592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848" y="362993"/>
                        <a:ext cx="22447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21">
            <a:extLst>
              <a:ext uri="{FF2B5EF4-FFF2-40B4-BE49-F238E27FC236}">
                <a16:creationId xmlns:a16="http://schemas.microsoft.com/office/drawing/2014/main" id="{6C644A5D-7C40-4205-ACB4-303A372F70F1}"/>
              </a:ext>
            </a:extLst>
          </p:cNvPr>
          <p:cNvSpPr txBox="1"/>
          <p:nvPr/>
        </p:nvSpPr>
        <p:spPr bwMode="auto">
          <a:xfrm>
            <a:off x="547741" y="1609569"/>
            <a:ext cx="28039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的方程为：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9180B1A5-658A-4C5A-A4FC-10232ED8B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4344"/>
              </p:ext>
            </p:extLst>
          </p:nvPr>
        </p:nvGraphicFramePr>
        <p:xfrm>
          <a:off x="962185" y="2219970"/>
          <a:ext cx="4133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Equation" r:id="rId9" imgW="4140000" imgH="482400" progId="Equation.DSMT4">
                  <p:embed/>
                </p:oleObj>
              </mc:Choice>
              <mc:Fallback>
                <p:oleObj name="Equation" r:id="rId9" imgW="4140000" imgH="4824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185" y="2219970"/>
                        <a:ext cx="4133850" cy="488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24">
            <a:extLst>
              <a:ext uri="{FF2B5EF4-FFF2-40B4-BE49-F238E27FC236}">
                <a16:creationId xmlns:a16="http://schemas.microsoft.com/office/drawing/2014/main" id="{55087EAC-2DFA-4E37-BED1-0901E2E1F3BD}"/>
              </a:ext>
            </a:extLst>
          </p:cNvPr>
          <p:cNvSpPr txBox="1"/>
          <p:nvPr/>
        </p:nvSpPr>
        <p:spPr bwMode="auto">
          <a:xfrm>
            <a:off x="187701" y="270892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将点</a:t>
            </a:r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A106F20E-D992-4EBC-B197-0D8B6C3F4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79451"/>
              </p:ext>
            </p:extLst>
          </p:nvPr>
        </p:nvGraphicFramePr>
        <p:xfrm>
          <a:off x="1058844" y="2795644"/>
          <a:ext cx="13335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Equation" r:id="rId11" imgW="1333440" imgH="431640" progId="Equation.DSMT4">
                  <p:embed/>
                </p:oleObj>
              </mc:Choice>
              <mc:Fallback>
                <p:oleObj name="Equation" r:id="rId11" imgW="1333440" imgH="4316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44" y="2795644"/>
                        <a:ext cx="13335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27">
            <a:extLst>
              <a:ext uri="{FF2B5EF4-FFF2-40B4-BE49-F238E27FC236}">
                <a16:creationId xmlns:a16="http://schemas.microsoft.com/office/drawing/2014/main" id="{3133FBAB-8B32-4E15-8036-90E6E9272B25}"/>
              </a:ext>
            </a:extLst>
          </p:cNvPr>
          <p:cNvSpPr txBox="1"/>
          <p:nvPr/>
        </p:nvSpPr>
        <p:spPr bwMode="auto">
          <a:xfrm>
            <a:off x="2483768" y="2708920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坐标代入得</a:t>
            </a:r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EA21E3CA-0B44-4F89-8AEF-D37EE79A2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23401"/>
              </p:ext>
            </p:extLst>
          </p:nvPr>
        </p:nvGraphicFramePr>
        <p:xfrm>
          <a:off x="694304" y="3377756"/>
          <a:ext cx="2032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Equation" r:id="rId13" imgW="2031840" imgH="482400" progId="Equation.DSMT4">
                  <p:embed/>
                </p:oleObj>
              </mc:Choice>
              <mc:Fallback>
                <p:oleObj name="Equation" r:id="rId13" imgW="2031840" imgH="4824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04" y="3377756"/>
                        <a:ext cx="2032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0">
            <a:extLst>
              <a:ext uri="{FF2B5EF4-FFF2-40B4-BE49-F238E27FC236}">
                <a16:creationId xmlns:a16="http://schemas.microsoft.com/office/drawing/2014/main" id="{2D003080-9362-4A1F-93C3-01B95B8B9FB7}"/>
              </a:ext>
            </a:extLst>
          </p:cNvPr>
          <p:cNvSpPr txBox="1"/>
          <p:nvPr/>
        </p:nvSpPr>
        <p:spPr bwMode="auto">
          <a:xfrm>
            <a:off x="2756439" y="335336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0A69A994-B685-45B4-9892-A67DED379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51507"/>
              </p:ext>
            </p:extLst>
          </p:nvPr>
        </p:nvGraphicFramePr>
        <p:xfrm>
          <a:off x="3308637" y="3463481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Equation" r:id="rId15" imgW="774360" imgH="317160" progId="Equation.DSMT4">
                  <p:embed/>
                </p:oleObj>
              </mc:Choice>
              <mc:Fallback>
                <p:oleObj name="Equation" r:id="rId15" imgW="774360" imgH="31716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08637" y="3463481"/>
                        <a:ext cx="774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32">
            <a:extLst>
              <a:ext uri="{FF2B5EF4-FFF2-40B4-BE49-F238E27FC236}">
                <a16:creationId xmlns:a16="http://schemas.microsoft.com/office/drawing/2014/main" id="{D7CAAEC6-7E49-4DC3-AF82-492E5981AAA4}"/>
              </a:ext>
            </a:extLst>
          </p:cNvPr>
          <p:cNvSpPr txBox="1"/>
          <p:nvPr/>
        </p:nvSpPr>
        <p:spPr bwMode="auto">
          <a:xfrm>
            <a:off x="403725" y="3838255"/>
            <a:ext cx="2925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恰是平面</a:t>
            </a:r>
          </a:p>
        </p:txBody>
      </p: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2ACE51F6-9343-49A6-ABAC-EEAFCC90B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21615"/>
              </p:ext>
            </p:extLst>
          </p:nvPr>
        </p:nvGraphicFramePr>
        <p:xfrm>
          <a:off x="3277400" y="3937940"/>
          <a:ext cx="1847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5" name="Equation" r:id="rId17" imgW="1854000" imgH="317160" progId="Equation.DSMT4">
                  <p:embed/>
                </p:oleObj>
              </mc:Choice>
              <mc:Fallback>
                <p:oleObj name="Equation" r:id="rId17" imgW="1854000" imgH="31716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400" y="3937940"/>
                        <a:ext cx="1847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任意多边形 34">
            <a:extLst>
              <a:ext uri="{FF2B5EF4-FFF2-40B4-BE49-F238E27FC236}">
                <a16:creationId xmlns:a16="http://schemas.microsoft.com/office/drawing/2014/main" id="{FD42BC83-613D-49DC-98F7-2C4CECCED471}"/>
              </a:ext>
            </a:extLst>
          </p:cNvPr>
          <p:cNvSpPr/>
          <p:nvPr/>
        </p:nvSpPr>
        <p:spPr>
          <a:xfrm>
            <a:off x="6879791" y="1970366"/>
            <a:ext cx="1306286" cy="1477107"/>
          </a:xfrm>
          <a:custGeom>
            <a:avLst/>
            <a:gdLst>
              <a:gd name="connsiteX0" fmla="*/ 0 w 1306286"/>
              <a:gd name="connsiteY0" fmla="*/ 1477107 h 1477107"/>
              <a:gd name="connsiteX1" fmla="*/ 90435 w 1306286"/>
              <a:gd name="connsiteY1" fmla="*/ 944545 h 1477107"/>
              <a:gd name="connsiteX2" fmla="*/ 1306286 w 1306286"/>
              <a:gd name="connsiteY2" fmla="*/ 0 h 1477107"/>
              <a:gd name="connsiteX3" fmla="*/ 1175657 w 1306286"/>
              <a:gd name="connsiteY3" fmla="*/ 492369 h 1477107"/>
              <a:gd name="connsiteX4" fmla="*/ 0 w 1306286"/>
              <a:gd name="connsiteY4" fmla="*/ 1477107 h 14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477107">
                <a:moveTo>
                  <a:pt x="0" y="1477107"/>
                </a:moveTo>
                <a:lnTo>
                  <a:pt x="90435" y="944545"/>
                </a:lnTo>
                <a:lnTo>
                  <a:pt x="1306286" y="0"/>
                </a:lnTo>
                <a:lnTo>
                  <a:pt x="1175657" y="492369"/>
                </a:lnTo>
                <a:lnTo>
                  <a:pt x="0" y="147710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任意多边形 35">
            <a:extLst>
              <a:ext uri="{FF2B5EF4-FFF2-40B4-BE49-F238E27FC236}">
                <a16:creationId xmlns:a16="http://schemas.microsoft.com/office/drawing/2014/main" id="{A42CA07D-F6E8-4DC5-A159-1058B472D639}"/>
              </a:ext>
            </a:extLst>
          </p:cNvPr>
          <p:cNvSpPr/>
          <p:nvPr/>
        </p:nvSpPr>
        <p:spPr>
          <a:xfrm>
            <a:off x="6936543" y="2487012"/>
            <a:ext cx="1376624" cy="1125415"/>
          </a:xfrm>
          <a:custGeom>
            <a:avLst/>
            <a:gdLst>
              <a:gd name="connsiteX0" fmla="*/ 1175657 w 1376624"/>
              <a:gd name="connsiteY0" fmla="*/ 0 h 1125415"/>
              <a:gd name="connsiteX1" fmla="*/ 1376624 w 1376624"/>
              <a:gd name="connsiteY1" fmla="*/ 170821 h 1125415"/>
              <a:gd name="connsiteX2" fmla="*/ 180870 w 1376624"/>
              <a:gd name="connsiteY2" fmla="*/ 1125415 h 1125415"/>
              <a:gd name="connsiteX3" fmla="*/ 0 w 1376624"/>
              <a:gd name="connsiteY3" fmla="*/ 994786 h 1125415"/>
              <a:gd name="connsiteX4" fmla="*/ 1175657 w 1376624"/>
              <a:gd name="connsiteY4" fmla="*/ 0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624" h="1125415">
                <a:moveTo>
                  <a:pt x="1175657" y="0"/>
                </a:moveTo>
                <a:lnTo>
                  <a:pt x="1376624" y="170821"/>
                </a:lnTo>
                <a:lnTo>
                  <a:pt x="180870" y="1125415"/>
                </a:lnTo>
                <a:lnTo>
                  <a:pt x="0" y="994786"/>
                </a:lnTo>
                <a:lnTo>
                  <a:pt x="1175657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36">
            <a:extLst>
              <a:ext uri="{FF2B5EF4-FFF2-40B4-BE49-F238E27FC236}">
                <a16:creationId xmlns:a16="http://schemas.microsoft.com/office/drawing/2014/main" id="{724AD5D8-4D6D-434A-AAA9-9F629033697C}"/>
              </a:ext>
            </a:extLst>
          </p:cNvPr>
          <p:cNvSpPr txBox="1"/>
          <p:nvPr/>
        </p:nvSpPr>
        <p:spPr bwMode="auto">
          <a:xfrm>
            <a:off x="1078676" y="4361475"/>
            <a:ext cx="7251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综上，所求直线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和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的交线，即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E891F3D4-3DEB-47B3-B883-7F8C41B66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46811"/>
              </p:ext>
            </p:extLst>
          </p:nvPr>
        </p:nvGraphicFramePr>
        <p:xfrm>
          <a:off x="3163713" y="5100301"/>
          <a:ext cx="261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6" name="Equation" r:id="rId19" imgW="2616120" imgH="1015920" progId="Equation.DSMT4">
                  <p:embed/>
                </p:oleObj>
              </mc:Choice>
              <mc:Fallback>
                <p:oleObj name="Equation" r:id="rId19" imgW="2616120" imgH="101592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713" y="5100301"/>
                        <a:ext cx="2616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38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7" grpId="0"/>
      <p:bldP spid="59" grpId="0"/>
      <p:bldP spid="61" grpId="0"/>
      <p:bldP spid="63" grpId="0"/>
      <p:bldP spid="65" grpId="0"/>
      <p:bldP spid="67" grpId="0" animBg="1"/>
      <p:bldP spid="68" grpId="0" animBg="1"/>
      <p:bldP spid="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6.2.2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F475D3BD-DAB4-474C-97DC-0DCF120AD1F0}"/>
              </a:ext>
            </a:extLst>
          </p:cNvPr>
          <p:cNvSpPr txBox="1"/>
          <p:nvPr/>
        </p:nvSpPr>
        <p:spPr bwMode="auto">
          <a:xfrm>
            <a:off x="539552" y="980728"/>
            <a:ext cx="2347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在直线方程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99E0A38-822E-466B-827D-F7591A595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14306"/>
              </p:ext>
            </p:extLst>
          </p:nvPr>
        </p:nvGraphicFramePr>
        <p:xfrm>
          <a:off x="2987824" y="792282"/>
          <a:ext cx="304323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3" imgW="3047760" imgH="901440" progId="Equation.DSMT4">
                  <p:embed/>
                </p:oleObj>
              </mc:Choice>
              <mc:Fallback>
                <p:oleObj name="Equation" r:id="rId3" imgW="3047760" imgH="9014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792282"/>
                        <a:ext cx="304323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242D33F-1044-4C30-97AE-3EA03EAA4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85045"/>
              </p:ext>
            </p:extLst>
          </p:nvPr>
        </p:nvGraphicFramePr>
        <p:xfrm>
          <a:off x="6084168" y="1090732"/>
          <a:ext cx="9525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5" imgW="952200" imgH="304560" progId="Equation.DSMT4">
                  <p:embed/>
                </p:oleObj>
              </mc:Choice>
              <mc:Fallback>
                <p:oleObj name="Equation" r:id="rId5" imgW="952200" imgH="30456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090732"/>
                        <a:ext cx="95250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12">
            <a:extLst>
              <a:ext uri="{FF2B5EF4-FFF2-40B4-BE49-F238E27FC236}">
                <a16:creationId xmlns:a16="http://schemas.microsoft.com/office/drawing/2014/main" id="{B75CEFE7-F3CE-462A-AD24-E57DF7F21E72}"/>
              </a:ext>
            </a:extLst>
          </p:cNvPr>
          <p:cNvSpPr txBox="1"/>
          <p:nvPr/>
        </p:nvSpPr>
        <p:spPr bwMode="auto">
          <a:xfrm>
            <a:off x="7164288" y="98072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各取何值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6599BC9C-7747-422D-B62E-A7835761D739}"/>
              </a:ext>
            </a:extLst>
          </p:cNvPr>
          <p:cNvSpPr txBox="1"/>
          <p:nvPr/>
        </p:nvSpPr>
        <p:spPr bwMode="auto">
          <a:xfrm>
            <a:off x="539552" y="1722190"/>
            <a:ext cx="6027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时，直线与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坐标面都平行？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5D7A67EF-DB09-46B0-8848-C0ED87BDF4D1}"/>
              </a:ext>
            </a:extLst>
          </p:cNvPr>
          <p:cNvSpPr txBox="1"/>
          <p:nvPr/>
        </p:nvSpPr>
        <p:spPr bwMode="auto">
          <a:xfrm>
            <a:off x="521862" y="2403004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DED884AB-805B-4B3A-A32F-15682DF8C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913386"/>
              </p:ext>
            </p:extLst>
          </p:nvPr>
        </p:nvGraphicFramePr>
        <p:xfrm>
          <a:off x="1695420" y="2467764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Equation" r:id="rId7" imgW="1904760" imgH="393480" progId="Equation.DSMT4">
                  <p:embed/>
                </p:oleObj>
              </mc:Choice>
              <mc:Fallback>
                <p:oleObj name="Equation" r:id="rId7" imgW="1904760" imgH="393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20" y="2467764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16">
            <a:extLst>
              <a:ext uri="{FF2B5EF4-FFF2-40B4-BE49-F238E27FC236}">
                <a16:creationId xmlns:a16="http://schemas.microsoft.com/office/drawing/2014/main" id="{BBE06456-7D48-4BB3-B854-2BEB40D56479}"/>
              </a:ext>
            </a:extLst>
          </p:cNvPr>
          <p:cNvSpPr txBox="1"/>
          <p:nvPr/>
        </p:nvSpPr>
        <p:spPr bwMode="auto">
          <a:xfrm>
            <a:off x="508906" y="3332182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过点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199A983F-7079-4E19-909B-7261C4158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13759"/>
              </p:ext>
            </p:extLst>
          </p:nvPr>
        </p:nvGraphicFramePr>
        <p:xfrm>
          <a:off x="1592226" y="3400117"/>
          <a:ext cx="1587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9" imgW="1587240" imgH="393480" progId="Equation.DSMT4">
                  <p:embed/>
                </p:oleObj>
              </mc:Choice>
              <mc:Fallback>
                <p:oleObj name="Equation" r:id="rId9" imgW="1587240" imgH="39348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26" y="3400117"/>
                        <a:ext cx="15875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19">
            <a:extLst>
              <a:ext uri="{FF2B5EF4-FFF2-40B4-BE49-F238E27FC236}">
                <a16:creationId xmlns:a16="http://schemas.microsoft.com/office/drawing/2014/main" id="{9A54C64A-A54E-4BD2-BDE9-DA92EC00B7DC}"/>
              </a:ext>
            </a:extLst>
          </p:cNvPr>
          <p:cNvSpPr txBox="1"/>
          <p:nvPr/>
        </p:nvSpPr>
        <p:spPr bwMode="auto">
          <a:xfrm>
            <a:off x="3378696" y="3332182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且平行于直线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F16C41BD-1583-422D-8EA3-C421ED561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99021"/>
              </p:ext>
            </p:extLst>
          </p:nvPr>
        </p:nvGraphicFramePr>
        <p:xfrm>
          <a:off x="5727416" y="3177867"/>
          <a:ext cx="23669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11" imgW="2374560" imgH="838080" progId="Equation.DSMT4">
                  <p:embed/>
                </p:oleObj>
              </mc:Choice>
              <mc:Fallback>
                <p:oleObj name="Equation" r:id="rId11" imgW="2374560" imgH="83808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416" y="3177867"/>
                        <a:ext cx="23669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22">
            <a:extLst>
              <a:ext uri="{FF2B5EF4-FFF2-40B4-BE49-F238E27FC236}">
                <a16:creationId xmlns:a16="http://schemas.microsoft.com/office/drawing/2014/main" id="{8F8DB4DA-C6F6-481A-8961-C9F194F71547}"/>
              </a:ext>
            </a:extLst>
          </p:cNvPr>
          <p:cNvSpPr txBox="1"/>
          <p:nvPr/>
        </p:nvSpPr>
        <p:spPr bwMode="auto">
          <a:xfrm>
            <a:off x="507737" y="3885198"/>
            <a:ext cx="42338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的直线方程是</a:t>
            </a:r>
            <a:r>
              <a:rPr kumimoji="1"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108CC132-4FFA-4E88-B077-1BD4D3F5130A}"/>
              </a:ext>
            </a:extLst>
          </p:cNvPr>
          <p:cNvSpPr txBox="1"/>
          <p:nvPr/>
        </p:nvSpPr>
        <p:spPr bwMode="auto">
          <a:xfrm>
            <a:off x="545482" y="446126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52C03D9-2599-4461-A545-C26CF19C5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46212"/>
              </p:ext>
            </p:extLst>
          </p:nvPr>
        </p:nvGraphicFramePr>
        <p:xfrm>
          <a:off x="1910144" y="4461337"/>
          <a:ext cx="24431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13" imgW="2450880" imgH="838080" progId="Equation.DSMT4">
                  <p:embed/>
                </p:oleObj>
              </mc:Choice>
              <mc:Fallback>
                <p:oleObj name="Equation" r:id="rId13" imgW="2450880" imgH="83808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44" y="4461337"/>
                        <a:ext cx="24431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25">
            <a:extLst>
              <a:ext uri="{FF2B5EF4-FFF2-40B4-BE49-F238E27FC236}">
                <a16:creationId xmlns:a16="http://schemas.microsoft.com/office/drawing/2014/main" id="{339F4ED5-BA1F-4D8A-8F89-101BDA41489C}"/>
              </a:ext>
            </a:extLst>
          </p:cNvPr>
          <p:cNvSpPr txBox="1"/>
          <p:nvPr/>
        </p:nvSpPr>
        <p:spPr bwMode="auto">
          <a:xfrm>
            <a:off x="3690214" y="2403004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FDE8BD08-2DD0-44AC-B3D9-5C19CEF05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01076"/>
              </p:ext>
            </p:extLst>
          </p:nvPr>
        </p:nvGraphicFramePr>
        <p:xfrm>
          <a:off x="4770334" y="2423314"/>
          <a:ext cx="384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15" imgW="3848040" imgH="482400" progId="Equation.DSMT4">
                  <p:embed/>
                </p:oleObj>
              </mc:Choice>
              <mc:Fallback>
                <p:oleObj name="Equation" r:id="rId15" imgW="3848040" imgH="48240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70334" y="2423314"/>
                        <a:ext cx="3848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6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2">
            <a:extLst>
              <a:ext uri="{FF2B5EF4-FFF2-40B4-BE49-F238E27FC236}">
                <a16:creationId xmlns:a16="http://schemas.microsoft.com/office/drawing/2014/main" id="{DF8273BD-74F5-4DF2-AE8E-A07BD160BE1D}"/>
              </a:ext>
            </a:extLst>
          </p:cNvPr>
          <p:cNvGrpSpPr>
            <a:grpSpLocks/>
          </p:cNvGrpSpPr>
          <p:nvPr/>
        </p:nvGrpSpPr>
        <p:grpSpPr bwMode="auto">
          <a:xfrm>
            <a:off x="6260926" y="1721643"/>
            <a:ext cx="2508250" cy="1981200"/>
            <a:chOff x="3936" y="1180"/>
            <a:chExt cx="1580" cy="1248"/>
          </a:xfrm>
        </p:grpSpPr>
        <p:grpSp>
          <p:nvGrpSpPr>
            <p:cNvPr id="58" name="Group 3">
              <a:extLst>
                <a:ext uri="{FF2B5EF4-FFF2-40B4-BE49-F238E27FC236}">
                  <a16:creationId xmlns:a16="http://schemas.microsoft.com/office/drawing/2014/main" id="{BB481CD0-18CE-4518-996E-D0C8DAB3C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180"/>
              <a:ext cx="1580" cy="1248"/>
              <a:chOff x="3936" y="1180"/>
              <a:chExt cx="1580" cy="1248"/>
            </a:xfrm>
          </p:grpSpPr>
          <p:sp>
            <p:nvSpPr>
              <p:cNvPr id="62" name="Line 4">
                <a:extLst>
                  <a:ext uri="{FF2B5EF4-FFF2-40B4-BE49-F238E27FC236}">
                    <a16:creationId xmlns:a16="http://schemas.microsoft.com/office/drawing/2014/main" id="{08FD7472-7D8C-476C-A38F-02BDA5D40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112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63" name="AutoShape 5">
                <a:extLst>
                  <a:ext uri="{FF2B5EF4-FFF2-40B4-BE49-F238E27FC236}">
                    <a16:creationId xmlns:a16="http://schemas.microsoft.com/office/drawing/2014/main" id="{7174C7AE-7F08-4881-B948-AEC398960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5100">
                <a:off x="3936" y="1522"/>
                <a:ext cx="1580" cy="461"/>
              </a:xfrm>
              <a:prstGeom prst="parallelogram">
                <a:avLst>
                  <a:gd name="adj" fmla="val 85683"/>
                </a:avLst>
              </a:prstGeom>
              <a:solidFill>
                <a:srgbClr val="008000"/>
              </a:solidFill>
              <a:ln w="9525">
                <a:solidFill>
                  <a:srgbClr val="00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64" name="Line 6">
                <a:extLst>
                  <a:ext uri="{FF2B5EF4-FFF2-40B4-BE49-F238E27FC236}">
                    <a16:creationId xmlns:a16="http://schemas.microsoft.com/office/drawing/2014/main" id="{8B7B4DE7-87F8-4A5D-9CBE-6F43EEF3E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94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65" name="Line 7">
                <a:extLst>
                  <a:ext uri="{FF2B5EF4-FFF2-40B4-BE49-F238E27FC236}">
                    <a16:creationId xmlns:a16="http://schemas.microsoft.com/office/drawing/2014/main" id="{34215887-48FE-4855-B1B7-F5CAB74D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272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66" name="Line 8">
                <a:extLst>
                  <a:ext uri="{FF2B5EF4-FFF2-40B4-BE49-F238E27FC236}">
                    <a16:creationId xmlns:a16="http://schemas.microsoft.com/office/drawing/2014/main" id="{108F5C26-6E04-4883-8552-9567D531B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2" y="2112"/>
                <a:ext cx="23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graphicFrame>
            <p:nvGraphicFramePr>
              <p:cNvPr id="67" name="Object 9">
                <a:extLst>
                  <a:ext uri="{FF2B5EF4-FFF2-40B4-BE49-F238E27FC236}">
                    <a16:creationId xmlns:a16="http://schemas.microsoft.com/office/drawing/2014/main" id="{CD0D25AD-9889-44F5-93BF-E64546F387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12" y="1632"/>
              <a:ext cx="20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8" name="Equation" r:id="rId3" imgW="330120" imgH="304560" progId="Equation.3">
                      <p:embed/>
                    </p:oleObj>
                  </mc:Choice>
                  <mc:Fallback>
                    <p:oleObj name="Equation" r:id="rId3" imgW="330120" imgH="304560" progId="Equation.3">
                      <p:embed/>
                      <p:pic>
                        <p:nvPicPr>
                          <p:cNvPr id="12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2" y="1632"/>
                            <a:ext cx="20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Object 10">
                <a:extLst>
                  <a:ext uri="{FF2B5EF4-FFF2-40B4-BE49-F238E27FC236}">
                    <a16:creationId xmlns:a16="http://schemas.microsoft.com/office/drawing/2014/main" id="{AE509658-A9F6-4C1E-AD41-68B7DB3CC4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4817556"/>
                  </p:ext>
                </p:extLst>
              </p:nvPr>
            </p:nvGraphicFramePr>
            <p:xfrm>
              <a:off x="4368" y="1180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9" name="Equation" r:id="rId5" imgW="215640" imgH="304560" progId="Equation.DSMT4">
                      <p:embed/>
                    </p:oleObj>
                  </mc:Choice>
                  <mc:Fallback>
                    <p:oleObj name="Equation" r:id="rId5" imgW="215640" imgH="304560" progId="Equation.DSMT4">
                      <p:embed/>
                      <p:pic>
                        <p:nvPicPr>
                          <p:cNvPr id="13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180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Object 11">
                <a:extLst>
                  <a:ext uri="{FF2B5EF4-FFF2-40B4-BE49-F238E27FC236}">
                    <a16:creationId xmlns:a16="http://schemas.microsoft.com/office/drawing/2014/main" id="{25A691D4-7DE4-4861-A4FE-2AE36C934C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6023652"/>
                  </p:ext>
                </p:extLst>
              </p:nvPr>
            </p:nvGraphicFramePr>
            <p:xfrm>
              <a:off x="5268" y="2204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0" name="Equation" r:id="rId7" imgW="253800" imgH="304560" progId="Equation.DSMT4">
                      <p:embed/>
                    </p:oleObj>
                  </mc:Choice>
                  <mc:Fallback>
                    <p:oleObj name="Equation" r:id="rId7" imgW="253800" imgH="304560" progId="Equation.DSMT4">
                      <p:embed/>
                      <p:pic>
                        <p:nvPicPr>
                          <p:cNvPr id="14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8" y="2204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12">
                <a:extLst>
                  <a:ext uri="{FF2B5EF4-FFF2-40B4-BE49-F238E27FC236}">
                    <a16:creationId xmlns:a16="http://schemas.microsoft.com/office/drawing/2014/main" id="{66E45B59-5E0D-4002-B672-777BEC8221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4230960"/>
                  </p:ext>
                </p:extLst>
              </p:nvPr>
            </p:nvGraphicFramePr>
            <p:xfrm>
              <a:off x="4368" y="2236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1" name="Equation" r:id="rId9" imgW="228600" imgH="304560" progId="Equation.DSMT4">
                      <p:embed/>
                    </p:oleObj>
                  </mc:Choice>
                  <mc:Fallback>
                    <p:oleObj name="Equation" r:id="rId9" imgW="228600" imgH="304560" progId="Equation.DSMT4">
                      <p:embed/>
                      <p:pic>
                        <p:nvPicPr>
                          <p:cNvPr id="15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36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13">
                <a:extLst>
                  <a:ext uri="{FF2B5EF4-FFF2-40B4-BE49-F238E27FC236}">
                    <a16:creationId xmlns:a16="http://schemas.microsoft.com/office/drawing/2014/main" id="{5DAAD082-7AA5-4885-8B2B-89DE2B04D1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0535197"/>
                  </p:ext>
                </p:extLst>
              </p:nvPr>
            </p:nvGraphicFramePr>
            <p:xfrm>
              <a:off x="4304" y="1992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2" name="Equation" r:id="rId11" imgW="291960" imgH="317160" progId="Equation.DSMT4">
                      <p:embed/>
                    </p:oleObj>
                  </mc:Choice>
                  <mc:Fallback>
                    <p:oleObj name="Equation" r:id="rId11" imgW="291960" imgH="317160" progId="Equation.DSMT4">
                      <p:embed/>
                      <p:pic>
                        <p:nvPicPr>
                          <p:cNvPr id="16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4" y="1992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14">
                <a:extLst>
                  <a:ext uri="{FF2B5EF4-FFF2-40B4-BE49-F238E27FC236}">
                    <a16:creationId xmlns:a16="http://schemas.microsoft.com/office/drawing/2014/main" id="{B518BA9C-30D6-4EEA-9E75-3E104FEC8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676"/>
                <a:ext cx="0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C886AE12-F4AA-43B1-8873-8791C0AE4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654"/>
              <a:ext cx="312" cy="300"/>
              <a:chOff x="4944" y="1654"/>
              <a:chExt cx="312" cy="300"/>
            </a:xfrm>
          </p:grpSpPr>
          <p:graphicFrame>
            <p:nvGraphicFramePr>
              <p:cNvPr id="60" name="Object 16">
                <a:extLst>
                  <a:ext uri="{FF2B5EF4-FFF2-40B4-BE49-F238E27FC236}">
                    <a16:creationId xmlns:a16="http://schemas.microsoft.com/office/drawing/2014/main" id="{FB80D24A-D7C7-474F-8B2B-7D4BCAFE53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4" y="1654"/>
              <a:ext cx="31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3" name="Equation" r:id="rId13" imgW="520560" imgH="444240" progId="Equation.3">
                      <p:embed/>
                    </p:oleObj>
                  </mc:Choice>
                  <mc:Fallback>
                    <p:oleObj name="Equation" r:id="rId13" imgW="520560" imgH="444240" progId="Equation.3">
                      <p:embed/>
                      <p:pic>
                        <p:nvPicPr>
                          <p:cNvPr id="5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654"/>
                            <a:ext cx="31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Oval 17">
                <a:extLst>
                  <a:ext uri="{FF2B5EF4-FFF2-40B4-BE49-F238E27FC236}">
                    <a16:creationId xmlns:a16="http://schemas.microsoft.com/office/drawing/2014/main" id="{2438F477-987C-44E4-9854-45AA64E33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4" y="1920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</p:grpSp>
      </p:grpSp>
      <p:sp>
        <p:nvSpPr>
          <p:cNvPr id="73" name="Line 18">
            <a:extLst>
              <a:ext uri="{FF2B5EF4-FFF2-40B4-BE49-F238E27FC236}">
                <a16:creationId xmlns:a16="http://schemas.microsoft.com/office/drawing/2014/main" id="{00E92D94-78ED-4571-BBDD-E48DB03852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9401" y="1981993"/>
            <a:ext cx="136525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grpSp>
        <p:nvGrpSpPr>
          <p:cNvPr id="74" name="Group 19">
            <a:extLst>
              <a:ext uri="{FF2B5EF4-FFF2-40B4-BE49-F238E27FC236}">
                <a16:creationId xmlns:a16="http://schemas.microsoft.com/office/drawing/2014/main" id="{A476C891-7FAD-4CD3-9051-2AB267708F6B}"/>
              </a:ext>
            </a:extLst>
          </p:cNvPr>
          <p:cNvGrpSpPr>
            <a:grpSpLocks/>
          </p:cNvGrpSpPr>
          <p:nvPr/>
        </p:nvGrpSpPr>
        <p:grpSpPr bwMode="auto">
          <a:xfrm>
            <a:off x="7837314" y="1889918"/>
            <a:ext cx="252412" cy="352425"/>
            <a:chOff x="5088" y="1174"/>
            <a:chExt cx="159" cy="222"/>
          </a:xfrm>
        </p:grpSpPr>
        <p:graphicFrame>
          <p:nvGraphicFramePr>
            <p:cNvPr id="75" name="Object 20">
              <a:extLst>
                <a:ext uri="{FF2B5EF4-FFF2-40B4-BE49-F238E27FC236}">
                  <a16:creationId xmlns:a16="http://schemas.microsoft.com/office/drawing/2014/main" id="{5339F38C-5397-4B72-92D4-01552EB814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526277"/>
                </p:ext>
              </p:extLst>
            </p:nvPr>
          </p:nvGraphicFramePr>
          <p:xfrm>
            <a:off x="5088" y="120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" name="Equation" r:id="rId15" imgW="228600" imgH="304560" progId="Equation.DSMT4">
                    <p:embed/>
                  </p:oleObj>
                </mc:Choice>
                <mc:Fallback>
                  <p:oleObj name="Equation" r:id="rId15" imgW="228600" imgH="304560" progId="Equation.DSMT4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04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B37C63EC-39E8-4D71-B31E-A38C8E928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17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77" name="Text Box 22">
            <a:extLst>
              <a:ext uri="{FF2B5EF4-FFF2-40B4-BE49-F238E27FC236}">
                <a16:creationId xmlns:a16="http://schemas.microsoft.com/office/drawing/2014/main" id="{6C25C760-81BA-41C6-A454-225ACE07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101" y="4625181"/>
            <a:ext cx="66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+mn-ea"/>
                <a:cs typeface="Times New Roman" pitchFamily="18" charset="0"/>
                <a:sym typeface="Symbol" pitchFamily="18" charset="2"/>
              </a:rPr>
              <a:t>①</a:t>
            </a:r>
          </a:p>
        </p:txBody>
      </p:sp>
      <p:graphicFrame>
        <p:nvGraphicFramePr>
          <p:cNvPr id="78" name="Object 24">
            <a:extLst>
              <a:ext uri="{FF2B5EF4-FFF2-40B4-BE49-F238E27FC236}">
                <a16:creationId xmlns:a16="http://schemas.microsoft.com/office/drawing/2014/main" id="{C8043D3B-B1F4-4EF1-8BAF-CC1A0C8FB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84848"/>
              </p:ext>
            </p:extLst>
          </p:nvPr>
        </p:nvGraphicFramePr>
        <p:xfrm>
          <a:off x="4103921" y="915193"/>
          <a:ext cx="19303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Equation" r:id="rId17" imgW="1930320" imgH="431640" progId="Equation.DSMT4">
                  <p:embed/>
                </p:oleObj>
              </mc:Choice>
              <mc:Fallback>
                <p:oleObj name="Equation" r:id="rId17" imgW="1930320" imgH="431640" progId="Equation.DSMT4">
                  <p:embed/>
                  <p:pic>
                    <p:nvPicPr>
                      <p:cNvPr id="2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921" y="915193"/>
                        <a:ext cx="1930320" cy="43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25">
            <a:extLst>
              <a:ext uri="{FF2B5EF4-FFF2-40B4-BE49-F238E27FC236}">
                <a16:creationId xmlns:a16="http://schemas.microsoft.com/office/drawing/2014/main" id="{467D0276-0A0A-4AFE-A3EA-89DDBBAF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26" y="853281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设一平面通过已知点</a:t>
            </a:r>
          </a:p>
        </p:txBody>
      </p:sp>
      <p:sp>
        <p:nvSpPr>
          <p:cNvPr id="80" name="Text Box 26">
            <a:extLst>
              <a:ext uri="{FF2B5EF4-FFF2-40B4-BE49-F238E27FC236}">
                <a16:creationId xmlns:a16="http://schemas.microsoft.com/office/drawing/2014/main" id="{72DEA222-3224-4764-9BBD-B5A9DA88A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726" y="915193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且垂直于</a:t>
            </a:r>
            <a:r>
              <a:rPr kumimoji="1" lang="zh-CN" altLang="en-US" sz="2800" b="1">
                <a:solidFill>
                  <a:schemeClr val="tx2"/>
                </a:solidFill>
                <a:latin typeface="+mn-ea"/>
                <a:cs typeface="Times New Roman" pitchFamily="18" charset="0"/>
              </a:rPr>
              <a:t>非零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向</a:t>
            </a:r>
          </a:p>
        </p:txBody>
      </p:sp>
      <p:graphicFrame>
        <p:nvGraphicFramePr>
          <p:cNvPr id="81" name="Object 27">
            <a:extLst>
              <a:ext uri="{FF2B5EF4-FFF2-40B4-BE49-F238E27FC236}">
                <a16:creationId xmlns:a16="http://schemas.microsoft.com/office/drawing/2014/main" id="{EA5C1A4F-4934-45C7-96F6-6919ED355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43876"/>
              </p:ext>
            </p:extLst>
          </p:nvPr>
        </p:nvGraphicFramePr>
        <p:xfrm>
          <a:off x="1652588" y="4743450"/>
          <a:ext cx="5129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Equation" r:id="rId19" imgW="5130720" imgH="431640" progId="Equation.DSMT4">
                  <p:embed/>
                </p:oleObj>
              </mc:Choice>
              <mc:Fallback>
                <p:oleObj name="Equation" r:id="rId19" imgW="5130720" imgH="431640" progId="Equation.DSMT4">
                  <p:embed/>
                  <p:pic>
                    <p:nvPicPr>
                      <p:cNvPr id="2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4743450"/>
                        <a:ext cx="5129212" cy="43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Line 28">
            <a:extLst>
              <a:ext uri="{FF2B5EF4-FFF2-40B4-BE49-F238E27FC236}">
                <a16:creationId xmlns:a16="http://schemas.microsoft.com/office/drawing/2014/main" id="{D72E39E7-C89F-4C00-AA8A-314485D5D751}"/>
              </a:ext>
            </a:extLst>
          </p:cNvPr>
          <p:cNvSpPr>
            <a:spLocks noChangeShapeType="1"/>
          </p:cNvSpPr>
          <p:nvPr/>
        </p:nvSpPr>
        <p:spPr bwMode="auto">
          <a:xfrm rot="10873297">
            <a:off x="7403926" y="2536031"/>
            <a:ext cx="6111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graphicFrame>
        <p:nvGraphicFramePr>
          <p:cNvPr id="83" name="Object 29">
            <a:extLst>
              <a:ext uri="{FF2B5EF4-FFF2-40B4-BE49-F238E27FC236}">
                <a16:creationId xmlns:a16="http://schemas.microsoft.com/office/drawing/2014/main" id="{055BF117-9F1A-4C33-8919-1DF09A54B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973238"/>
              </p:ext>
            </p:extLst>
          </p:nvPr>
        </p:nvGraphicFramePr>
        <p:xfrm>
          <a:off x="7232476" y="2224881"/>
          <a:ext cx="3841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21" imgW="406080" imgH="304560" progId="Equation.3">
                  <p:embed/>
                </p:oleObj>
              </mc:Choice>
              <mc:Fallback>
                <p:oleObj name="Equation" r:id="rId21" imgW="406080" imgH="304560" progId="Equation.3">
                  <p:embed/>
                  <p:pic>
                    <p:nvPicPr>
                      <p:cNvPr id="2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476" y="2224881"/>
                        <a:ext cx="38417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30">
            <a:extLst>
              <a:ext uri="{FF2B5EF4-FFF2-40B4-BE49-F238E27FC236}">
                <a16:creationId xmlns:a16="http://schemas.microsoft.com/office/drawing/2014/main" id="{CCB06E37-5ED4-4293-A3BC-63D25D1A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26" y="5334793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称</a:t>
            </a:r>
            <a:r>
              <a:rPr kumimoji="1" lang="zh-CN" altLang="en-US" sz="2800" b="1" dirty="0">
                <a:latin typeface="+mn-ea"/>
                <a:cs typeface="Times New Roman" pitchFamily="18" charset="0"/>
                <a:sym typeface="Symbol" pitchFamily="18" charset="2"/>
              </a:rPr>
              <a:t>①式</a:t>
            </a:r>
            <a:r>
              <a:rPr kumimoji="1" lang="zh-CN" altLang="en-US" sz="2800" b="1" dirty="0">
                <a:latin typeface="+mn-ea"/>
                <a:cs typeface="Times New Roman" pitchFamily="18" charset="0"/>
              </a:rPr>
              <a:t>为平面</a:t>
            </a:r>
            <a:r>
              <a:rPr kumimoji="1" lang="zh-CN" altLang="en-US" sz="2800" b="1" dirty="0">
                <a:latin typeface="+mn-ea"/>
                <a:cs typeface="Times New Roman" pitchFamily="18" charset="0"/>
                <a:sym typeface="Symbol" pitchFamily="18" charset="2"/>
              </a:rPr>
              <a:t></a:t>
            </a:r>
            <a:r>
              <a:rPr kumimoji="1" lang="zh-CN" altLang="en-US" sz="2800" b="1" dirty="0">
                <a:latin typeface="+mn-ea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点法式方程</a:t>
            </a:r>
            <a:r>
              <a:rPr kumimoji="1" lang="en-US" altLang="zh-CN" sz="2800" b="1" dirty="0">
                <a:latin typeface="+mn-ea"/>
                <a:cs typeface="Times New Roman" pitchFamily="18" charset="0"/>
              </a:rPr>
              <a:t>,</a:t>
            </a:r>
          </a:p>
        </p:txBody>
      </p:sp>
      <p:sp>
        <p:nvSpPr>
          <p:cNvPr id="85" name="Text Box 31">
            <a:extLst>
              <a:ext uri="{FF2B5EF4-FFF2-40B4-BE49-F238E27FC236}">
                <a16:creationId xmlns:a16="http://schemas.microsoft.com/office/drawing/2014/main" id="{809A518D-7ECA-4B47-909E-211DD62A1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326" y="1600993"/>
            <a:ext cx="35052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求该平面</a:t>
            </a:r>
            <a:r>
              <a:rPr kumimoji="1" lang="zh-CN" altLang="en-US" sz="2800" b="1">
                <a:latin typeface="+mn-ea"/>
                <a:cs typeface="Times New Roman" pitchFamily="18" charset="0"/>
                <a:sym typeface="Symbol" pitchFamily="18" charset="2"/>
              </a:rPr>
              <a:t>的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方程</a:t>
            </a:r>
            <a:r>
              <a:rPr kumimoji="1" lang="en-US" altLang="zh-CN" sz="2800" b="1">
                <a:latin typeface="+mn-ea"/>
                <a:cs typeface="Times New Roman" pitchFamily="18" charset="0"/>
              </a:rPr>
              <a:t>.</a:t>
            </a:r>
          </a:p>
        </p:txBody>
      </p:sp>
      <p:graphicFrame>
        <p:nvGraphicFramePr>
          <p:cNvPr id="86" name="Object 32">
            <a:extLst>
              <a:ext uri="{FF2B5EF4-FFF2-40B4-BE49-F238E27FC236}">
                <a16:creationId xmlns:a16="http://schemas.microsoft.com/office/drawing/2014/main" id="{3C194987-293B-48D6-8F8B-2560B1344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50587"/>
              </p:ext>
            </p:extLst>
          </p:nvPr>
        </p:nvGraphicFramePr>
        <p:xfrm>
          <a:off x="838200" y="2146300"/>
          <a:ext cx="3275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Equation" r:id="rId23" imgW="3276360" imgH="444240" progId="Equation.DSMT4">
                  <p:embed/>
                </p:oleObj>
              </mc:Choice>
              <mc:Fallback>
                <p:oleObj name="Equation" r:id="rId23" imgW="3276360" imgH="444240" progId="Equation.DSMT4">
                  <p:embed/>
                  <p:pic>
                    <p:nvPicPr>
                      <p:cNvPr id="31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6300"/>
                        <a:ext cx="3275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33">
            <a:extLst>
              <a:ext uri="{FF2B5EF4-FFF2-40B4-BE49-F238E27FC236}">
                <a16:creationId xmlns:a16="http://schemas.microsoft.com/office/drawing/2014/main" id="{12B6268A-B98E-4BF9-A065-9C33FD68E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362429"/>
              </p:ext>
            </p:extLst>
          </p:nvPr>
        </p:nvGraphicFramePr>
        <p:xfrm>
          <a:off x="3944938" y="4121150"/>
          <a:ext cx="3033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25" imgW="3035160" imgH="431640" progId="Equation.DSMT4">
                  <p:embed/>
                </p:oleObj>
              </mc:Choice>
              <mc:Fallback>
                <p:oleObj name="Equation" r:id="rId25" imgW="3035160" imgH="431640" progId="Equation.DSMT4">
                  <p:embed/>
                  <p:pic>
                    <p:nvPicPr>
                      <p:cNvPr id="3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4121150"/>
                        <a:ext cx="3033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34">
            <a:extLst>
              <a:ext uri="{FF2B5EF4-FFF2-40B4-BE49-F238E27FC236}">
                <a16:creationId xmlns:a16="http://schemas.microsoft.com/office/drawing/2014/main" id="{39942BFE-1C3E-4DB2-BAAE-BD03BC1B9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326" y="5334793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+mn-ea"/>
                <a:cs typeface="Times New Roman" pitchFamily="18" charset="0"/>
              </a:rPr>
              <a:t>法向量</a:t>
            </a:r>
            <a:r>
              <a:rPr kumimoji="1" lang="en-US" altLang="zh-CN" sz="2800" b="1">
                <a:latin typeface="+mn-ea"/>
                <a:cs typeface="Times New Roman" pitchFamily="18" charset="0"/>
              </a:rPr>
              <a:t>.</a:t>
            </a:r>
          </a:p>
        </p:txBody>
      </p:sp>
      <p:sp>
        <p:nvSpPr>
          <p:cNvPr id="89" name="Text Box 35">
            <a:extLst>
              <a:ext uri="{FF2B5EF4-FFF2-40B4-BE49-F238E27FC236}">
                <a16:creationId xmlns:a16="http://schemas.microsoft.com/office/drawing/2014/main" id="{1ACACB43-A23E-48F3-AE38-47C550DE5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80" y="146129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+mn-ea"/>
                <a:cs typeface="Times New Roman" pitchFamily="18" charset="0"/>
              </a:rPr>
              <a:t>量</a:t>
            </a:r>
          </a:p>
        </p:txBody>
      </p:sp>
      <p:sp>
        <p:nvSpPr>
          <p:cNvPr id="90" name="Oval 36">
            <a:extLst>
              <a:ext uri="{FF2B5EF4-FFF2-40B4-BE49-F238E27FC236}">
                <a16:creationId xmlns:a16="http://schemas.microsoft.com/office/drawing/2014/main" id="{CEAA1576-6D6A-4A3A-83ED-57297000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951" y="2537618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grpSp>
        <p:nvGrpSpPr>
          <p:cNvPr id="91" name="Group 37">
            <a:extLst>
              <a:ext uri="{FF2B5EF4-FFF2-40B4-BE49-F238E27FC236}">
                <a16:creationId xmlns:a16="http://schemas.microsoft.com/office/drawing/2014/main" id="{20510CBD-FA46-4022-88F7-E773F85B7637}"/>
              </a:ext>
            </a:extLst>
          </p:cNvPr>
          <p:cNvGrpSpPr>
            <a:grpSpLocks/>
          </p:cNvGrpSpPr>
          <p:nvPr/>
        </p:nvGrpSpPr>
        <p:grpSpPr bwMode="auto">
          <a:xfrm>
            <a:off x="788814" y="1600993"/>
            <a:ext cx="2151062" cy="400050"/>
            <a:chOff x="489" y="1104"/>
            <a:chExt cx="1355" cy="252"/>
          </a:xfrm>
        </p:grpSpPr>
        <p:graphicFrame>
          <p:nvGraphicFramePr>
            <p:cNvPr id="92" name="Object 38">
              <a:extLst>
                <a:ext uri="{FF2B5EF4-FFF2-40B4-BE49-F238E27FC236}">
                  <a16:creationId xmlns:a16="http://schemas.microsoft.com/office/drawing/2014/main" id="{C571F8F0-2CFB-4A03-A4FE-FBC1D2451F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4161715"/>
                </p:ext>
              </p:extLst>
            </p:nvPr>
          </p:nvGraphicFramePr>
          <p:xfrm>
            <a:off x="526" y="1108"/>
            <a:ext cx="131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0" name="Equation" r:id="rId27" imgW="2082600" imgH="393480" progId="Equation.DSMT4">
                    <p:embed/>
                  </p:oleObj>
                </mc:Choice>
                <mc:Fallback>
                  <p:oleObj name="Equation" r:id="rId27" imgW="2082600" imgH="393480" progId="Equation.DSMT4">
                    <p:embed/>
                    <p:pic>
                      <p:nvPicPr>
                        <p:cNvPr id="37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1108"/>
                          <a:ext cx="131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39">
              <a:extLst>
                <a:ext uri="{FF2B5EF4-FFF2-40B4-BE49-F238E27FC236}">
                  <a16:creationId xmlns:a16="http://schemas.microsoft.com/office/drawing/2014/main" id="{252A4AAC-4924-48C8-8CC9-8BFF2B0E1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94" name="Group 40">
            <a:extLst>
              <a:ext uri="{FF2B5EF4-FFF2-40B4-BE49-F238E27FC236}">
                <a16:creationId xmlns:a16="http://schemas.microsoft.com/office/drawing/2014/main" id="{201A182B-0B9C-4B02-A369-0AE69D602B2B}"/>
              </a:ext>
            </a:extLst>
          </p:cNvPr>
          <p:cNvGrpSpPr>
            <a:grpSpLocks/>
          </p:cNvGrpSpPr>
          <p:nvPr/>
        </p:nvGrpSpPr>
        <p:grpSpPr bwMode="auto">
          <a:xfrm>
            <a:off x="2098501" y="2743993"/>
            <a:ext cx="1471613" cy="460375"/>
            <a:chOff x="1200" y="1904"/>
            <a:chExt cx="927" cy="290"/>
          </a:xfrm>
        </p:grpSpPr>
        <p:graphicFrame>
          <p:nvGraphicFramePr>
            <p:cNvPr id="95" name="Object 41">
              <a:extLst>
                <a:ext uri="{FF2B5EF4-FFF2-40B4-BE49-F238E27FC236}">
                  <a16:creationId xmlns:a16="http://schemas.microsoft.com/office/drawing/2014/main" id="{6FB95579-29BF-4882-B3C2-A586E61894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4104142"/>
                </p:ext>
              </p:extLst>
            </p:nvPr>
          </p:nvGraphicFramePr>
          <p:xfrm>
            <a:off x="1224" y="1924"/>
            <a:ext cx="87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" name="Equation" r:id="rId29" imgW="1396800" imgH="431640" progId="Equation.DSMT4">
                    <p:embed/>
                  </p:oleObj>
                </mc:Choice>
                <mc:Fallback>
                  <p:oleObj name="Equation" r:id="rId29" imgW="1396800" imgH="431640" progId="Equation.DSMT4">
                    <p:embed/>
                    <p:pic>
                      <p:nvPicPr>
                        <p:cNvPr id="4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924"/>
                          <a:ext cx="87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Line 42">
              <a:extLst>
                <a:ext uri="{FF2B5EF4-FFF2-40B4-BE49-F238E27FC236}">
                  <a16:creationId xmlns:a16="http://schemas.microsoft.com/office/drawing/2014/main" id="{402AABC6-3E44-4004-B7A2-92E698646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97" name="Line 43">
              <a:extLst>
                <a:ext uri="{FF2B5EF4-FFF2-40B4-BE49-F238E27FC236}">
                  <a16:creationId xmlns:a16="http://schemas.microsoft.com/office/drawing/2014/main" id="{47E64F6C-9869-419A-A718-128F74AC3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98" name="Group 44">
            <a:extLst>
              <a:ext uri="{FF2B5EF4-FFF2-40B4-BE49-F238E27FC236}">
                <a16:creationId xmlns:a16="http://schemas.microsoft.com/office/drawing/2014/main" id="{517AABAF-7928-460D-9043-041E131E8159}"/>
              </a:ext>
            </a:extLst>
          </p:cNvPr>
          <p:cNvGrpSpPr>
            <a:grpSpLocks/>
          </p:cNvGrpSpPr>
          <p:nvPr/>
        </p:nvGrpSpPr>
        <p:grpSpPr bwMode="auto">
          <a:xfrm>
            <a:off x="2098501" y="3417093"/>
            <a:ext cx="1752600" cy="463550"/>
            <a:chOff x="1152" y="2192"/>
            <a:chExt cx="1104" cy="292"/>
          </a:xfrm>
        </p:grpSpPr>
        <p:graphicFrame>
          <p:nvGraphicFramePr>
            <p:cNvPr id="99" name="Object 45">
              <a:extLst>
                <a:ext uri="{FF2B5EF4-FFF2-40B4-BE49-F238E27FC236}">
                  <a16:creationId xmlns:a16="http://schemas.microsoft.com/office/drawing/2014/main" id="{BEBF170A-01C4-4AE0-B87D-31E81253FD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507221"/>
                </p:ext>
              </p:extLst>
            </p:nvPr>
          </p:nvGraphicFramePr>
          <p:xfrm>
            <a:off x="1184" y="2212"/>
            <a:ext cx="10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" name="Equation" r:id="rId31" imgW="1701720" imgH="431640" progId="Equation.DSMT4">
                    <p:embed/>
                  </p:oleObj>
                </mc:Choice>
                <mc:Fallback>
                  <p:oleObj name="Equation" r:id="rId31" imgW="1701720" imgH="431640" progId="Equation.DSMT4">
                    <p:embed/>
                    <p:pic>
                      <p:nvPicPr>
                        <p:cNvPr id="44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212"/>
                          <a:ext cx="10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Line 46">
              <a:extLst>
                <a:ext uri="{FF2B5EF4-FFF2-40B4-BE49-F238E27FC236}">
                  <a16:creationId xmlns:a16="http://schemas.microsoft.com/office/drawing/2014/main" id="{A3CDBB43-28EF-4C13-ADBF-CA62BD5A3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101" name="Line 47">
              <a:extLst>
                <a:ext uri="{FF2B5EF4-FFF2-40B4-BE49-F238E27FC236}">
                  <a16:creationId xmlns:a16="http://schemas.microsoft.com/office/drawing/2014/main" id="{AE355ED5-369B-4E38-8D29-09E34391D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9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8BCE8E85-F757-4CD3-A598-4079EEE7AA52}"/>
              </a:ext>
            </a:extLst>
          </p:cNvPr>
          <p:cNvGrpSpPr>
            <a:grpSpLocks/>
          </p:cNvGrpSpPr>
          <p:nvPr/>
        </p:nvGrpSpPr>
        <p:grpSpPr bwMode="auto">
          <a:xfrm>
            <a:off x="2527126" y="4115593"/>
            <a:ext cx="1174750" cy="450850"/>
            <a:chOff x="1776" y="2688"/>
            <a:chExt cx="740" cy="284"/>
          </a:xfrm>
        </p:grpSpPr>
        <p:graphicFrame>
          <p:nvGraphicFramePr>
            <p:cNvPr id="103" name="Object 49">
              <a:extLst>
                <a:ext uri="{FF2B5EF4-FFF2-40B4-BE49-F238E27FC236}">
                  <a16:creationId xmlns:a16="http://schemas.microsoft.com/office/drawing/2014/main" id="{EA0D6C52-7FB2-45C8-93BC-39F0EA75B4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2344058"/>
                </p:ext>
              </p:extLst>
            </p:nvPr>
          </p:nvGraphicFramePr>
          <p:xfrm>
            <a:off x="1796" y="2700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3" name="Equation" r:id="rId33" imgW="1143000" imgH="431640" progId="Equation.DSMT4">
                    <p:embed/>
                  </p:oleObj>
                </mc:Choice>
                <mc:Fallback>
                  <p:oleObj name="Equation" r:id="rId33" imgW="1143000" imgH="431640" progId="Equation.DSMT4">
                    <p:embed/>
                    <p:pic>
                      <p:nvPicPr>
                        <p:cNvPr id="48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2700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Line 50">
              <a:extLst>
                <a:ext uri="{FF2B5EF4-FFF2-40B4-BE49-F238E27FC236}">
                  <a16:creationId xmlns:a16="http://schemas.microsoft.com/office/drawing/2014/main" id="{D448F1C7-75D4-4B2E-AB83-D6E2BCF06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105" name="Text Box 51">
            <a:extLst>
              <a:ext uri="{FF2B5EF4-FFF2-40B4-BE49-F238E27FC236}">
                <a16:creationId xmlns:a16="http://schemas.microsoft.com/office/drawing/2014/main" id="{1B8769BF-CE25-437A-912E-F88B98D53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198" y="2074863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则有 </a:t>
            </a:r>
          </a:p>
        </p:txBody>
      </p:sp>
      <p:sp>
        <p:nvSpPr>
          <p:cNvPr id="106" name="Text Box 52">
            <a:extLst>
              <a:ext uri="{FF2B5EF4-FFF2-40B4-BE49-F238E27FC236}">
                <a16:creationId xmlns:a16="http://schemas.microsoft.com/office/drawing/2014/main" id="{8B5B1ABE-E810-44C4-8880-11596239F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51" y="3277393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+mn-ea"/>
                <a:cs typeface="Times New Roman" pitchFamily="18" charset="0"/>
              </a:rPr>
              <a:t>故</a:t>
            </a:r>
          </a:p>
        </p:txBody>
      </p:sp>
      <p:grpSp>
        <p:nvGrpSpPr>
          <p:cNvPr id="107" name="Group 53">
            <a:extLst>
              <a:ext uri="{FF2B5EF4-FFF2-40B4-BE49-F238E27FC236}">
                <a16:creationId xmlns:a16="http://schemas.microsoft.com/office/drawing/2014/main" id="{8FEDF89D-E231-4805-BB75-C472CB690C58}"/>
              </a:ext>
            </a:extLst>
          </p:cNvPr>
          <p:cNvGrpSpPr>
            <a:grpSpLocks/>
          </p:cNvGrpSpPr>
          <p:nvPr/>
        </p:nvGrpSpPr>
        <p:grpSpPr bwMode="auto">
          <a:xfrm>
            <a:off x="5143326" y="5426868"/>
            <a:ext cx="2473325" cy="441325"/>
            <a:chOff x="3226" y="3322"/>
            <a:chExt cx="1558" cy="278"/>
          </a:xfrm>
        </p:grpSpPr>
        <p:graphicFrame>
          <p:nvGraphicFramePr>
            <p:cNvPr id="108" name="Object 54">
              <a:extLst>
                <a:ext uri="{FF2B5EF4-FFF2-40B4-BE49-F238E27FC236}">
                  <a16:creationId xmlns:a16="http://schemas.microsoft.com/office/drawing/2014/main" id="{D70404BF-9922-4B0C-B2F4-D3A6920859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869044"/>
                </p:ext>
              </p:extLst>
            </p:nvPr>
          </p:nvGraphicFramePr>
          <p:xfrm>
            <a:off x="3226" y="3322"/>
            <a:ext cx="155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" name="Equation" r:id="rId35" imgW="2501640" imgH="444240" progId="Equation.DSMT4">
                    <p:embed/>
                  </p:oleObj>
                </mc:Choice>
                <mc:Fallback>
                  <p:oleObj name="Equation" r:id="rId35" imgW="2501640" imgH="444240" progId="Equation.DSMT4">
                    <p:embed/>
                    <p:pic>
                      <p:nvPicPr>
                        <p:cNvPr id="53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3322"/>
                          <a:ext cx="155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" name="Line 55">
              <a:extLst>
                <a:ext uri="{FF2B5EF4-FFF2-40B4-BE49-F238E27FC236}">
                  <a16:creationId xmlns:a16="http://schemas.microsoft.com/office/drawing/2014/main" id="{7251403D-6ADF-458D-8499-7713E17FE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335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110" name="Line 56">
            <a:extLst>
              <a:ext uri="{FF2B5EF4-FFF2-40B4-BE49-F238E27FC236}">
                <a16:creationId xmlns:a16="http://schemas.microsoft.com/office/drawing/2014/main" id="{D128ACAF-0D0C-4A76-93A6-4A89E6DFD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4726" y="388699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sp>
        <p:nvSpPr>
          <p:cNvPr id="111" name="Rectangle 23">
            <a:extLst>
              <a:ext uri="{FF2B5EF4-FFF2-40B4-BE49-F238E27FC236}">
                <a16:creationId xmlns:a16="http://schemas.microsoft.com/office/drawing/2014/main" id="{68796625-FE86-4CE2-AA4D-E9E1CAC011CC}"/>
              </a:ext>
            </a:extLst>
          </p:cNvPr>
          <p:cNvSpPr txBox="1">
            <a:spLocks noChangeArrowheads="1"/>
          </p:cNvSpPr>
          <p:nvPr/>
        </p:nvSpPr>
        <p:spPr>
          <a:xfrm>
            <a:off x="767008" y="188913"/>
            <a:ext cx="2299799" cy="431775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+mn-ea"/>
                <a:ea typeface="+mn-ea"/>
              </a:rPr>
              <a:t>方程的建立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1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7" grpId="0" autoUpdateAnimBg="0"/>
      <p:bldP spid="79" grpId="0" build="p" autoUpdateAnimBg="0"/>
      <p:bldP spid="80" grpId="0" autoUpdateAnimBg="0"/>
      <p:bldP spid="82" grpId="0" animBg="1"/>
      <p:bldP spid="84" grpId="0" build="p" autoUpdateAnimBg="0"/>
      <p:bldP spid="85" grpId="0" build="p" autoUpdateAnimBg="0"/>
      <p:bldP spid="88" grpId="0" build="p" autoUpdateAnimBg="0" advAuto="0"/>
      <p:bldP spid="89" grpId="0" build="p" autoUpdateAnimBg="0" advAuto="0"/>
      <p:bldP spid="90" grpId="0" animBg="1"/>
      <p:bldP spid="105" grpId="0" build="p" autoUpdateAnimBg="0"/>
      <p:bldP spid="106" grpId="0" build="p" autoUpdateAnimBg="0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">
            <a:extLst>
              <a:ext uri="{FF2B5EF4-FFF2-40B4-BE49-F238E27FC236}">
                <a16:creationId xmlns:a16="http://schemas.microsoft.com/office/drawing/2014/main" id="{284FC5C8-EA6E-4481-B474-13A0334341FD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417397"/>
            <a:ext cx="2387600" cy="1549400"/>
            <a:chOff x="1117" y="1664"/>
            <a:chExt cx="1504" cy="976"/>
          </a:xfrm>
        </p:grpSpPr>
        <p:graphicFrame>
          <p:nvGraphicFramePr>
            <p:cNvPr id="47" name="Object 3">
              <a:extLst>
                <a:ext uri="{FF2B5EF4-FFF2-40B4-BE49-F238E27FC236}">
                  <a16:creationId xmlns:a16="http://schemas.microsoft.com/office/drawing/2014/main" id="{FC24B06A-ADE2-436D-A820-06DCAC1887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5997042"/>
                </p:ext>
              </p:extLst>
            </p:nvPr>
          </p:nvGraphicFramePr>
          <p:xfrm>
            <a:off x="1117" y="1664"/>
            <a:ext cx="1504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Equation" r:id="rId3" imgW="2387520" imgH="1549080" progId="Equation.DSMT4">
                    <p:embed/>
                  </p:oleObj>
                </mc:Choice>
                <mc:Fallback>
                  <p:oleObj name="Equation" r:id="rId3" imgW="2387520" imgH="1549080" progId="Equation.DSMT4">
                    <p:embed/>
                    <p:pic>
                      <p:nvPicPr>
                        <p:cNvPr id="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1664"/>
                          <a:ext cx="1504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4">
              <a:extLst>
                <a:ext uri="{FF2B5EF4-FFF2-40B4-BE49-F238E27FC236}">
                  <a16:creationId xmlns:a16="http://schemas.microsoft.com/office/drawing/2014/main" id="{59BCB0AC-4217-4C5D-AB5C-F09A608AA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49" name="Line 5">
              <a:extLst>
                <a:ext uri="{FF2B5EF4-FFF2-40B4-BE49-F238E27FC236}">
                  <a16:creationId xmlns:a16="http://schemas.microsoft.com/office/drawing/2014/main" id="{2FB7A5FF-9212-458E-8FD1-0342ADF98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C7097C16-DD1C-4E78-B070-5312ACBE9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51" name="AutoShape 7">
            <a:extLst>
              <a:ext uri="{FF2B5EF4-FFF2-40B4-BE49-F238E27FC236}">
                <a16:creationId xmlns:a16="http://schemas.microsoft.com/office/drawing/2014/main" id="{AB5F665B-FF15-44CA-BAFD-405BF78C4E56}"/>
              </a:ext>
            </a:extLst>
          </p:cNvPr>
          <p:cNvSpPr>
            <a:spLocks noChangeArrowheads="1"/>
          </p:cNvSpPr>
          <p:nvPr/>
        </p:nvSpPr>
        <p:spPr bwMode="auto">
          <a:xfrm rot="845057">
            <a:off x="5970588" y="1904635"/>
            <a:ext cx="2717800" cy="1381125"/>
          </a:xfrm>
          <a:prstGeom prst="parallelogram">
            <a:avLst>
              <a:gd name="adj" fmla="val 31421"/>
            </a:avLst>
          </a:prstGeom>
          <a:solidFill>
            <a:srgbClr val="008000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328E3177-079A-4F2D-918A-05A144933D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6797"/>
            <a:ext cx="2695575" cy="5445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求过三点</a:t>
            </a:r>
          </a:p>
        </p:txBody>
      </p:sp>
      <p:graphicFrame>
        <p:nvGraphicFramePr>
          <p:cNvPr id="53" name="Object 9">
            <a:extLst>
              <a:ext uri="{FF2B5EF4-FFF2-40B4-BE49-F238E27FC236}">
                <a16:creationId xmlns:a16="http://schemas.microsoft.com/office/drawing/2014/main" id="{404BFF84-08FE-4B27-B12B-1410B9E12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260439"/>
              </p:ext>
            </p:extLst>
          </p:nvPr>
        </p:nvGraphicFramePr>
        <p:xfrm>
          <a:off x="419100" y="4581525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5" imgW="1600200" imgH="431640" progId="Equation.DSMT4">
                  <p:embed/>
                </p:oleObj>
              </mc:Choice>
              <mc:Fallback>
                <p:oleObj name="Equation" r:id="rId5" imgW="1600200" imgH="43164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581525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0">
            <a:extLst>
              <a:ext uri="{FF2B5EF4-FFF2-40B4-BE49-F238E27FC236}">
                <a16:creationId xmlns:a16="http://schemas.microsoft.com/office/drawing/2014/main" id="{6A3FB204-5D34-4BD9-8619-A4560B6EBA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07126"/>
              </p:ext>
            </p:extLst>
          </p:nvPr>
        </p:nvGraphicFramePr>
        <p:xfrm>
          <a:off x="2017713" y="4024313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7" imgW="1854000" imgH="393480" progId="Equation.DSMT4">
                  <p:embed/>
                </p:oleObj>
              </mc:Choice>
              <mc:Fallback>
                <p:oleObj name="Equation" r:id="rId7" imgW="1854000" imgH="39348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4024313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1">
            <a:extLst>
              <a:ext uri="{FF2B5EF4-FFF2-40B4-BE49-F238E27FC236}">
                <a16:creationId xmlns:a16="http://schemas.microsoft.com/office/drawing/2014/main" id="{FAFDF150-B974-4DB6-8399-9D76E64CB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27909"/>
              </p:ext>
            </p:extLst>
          </p:nvPr>
        </p:nvGraphicFramePr>
        <p:xfrm>
          <a:off x="1860550" y="5153025"/>
          <a:ext cx="448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9" imgW="4483080" imgH="393480" progId="Equation.DSMT4">
                  <p:embed/>
                </p:oleObj>
              </mc:Choice>
              <mc:Fallback>
                <p:oleObj name="Equation" r:id="rId9" imgW="4483080" imgH="3934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153025"/>
                        <a:ext cx="448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>
            <a:extLst>
              <a:ext uri="{FF2B5EF4-FFF2-40B4-BE49-F238E27FC236}">
                <a16:creationId xmlns:a16="http://schemas.microsoft.com/office/drawing/2014/main" id="{E969428F-1B9D-4D9A-9213-68C431C34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249507"/>
              </p:ext>
            </p:extLst>
          </p:nvPr>
        </p:nvGraphicFramePr>
        <p:xfrm>
          <a:off x="1833563" y="5765800"/>
          <a:ext cx="293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11" imgW="2933640" imgH="393480" progId="Equation.DSMT4">
                  <p:embed/>
                </p:oleObj>
              </mc:Choice>
              <mc:Fallback>
                <p:oleObj name="Equation" r:id="rId11" imgW="2933640" imgH="39348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5765800"/>
                        <a:ext cx="293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13">
            <a:extLst>
              <a:ext uri="{FF2B5EF4-FFF2-40B4-BE49-F238E27FC236}">
                <a16:creationId xmlns:a16="http://schemas.microsoft.com/office/drawing/2014/main" id="{5541C725-6B2E-4A0F-B6F4-D07FA65C5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" y="561902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58" name="Object 14">
            <a:extLst>
              <a:ext uri="{FF2B5EF4-FFF2-40B4-BE49-F238E27FC236}">
                <a16:creationId xmlns:a16="http://schemas.microsoft.com/office/drawing/2014/main" id="{997B4054-CA32-4A0D-B9DB-AE38E3DE0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34124"/>
              </p:ext>
            </p:extLst>
          </p:nvPr>
        </p:nvGraphicFramePr>
        <p:xfrm>
          <a:off x="6072188" y="2081213"/>
          <a:ext cx="48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Equation" r:id="rId13" imgW="482400" imgH="431640" progId="Equation.DSMT4">
                  <p:embed/>
                </p:oleObj>
              </mc:Choice>
              <mc:Fallback>
                <p:oleObj name="Equation" r:id="rId13" imgW="482400" imgH="431640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081213"/>
                        <a:ext cx="48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5">
            <a:extLst>
              <a:ext uri="{FF2B5EF4-FFF2-40B4-BE49-F238E27FC236}">
                <a16:creationId xmlns:a16="http://schemas.microsoft.com/office/drawing/2014/main" id="{C79E8327-6514-40EC-A890-EFBD2AE32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98648"/>
              </p:ext>
            </p:extLst>
          </p:nvPr>
        </p:nvGraphicFramePr>
        <p:xfrm>
          <a:off x="7937500" y="3135313"/>
          <a:ext cx="52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15" imgW="520560" imgH="431640" progId="Equation.DSMT4">
                  <p:embed/>
                </p:oleObj>
              </mc:Choice>
              <mc:Fallback>
                <p:oleObj name="Equation" r:id="rId15" imgW="520560" imgH="431640" progId="Equation.DSMT4">
                  <p:embed/>
                  <p:pic>
                    <p:nvPicPr>
                      <p:cNvPr id="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3135313"/>
                        <a:ext cx="52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6">
            <a:extLst>
              <a:ext uri="{FF2B5EF4-FFF2-40B4-BE49-F238E27FC236}">
                <a16:creationId xmlns:a16="http://schemas.microsoft.com/office/drawing/2014/main" id="{E6FFCFB3-E662-4D7C-A480-E6FA224F6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76632"/>
              </p:ext>
            </p:extLst>
          </p:nvPr>
        </p:nvGraphicFramePr>
        <p:xfrm>
          <a:off x="7467600" y="2112597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17" imgW="507960" imgH="444240" progId="Equation.3">
                  <p:embed/>
                </p:oleObj>
              </mc:Choice>
              <mc:Fallback>
                <p:oleObj name="Equation" r:id="rId17" imgW="507960" imgH="444240" progId="Equation.3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112597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17">
            <a:extLst>
              <a:ext uri="{FF2B5EF4-FFF2-40B4-BE49-F238E27FC236}">
                <a16:creationId xmlns:a16="http://schemas.microsoft.com/office/drawing/2014/main" id="{491CF147-EB42-4E0D-80B9-6D11E79E4CB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377710"/>
            <a:ext cx="1241425" cy="838200"/>
            <a:chOff x="4032" y="1296"/>
            <a:chExt cx="1008" cy="528"/>
          </a:xfrm>
        </p:grpSpPr>
        <p:sp>
          <p:nvSpPr>
            <p:cNvPr id="62" name="Line 18">
              <a:extLst>
                <a:ext uri="{FF2B5EF4-FFF2-40B4-BE49-F238E27FC236}">
                  <a16:creationId xmlns:a16="http://schemas.microsoft.com/office/drawing/2014/main" id="{03B17AEA-5B80-4C7A-81D8-BCB6DE27F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1008" cy="5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1A3BDFA5-963F-4888-8575-605A200F8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768" cy="144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64" name="Line 20">
            <a:extLst>
              <a:ext uri="{FF2B5EF4-FFF2-40B4-BE49-F238E27FC236}">
                <a16:creationId xmlns:a16="http://schemas.microsoft.com/office/drawing/2014/main" id="{343F7F22-B0D5-4CC7-AAFB-AE72F2DC1A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7488" y="1375997"/>
            <a:ext cx="366712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9C48CD3A-FB30-4417-AB5C-7B605A99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9797"/>
            <a:ext cx="441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: </a:t>
            </a:r>
            <a:r>
              <a:rPr kumimoji="1" lang="zh-CN" altLang="en-US" sz="2800" b="1" dirty="0">
                <a:latin typeface="+mn-ea"/>
                <a:cs typeface="Times New Roman" pitchFamily="18" charset="0"/>
              </a:rPr>
              <a:t>取该平面</a:t>
            </a:r>
            <a:r>
              <a:rPr kumimoji="1" lang="zh-CN" altLang="en-US" sz="2800" b="1" dirty="0">
                <a:latin typeface="+mn-ea"/>
                <a:cs typeface="Times New Roman" pitchFamily="18" charset="0"/>
                <a:sym typeface="Symbol" pitchFamily="18" charset="2"/>
              </a:rPr>
              <a:t></a:t>
            </a:r>
            <a:r>
              <a:rPr kumimoji="1" lang="zh-CN" altLang="en-US" sz="2800" b="1" dirty="0">
                <a:latin typeface="+mn-ea"/>
                <a:cs typeface="Times New Roman" pitchFamily="18" charset="0"/>
              </a:rPr>
              <a:t> 的法向量为</a:t>
            </a:r>
          </a:p>
        </p:txBody>
      </p:sp>
      <p:graphicFrame>
        <p:nvGraphicFramePr>
          <p:cNvPr id="66" name="Object 22">
            <a:extLst>
              <a:ext uri="{FF2B5EF4-FFF2-40B4-BE49-F238E27FC236}">
                <a16:creationId xmlns:a16="http://schemas.microsoft.com/office/drawing/2014/main" id="{45D0846C-D468-4946-9BFA-9270523E0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52390"/>
              </p:ext>
            </p:extLst>
          </p:nvPr>
        </p:nvGraphicFramePr>
        <p:xfrm>
          <a:off x="3067050" y="252413"/>
          <a:ext cx="396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Equation" r:id="rId19" imgW="3962160" imgH="431640" progId="Equation.DSMT4">
                  <p:embed/>
                </p:oleObj>
              </mc:Choice>
              <mc:Fallback>
                <p:oleObj name="Equation" r:id="rId19" imgW="3962160" imgH="431640" progId="Equation.DSMT4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52413"/>
                        <a:ext cx="396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3">
            <a:extLst>
              <a:ext uri="{FF2B5EF4-FFF2-40B4-BE49-F238E27FC236}">
                <a16:creationId xmlns:a16="http://schemas.microsoft.com/office/drawing/2014/main" id="{111F2A99-5D1D-47E7-8851-F0F4FABCB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686132"/>
              </p:ext>
            </p:extLst>
          </p:nvPr>
        </p:nvGraphicFramePr>
        <p:xfrm>
          <a:off x="7226300" y="239713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Equation" r:id="rId21" imgW="1625400" imgH="431640" progId="Equation.DSMT4">
                  <p:embed/>
                </p:oleObj>
              </mc:Choice>
              <mc:Fallback>
                <p:oleObj name="Equation" r:id="rId21" imgW="1625400" imgH="431640" progId="Equation.DSMT4">
                  <p:embed/>
                  <p:pic>
                    <p:nvPicPr>
                      <p:cNvPr id="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239713"/>
                        <a:ext cx="162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24">
            <a:extLst>
              <a:ext uri="{FF2B5EF4-FFF2-40B4-BE49-F238E27FC236}">
                <a16:creationId xmlns:a16="http://schemas.microsoft.com/office/drawing/2014/main" id="{CF5A931F-52CB-43E1-8CE4-98B743AE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04485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的平面 </a:t>
            </a:r>
            <a:r>
              <a:rPr kumimoji="1" lang="zh-CN" altLang="en-US" sz="2800" b="1">
                <a:latin typeface="+mn-ea"/>
                <a:cs typeface="Times New Roman" pitchFamily="18" charset="0"/>
                <a:sym typeface="Symbol" pitchFamily="18" charset="2"/>
              </a:rPr>
              <a:t>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 的方程</a:t>
            </a:r>
            <a:r>
              <a:rPr kumimoji="1" lang="en-US" altLang="zh-CN" sz="2800" b="1">
                <a:latin typeface="+mn-ea"/>
                <a:cs typeface="Times New Roman" pitchFamily="18" charset="0"/>
              </a:rPr>
              <a:t>. </a:t>
            </a:r>
            <a:endParaRPr kumimoji="1" lang="en-US" altLang="zh-CN" sz="2800" b="1">
              <a:solidFill>
                <a:schemeClr val="accent2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5B92419D-8929-46CF-BE77-00F7C5B2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500197"/>
            <a:ext cx="4805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利用点法式得平面 </a:t>
            </a:r>
            <a:r>
              <a:rPr kumimoji="1" lang="zh-CN" altLang="en-US" sz="2800" b="1">
                <a:latin typeface="+mn-ea"/>
                <a:cs typeface="Times New Roman" pitchFamily="18" charset="0"/>
                <a:sym typeface="Symbol" pitchFamily="18" charset="2"/>
              </a:rPr>
              <a:t> 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的方程</a:t>
            </a:r>
          </a:p>
        </p:txBody>
      </p:sp>
      <p:graphicFrame>
        <p:nvGraphicFramePr>
          <p:cNvPr id="70" name="Object 26">
            <a:extLst>
              <a:ext uri="{FF2B5EF4-FFF2-40B4-BE49-F238E27FC236}">
                <a16:creationId xmlns:a16="http://schemas.microsoft.com/office/drawing/2014/main" id="{51FC952A-D3AF-494E-9F04-BE25D9F71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322044"/>
              </p:ext>
            </p:extLst>
          </p:nvPr>
        </p:nvGraphicFramePr>
        <p:xfrm>
          <a:off x="6116638" y="2607897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Equation" r:id="rId23" imgW="342720" imgH="368280" progId="Equation.3">
                  <p:embed/>
                </p:oleObj>
              </mc:Choice>
              <mc:Fallback>
                <p:oleObj name="Equation" r:id="rId23" imgW="342720" imgH="368280" progId="Equation.3">
                  <p:embed/>
                  <p:pic>
                    <p:nvPicPr>
                      <p:cNvPr id="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607897"/>
                        <a:ext cx="34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Oval 27">
            <a:extLst>
              <a:ext uri="{FF2B5EF4-FFF2-40B4-BE49-F238E27FC236}">
                <a16:creationId xmlns:a16="http://schemas.microsoft.com/office/drawing/2014/main" id="{9EEE8F43-3418-47EF-832C-702CFF0C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388" y="3227022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sp>
        <p:nvSpPr>
          <p:cNvPr id="72" name="Oval 28">
            <a:extLst>
              <a:ext uri="{FF2B5EF4-FFF2-40B4-BE49-F238E27FC236}">
                <a16:creationId xmlns:a16="http://schemas.microsoft.com/office/drawing/2014/main" id="{3F6B271B-B422-4CEF-A3A8-5A84CF7C6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13" y="2595197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sp>
        <p:nvSpPr>
          <p:cNvPr id="73" name="Oval 29">
            <a:extLst>
              <a:ext uri="{FF2B5EF4-FFF2-40B4-BE49-F238E27FC236}">
                <a16:creationId xmlns:a16="http://schemas.microsoft.com/office/drawing/2014/main" id="{D3D36A97-9115-4855-A7F4-2268E7F8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3" y="2366597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latin typeface="+mn-ea"/>
              <a:cs typeface="Times New Roman" pitchFamily="18" charset="0"/>
            </a:endParaRPr>
          </a:p>
        </p:txBody>
      </p:sp>
      <p:graphicFrame>
        <p:nvGraphicFramePr>
          <p:cNvPr id="74" name="Object 30">
            <a:extLst>
              <a:ext uri="{FF2B5EF4-FFF2-40B4-BE49-F238E27FC236}">
                <a16:creationId xmlns:a16="http://schemas.microsoft.com/office/drawing/2014/main" id="{349964CB-496F-4599-B4DB-653A80B36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479319"/>
              </p:ext>
            </p:extLst>
          </p:nvPr>
        </p:nvGraphicFramePr>
        <p:xfrm>
          <a:off x="2500313" y="2940050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Equation" r:id="rId25" imgW="406080" imgH="393480" progId="Equation.DSMT4">
                  <p:embed/>
                </p:oleObj>
              </mc:Choice>
              <mc:Fallback>
                <p:oleObj name="Equation" r:id="rId25" imgW="406080" imgH="393480" progId="Equation.DSMT4">
                  <p:embed/>
                  <p:pic>
                    <p:nvPicPr>
                      <p:cNvPr id="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940050"/>
                        <a:ext cx="40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31">
            <a:extLst>
              <a:ext uri="{FF2B5EF4-FFF2-40B4-BE49-F238E27FC236}">
                <a16:creationId xmlns:a16="http://schemas.microsoft.com/office/drawing/2014/main" id="{CD8299CD-F02A-4DB8-A87E-DE2EAB482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12477"/>
              </p:ext>
            </p:extLst>
          </p:nvPr>
        </p:nvGraphicFramePr>
        <p:xfrm>
          <a:off x="3190875" y="2932113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27" imgW="228600" imgH="393480" progId="Equation.DSMT4">
                  <p:embed/>
                </p:oleObj>
              </mc:Choice>
              <mc:Fallback>
                <p:oleObj name="Equation" r:id="rId27" imgW="228600" imgH="393480" progId="Equation.DSMT4">
                  <p:embed/>
                  <p:pic>
                    <p:nvPicPr>
                      <p:cNvPr id="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932113"/>
                        <a:ext cx="22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32">
            <a:extLst>
              <a:ext uri="{FF2B5EF4-FFF2-40B4-BE49-F238E27FC236}">
                <a16:creationId xmlns:a16="http://schemas.microsoft.com/office/drawing/2014/main" id="{D66276A8-C631-4249-9833-0D2173D58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139819"/>
              </p:ext>
            </p:extLst>
          </p:nvPr>
        </p:nvGraphicFramePr>
        <p:xfrm>
          <a:off x="3789363" y="2924175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29" imgW="419040" imgH="393480" progId="Equation.DSMT4">
                  <p:embed/>
                </p:oleObj>
              </mc:Choice>
              <mc:Fallback>
                <p:oleObj name="Equation" r:id="rId29" imgW="419040" imgH="393480" progId="Equation.DSMT4">
                  <p:embed/>
                  <p:pic>
                    <p:nvPicPr>
                      <p:cNvPr id="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2924175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33">
            <a:extLst>
              <a:ext uri="{FF2B5EF4-FFF2-40B4-BE49-F238E27FC236}">
                <a16:creationId xmlns:a16="http://schemas.microsoft.com/office/drawing/2014/main" id="{1CA94333-5932-4F40-BA4D-7DE6A867A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93238"/>
              </p:ext>
            </p:extLst>
          </p:nvPr>
        </p:nvGraphicFramePr>
        <p:xfrm>
          <a:off x="2470150" y="346551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31" imgW="419040" imgH="393480" progId="Equation.DSMT4">
                  <p:embed/>
                </p:oleObj>
              </mc:Choice>
              <mc:Fallback>
                <p:oleObj name="Equation" r:id="rId31" imgW="419040" imgH="393480" progId="Equation.DSMT4">
                  <p:embed/>
                  <p:pic>
                    <p:nvPicPr>
                      <p:cNvPr id="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465513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34">
            <a:extLst>
              <a:ext uri="{FF2B5EF4-FFF2-40B4-BE49-F238E27FC236}">
                <a16:creationId xmlns:a16="http://schemas.microsoft.com/office/drawing/2014/main" id="{D3EE0D96-C5D8-4EE8-9FDF-F330F11AE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557653"/>
              </p:ext>
            </p:extLst>
          </p:nvPr>
        </p:nvGraphicFramePr>
        <p:xfrm>
          <a:off x="3228975" y="3471863"/>
          <a:ext cx="20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33" imgW="203040" imgH="393480" progId="Equation.DSMT4">
                  <p:embed/>
                </p:oleObj>
              </mc:Choice>
              <mc:Fallback>
                <p:oleObj name="Equation" r:id="rId33" imgW="203040" imgH="393480" progId="Equation.DSMT4">
                  <p:embed/>
                  <p:pic>
                    <p:nvPicPr>
                      <p:cNvPr id="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3471863"/>
                        <a:ext cx="20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35">
            <a:extLst>
              <a:ext uri="{FF2B5EF4-FFF2-40B4-BE49-F238E27FC236}">
                <a16:creationId xmlns:a16="http://schemas.microsoft.com/office/drawing/2014/main" id="{1744186E-6586-4AAD-9185-F23BA2213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64798"/>
              </p:ext>
            </p:extLst>
          </p:nvPr>
        </p:nvGraphicFramePr>
        <p:xfrm>
          <a:off x="3827463" y="346551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Equation" r:id="rId35" imgW="393480" imgH="393480" progId="Equation.DSMT4">
                  <p:embed/>
                </p:oleObj>
              </mc:Choice>
              <mc:Fallback>
                <p:oleObj name="Equation" r:id="rId35" imgW="393480" imgH="393480" progId="Equation.DSMT4">
                  <p:embed/>
                  <p:pic>
                    <p:nvPicPr>
                      <p:cNvPr id="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3465513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36">
            <a:extLst>
              <a:ext uri="{FF2B5EF4-FFF2-40B4-BE49-F238E27FC236}">
                <a16:creationId xmlns:a16="http://schemas.microsoft.com/office/drawing/2014/main" id="{DDC89246-21E6-43BC-899F-7C861C405F3B}"/>
              </a:ext>
            </a:extLst>
          </p:cNvPr>
          <p:cNvGrpSpPr>
            <a:grpSpLocks/>
          </p:cNvGrpSpPr>
          <p:nvPr/>
        </p:nvGrpSpPr>
        <p:grpSpPr bwMode="auto">
          <a:xfrm>
            <a:off x="6605588" y="1223597"/>
            <a:ext cx="252412" cy="336550"/>
            <a:chOff x="4512" y="912"/>
            <a:chExt cx="159" cy="212"/>
          </a:xfrm>
        </p:grpSpPr>
        <p:graphicFrame>
          <p:nvGraphicFramePr>
            <p:cNvPr id="81" name="Object 37">
              <a:extLst>
                <a:ext uri="{FF2B5EF4-FFF2-40B4-BE49-F238E27FC236}">
                  <a16:creationId xmlns:a16="http://schemas.microsoft.com/office/drawing/2014/main" id="{926DFF6D-E13F-48AB-AEB8-18F3B84F39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332345"/>
                </p:ext>
              </p:extLst>
            </p:nvPr>
          </p:nvGraphicFramePr>
          <p:xfrm>
            <a:off x="4512" y="932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" name="Equation" r:id="rId37" imgW="228600" imgH="304560" progId="Equation.DSMT4">
                    <p:embed/>
                  </p:oleObj>
                </mc:Choice>
                <mc:Fallback>
                  <p:oleObj name="Equation" r:id="rId37" imgW="228600" imgH="304560" progId="Equation.DSMT4">
                    <p:embed/>
                    <p:pic>
                      <p:nvPicPr>
                        <p:cNvPr id="3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932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6A4CBBFD-A97D-4BC2-AED4-8B01AD5E0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BCE3BAE8-6B01-447E-884A-BDE2A42050A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49085"/>
            <a:ext cx="252413" cy="336550"/>
            <a:chOff x="912" y="1344"/>
            <a:chExt cx="159" cy="212"/>
          </a:xfrm>
        </p:grpSpPr>
        <p:graphicFrame>
          <p:nvGraphicFramePr>
            <p:cNvPr id="84" name="Object 40">
              <a:extLst>
                <a:ext uri="{FF2B5EF4-FFF2-40B4-BE49-F238E27FC236}">
                  <a16:creationId xmlns:a16="http://schemas.microsoft.com/office/drawing/2014/main" id="{DEF93CB5-3C41-4838-9AC9-CA81CBCF11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4150729"/>
                </p:ext>
              </p:extLst>
            </p:nvPr>
          </p:nvGraphicFramePr>
          <p:xfrm>
            <a:off x="912" y="136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Equation" r:id="rId39" imgW="228600" imgH="304560" progId="Equation.DSMT4">
                    <p:embed/>
                  </p:oleObj>
                </mc:Choice>
                <mc:Fallback>
                  <p:oleObj name="Equation" r:id="rId39" imgW="228600" imgH="304560" progId="Equation.DSMT4">
                    <p:embed/>
                    <p:pic>
                      <p:nvPicPr>
                        <p:cNvPr id="4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64"/>
                          <a:ext cx="144" cy="192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4E9115FB-E91F-4B84-910D-829C4515F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grpSp>
        <p:nvGrpSpPr>
          <p:cNvPr id="86" name="Group 42">
            <a:extLst>
              <a:ext uri="{FF2B5EF4-FFF2-40B4-BE49-F238E27FC236}">
                <a16:creationId xmlns:a16="http://schemas.microsoft.com/office/drawing/2014/main" id="{201646FE-FB6B-4ECE-9B21-FAA54F694382}"/>
              </a:ext>
            </a:extLst>
          </p:cNvPr>
          <p:cNvGrpSpPr>
            <a:grpSpLocks/>
          </p:cNvGrpSpPr>
          <p:nvPr/>
        </p:nvGrpSpPr>
        <p:grpSpPr bwMode="auto">
          <a:xfrm>
            <a:off x="2055813" y="1909397"/>
            <a:ext cx="2387600" cy="438150"/>
            <a:chOff x="1136" y="1344"/>
            <a:chExt cx="1504" cy="276"/>
          </a:xfrm>
        </p:grpSpPr>
        <p:graphicFrame>
          <p:nvGraphicFramePr>
            <p:cNvPr id="87" name="Object 43">
              <a:extLst>
                <a:ext uri="{FF2B5EF4-FFF2-40B4-BE49-F238E27FC236}">
                  <a16:creationId xmlns:a16="http://schemas.microsoft.com/office/drawing/2014/main" id="{A0CB1AEE-EE44-43FD-893F-D482E709CB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407431"/>
                </p:ext>
              </p:extLst>
            </p:nvPr>
          </p:nvGraphicFramePr>
          <p:xfrm>
            <a:off x="1136" y="1348"/>
            <a:ext cx="1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" name="Equation" r:id="rId41" imgW="2387520" imgH="431640" progId="Equation.DSMT4">
                    <p:embed/>
                  </p:oleObj>
                </mc:Choice>
                <mc:Fallback>
                  <p:oleObj name="Equation" r:id="rId41" imgW="2387520" imgH="431640" progId="Equation.DSMT4">
                    <p:embed/>
                    <p:pic>
                      <p:nvPicPr>
                        <p:cNvPr id="4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348"/>
                          <a:ext cx="1504" cy="272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259A2B1B-5266-4E00-BAE4-DCEC6CFE1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77678A26-CDF7-4F22-A80D-3C7DC7C1C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4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64" grpId="0" animBg="1"/>
      <p:bldP spid="65" grpId="0" build="p" autoUpdateAnimBg="0"/>
      <p:bldP spid="6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23888" y="381000"/>
            <a:ext cx="4100512" cy="711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平面的一般式方程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D180214-64F7-49BA-8072-7FA7817B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8" y="1058013"/>
            <a:ext cx="3276600" cy="53340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设有三元一次方程 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82036CF1-2BC7-4444-BD7D-C947F4F5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以上两式相减 </a:t>
            </a:r>
            <a:r>
              <a:rPr kumimoji="1" lang="en-US" altLang="zh-CN" sz="2800" b="1">
                <a:latin typeface="+mn-ea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得平面的点法式方程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57BE838D-8730-4661-9492-24C32D07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此方程称为</a:t>
            </a:r>
            <a:r>
              <a:rPr kumimoji="1"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平面的一般</a:t>
            </a:r>
            <a:endParaRPr kumimoji="1" lang="zh-CN" altLang="en-US" sz="2800" b="1" dirty="0">
              <a:latin typeface="+mn-ea"/>
              <a:cs typeface="Times New Roman" pitchFamily="18" charset="0"/>
            </a:endParaRPr>
          </a:p>
        </p:txBody>
      </p:sp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E7CCC4DE-827F-4A14-BE4D-B037A10D8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57425"/>
              </p:ext>
            </p:extLst>
          </p:nvPr>
        </p:nvGraphicFramePr>
        <p:xfrm>
          <a:off x="1689100" y="1739900"/>
          <a:ext cx="323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3" imgW="3238200" imgH="393480" progId="Equation.3">
                  <p:embed/>
                </p:oleObj>
              </mc:Choice>
              <mc:Fallback>
                <p:oleObj name="Equation" r:id="rId3" imgW="3238200" imgH="39348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739900"/>
                        <a:ext cx="3238500" cy="3937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>
            <a:extLst>
              <a:ext uri="{FF2B5EF4-FFF2-40B4-BE49-F238E27FC236}">
                <a16:creationId xmlns:a16="http://schemas.microsoft.com/office/drawing/2014/main" id="{0F4501DE-9D47-4A23-B13D-563EC4C5E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任取一组满足上述方程的数</a:t>
            </a:r>
          </a:p>
        </p:txBody>
      </p:sp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364D30BA-596C-458C-98A5-3F839360D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60447"/>
              </p:ext>
            </p:extLst>
          </p:nvPr>
        </p:nvGraphicFramePr>
        <p:xfrm>
          <a:off x="5105400" y="2306638"/>
          <a:ext cx="12874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5" imgW="1295280" imgH="431640" progId="Equation.DSMT4">
                  <p:embed/>
                </p:oleObj>
              </mc:Choice>
              <mc:Fallback>
                <p:oleObj name="Equation" r:id="rId5" imgW="1295280" imgH="4316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06638"/>
                        <a:ext cx="12874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9">
            <a:extLst>
              <a:ext uri="{FF2B5EF4-FFF2-40B4-BE49-F238E27FC236}">
                <a16:creationId xmlns:a16="http://schemas.microsoft.com/office/drawing/2014/main" id="{518EDF65-F17D-4285-95EC-D18C3D795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224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D7C9CE15-549E-418A-95A0-CF6EAD3AF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539740"/>
              </p:ext>
            </p:extLst>
          </p:nvPr>
        </p:nvGraphicFramePr>
        <p:xfrm>
          <a:off x="1987550" y="4043363"/>
          <a:ext cx="51006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7" imgW="5105160" imgH="431640" progId="Equation.DSMT4">
                  <p:embed/>
                </p:oleObj>
              </mc:Choice>
              <mc:Fallback>
                <p:oleObj name="Equation" r:id="rId7" imgW="5105160" imgH="43164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043363"/>
                        <a:ext cx="51006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>
            <a:extLst>
              <a:ext uri="{FF2B5EF4-FFF2-40B4-BE49-F238E27FC236}">
                <a16:creationId xmlns:a16="http://schemas.microsoft.com/office/drawing/2014/main" id="{63ECFA4F-0527-47B3-9E17-CCE9CCBF0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377651"/>
              </p:ext>
            </p:extLst>
          </p:nvPr>
        </p:nvGraphicFramePr>
        <p:xfrm>
          <a:off x="1955800" y="2838450"/>
          <a:ext cx="358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9" imgW="3581280" imgH="431640" progId="Equation.DSMT4">
                  <p:embed/>
                </p:oleObj>
              </mc:Choice>
              <mc:Fallback>
                <p:oleObj name="Equation" r:id="rId9" imgW="3581280" imgH="43164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838450"/>
                        <a:ext cx="358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2">
            <a:extLst>
              <a:ext uri="{FF2B5EF4-FFF2-40B4-BE49-F238E27FC236}">
                <a16:creationId xmlns:a16="http://schemas.microsoft.com/office/drawing/2014/main" id="{2CCF0BA5-7774-4706-9EF8-EC0C4855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显然方程</a:t>
            </a:r>
            <a:r>
              <a:rPr kumimoji="1" lang="zh-CN" altLang="en-US" sz="2800" b="1">
                <a:latin typeface="+mn-ea"/>
                <a:cs typeface="Times New Roman" pitchFamily="18" charset="0"/>
                <a:sym typeface="Symbol" pitchFamily="18" charset="2"/>
              </a:rPr>
              <a:t>②与此点法式方程等价</a:t>
            </a:r>
            <a:r>
              <a:rPr kumimoji="1" lang="en-US" altLang="zh-CN" sz="2800" b="1">
                <a:latin typeface="+mn-ea"/>
                <a:cs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2800" b="1">
                <a:latin typeface="+mn-ea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15B52FC6-B0DF-4881-9AFA-9CF7F5048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298286"/>
              </p:ext>
            </p:extLst>
          </p:nvPr>
        </p:nvGraphicFramePr>
        <p:xfrm>
          <a:off x="5105400" y="1682751"/>
          <a:ext cx="269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1" imgW="2692080" imgH="457200" progId="Equation.DSMT4">
                  <p:embed/>
                </p:oleObj>
              </mc:Choice>
              <mc:Fallback>
                <p:oleObj name="Equation" r:id="rId11" imgW="2692080" imgH="457200" progId="Equation.DSMT4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82751"/>
                        <a:ext cx="269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4">
            <a:extLst>
              <a:ext uri="{FF2B5EF4-FFF2-40B4-BE49-F238E27FC236}">
                <a16:creationId xmlns:a16="http://schemas.microsoft.com/office/drawing/2014/main" id="{8448C132-8825-4A93-87D5-CBACB99DA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166528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+mn-ea"/>
                <a:cs typeface="Times New Roman" pitchFamily="18" charset="0"/>
                <a:sym typeface="Symbol" pitchFamily="18" charset="2"/>
              </a:rPr>
              <a:t>②</a:t>
            </a:r>
          </a:p>
        </p:txBody>
      </p:sp>
      <p:grpSp>
        <p:nvGrpSpPr>
          <p:cNvPr id="34" name="Group 15">
            <a:extLst>
              <a:ext uri="{FF2B5EF4-FFF2-40B4-BE49-F238E27FC236}">
                <a16:creationId xmlns:a16="http://schemas.microsoft.com/office/drawing/2014/main" id="{1527A568-E77A-4E9E-9788-398E5F99914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243513"/>
            <a:ext cx="1871663" cy="400050"/>
            <a:chOff x="3249" y="2832"/>
            <a:chExt cx="1179" cy="252"/>
          </a:xfrm>
        </p:grpSpPr>
        <p:graphicFrame>
          <p:nvGraphicFramePr>
            <p:cNvPr id="35" name="Object 16">
              <a:extLst>
                <a:ext uri="{FF2B5EF4-FFF2-40B4-BE49-F238E27FC236}">
                  <a16:creationId xmlns:a16="http://schemas.microsoft.com/office/drawing/2014/main" id="{80FE90C7-8FBA-4206-8C0E-30808C5DDC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4468553"/>
                </p:ext>
              </p:extLst>
            </p:nvPr>
          </p:nvGraphicFramePr>
          <p:xfrm>
            <a:off x="3288" y="2836"/>
            <a:ext cx="11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Equation" r:id="rId13" imgW="1790640" imgH="393480" progId="Equation.DSMT4">
                    <p:embed/>
                  </p:oleObj>
                </mc:Choice>
                <mc:Fallback>
                  <p:oleObj name="Equation" r:id="rId13" imgW="1790640" imgH="393480" progId="Equation.DSMT4">
                    <p:embed/>
                    <p:pic>
                      <p:nvPicPr>
                        <p:cNvPr id="1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836"/>
                          <a:ext cx="11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C6633A51-68CF-4EF7-A83C-D4DABA40E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+mn-ea"/>
                <a:cs typeface="Times New Roman" pitchFamily="18" charset="0"/>
              </a:endParaRPr>
            </a:p>
          </p:txBody>
        </p:sp>
      </p:grpSp>
      <p:sp>
        <p:nvSpPr>
          <p:cNvPr id="37" name="Text Box 18">
            <a:extLst>
              <a:ext uri="{FF2B5EF4-FFF2-40B4-BE49-F238E27FC236}">
                <a16:creationId xmlns:a16="http://schemas.microsoft.com/office/drawing/2014/main" id="{D7F59EAA-2357-4C60-9D03-BBCC5D0D8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105400"/>
            <a:ext cx="16289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+mn-ea"/>
                <a:cs typeface="Times New Roman" pitchFamily="18" charset="0"/>
              </a:rPr>
              <a:t>的平面</a:t>
            </a:r>
            <a:r>
              <a:rPr kumimoji="1" lang="en-US" altLang="zh-CN" sz="2800" b="1">
                <a:latin typeface="+mn-ea"/>
                <a:cs typeface="Times New Roman" pitchFamily="18" charset="0"/>
              </a:rPr>
              <a:t>, </a:t>
            </a:r>
          </a:p>
        </p:txBody>
      </p:sp>
      <p:sp>
        <p:nvSpPr>
          <p:cNvPr id="38" name="Text Box 19">
            <a:extLst>
              <a:ext uri="{FF2B5EF4-FFF2-40B4-BE49-F238E27FC236}">
                <a16:creationId xmlns:a16="http://schemas.microsoft.com/office/drawing/2014/main" id="{0D76EB55-83FE-4669-9A58-EC3ED1646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4571999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因此方程</a:t>
            </a:r>
            <a:r>
              <a:rPr kumimoji="1" lang="zh-CN" altLang="en-US" sz="2800" b="1">
                <a:latin typeface="+mn-ea"/>
                <a:cs typeface="Times New Roman" pitchFamily="18" charset="0"/>
                <a:sym typeface="Symbol" pitchFamily="18" charset="2"/>
              </a:rPr>
              <a:t>②</a:t>
            </a:r>
            <a:r>
              <a:rPr kumimoji="1" lang="zh-CN" altLang="en-US" sz="2800" b="1">
                <a:latin typeface="+mn-ea"/>
                <a:cs typeface="Times New Roman" pitchFamily="18" charset="0"/>
              </a:rPr>
              <a:t>的图形是</a:t>
            </a:r>
          </a:p>
        </p:txBody>
      </p:sp>
      <p:sp>
        <p:nvSpPr>
          <p:cNvPr id="39" name="Text Box 20">
            <a:extLst>
              <a:ext uri="{FF2B5EF4-FFF2-40B4-BE49-F238E27FC236}">
                <a16:creationId xmlns:a16="http://schemas.microsoft.com/office/drawing/2014/main" id="{24066EAB-539B-4460-B835-80451505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19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+mn-ea"/>
                <a:cs typeface="Times New Roman" pitchFamily="18" charset="0"/>
              </a:rPr>
              <a:t>法向量为  </a:t>
            </a: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3D717EE7-25A8-4E7D-A7C4-7FF1BBB29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29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+mn-ea"/>
                <a:cs typeface="Times New Roman" pitchFamily="18" charset="0"/>
              </a:rPr>
              <a:t>方程</a:t>
            </a:r>
            <a:r>
              <a:rPr kumimoji="1" lang="en-US" altLang="zh-CN" sz="2800" b="1">
                <a:latin typeface="+mn-ea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3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  <p:bldP spid="26" grpId="0" build="p" autoUpdateAnimBg="0"/>
      <p:bldP spid="28" grpId="0" build="p" autoUpdateAnimBg="0"/>
      <p:bldP spid="31" grpId="0" autoUpdateAnimBg="0"/>
      <p:bldP spid="33" grpId="0" build="p" autoUpdateAnimBg="0" advAuto="0"/>
      <p:bldP spid="37" grpId="0" build="p" autoUpdateAnimBg="0" advAuto="0"/>
      <p:bldP spid="38" grpId="0" autoUpdateAnimBg="0"/>
      <p:bldP spid="39" grpId="0" autoUpdateAnimBg="0"/>
      <p:bldP spid="40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90600" y="152400"/>
            <a:ext cx="7086600" cy="68580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33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421829"/>
              </p:ext>
            </p:extLst>
          </p:nvPr>
        </p:nvGraphicFramePr>
        <p:xfrm>
          <a:off x="1147763" y="274638"/>
          <a:ext cx="35194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公式" r:id="rId3" imgW="1569600" imgH="223920" progId="Equation.3">
                  <p:embed/>
                </p:oleObj>
              </mc:Choice>
              <mc:Fallback>
                <p:oleObj name="公式" r:id="rId3" imgW="1569600" imgH="22392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274638"/>
                        <a:ext cx="35194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97258"/>
              </p:ext>
            </p:extLst>
          </p:nvPr>
        </p:nvGraphicFramePr>
        <p:xfrm>
          <a:off x="4841875" y="228600"/>
          <a:ext cx="3159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公式" r:id="rId5" imgW="1468800" imgH="257760" progId="Equation.3">
                  <p:embed/>
                </p:oleObj>
              </mc:Choice>
              <mc:Fallback>
                <p:oleObj name="公式" r:id="rId5" imgW="1468800" imgH="2577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228600"/>
                        <a:ext cx="31591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>
            <a:extLst>
              <a:ext uri="{FF2B5EF4-FFF2-40B4-BE49-F238E27FC236}">
                <a16:creationId xmlns:a16="http://schemas.microsoft.com/office/drawing/2014/main" id="{9194A602-601D-49E5-9647-D439AF3B1B1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914400"/>
            <a:ext cx="1828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latin typeface="+mn-ea"/>
                <a:ea typeface="+mn-ea"/>
              </a:rPr>
              <a:t>特殊情形</a:t>
            </a: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71C2A836-BDD7-49BF-8F54-53650C42B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601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 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99290AEA-2A44-4D0B-92DB-67784023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4620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通过原点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的平面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E9225169-C1F9-4322-9FDF-47D2DD8B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2057400"/>
            <a:ext cx="647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的法向量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C69BFBAD-9F60-4FDA-AA7A-892F08FF4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2667000"/>
            <a:ext cx="2954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平面平行于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A807D80-7E5A-4576-AB77-1BF61E148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308697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451D6D53-3D4E-4BFA-B79A-05D5721DE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896072"/>
            <a:ext cx="3751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C25EC42E-CF99-4C5C-9013-7CC5EFCD8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4494559"/>
            <a:ext cx="332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z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4E1000B-E7BF-4D1D-8C10-D08510F36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5113684"/>
            <a:ext cx="3214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F0471136-E4A6-445A-99E8-FD2352061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5721697"/>
            <a:ext cx="287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3B1B4158-6B4D-499B-99F6-F42D5445B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279775"/>
            <a:ext cx="3306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的平面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6310342A-9326-496F-92BC-1A335E30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3881438"/>
            <a:ext cx="3171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的平面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DBF6ED2D-2AE9-4CB9-BBCB-69BE21893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506913"/>
            <a:ext cx="3714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 的平面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733ADEFB-D106-4AAE-A931-27CF84B2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05400"/>
            <a:ext cx="490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 的平面；</a:t>
            </a:r>
          </a:p>
        </p:txBody>
      </p:sp>
      <p:sp>
        <p:nvSpPr>
          <p:cNvPr id="38" name="Text Box 19">
            <a:extLst>
              <a:ext uri="{FF2B5EF4-FFF2-40B4-BE49-F238E27FC236}">
                <a16:creationId xmlns:a16="http://schemas.microsoft.com/office/drawing/2014/main" id="{B92E28E5-D3E3-4AA3-A69D-BEC67E8B6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21350"/>
            <a:ext cx="3808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平行于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zOx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 的平面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9" name="Group 20">
            <a:extLst>
              <a:ext uri="{FF2B5EF4-FFF2-40B4-BE49-F238E27FC236}">
                <a16:creationId xmlns:a16="http://schemas.microsoft.com/office/drawing/2014/main" id="{4B77F54C-31E6-4142-A258-36D4ACE4A6E4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2713038"/>
            <a:ext cx="2365375" cy="428625"/>
            <a:chOff x="918" y="1757"/>
            <a:chExt cx="1490" cy="270"/>
          </a:xfrm>
        </p:grpSpPr>
        <p:graphicFrame>
          <p:nvGraphicFramePr>
            <p:cNvPr id="40" name="Object 21">
              <a:extLst>
                <a:ext uri="{FF2B5EF4-FFF2-40B4-BE49-F238E27FC236}">
                  <a16:creationId xmlns:a16="http://schemas.microsoft.com/office/drawing/2014/main" id="{30772729-0FD3-4185-920C-91285C668D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302327"/>
                </p:ext>
              </p:extLst>
            </p:nvPr>
          </p:nvGraphicFramePr>
          <p:xfrm>
            <a:off x="918" y="1780"/>
            <a:ext cx="149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Equation" r:id="rId7" imgW="2361960" imgH="393480" progId="Equation.DSMT4">
                    <p:embed/>
                  </p:oleObj>
                </mc:Choice>
                <mc:Fallback>
                  <p:oleObj name="Equation" r:id="rId7" imgW="2361960" imgH="393480" progId="Equation.DSMT4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1780"/>
                          <a:ext cx="149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22">
              <a:extLst>
                <a:ext uri="{FF2B5EF4-FFF2-40B4-BE49-F238E27FC236}">
                  <a16:creationId xmlns:a16="http://schemas.microsoft.com/office/drawing/2014/main" id="{CF073B00-DED2-4529-B067-8BB00C4D5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76"/>
              <a:ext cx="1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n>
                  <a:solidFill>
                    <a:srgbClr val="FF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23">
              <a:extLst>
                <a:ext uri="{FF2B5EF4-FFF2-40B4-BE49-F238E27FC236}">
                  <a16:creationId xmlns:a16="http://schemas.microsoft.com/office/drawing/2014/main" id="{030497B0-F31A-46F7-8F71-1726B37A8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757"/>
              <a:ext cx="1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21E72FC-7829-4E0B-9D00-F9C5AEACE347}"/>
              </a:ext>
            </a:extLst>
          </p:cNvPr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4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3E704907-7A5E-4BD7-80C5-CEA12775D730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609600"/>
            <a:ext cx="7391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求通过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轴和点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( 4, – 3, – 1)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的平面方程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38C07B3-71CF-40FC-AD84-D0745E461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1295400"/>
            <a:ext cx="79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40938900-8545-46A2-AC2E-7A3D22E6B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1309688"/>
            <a:ext cx="2887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因平面通过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8DA646D3-57A0-4F32-A096-81FE227E8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23536"/>
              </p:ext>
            </p:extLst>
          </p:nvPr>
        </p:nvGraphicFramePr>
        <p:xfrm>
          <a:off x="4152900" y="1397000"/>
          <a:ext cx="186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3" imgW="1866600" imgH="431640" progId="Equation.DSMT4">
                  <p:embed/>
                </p:oleObj>
              </mc:Choice>
              <mc:Fallback>
                <p:oleObj name="Equation" r:id="rId3" imgW="1866600" imgH="43164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397000"/>
                        <a:ext cx="186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>
            <a:extLst>
              <a:ext uri="{FF2B5EF4-FFF2-40B4-BE49-F238E27FC236}">
                <a16:creationId xmlns:a16="http://schemas.microsoft.com/office/drawing/2014/main" id="{215DECE1-310E-4648-91A6-D809EB5AA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设所求平面方程为</a:t>
            </a:r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520B269A-0DD4-48F4-9B46-6C4DA0C82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905344"/>
              </p:ext>
            </p:extLst>
          </p:nvPr>
        </p:nvGraphicFramePr>
        <p:xfrm>
          <a:off x="2514600" y="2578100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5" imgW="1803240" imgH="393480" progId="Equation.DSMT4">
                  <p:embed/>
                </p:oleObj>
              </mc:Choice>
              <mc:Fallback>
                <p:oleObj name="Equation" r:id="rId5" imgW="1803240" imgH="39348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78100"/>
                        <a:ext cx="180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9">
            <a:extLst>
              <a:ext uri="{FF2B5EF4-FFF2-40B4-BE49-F238E27FC236}">
                <a16:creationId xmlns:a16="http://schemas.microsoft.com/office/drawing/2014/main" id="{36B89DB9-EC25-4977-B6C3-DC73F143F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代入已知点</a:t>
            </a:r>
          </a:p>
        </p:txBody>
      </p:sp>
      <p:graphicFrame>
        <p:nvGraphicFramePr>
          <p:cNvPr id="21" name="Object 10">
            <a:extLst>
              <a:ext uri="{FF2B5EF4-FFF2-40B4-BE49-F238E27FC236}">
                <a16:creationId xmlns:a16="http://schemas.microsoft.com/office/drawing/2014/main" id="{5ABEF6E4-3112-4F65-8197-E99B27CC4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499127"/>
              </p:ext>
            </p:extLst>
          </p:nvPr>
        </p:nvGraphicFramePr>
        <p:xfrm>
          <a:off x="2546350" y="3154363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7" imgW="1612800" imgH="393480" progId="Equation.DSMT4">
                  <p:embed/>
                </p:oleObj>
              </mc:Choice>
              <mc:Fallback>
                <p:oleObj name="Equation" r:id="rId7" imgW="1612800" imgH="39348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154363"/>
                        <a:ext cx="161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>
            <a:extLst>
              <a:ext uri="{FF2B5EF4-FFF2-40B4-BE49-F238E27FC236}">
                <a16:creationId xmlns:a16="http://schemas.microsoft.com/office/drawing/2014/main" id="{0BDE0C03-8F46-4610-943E-4E7A9FAC0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004" y="306387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id="{F62C4511-7AF5-4421-A718-C71659572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92769"/>
              </p:ext>
            </p:extLst>
          </p:nvPr>
        </p:nvGraphicFramePr>
        <p:xfrm>
          <a:off x="4635500" y="314960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9" imgW="1320480" imgH="393480" progId="Equation.DSMT4">
                  <p:embed/>
                </p:oleObj>
              </mc:Choice>
              <mc:Fallback>
                <p:oleObj name="Equation" r:id="rId9" imgW="1320480" imgH="393480" progId="Equation.DSMT4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149600"/>
                        <a:ext cx="13208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3">
            <a:extLst>
              <a:ext uri="{FF2B5EF4-FFF2-40B4-BE49-F238E27FC236}">
                <a16:creationId xmlns:a16="http://schemas.microsoft.com/office/drawing/2014/main" id="{9EAC498F-511A-4148-B296-2C11B71D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43313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化简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得所求平面方程</a:t>
            </a:r>
          </a:p>
        </p:txBody>
      </p:sp>
      <p:graphicFrame>
        <p:nvGraphicFramePr>
          <p:cNvPr id="25" name="Object 14">
            <a:extLst>
              <a:ext uri="{FF2B5EF4-FFF2-40B4-BE49-F238E27FC236}">
                <a16:creationId xmlns:a16="http://schemas.microsoft.com/office/drawing/2014/main" id="{A0545FEF-B93B-4A6D-9C84-8E0AE5B91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665691"/>
              </p:ext>
            </p:extLst>
          </p:nvPr>
        </p:nvGraphicFramePr>
        <p:xfrm>
          <a:off x="2500313" y="4329113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11" imgW="1460160" imgH="393480" progId="Equation.DSMT4">
                  <p:embed/>
                </p:oleObj>
              </mc:Choice>
              <mc:Fallback>
                <p:oleObj name="Equation" r:id="rId11" imgW="1460160" imgH="393480" progId="Equation.DSMT4">
                  <p:embed/>
                  <p:pic>
                    <p:nvPicPr>
                      <p:cNvPr id="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329113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16" grpId="0" build="p" autoUpdateAnimBg="0"/>
      <p:bldP spid="18" grpId="0" build="p" autoUpdateAnimBg="0"/>
      <p:bldP spid="20" grpId="0" build="p" autoUpdateAnimBg="0"/>
      <p:bldP spid="22" grpId="0" build="p" autoUpdateAnimBg="0"/>
      <p:bldP spid="2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D925A2DB-5A7E-43D7-9B77-78D26D302EBF}"/>
              </a:ext>
            </a:extLst>
          </p:cNvPr>
          <p:cNvSpPr txBox="1">
            <a:spLocks noChangeArrowheads="1"/>
          </p:cNvSpPr>
          <p:nvPr/>
        </p:nvSpPr>
        <p:spPr>
          <a:xfrm>
            <a:off x="671843" y="216898"/>
            <a:ext cx="6751662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☆例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当平面与三坐标轴的交点分别为</a:t>
            </a: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6CB23898-4866-4AEE-A916-79606709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03" y="2163032"/>
            <a:ext cx="460819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此式称为平面的</a:t>
            </a:r>
            <a:r>
              <a:rPr kumimoji="1"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截距式方程</a:t>
            </a:r>
            <a:r>
              <a:rPr kumimoji="1" lang="en-US" altLang="zh-CN" sz="2800" b="1" dirty="0">
                <a:latin typeface="+mn-ea"/>
                <a:cs typeface="Times New Roman" pitchFamily="18" charset="0"/>
              </a:rPr>
              <a:t>. </a:t>
            </a:r>
            <a:endParaRPr kumimoji="1" lang="en-US" altLang="zh-CN" sz="2800" b="1" dirty="0">
              <a:solidFill>
                <a:schemeClr val="accent2"/>
              </a:solidFill>
              <a:latin typeface="+mn-ea"/>
              <a:cs typeface="Times New Roman" pitchFamily="18" charset="0"/>
            </a:endParaRPr>
          </a:p>
        </p:txBody>
      </p:sp>
      <p:graphicFrame>
        <p:nvGraphicFramePr>
          <p:cNvPr id="39" name="Object 4">
            <a:extLst>
              <a:ext uri="{FF2B5EF4-FFF2-40B4-BE49-F238E27FC236}">
                <a16:creationId xmlns:a16="http://schemas.microsoft.com/office/drawing/2014/main" id="{2E1158D1-DFB5-42F3-9489-291DE54C9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647014"/>
              </p:ext>
            </p:extLst>
          </p:nvPr>
        </p:nvGraphicFramePr>
        <p:xfrm>
          <a:off x="395536" y="836712"/>
          <a:ext cx="447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3" imgW="4470120" imgH="393480" progId="Equation.DSMT4">
                  <p:embed/>
                </p:oleObj>
              </mc:Choice>
              <mc:Fallback>
                <p:oleObj name="Equation" r:id="rId3" imgW="4470120" imgH="3934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36712"/>
                        <a:ext cx="447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B390AFA7-E9CA-4C47-8414-D95288E73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98638"/>
              </p:ext>
            </p:extLst>
          </p:nvPr>
        </p:nvGraphicFramePr>
        <p:xfrm>
          <a:off x="1918624" y="1297984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5" imgW="2057400" imgH="838080" progId="Equation.DSMT4">
                  <p:embed/>
                </p:oleObj>
              </mc:Choice>
              <mc:Fallback>
                <p:oleObj name="Equation" r:id="rId5" imgW="2057400" imgH="83808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624" y="1297984"/>
                        <a:ext cx="2057400" cy="838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6">
            <a:extLst>
              <a:ext uri="{FF2B5EF4-FFF2-40B4-BE49-F238E27FC236}">
                <a16:creationId xmlns:a16="http://schemas.microsoft.com/office/drawing/2014/main" id="{5263752C-DDF2-4522-AA49-5F4B51E32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498" y="770686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+mn-ea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2" name="Object 7">
            <a:extLst>
              <a:ext uri="{FF2B5EF4-FFF2-40B4-BE49-F238E27FC236}">
                <a16:creationId xmlns:a16="http://schemas.microsoft.com/office/drawing/2014/main" id="{3EB7A306-B71E-4107-BB61-B14C9792B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529256"/>
              </p:ext>
            </p:extLst>
          </p:nvPr>
        </p:nvGraphicFramePr>
        <p:xfrm>
          <a:off x="4039524" y="1513884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7" imgW="1638000" imgH="393480" progId="Equation.DSMT4">
                  <p:embed/>
                </p:oleObj>
              </mc:Choice>
              <mc:Fallback>
                <p:oleObj name="Equation" r:id="rId7" imgW="1638000" imgH="39348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524" y="1513884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8">
            <a:extLst>
              <a:ext uri="{FF2B5EF4-FFF2-40B4-BE49-F238E27FC236}">
                <a16:creationId xmlns:a16="http://schemas.microsoft.com/office/drawing/2014/main" id="{EFBCAE5C-42AB-493A-9EC6-31373369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898" y="770686"/>
            <a:ext cx="2169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平面方程为 </a:t>
            </a: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808438B3-0B3E-4A5A-8BB8-C9F49BF6EB89}"/>
              </a:ext>
            </a:extLst>
          </p:cNvPr>
          <p:cNvGrpSpPr>
            <a:grpSpLocks/>
          </p:cNvGrpSpPr>
          <p:nvPr/>
        </p:nvGrpSpPr>
        <p:grpSpPr bwMode="auto">
          <a:xfrm>
            <a:off x="6440819" y="1812335"/>
            <a:ext cx="2212342" cy="2508243"/>
            <a:chOff x="4128" y="192"/>
            <a:chExt cx="1548" cy="1756"/>
          </a:xfrm>
        </p:grpSpPr>
        <p:grpSp>
          <p:nvGrpSpPr>
            <p:cNvPr id="45" name="Group 10">
              <a:extLst>
                <a:ext uri="{FF2B5EF4-FFF2-40B4-BE49-F238E27FC236}">
                  <a16:creationId xmlns:a16="http://schemas.microsoft.com/office/drawing/2014/main" id="{AA3244F8-C54C-4738-AFF0-0B84BEC57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92"/>
              <a:ext cx="1536" cy="1632"/>
              <a:chOff x="4128" y="192"/>
              <a:chExt cx="1536" cy="1632"/>
            </a:xfrm>
          </p:grpSpPr>
          <p:sp>
            <p:nvSpPr>
              <p:cNvPr id="53" name="Line 11">
                <a:extLst>
                  <a:ext uri="{FF2B5EF4-FFF2-40B4-BE49-F238E27FC236}">
                    <a16:creationId xmlns:a16="http://schemas.microsoft.com/office/drawing/2014/main" id="{468E56C2-AF70-462E-8F46-D23A71AEE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8" y="1584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54" name="Line 12">
                <a:extLst>
                  <a:ext uri="{FF2B5EF4-FFF2-40B4-BE49-F238E27FC236}">
                    <a16:creationId xmlns:a16="http://schemas.microsoft.com/office/drawing/2014/main" id="{AFC6F22C-B013-416C-BCD7-1A858F667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152"/>
                <a:ext cx="4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55" name="Line 13">
                <a:extLst>
                  <a:ext uri="{FF2B5EF4-FFF2-40B4-BE49-F238E27FC236}">
                    <a16:creationId xmlns:a16="http://schemas.microsoft.com/office/drawing/2014/main" id="{22EE7C83-8946-49A0-A115-677C18634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1152"/>
                <a:ext cx="960" cy="43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56" name="Line 14">
                <a:extLst>
                  <a:ext uri="{FF2B5EF4-FFF2-40B4-BE49-F238E27FC236}">
                    <a16:creationId xmlns:a16="http://schemas.microsoft.com/office/drawing/2014/main" id="{B34D6672-E6CE-4C71-A2DB-122B806C9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57" name="Line 15">
                <a:extLst>
                  <a:ext uri="{FF2B5EF4-FFF2-40B4-BE49-F238E27FC236}">
                    <a16:creationId xmlns:a16="http://schemas.microsoft.com/office/drawing/2014/main" id="{FEB94F7F-8F59-454F-B028-972615673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2" y="1152"/>
                <a:ext cx="438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58" name="Line 16">
                <a:extLst>
                  <a:ext uri="{FF2B5EF4-FFF2-40B4-BE49-F238E27FC236}">
                    <a16:creationId xmlns:a16="http://schemas.microsoft.com/office/drawing/2014/main" id="{98063147-4B36-4FED-98A2-555896AB6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8" y="528"/>
                <a:ext cx="432" cy="105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59" name="Line 17">
                <a:extLst>
                  <a:ext uri="{FF2B5EF4-FFF2-40B4-BE49-F238E27FC236}">
                    <a16:creationId xmlns:a16="http://schemas.microsoft.com/office/drawing/2014/main" id="{28EDCB35-5A02-4512-80AC-F174BBA52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528" cy="62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60" name="Line 18">
                <a:extLst>
                  <a:ext uri="{FF2B5EF4-FFF2-40B4-BE49-F238E27FC236}">
                    <a16:creationId xmlns:a16="http://schemas.microsoft.com/office/drawing/2014/main" id="{7AA3A74C-E50A-4977-B157-58FE3EA51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  <p:sp>
            <p:nvSpPr>
              <p:cNvPr id="61" name="Line 19">
                <a:extLst>
                  <a:ext uri="{FF2B5EF4-FFF2-40B4-BE49-F238E27FC236}">
                    <a16:creationId xmlns:a16="http://schemas.microsoft.com/office/drawing/2014/main" id="{33316277-FF66-4517-987D-96B7D0300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19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n-ea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46" name="Object 20">
              <a:extLst>
                <a:ext uri="{FF2B5EF4-FFF2-40B4-BE49-F238E27FC236}">
                  <a16:creationId xmlns:a16="http://schemas.microsoft.com/office/drawing/2014/main" id="{43F8D147-0C67-4A29-B3C0-127A5E5713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3312505"/>
                </p:ext>
              </p:extLst>
            </p:nvPr>
          </p:nvGraphicFramePr>
          <p:xfrm>
            <a:off x="4317" y="1561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1" name="Equation" r:id="rId9" imgW="291960" imgH="380880" progId="Equation.DSMT4">
                    <p:embed/>
                  </p:oleObj>
                </mc:Choice>
                <mc:Fallback>
                  <p:oleObj name="Equation" r:id="rId9" imgW="291960" imgH="380880" progId="Equation.DSMT4">
                    <p:embed/>
                    <p:pic>
                      <p:nvPicPr>
                        <p:cNvPr id="1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1561"/>
                          <a:ext cx="18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1">
              <a:extLst>
                <a:ext uri="{FF2B5EF4-FFF2-40B4-BE49-F238E27FC236}">
                  <a16:creationId xmlns:a16="http://schemas.microsoft.com/office/drawing/2014/main" id="{E0ADCAEB-8160-4750-A90A-E4E41DBD14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558379"/>
                </p:ext>
              </p:extLst>
            </p:nvPr>
          </p:nvGraphicFramePr>
          <p:xfrm>
            <a:off x="4632" y="1025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2" name="Equation" r:id="rId11" imgW="291960" imgH="317160" progId="Equation.DSMT4">
                    <p:embed/>
                  </p:oleObj>
                </mc:Choice>
                <mc:Fallback>
                  <p:oleObj name="Equation" r:id="rId11" imgW="291960" imgH="317160" progId="Equation.DSMT4">
                    <p:embed/>
                    <p:pic>
                      <p:nvPicPr>
                        <p:cNvPr id="1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1025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2">
              <a:extLst>
                <a:ext uri="{FF2B5EF4-FFF2-40B4-BE49-F238E27FC236}">
                  <a16:creationId xmlns:a16="http://schemas.microsoft.com/office/drawing/2014/main" id="{64FF6D8F-93BF-4DCF-8D94-E645C4065C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795309"/>
                </p:ext>
              </p:extLst>
            </p:nvPr>
          </p:nvGraphicFramePr>
          <p:xfrm>
            <a:off x="4868" y="193"/>
            <a:ext cx="13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" name="Equation" r:id="rId13" imgW="215640" imgH="304560" progId="Equation.DSMT4">
                    <p:embed/>
                  </p:oleObj>
                </mc:Choice>
                <mc:Fallback>
                  <p:oleObj name="Equation" r:id="rId13" imgW="215640" imgH="304560" progId="Equation.DSMT4">
                    <p:embed/>
                    <p:pic>
                      <p:nvPicPr>
                        <p:cNvPr id="1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193"/>
                          <a:ext cx="13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3">
              <a:extLst>
                <a:ext uri="{FF2B5EF4-FFF2-40B4-BE49-F238E27FC236}">
                  <a16:creationId xmlns:a16="http://schemas.microsoft.com/office/drawing/2014/main" id="{FF603A48-FA02-45D7-B4BF-A888133238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6058933"/>
                </p:ext>
              </p:extLst>
            </p:nvPr>
          </p:nvGraphicFramePr>
          <p:xfrm>
            <a:off x="5516" y="1204"/>
            <a:ext cx="16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" name="Equation" r:id="rId15" imgW="253800" imgH="304560" progId="Equation.DSMT4">
                    <p:embed/>
                  </p:oleObj>
                </mc:Choice>
                <mc:Fallback>
                  <p:oleObj name="Equation" r:id="rId15" imgW="253800" imgH="304560" progId="Equation.DSMT4">
                    <p:embed/>
                    <p:pic>
                      <p:nvPicPr>
                        <p:cNvPr id="1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" y="1204"/>
                          <a:ext cx="16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4">
              <a:extLst>
                <a:ext uri="{FF2B5EF4-FFF2-40B4-BE49-F238E27FC236}">
                  <a16:creationId xmlns:a16="http://schemas.microsoft.com/office/drawing/2014/main" id="{13D2250F-E5DA-4DE6-A1DC-FE3DD2ACEB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177989"/>
                </p:ext>
              </p:extLst>
            </p:nvPr>
          </p:nvGraphicFramePr>
          <p:xfrm>
            <a:off x="4176" y="175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" name="Equation" r:id="rId17" imgW="228600" imgH="304560" progId="Equation.DSMT4">
                    <p:embed/>
                  </p:oleObj>
                </mc:Choice>
                <mc:Fallback>
                  <p:oleObj name="Equation" r:id="rId17" imgW="228600" imgH="304560" progId="Equation.DSMT4">
                    <p:embed/>
                    <p:pic>
                      <p:nvPicPr>
                        <p:cNvPr id="1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56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5">
              <a:extLst>
                <a:ext uri="{FF2B5EF4-FFF2-40B4-BE49-F238E27FC236}">
                  <a16:creationId xmlns:a16="http://schemas.microsoft.com/office/drawing/2014/main" id="{E02F2E60-87EF-4B31-BECF-40B7FE00BF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3884985"/>
                </p:ext>
              </p:extLst>
            </p:nvPr>
          </p:nvGraphicFramePr>
          <p:xfrm>
            <a:off x="4811" y="408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" name="Equation" r:id="rId19" imgW="291960" imgH="380880" progId="Equation.DSMT4">
                    <p:embed/>
                  </p:oleObj>
                </mc:Choice>
                <mc:Fallback>
                  <p:oleObj name="Equation" r:id="rId19" imgW="291960" imgH="380880" progId="Equation.DSMT4">
                    <p:embed/>
                    <p:pic>
                      <p:nvPicPr>
                        <p:cNvPr id="1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1" y="408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6">
              <a:extLst>
                <a:ext uri="{FF2B5EF4-FFF2-40B4-BE49-F238E27FC236}">
                  <a16:creationId xmlns:a16="http://schemas.microsoft.com/office/drawing/2014/main" id="{88185A95-07CB-4402-9182-5785B97286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774378"/>
                </p:ext>
              </p:extLst>
            </p:nvPr>
          </p:nvGraphicFramePr>
          <p:xfrm>
            <a:off x="5272" y="1172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" name="Equation" r:id="rId21" imgW="304560" imgH="393480" progId="Equation.DSMT4">
                    <p:embed/>
                  </p:oleObj>
                </mc:Choice>
                <mc:Fallback>
                  <p:oleObj name="Equation" r:id="rId21" imgW="304560" imgH="393480" progId="Equation.DSMT4">
                    <p:embed/>
                    <p:pic>
                      <p:nvPicPr>
                        <p:cNvPr id="1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1172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TextBox 27">
            <a:extLst>
              <a:ext uri="{FF2B5EF4-FFF2-40B4-BE49-F238E27FC236}">
                <a16:creationId xmlns:a16="http://schemas.microsoft.com/office/drawing/2014/main" id="{5062DADC-B643-4F21-988A-5AFA1A2E4C47}"/>
              </a:ext>
            </a:extLst>
          </p:cNvPr>
          <p:cNvSpPr txBox="1"/>
          <p:nvPr/>
        </p:nvSpPr>
        <p:spPr bwMode="auto">
          <a:xfrm>
            <a:off x="1026258" y="271605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7030A0"/>
                </a:solidFill>
                <a:latin typeface="+mn-ea"/>
                <a:cs typeface="Times New Roman" pitchFamily="18" charset="0"/>
              </a:rPr>
              <a:t>证：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44C6DDCD-3687-4E61-9694-15598083423F}"/>
              </a:ext>
            </a:extLst>
          </p:cNvPr>
          <p:cNvSpPr txBox="1"/>
          <p:nvPr/>
        </p:nvSpPr>
        <p:spPr bwMode="auto">
          <a:xfrm>
            <a:off x="1932275" y="2670565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设所求平面为</a:t>
            </a:r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C5D105C3-5EE9-4F48-B603-E8D38D9B2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821481"/>
              </p:ext>
            </p:extLst>
          </p:nvPr>
        </p:nvGraphicFramePr>
        <p:xfrm>
          <a:off x="2102399" y="3234479"/>
          <a:ext cx="30781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23" imgW="3085920" imgH="393480" progId="Equation.DSMT4">
                  <p:embed/>
                </p:oleObj>
              </mc:Choice>
              <mc:Fallback>
                <p:oleObj name="Equation" r:id="rId23" imgW="3085920" imgH="39348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399" y="3234479"/>
                        <a:ext cx="3078163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A3B354FF-3061-49E6-B597-EB5C0F83C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27213"/>
              </p:ext>
            </p:extLst>
          </p:nvPr>
        </p:nvGraphicFramePr>
        <p:xfrm>
          <a:off x="2166921" y="3700836"/>
          <a:ext cx="2268538" cy="155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25" imgW="2260440" imgH="1549080" progId="Equation.DSMT4">
                  <p:embed/>
                </p:oleObj>
              </mc:Choice>
              <mc:Fallback>
                <p:oleObj name="Equation" r:id="rId25" imgW="2260440" imgH="154908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21" y="3700836"/>
                        <a:ext cx="2268538" cy="1555751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33">
            <a:extLst>
              <a:ext uri="{FF2B5EF4-FFF2-40B4-BE49-F238E27FC236}">
                <a16:creationId xmlns:a16="http://schemas.microsoft.com/office/drawing/2014/main" id="{05655125-1348-4286-816C-FE0380AD04FA}"/>
              </a:ext>
            </a:extLst>
          </p:cNvPr>
          <p:cNvSpPr txBox="1"/>
          <p:nvPr/>
        </p:nvSpPr>
        <p:spPr bwMode="auto">
          <a:xfrm>
            <a:off x="1046347" y="542902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+mn-ea"/>
                <a:cs typeface="Times New Roman" pitchFamily="18" charset="0"/>
              </a:rPr>
              <a:t>解得</a:t>
            </a:r>
          </a:p>
        </p:txBody>
      </p:sp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84BD47C8-CE81-41DC-BD7C-1ECE0C481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763865"/>
              </p:ext>
            </p:extLst>
          </p:nvPr>
        </p:nvGraphicFramePr>
        <p:xfrm>
          <a:off x="1952364" y="5274713"/>
          <a:ext cx="3919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Equation" r:id="rId27" imgW="3911400" imgH="838080" progId="Equation.DSMT4">
                  <p:embed/>
                </p:oleObj>
              </mc:Choice>
              <mc:Fallback>
                <p:oleObj name="Equation" r:id="rId27" imgW="3911400" imgH="83808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364" y="5274713"/>
                        <a:ext cx="39195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  <p:bldP spid="41" grpId="0" build="p" autoUpdateAnimBg="0" advAuto="0"/>
      <p:bldP spid="43" grpId="0" build="p" autoUpdateAnimBg="0"/>
      <p:bldP spid="62" grpId="0"/>
      <p:bldP spid="63" grpId="0"/>
      <p:bldP spid="66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wrap="none">
        <a:spAutoFit/>
      </a:bodyPr>
      <a:lstStyle>
        <a:defPPr eaLnBrk="0" hangingPunct="0">
          <a:defRPr kumimoji="1" sz="2800" b="1" dirty="0">
            <a:latin typeface="Times New Roman" pitchFamily="18" charset="0"/>
            <a:ea typeface="楷体_GB2312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558</TotalTime>
  <Words>1476</Words>
  <Application>Microsoft Office PowerPoint</Application>
  <PresentationFormat>全屏显示(4:3)</PresentationFormat>
  <Paragraphs>273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黑体</vt:lpstr>
      <vt:lpstr>华文琥珀</vt:lpstr>
      <vt:lpstr>华文楷体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 2</vt:lpstr>
      <vt:lpstr>严4</vt:lpstr>
      <vt:lpstr>Equation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44</cp:revision>
  <dcterms:created xsi:type="dcterms:W3CDTF">2019-06-06T15:05:35Z</dcterms:created>
  <dcterms:modified xsi:type="dcterms:W3CDTF">2019-10-03T14:49:56Z</dcterms:modified>
</cp:coreProperties>
</file>