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74" r:id="rId19"/>
    <p:sldId id="282" r:id="rId20"/>
    <p:sldId id="275" r:id="rId21"/>
    <p:sldId id="280" r:id="rId22"/>
    <p:sldId id="279" r:id="rId23"/>
    <p:sldId id="283" r:id="rId24"/>
    <p:sldId id="285" r:id="rId25"/>
    <p:sldId id="286" r:id="rId26"/>
    <p:sldId id="287" r:id="rId27"/>
    <p:sldId id="296" r:id="rId28"/>
    <p:sldId id="288" r:id="rId29"/>
    <p:sldId id="289" r:id="rId30"/>
    <p:sldId id="290" r:id="rId31"/>
    <p:sldId id="291" r:id="rId32"/>
    <p:sldId id="298" r:id="rId33"/>
    <p:sldId id="299" r:id="rId34"/>
    <p:sldId id="300" r:id="rId35"/>
    <p:sldId id="292" r:id="rId36"/>
    <p:sldId id="293" r:id="rId37"/>
    <p:sldId id="294" r:id="rId38"/>
    <p:sldId id="295" r:id="rId39"/>
    <p:sldId id="301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png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emf"/><Relationship Id="rId17" Type="http://schemas.openxmlformats.org/officeDocument/2006/relationships/image" Target="../media/image101.wmf"/><Relationship Id="rId2" Type="http://schemas.openxmlformats.org/officeDocument/2006/relationships/image" Target="../media/image86.wmf"/><Relationship Id="rId16" Type="http://schemas.openxmlformats.org/officeDocument/2006/relationships/image" Target="../media/image100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5" Type="http://schemas.openxmlformats.org/officeDocument/2006/relationships/image" Target="../media/image9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Relationship Id="rId14" Type="http://schemas.openxmlformats.org/officeDocument/2006/relationships/image" Target="../media/image9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4.emf"/><Relationship Id="rId18" Type="http://schemas.openxmlformats.org/officeDocument/2006/relationships/image" Target="../media/image119.png"/><Relationship Id="rId3" Type="http://schemas.openxmlformats.org/officeDocument/2006/relationships/image" Target="../media/image104.png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17" Type="http://schemas.openxmlformats.org/officeDocument/2006/relationships/image" Target="../media/image118.wmf"/><Relationship Id="rId2" Type="http://schemas.openxmlformats.org/officeDocument/2006/relationships/image" Target="../media/image103.wmf"/><Relationship Id="rId16" Type="http://schemas.openxmlformats.org/officeDocument/2006/relationships/image" Target="../media/image117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emf"/><Relationship Id="rId5" Type="http://schemas.openxmlformats.org/officeDocument/2006/relationships/image" Target="../media/image106.emf"/><Relationship Id="rId15" Type="http://schemas.openxmlformats.org/officeDocument/2006/relationships/image" Target="../media/image116.wmf"/><Relationship Id="rId10" Type="http://schemas.openxmlformats.org/officeDocument/2006/relationships/image" Target="../media/image111.emf"/><Relationship Id="rId4" Type="http://schemas.openxmlformats.org/officeDocument/2006/relationships/image" Target="../media/image105.emf"/><Relationship Id="rId9" Type="http://schemas.openxmlformats.org/officeDocument/2006/relationships/image" Target="../media/image110.png"/><Relationship Id="rId14" Type="http://schemas.openxmlformats.org/officeDocument/2006/relationships/image" Target="../media/image1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e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emf"/><Relationship Id="rId11" Type="http://schemas.openxmlformats.org/officeDocument/2006/relationships/image" Target="../media/image132.emf"/><Relationship Id="rId5" Type="http://schemas.openxmlformats.org/officeDocument/2006/relationships/image" Target="../media/image126.emf"/><Relationship Id="rId10" Type="http://schemas.openxmlformats.org/officeDocument/2006/relationships/image" Target="../media/image131.emf"/><Relationship Id="rId4" Type="http://schemas.openxmlformats.org/officeDocument/2006/relationships/image" Target="../media/image125.emf"/><Relationship Id="rId9" Type="http://schemas.openxmlformats.org/officeDocument/2006/relationships/image" Target="../media/image13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png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3" Type="http://schemas.openxmlformats.org/officeDocument/2006/relationships/image" Target="../media/image153.wmf"/><Relationship Id="rId7" Type="http://schemas.openxmlformats.org/officeDocument/2006/relationships/image" Target="../media/image157.emf"/><Relationship Id="rId2" Type="http://schemas.openxmlformats.org/officeDocument/2006/relationships/image" Target="../media/image152.wmf"/><Relationship Id="rId1" Type="http://schemas.openxmlformats.org/officeDocument/2006/relationships/image" Target="../media/image151.png"/><Relationship Id="rId6" Type="http://schemas.openxmlformats.org/officeDocument/2006/relationships/image" Target="../media/image156.png"/><Relationship Id="rId11" Type="http://schemas.openxmlformats.org/officeDocument/2006/relationships/image" Target="../media/image161.wmf"/><Relationship Id="rId5" Type="http://schemas.openxmlformats.org/officeDocument/2006/relationships/image" Target="../media/image155.wmf"/><Relationship Id="rId10" Type="http://schemas.openxmlformats.org/officeDocument/2006/relationships/image" Target="../media/image160.wmf"/><Relationship Id="rId4" Type="http://schemas.openxmlformats.org/officeDocument/2006/relationships/image" Target="../media/image154.wmf"/><Relationship Id="rId9" Type="http://schemas.openxmlformats.org/officeDocument/2006/relationships/image" Target="../media/image159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e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12" Type="http://schemas.openxmlformats.org/officeDocument/2006/relationships/image" Target="../media/image173.png"/><Relationship Id="rId2" Type="http://schemas.openxmlformats.org/officeDocument/2006/relationships/image" Target="../media/image163.wmf"/><Relationship Id="rId16" Type="http://schemas.openxmlformats.org/officeDocument/2006/relationships/image" Target="../media/image177.wmf"/><Relationship Id="rId1" Type="http://schemas.openxmlformats.org/officeDocument/2006/relationships/image" Target="../media/image162.emf"/><Relationship Id="rId6" Type="http://schemas.openxmlformats.org/officeDocument/2006/relationships/image" Target="../media/image167.wmf"/><Relationship Id="rId11" Type="http://schemas.openxmlformats.org/officeDocument/2006/relationships/image" Target="../media/image172.emf"/><Relationship Id="rId5" Type="http://schemas.openxmlformats.org/officeDocument/2006/relationships/image" Target="../media/image166.wmf"/><Relationship Id="rId15" Type="http://schemas.openxmlformats.org/officeDocument/2006/relationships/image" Target="../media/image176.emf"/><Relationship Id="rId10" Type="http://schemas.openxmlformats.org/officeDocument/2006/relationships/image" Target="../media/image171.emf"/><Relationship Id="rId4" Type="http://schemas.openxmlformats.org/officeDocument/2006/relationships/image" Target="../media/image165.wmf"/><Relationship Id="rId9" Type="http://schemas.openxmlformats.org/officeDocument/2006/relationships/image" Target="../media/image170.emf"/><Relationship Id="rId14" Type="http://schemas.openxmlformats.org/officeDocument/2006/relationships/image" Target="../media/image17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3" Type="http://schemas.openxmlformats.org/officeDocument/2006/relationships/image" Target="../media/image180.wmf"/><Relationship Id="rId7" Type="http://schemas.openxmlformats.org/officeDocument/2006/relationships/image" Target="../media/image184.e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emf"/><Relationship Id="rId11" Type="http://schemas.openxmlformats.org/officeDocument/2006/relationships/image" Target="../media/image188.wmf"/><Relationship Id="rId5" Type="http://schemas.openxmlformats.org/officeDocument/2006/relationships/image" Target="../media/image182.emf"/><Relationship Id="rId10" Type="http://schemas.openxmlformats.org/officeDocument/2006/relationships/image" Target="../media/image187.wmf"/><Relationship Id="rId4" Type="http://schemas.openxmlformats.org/officeDocument/2006/relationships/image" Target="../media/image181.wmf"/><Relationship Id="rId9" Type="http://schemas.openxmlformats.org/officeDocument/2006/relationships/image" Target="../media/image18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emf"/><Relationship Id="rId11" Type="http://schemas.openxmlformats.org/officeDocument/2006/relationships/image" Target="../media/image199.wmf"/><Relationship Id="rId5" Type="http://schemas.openxmlformats.org/officeDocument/2006/relationships/image" Target="../media/image193.emf"/><Relationship Id="rId10" Type="http://schemas.openxmlformats.org/officeDocument/2006/relationships/image" Target="../media/image198.emf"/><Relationship Id="rId4" Type="http://schemas.openxmlformats.org/officeDocument/2006/relationships/image" Target="../media/image192.emf"/><Relationship Id="rId9" Type="http://schemas.openxmlformats.org/officeDocument/2006/relationships/image" Target="../media/image19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image" Target="../media/image212.wmf"/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12" Type="http://schemas.openxmlformats.org/officeDocument/2006/relationships/image" Target="../media/image211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11" Type="http://schemas.openxmlformats.org/officeDocument/2006/relationships/image" Target="../media/image210.wmf"/><Relationship Id="rId5" Type="http://schemas.openxmlformats.org/officeDocument/2006/relationships/image" Target="../media/image204.wmf"/><Relationship Id="rId15" Type="http://schemas.openxmlformats.org/officeDocument/2006/relationships/image" Target="../media/image214.wmf"/><Relationship Id="rId10" Type="http://schemas.openxmlformats.org/officeDocument/2006/relationships/image" Target="../media/image209.wmf"/><Relationship Id="rId4" Type="http://schemas.openxmlformats.org/officeDocument/2006/relationships/image" Target="../media/image203.wmf"/><Relationship Id="rId9" Type="http://schemas.openxmlformats.org/officeDocument/2006/relationships/image" Target="../media/image208.wmf"/><Relationship Id="rId14" Type="http://schemas.openxmlformats.org/officeDocument/2006/relationships/image" Target="../media/image21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7" Type="http://schemas.openxmlformats.org/officeDocument/2006/relationships/image" Target="../media/image224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image" Target="../media/image237.emf"/><Relationship Id="rId3" Type="http://schemas.openxmlformats.org/officeDocument/2006/relationships/image" Target="../media/image227.emf"/><Relationship Id="rId7" Type="http://schemas.openxmlformats.org/officeDocument/2006/relationships/image" Target="../media/image231.wmf"/><Relationship Id="rId12" Type="http://schemas.openxmlformats.org/officeDocument/2006/relationships/image" Target="../media/image236.emf"/><Relationship Id="rId2" Type="http://schemas.openxmlformats.org/officeDocument/2006/relationships/image" Target="../media/image226.emf"/><Relationship Id="rId1" Type="http://schemas.openxmlformats.org/officeDocument/2006/relationships/image" Target="../media/image225.wmf"/><Relationship Id="rId6" Type="http://schemas.openxmlformats.org/officeDocument/2006/relationships/image" Target="../media/image230.emf"/><Relationship Id="rId11" Type="http://schemas.openxmlformats.org/officeDocument/2006/relationships/image" Target="../media/image235.wmf"/><Relationship Id="rId5" Type="http://schemas.openxmlformats.org/officeDocument/2006/relationships/image" Target="../media/image229.wmf"/><Relationship Id="rId10" Type="http://schemas.openxmlformats.org/officeDocument/2006/relationships/image" Target="../media/image234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7" Type="http://schemas.openxmlformats.org/officeDocument/2006/relationships/image" Target="../media/image244.png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emf"/><Relationship Id="rId5" Type="http://schemas.openxmlformats.org/officeDocument/2006/relationships/image" Target="../media/image242.emf"/><Relationship Id="rId4" Type="http://schemas.openxmlformats.org/officeDocument/2006/relationships/image" Target="../media/image24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image" Target="../media/image257.wmf"/><Relationship Id="rId3" Type="http://schemas.openxmlformats.org/officeDocument/2006/relationships/image" Target="../media/image247.emf"/><Relationship Id="rId7" Type="http://schemas.openxmlformats.org/officeDocument/2006/relationships/image" Target="../media/image251.wmf"/><Relationship Id="rId12" Type="http://schemas.openxmlformats.org/officeDocument/2006/relationships/image" Target="../media/image256.wmf"/><Relationship Id="rId17" Type="http://schemas.openxmlformats.org/officeDocument/2006/relationships/image" Target="../media/image261.emf"/><Relationship Id="rId2" Type="http://schemas.openxmlformats.org/officeDocument/2006/relationships/image" Target="../media/image246.emf"/><Relationship Id="rId16" Type="http://schemas.openxmlformats.org/officeDocument/2006/relationships/image" Target="../media/image260.emf"/><Relationship Id="rId1" Type="http://schemas.openxmlformats.org/officeDocument/2006/relationships/image" Target="../media/image245.png"/><Relationship Id="rId6" Type="http://schemas.openxmlformats.org/officeDocument/2006/relationships/image" Target="../media/image250.wmf"/><Relationship Id="rId11" Type="http://schemas.openxmlformats.org/officeDocument/2006/relationships/image" Target="../media/image255.wmf"/><Relationship Id="rId5" Type="http://schemas.openxmlformats.org/officeDocument/2006/relationships/image" Target="../media/image249.emf"/><Relationship Id="rId15" Type="http://schemas.openxmlformats.org/officeDocument/2006/relationships/image" Target="../media/image259.wmf"/><Relationship Id="rId10" Type="http://schemas.openxmlformats.org/officeDocument/2006/relationships/image" Target="../media/image254.wmf"/><Relationship Id="rId4" Type="http://schemas.openxmlformats.org/officeDocument/2006/relationships/image" Target="../media/image248.emf"/><Relationship Id="rId9" Type="http://schemas.openxmlformats.org/officeDocument/2006/relationships/image" Target="../media/image253.wmf"/><Relationship Id="rId14" Type="http://schemas.openxmlformats.org/officeDocument/2006/relationships/image" Target="../media/image25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image" Target="../media/image264.wmf"/><Relationship Id="rId7" Type="http://schemas.openxmlformats.org/officeDocument/2006/relationships/image" Target="../media/image268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6" Type="http://schemas.openxmlformats.org/officeDocument/2006/relationships/image" Target="../media/image267.wmf"/><Relationship Id="rId11" Type="http://schemas.openxmlformats.org/officeDocument/2006/relationships/image" Target="../media/image272.wmf"/><Relationship Id="rId5" Type="http://schemas.openxmlformats.org/officeDocument/2006/relationships/image" Target="../media/image266.wmf"/><Relationship Id="rId10" Type="http://schemas.openxmlformats.org/officeDocument/2006/relationships/image" Target="../media/image271.wmf"/><Relationship Id="rId4" Type="http://schemas.openxmlformats.org/officeDocument/2006/relationships/image" Target="../media/image265.wmf"/><Relationship Id="rId9" Type="http://schemas.openxmlformats.org/officeDocument/2006/relationships/image" Target="../media/image27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emf"/><Relationship Id="rId3" Type="http://schemas.openxmlformats.org/officeDocument/2006/relationships/image" Target="../media/image275.wmf"/><Relationship Id="rId7" Type="http://schemas.openxmlformats.org/officeDocument/2006/relationships/image" Target="../media/image279.e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6" Type="http://schemas.openxmlformats.org/officeDocument/2006/relationships/image" Target="../media/image278.emf"/><Relationship Id="rId5" Type="http://schemas.openxmlformats.org/officeDocument/2006/relationships/image" Target="../media/image277.wmf"/><Relationship Id="rId10" Type="http://schemas.openxmlformats.org/officeDocument/2006/relationships/image" Target="../media/image282.emf"/><Relationship Id="rId4" Type="http://schemas.openxmlformats.org/officeDocument/2006/relationships/image" Target="../media/image276.wmf"/><Relationship Id="rId9" Type="http://schemas.openxmlformats.org/officeDocument/2006/relationships/image" Target="../media/image281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3" Type="http://schemas.openxmlformats.org/officeDocument/2006/relationships/image" Target="../media/image285.emf"/><Relationship Id="rId7" Type="http://schemas.openxmlformats.org/officeDocument/2006/relationships/image" Target="../media/image289.w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6" Type="http://schemas.openxmlformats.org/officeDocument/2006/relationships/image" Target="../media/image288.emf"/><Relationship Id="rId5" Type="http://schemas.openxmlformats.org/officeDocument/2006/relationships/image" Target="../media/image287.emf"/><Relationship Id="rId4" Type="http://schemas.openxmlformats.org/officeDocument/2006/relationships/image" Target="../media/image286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Relationship Id="rId4" Type="http://schemas.openxmlformats.org/officeDocument/2006/relationships/image" Target="../media/image29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emf"/><Relationship Id="rId3" Type="http://schemas.openxmlformats.org/officeDocument/2006/relationships/image" Target="../media/image303.wmf"/><Relationship Id="rId7" Type="http://schemas.openxmlformats.org/officeDocument/2006/relationships/image" Target="../media/image307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306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Relationship Id="rId9" Type="http://schemas.openxmlformats.org/officeDocument/2006/relationships/image" Target="../media/image30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image" Target="../media/image313.emf"/><Relationship Id="rId7" Type="http://schemas.openxmlformats.org/officeDocument/2006/relationships/image" Target="../media/image317.wmf"/><Relationship Id="rId2" Type="http://schemas.openxmlformats.org/officeDocument/2006/relationships/image" Target="../media/image312.emf"/><Relationship Id="rId1" Type="http://schemas.openxmlformats.org/officeDocument/2006/relationships/image" Target="../media/image311.emf"/><Relationship Id="rId6" Type="http://schemas.openxmlformats.org/officeDocument/2006/relationships/image" Target="../media/image316.emf"/><Relationship Id="rId11" Type="http://schemas.openxmlformats.org/officeDocument/2006/relationships/image" Target="../media/image321.wmf"/><Relationship Id="rId5" Type="http://schemas.openxmlformats.org/officeDocument/2006/relationships/image" Target="../media/image315.emf"/><Relationship Id="rId10" Type="http://schemas.openxmlformats.org/officeDocument/2006/relationships/image" Target="../media/image320.wmf"/><Relationship Id="rId4" Type="http://schemas.openxmlformats.org/officeDocument/2006/relationships/image" Target="../media/image314.emf"/><Relationship Id="rId9" Type="http://schemas.openxmlformats.org/officeDocument/2006/relationships/image" Target="../media/image31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3" Type="http://schemas.openxmlformats.org/officeDocument/2006/relationships/image" Target="../media/image328.wmf"/><Relationship Id="rId7" Type="http://schemas.openxmlformats.org/officeDocument/2006/relationships/image" Target="../media/image332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Relationship Id="rId6" Type="http://schemas.openxmlformats.org/officeDocument/2006/relationships/image" Target="../media/image331.wmf"/><Relationship Id="rId11" Type="http://schemas.openxmlformats.org/officeDocument/2006/relationships/image" Target="../media/image336.wmf"/><Relationship Id="rId5" Type="http://schemas.openxmlformats.org/officeDocument/2006/relationships/image" Target="../media/image330.wmf"/><Relationship Id="rId10" Type="http://schemas.openxmlformats.org/officeDocument/2006/relationships/image" Target="../media/image335.wmf"/><Relationship Id="rId4" Type="http://schemas.openxmlformats.org/officeDocument/2006/relationships/image" Target="../media/image329.wmf"/><Relationship Id="rId9" Type="http://schemas.openxmlformats.org/officeDocument/2006/relationships/image" Target="../media/image334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image" Target="../media/image349.emf"/><Relationship Id="rId3" Type="http://schemas.openxmlformats.org/officeDocument/2006/relationships/image" Target="../media/image339.emf"/><Relationship Id="rId7" Type="http://schemas.openxmlformats.org/officeDocument/2006/relationships/image" Target="../media/image343.emf"/><Relationship Id="rId12" Type="http://schemas.openxmlformats.org/officeDocument/2006/relationships/image" Target="../media/image348.emf"/><Relationship Id="rId2" Type="http://schemas.openxmlformats.org/officeDocument/2006/relationships/image" Target="../media/image338.emf"/><Relationship Id="rId16" Type="http://schemas.openxmlformats.org/officeDocument/2006/relationships/image" Target="../media/image352.emf"/><Relationship Id="rId1" Type="http://schemas.openxmlformats.org/officeDocument/2006/relationships/image" Target="../media/image337.emf"/><Relationship Id="rId6" Type="http://schemas.openxmlformats.org/officeDocument/2006/relationships/image" Target="../media/image342.emf"/><Relationship Id="rId11" Type="http://schemas.openxmlformats.org/officeDocument/2006/relationships/image" Target="../media/image347.wmf"/><Relationship Id="rId5" Type="http://schemas.openxmlformats.org/officeDocument/2006/relationships/image" Target="../media/image341.emf"/><Relationship Id="rId15" Type="http://schemas.openxmlformats.org/officeDocument/2006/relationships/image" Target="../media/image351.emf"/><Relationship Id="rId10" Type="http://schemas.openxmlformats.org/officeDocument/2006/relationships/image" Target="../media/image346.wmf"/><Relationship Id="rId4" Type="http://schemas.openxmlformats.org/officeDocument/2006/relationships/image" Target="../media/image340.emf"/><Relationship Id="rId9" Type="http://schemas.openxmlformats.org/officeDocument/2006/relationships/image" Target="../media/image345.wmf"/><Relationship Id="rId14" Type="http://schemas.openxmlformats.org/officeDocument/2006/relationships/image" Target="../media/image350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emf"/><Relationship Id="rId13" Type="http://schemas.openxmlformats.org/officeDocument/2006/relationships/image" Target="../media/image365.wmf"/><Relationship Id="rId3" Type="http://schemas.openxmlformats.org/officeDocument/2006/relationships/image" Target="../media/image355.emf"/><Relationship Id="rId7" Type="http://schemas.openxmlformats.org/officeDocument/2006/relationships/image" Target="../media/image359.wmf"/><Relationship Id="rId12" Type="http://schemas.openxmlformats.org/officeDocument/2006/relationships/image" Target="../media/image364.emf"/><Relationship Id="rId2" Type="http://schemas.openxmlformats.org/officeDocument/2006/relationships/image" Target="../media/image354.emf"/><Relationship Id="rId1" Type="http://schemas.openxmlformats.org/officeDocument/2006/relationships/image" Target="../media/image353.emf"/><Relationship Id="rId6" Type="http://schemas.openxmlformats.org/officeDocument/2006/relationships/image" Target="../media/image358.wmf"/><Relationship Id="rId11" Type="http://schemas.openxmlformats.org/officeDocument/2006/relationships/image" Target="../media/image363.emf"/><Relationship Id="rId5" Type="http://schemas.openxmlformats.org/officeDocument/2006/relationships/image" Target="../media/image357.emf"/><Relationship Id="rId10" Type="http://schemas.openxmlformats.org/officeDocument/2006/relationships/image" Target="../media/image362.emf"/><Relationship Id="rId4" Type="http://schemas.openxmlformats.org/officeDocument/2006/relationships/image" Target="../media/image356.emf"/><Relationship Id="rId9" Type="http://schemas.openxmlformats.org/officeDocument/2006/relationships/image" Target="../media/image361.emf"/><Relationship Id="rId14" Type="http://schemas.openxmlformats.org/officeDocument/2006/relationships/image" Target="../media/image36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png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e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emf"/><Relationship Id="rId7" Type="http://schemas.openxmlformats.org/officeDocument/2006/relationships/image" Target="../media/image68.wmf"/><Relationship Id="rId2" Type="http://schemas.openxmlformats.org/officeDocument/2006/relationships/image" Target="../media/image63.emf"/><Relationship Id="rId1" Type="http://schemas.openxmlformats.org/officeDocument/2006/relationships/image" Target="../media/image62.png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png"/><Relationship Id="rId9" Type="http://schemas.openxmlformats.org/officeDocument/2006/relationships/image" Target="../media/image7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e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e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Relationship Id="rId14" Type="http://schemas.openxmlformats.org/officeDocument/2006/relationships/image" Target="../media/image8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-1,10,&#24187;&#28783;&#29255; 10" TargetMode="External"/><Relationship Id="rId4" Type="http://schemas.openxmlformats.org/officeDocument/2006/relationships/slide" Target="slide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9.png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0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5.png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2.png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8.wmf"/><Relationship Id="rId26" Type="http://schemas.openxmlformats.org/officeDocument/2006/relationships/image" Target="../media/image82.e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29" Type="http://schemas.openxmlformats.org/officeDocument/2006/relationships/oleObject" Target="../embeddings/oleObject8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81.w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83.emf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6.wmf"/><Relationship Id="rId22" Type="http://schemas.openxmlformats.org/officeDocument/2006/relationships/image" Target="../media/image80.wmf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84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2.wmf"/><Relationship Id="rId26" Type="http://schemas.openxmlformats.org/officeDocument/2006/relationships/image" Target="../media/image96.e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34" Type="http://schemas.openxmlformats.org/officeDocument/2006/relationships/image" Target="../media/image100.wmf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3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29" Type="http://schemas.openxmlformats.org/officeDocument/2006/relationships/oleObject" Target="../embeddings/oleObject9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5.wmf"/><Relationship Id="rId32" Type="http://schemas.openxmlformats.org/officeDocument/2006/relationships/image" Target="../media/image99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97.wmf"/><Relationship Id="rId36" Type="http://schemas.openxmlformats.org/officeDocument/2006/relationships/image" Target="../media/image101.wmf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2.bin"/><Relationship Id="rId31" Type="http://schemas.openxmlformats.org/officeDocument/2006/relationships/oleObject" Target="../embeddings/oleObject98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98.wmf"/><Relationship Id="rId35" Type="http://schemas.openxmlformats.org/officeDocument/2006/relationships/oleObject" Target="../embeddings/oleObject100.bin"/><Relationship Id="rId8" Type="http://schemas.openxmlformats.org/officeDocument/2006/relationships/image" Target="../media/image87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9.wmf"/><Relationship Id="rId26" Type="http://schemas.openxmlformats.org/officeDocument/2006/relationships/image" Target="../media/image113.wmf"/><Relationship Id="rId21" Type="http://schemas.openxmlformats.org/officeDocument/2006/relationships/oleObject" Target="../embeddings/oleObject110.bin"/><Relationship Id="rId34" Type="http://schemas.openxmlformats.org/officeDocument/2006/relationships/image" Target="../media/image117.wmf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6.e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33" Type="http://schemas.openxmlformats.org/officeDocument/2006/relationships/oleObject" Target="../embeddings/oleObject116.bin"/><Relationship Id="rId38" Type="http://schemas.openxmlformats.org/officeDocument/2006/relationships/image" Target="../media/image1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wmf"/><Relationship Id="rId20" Type="http://schemas.openxmlformats.org/officeDocument/2006/relationships/image" Target="../media/image110.png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12.emf"/><Relationship Id="rId32" Type="http://schemas.openxmlformats.org/officeDocument/2006/relationships/image" Target="../media/image116.wmf"/><Relationship Id="rId37" Type="http://schemas.openxmlformats.org/officeDocument/2006/relationships/oleObject" Target="../embeddings/oleObject118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114.emf"/><Relationship Id="rId36" Type="http://schemas.openxmlformats.org/officeDocument/2006/relationships/image" Target="../media/image118.wmf"/><Relationship Id="rId10" Type="http://schemas.openxmlformats.org/officeDocument/2006/relationships/image" Target="../media/image105.emf"/><Relationship Id="rId19" Type="http://schemas.openxmlformats.org/officeDocument/2006/relationships/oleObject" Target="../embeddings/oleObject109.bin"/><Relationship Id="rId31" Type="http://schemas.openxmlformats.org/officeDocument/2006/relationships/oleObject" Target="../embeddings/oleObject115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7.wmf"/><Relationship Id="rId22" Type="http://schemas.openxmlformats.org/officeDocument/2006/relationships/image" Target="../media/image111.e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115.wmf"/><Relationship Id="rId35" Type="http://schemas.openxmlformats.org/officeDocument/2006/relationships/oleObject" Target="../embeddings/oleObject117.bin"/><Relationship Id="rId8" Type="http://schemas.openxmlformats.org/officeDocument/2006/relationships/image" Target="../media/image104.png"/><Relationship Id="rId3" Type="http://schemas.openxmlformats.org/officeDocument/2006/relationships/oleObject" Target="../embeddings/oleObject10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29.png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6.e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8.wmf"/><Relationship Id="rId20" Type="http://schemas.openxmlformats.org/officeDocument/2006/relationships/image" Target="../media/image130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32.e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10" Type="http://schemas.openxmlformats.org/officeDocument/2006/relationships/image" Target="../media/image125.e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7.emf"/><Relationship Id="rId22" Type="http://schemas.openxmlformats.org/officeDocument/2006/relationships/image" Target="../media/image13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33.png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49.png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wmf"/><Relationship Id="rId20" Type="http://schemas.openxmlformats.org/officeDocument/2006/relationships/image" Target="../media/image15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4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58.e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61.wmf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158.bin"/><Relationship Id="rId4" Type="http://schemas.openxmlformats.org/officeDocument/2006/relationships/image" Target="../media/image151.png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6.png"/><Relationship Id="rId22" Type="http://schemas.openxmlformats.org/officeDocument/2006/relationships/image" Target="../media/image160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69.png"/><Relationship Id="rId26" Type="http://schemas.openxmlformats.org/officeDocument/2006/relationships/image" Target="../media/image173.png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34" Type="http://schemas.openxmlformats.org/officeDocument/2006/relationships/image" Target="../media/image177.wmf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68.bin"/><Relationship Id="rId25" Type="http://schemas.openxmlformats.org/officeDocument/2006/relationships/oleObject" Target="../embeddings/oleObject172.bin"/><Relationship Id="rId33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8.wmf"/><Relationship Id="rId20" Type="http://schemas.openxmlformats.org/officeDocument/2006/relationships/image" Target="../media/image170.emf"/><Relationship Id="rId29" Type="http://schemas.openxmlformats.org/officeDocument/2006/relationships/oleObject" Target="../embeddings/oleObject174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72.emf"/><Relationship Id="rId32" Type="http://schemas.openxmlformats.org/officeDocument/2006/relationships/image" Target="../media/image176.emf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28" Type="http://schemas.openxmlformats.org/officeDocument/2006/relationships/image" Target="../media/image174.emf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169.bin"/><Relationship Id="rId31" Type="http://schemas.openxmlformats.org/officeDocument/2006/relationships/oleObject" Target="../embeddings/oleObject175.bin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7.wmf"/><Relationship Id="rId22" Type="http://schemas.openxmlformats.org/officeDocument/2006/relationships/image" Target="../media/image171.emf"/><Relationship Id="rId27" Type="http://schemas.openxmlformats.org/officeDocument/2006/relationships/oleObject" Target="../embeddings/oleObject173.bin"/><Relationship Id="rId30" Type="http://schemas.openxmlformats.org/officeDocument/2006/relationships/image" Target="../media/image175.emf"/><Relationship Id="rId8" Type="http://schemas.openxmlformats.org/officeDocument/2006/relationships/image" Target="../media/image16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85.e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82.emf"/><Relationship Id="rId17" Type="http://schemas.openxmlformats.org/officeDocument/2006/relationships/oleObject" Target="../embeddings/oleObject184.bin"/><Relationship Id="rId25" Type="http://schemas.openxmlformats.org/officeDocument/2006/relationships/slide" Target="slide19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4.emf"/><Relationship Id="rId20" Type="http://schemas.openxmlformats.org/officeDocument/2006/relationships/image" Target="../media/image18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88.w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10" Type="http://schemas.openxmlformats.org/officeDocument/2006/relationships/image" Target="../media/image181.wmf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83.emf"/><Relationship Id="rId22" Type="http://schemas.openxmlformats.org/officeDocument/2006/relationships/image" Target="../media/image18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6.e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3.e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5.png"/><Relationship Id="rId20" Type="http://schemas.openxmlformats.org/officeDocument/2006/relationships/image" Target="../media/image197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99.w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10" Type="http://schemas.openxmlformats.org/officeDocument/2006/relationships/image" Target="../media/image192.e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4.emf"/><Relationship Id="rId22" Type="http://schemas.openxmlformats.org/officeDocument/2006/relationships/image" Target="../media/image19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207.wmf"/><Relationship Id="rId26" Type="http://schemas.openxmlformats.org/officeDocument/2006/relationships/image" Target="../media/image211.wmf"/><Relationship Id="rId3" Type="http://schemas.openxmlformats.org/officeDocument/2006/relationships/oleObject" Target="../embeddings/oleObject199.bin"/><Relationship Id="rId21" Type="http://schemas.openxmlformats.org/officeDocument/2006/relationships/oleObject" Target="../embeddings/oleObject208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04.wmf"/><Relationship Id="rId17" Type="http://schemas.openxmlformats.org/officeDocument/2006/relationships/oleObject" Target="../embeddings/oleObject206.bin"/><Relationship Id="rId25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6.wmf"/><Relationship Id="rId20" Type="http://schemas.openxmlformats.org/officeDocument/2006/relationships/image" Target="../media/image208.wmf"/><Relationship Id="rId29" Type="http://schemas.openxmlformats.org/officeDocument/2006/relationships/oleObject" Target="../embeddings/oleObject21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03.bin"/><Relationship Id="rId24" Type="http://schemas.openxmlformats.org/officeDocument/2006/relationships/image" Target="../media/image210.wmf"/><Relationship Id="rId32" Type="http://schemas.openxmlformats.org/officeDocument/2006/relationships/image" Target="../media/image214.wmf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23" Type="http://schemas.openxmlformats.org/officeDocument/2006/relationships/oleObject" Target="../embeddings/oleObject209.bin"/><Relationship Id="rId28" Type="http://schemas.openxmlformats.org/officeDocument/2006/relationships/image" Target="../media/image212.wmf"/><Relationship Id="rId10" Type="http://schemas.openxmlformats.org/officeDocument/2006/relationships/image" Target="../media/image203.wmf"/><Relationship Id="rId19" Type="http://schemas.openxmlformats.org/officeDocument/2006/relationships/oleObject" Target="../embeddings/oleObject207.bin"/><Relationship Id="rId31" Type="http://schemas.openxmlformats.org/officeDocument/2006/relationships/oleObject" Target="../embeddings/oleObject213.bin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205.wmf"/><Relationship Id="rId22" Type="http://schemas.openxmlformats.org/officeDocument/2006/relationships/image" Target="../media/image209.wmf"/><Relationship Id="rId27" Type="http://schemas.openxmlformats.org/officeDocument/2006/relationships/oleObject" Target="../embeddings/oleObject211.bin"/><Relationship Id="rId30" Type="http://schemas.openxmlformats.org/officeDocument/2006/relationships/image" Target="../media/image21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21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oleObject" Target="../embeddings/oleObject222.bin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10" Type="http://schemas.openxmlformats.org/officeDocument/2006/relationships/image" Target="../media/image221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2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e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32.wmf"/><Relationship Id="rId26" Type="http://schemas.openxmlformats.org/officeDocument/2006/relationships/image" Target="../media/image236.emf"/><Relationship Id="rId3" Type="http://schemas.openxmlformats.org/officeDocument/2006/relationships/oleObject" Target="../embeddings/oleObject224.bin"/><Relationship Id="rId21" Type="http://schemas.openxmlformats.org/officeDocument/2006/relationships/oleObject" Target="../embeddings/oleObject233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231.bin"/><Relationship Id="rId25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1.wmf"/><Relationship Id="rId20" Type="http://schemas.openxmlformats.org/officeDocument/2006/relationships/image" Target="../media/image23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6.emf"/><Relationship Id="rId11" Type="http://schemas.openxmlformats.org/officeDocument/2006/relationships/oleObject" Target="../embeddings/oleObject228.bin"/><Relationship Id="rId24" Type="http://schemas.openxmlformats.org/officeDocument/2006/relationships/image" Target="../media/image235.wmf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23" Type="http://schemas.openxmlformats.org/officeDocument/2006/relationships/oleObject" Target="../embeddings/oleObject234.bin"/><Relationship Id="rId28" Type="http://schemas.openxmlformats.org/officeDocument/2006/relationships/image" Target="../media/image237.emf"/><Relationship Id="rId10" Type="http://schemas.openxmlformats.org/officeDocument/2006/relationships/image" Target="../media/image228.wmf"/><Relationship Id="rId19" Type="http://schemas.openxmlformats.org/officeDocument/2006/relationships/oleObject" Target="../embeddings/oleObject232.bin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30.emf"/><Relationship Id="rId22" Type="http://schemas.openxmlformats.org/officeDocument/2006/relationships/image" Target="../media/image234.wmf"/><Relationship Id="rId27" Type="http://schemas.openxmlformats.org/officeDocument/2006/relationships/oleObject" Target="../embeddings/oleObject23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4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4.pn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10" Type="http://schemas.openxmlformats.org/officeDocument/2006/relationships/image" Target="../media/image241.wmf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43.e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52.wmf"/><Relationship Id="rId26" Type="http://schemas.openxmlformats.org/officeDocument/2006/relationships/image" Target="../media/image256.wmf"/><Relationship Id="rId3" Type="http://schemas.openxmlformats.org/officeDocument/2006/relationships/oleObject" Target="../embeddings/oleObject244.bin"/><Relationship Id="rId21" Type="http://schemas.openxmlformats.org/officeDocument/2006/relationships/oleObject" Target="../embeddings/oleObject253.bin"/><Relationship Id="rId34" Type="http://schemas.openxmlformats.org/officeDocument/2006/relationships/image" Target="../media/image260.emf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49.e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33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1.wmf"/><Relationship Id="rId20" Type="http://schemas.openxmlformats.org/officeDocument/2006/relationships/image" Target="../media/image253.wmf"/><Relationship Id="rId29" Type="http://schemas.openxmlformats.org/officeDocument/2006/relationships/oleObject" Target="../embeddings/oleObject257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46.emf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255.wmf"/><Relationship Id="rId32" Type="http://schemas.openxmlformats.org/officeDocument/2006/relationships/image" Target="../media/image259.wmf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28" Type="http://schemas.openxmlformats.org/officeDocument/2006/relationships/image" Target="../media/image257.wmf"/><Relationship Id="rId36" Type="http://schemas.openxmlformats.org/officeDocument/2006/relationships/image" Target="../media/image261.emf"/><Relationship Id="rId10" Type="http://schemas.openxmlformats.org/officeDocument/2006/relationships/image" Target="../media/image248.emf"/><Relationship Id="rId19" Type="http://schemas.openxmlformats.org/officeDocument/2006/relationships/oleObject" Target="../embeddings/oleObject252.bin"/><Relationship Id="rId31" Type="http://schemas.openxmlformats.org/officeDocument/2006/relationships/oleObject" Target="../embeddings/oleObject258.bin"/><Relationship Id="rId4" Type="http://schemas.openxmlformats.org/officeDocument/2006/relationships/image" Target="../media/image245.png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50.wmf"/><Relationship Id="rId22" Type="http://schemas.openxmlformats.org/officeDocument/2006/relationships/image" Target="../media/image254.wmf"/><Relationship Id="rId27" Type="http://schemas.openxmlformats.org/officeDocument/2006/relationships/oleObject" Target="../embeddings/oleObject256.bin"/><Relationship Id="rId30" Type="http://schemas.openxmlformats.org/officeDocument/2006/relationships/image" Target="../media/image258.wmf"/><Relationship Id="rId35" Type="http://schemas.openxmlformats.org/officeDocument/2006/relationships/oleObject" Target="../embeddings/oleObject260.bin"/><Relationship Id="rId8" Type="http://schemas.openxmlformats.org/officeDocument/2006/relationships/image" Target="../media/image24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269.wmf"/><Relationship Id="rId3" Type="http://schemas.openxmlformats.org/officeDocument/2006/relationships/oleObject" Target="../embeddings/oleObject261.bin"/><Relationship Id="rId21" Type="http://schemas.openxmlformats.org/officeDocument/2006/relationships/oleObject" Target="../embeddings/oleObject270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66.wmf"/><Relationship Id="rId17" Type="http://schemas.openxmlformats.org/officeDocument/2006/relationships/oleObject" Target="../embeddings/oleObject2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8.wmf"/><Relationship Id="rId20" Type="http://schemas.openxmlformats.org/officeDocument/2006/relationships/image" Target="../media/image27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63.wmf"/><Relationship Id="rId11" Type="http://schemas.openxmlformats.org/officeDocument/2006/relationships/oleObject" Target="../embeddings/oleObject265.bin"/><Relationship Id="rId24" Type="http://schemas.openxmlformats.org/officeDocument/2006/relationships/image" Target="../media/image272.wmf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23" Type="http://schemas.openxmlformats.org/officeDocument/2006/relationships/oleObject" Target="../embeddings/oleObject271.bin"/><Relationship Id="rId10" Type="http://schemas.openxmlformats.org/officeDocument/2006/relationships/image" Target="../media/image265.wmf"/><Relationship Id="rId19" Type="http://schemas.openxmlformats.org/officeDocument/2006/relationships/oleObject" Target="../embeddings/oleObject269.bin"/><Relationship Id="rId4" Type="http://schemas.openxmlformats.org/officeDocument/2006/relationships/image" Target="../media/image262.w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67.wmf"/><Relationship Id="rId22" Type="http://schemas.openxmlformats.org/officeDocument/2006/relationships/image" Target="../media/image27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oleObject" Target="../embeddings/oleObject277.bin"/><Relationship Id="rId18" Type="http://schemas.openxmlformats.org/officeDocument/2006/relationships/image" Target="../media/image280.emf"/><Relationship Id="rId3" Type="http://schemas.openxmlformats.org/officeDocument/2006/relationships/oleObject" Target="../embeddings/oleObject272.bin"/><Relationship Id="rId21" Type="http://schemas.openxmlformats.org/officeDocument/2006/relationships/oleObject" Target="../embeddings/oleObject281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77.wmf"/><Relationship Id="rId17" Type="http://schemas.openxmlformats.org/officeDocument/2006/relationships/oleObject" Target="../embeddings/oleObject2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9.emf"/><Relationship Id="rId20" Type="http://schemas.openxmlformats.org/officeDocument/2006/relationships/image" Target="../media/image281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5" Type="http://schemas.openxmlformats.org/officeDocument/2006/relationships/oleObject" Target="../embeddings/oleObject278.bin"/><Relationship Id="rId10" Type="http://schemas.openxmlformats.org/officeDocument/2006/relationships/image" Target="../media/image276.wmf"/><Relationship Id="rId19" Type="http://schemas.openxmlformats.org/officeDocument/2006/relationships/oleObject" Target="../embeddings/oleObject280.bin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78.emf"/><Relationship Id="rId22" Type="http://schemas.openxmlformats.org/officeDocument/2006/relationships/image" Target="../media/image28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13" Type="http://schemas.openxmlformats.org/officeDocument/2006/relationships/oleObject" Target="../embeddings/oleObject287.bin"/><Relationship Id="rId18" Type="http://schemas.openxmlformats.org/officeDocument/2006/relationships/image" Target="../media/image290.wmf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287.emf"/><Relationship Id="rId17" Type="http://schemas.openxmlformats.org/officeDocument/2006/relationships/oleObject" Target="../embeddings/oleObject2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84.emf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3.bin"/><Relationship Id="rId15" Type="http://schemas.openxmlformats.org/officeDocument/2006/relationships/oleObject" Target="../embeddings/oleObject288.bin"/><Relationship Id="rId10" Type="http://schemas.openxmlformats.org/officeDocument/2006/relationships/image" Target="../media/image286.emf"/><Relationship Id="rId4" Type="http://schemas.openxmlformats.org/officeDocument/2006/relationships/image" Target="../media/image283.emf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288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92.wmf"/><Relationship Id="rId11" Type="http://schemas.openxmlformats.org/officeDocument/2006/relationships/image" Target="../media/image295.png"/><Relationship Id="rId5" Type="http://schemas.openxmlformats.org/officeDocument/2006/relationships/oleObject" Target="../embeddings/oleObject291.bin"/><Relationship Id="rId10" Type="http://schemas.openxmlformats.org/officeDocument/2006/relationships/image" Target="../media/image294.wmf"/><Relationship Id="rId4" Type="http://schemas.openxmlformats.org/officeDocument/2006/relationships/image" Target="../media/image291.wmf"/><Relationship Id="rId9" Type="http://schemas.openxmlformats.org/officeDocument/2006/relationships/oleObject" Target="../embeddings/oleObject29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13" Type="http://schemas.openxmlformats.org/officeDocument/2006/relationships/image" Target="../media/image295.png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3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97.wmf"/><Relationship Id="rId11" Type="http://schemas.openxmlformats.org/officeDocument/2006/relationships/oleObject" Target="../embeddings/oleObject298.bin"/><Relationship Id="rId5" Type="http://schemas.openxmlformats.org/officeDocument/2006/relationships/oleObject" Target="../embeddings/oleObject295.bin"/><Relationship Id="rId10" Type="http://schemas.openxmlformats.org/officeDocument/2006/relationships/image" Target="../media/image299.w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29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1.bin"/><Relationship Id="rId13" Type="http://schemas.openxmlformats.org/officeDocument/2006/relationships/image" Target="../media/image305.wmf"/><Relationship Id="rId18" Type="http://schemas.openxmlformats.org/officeDocument/2006/relationships/oleObject" Target="../embeddings/Microsoft_Word_97_-_2003_Document.doc"/><Relationship Id="rId3" Type="http://schemas.openxmlformats.org/officeDocument/2006/relationships/oleObject" Target="../embeddings/oleObject299.bin"/><Relationship Id="rId21" Type="http://schemas.openxmlformats.org/officeDocument/2006/relationships/image" Target="../media/image309.wmf"/><Relationship Id="rId7" Type="http://schemas.openxmlformats.org/officeDocument/2006/relationships/image" Target="../media/image302.wmf"/><Relationship Id="rId12" Type="http://schemas.openxmlformats.org/officeDocument/2006/relationships/oleObject" Target="../embeddings/oleObject303.bin"/><Relationship Id="rId17" Type="http://schemas.openxmlformats.org/officeDocument/2006/relationships/image" Target="../media/image30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5.bin"/><Relationship Id="rId20" Type="http://schemas.openxmlformats.org/officeDocument/2006/relationships/oleObject" Target="../embeddings/oleObject306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00.bin"/><Relationship Id="rId11" Type="http://schemas.openxmlformats.org/officeDocument/2006/relationships/image" Target="../media/image304.wmf"/><Relationship Id="rId5" Type="http://schemas.openxmlformats.org/officeDocument/2006/relationships/image" Target="../media/image310.png"/><Relationship Id="rId15" Type="http://schemas.openxmlformats.org/officeDocument/2006/relationships/image" Target="../media/image306.wmf"/><Relationship Id="rId10" Type="http://schemas.openxmlformats.org/officeDocument/2006/relationships/oleObject" Target="../embeddings/oleObject302.bin"/><Relationship Id="rId19" Type="http://schemas.openxmlformats.org/officeDocument/2006/relationships/image" Target="../media/image308.emf"/><Relationship Id="rId4" Type="http://schemas.openxmlformats.org/officeDocument/2006/relationships/image" Target="../media/image301.wmf"/><Relationship Id="rId9" Type="http://schemas.openxmlformats.org/officeDocument/2006/relationships/image" Target="../media/image303.wmf"/><Relationship Id="rId14" Type="http://schemas.openxmlformats.org/officeDocument/2006/relationships/oleObject" Target="../embeddings/oleObject30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emf"/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318.wmf"/><Relationship Id="rId3" Type="http://schemas.openxmlformats.org/officeDocument/2006/relationships/oleObject" Target="../embeddings/oleObject307.bin"/><Relationship Id="rId21" Type="http://schemas.openxmlformats.org/officeDocument/2006/relationships/oleObject" Target="../embeddings/oleObject316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315.emf"/><Relationship Id="rId17" Type="http://schemas.openxmlformats.org/officeDocument/2006/relationships/oleObject" Target="../embeddings/oleObject3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7.wmf"/><Relationship Id="rId20" Type="http://schemas.openxmlformats.org/officeDocument/2006/relationships/image" Target="../media/image319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12.emf"/><Relationship Id="rId11" Type="http://schemas.openxmlformats.org/officeDocument/2006/relationships/oleObject" Target="../embeddings/oleObject311.bin"/><Relationship Id="rId24" Type="http://schemas.openxmlformats.org/officeDocument/2006/relationships/image" Target="../media/image321.wmf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23" Type="http://schemas.openxmlformats.org/officeDocument/2006/relationships/oleObject" Target="../embeddings/oleObject317.bin"/><Relationship Id="rId10" Type="http://schemas.openxmlformats.org/officeDocument/2006/relationships/image" Target="../media/image314.emf"/><Relationship Id="rId19" Type="http://schemas.openxmlformats.org/officeDocument/2006/relationships/oleObject" Target="../embeddings/oleObject315.bin"/><Relationship Id="rId4" Type="http://schemas.openxmlformats.org/officeDocument/2006/relationships/image" Target="../media/image311.e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316.emf"/><Relationship Id="rId22" Type="http://schemas.openxmlformats.org/officeDocument/2006/relationships/image" Target="../media/image32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png"/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5.png"/><Relationship Id="rId4" Type="http://schemas.openxmlformats.org/officeDocument/2006/relationships/image" Target="../media/image3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13" Type="http://schemas.openxmlformats.org/officeDocument/2006/relationships/oleObject" Target="../embeddings/oleObject323.bin"/><Relationship Id="rId18" Type="http://schemas.openxmlformats.org/officeDocument/2006/relationships/image" Target="../media/image333.wmf"/><Relationship Id="rId3" Type="http://schemas.openxmlformats.org/officeDocument/2006/relationships/oleObject" Target="../embeddings/oleObject318.bin"/><Relationship Id="rId21" Type="http://schemas.openxmlformats.org/officeDocument/2006/relationships/oleObject" Target="../embeddings/oleObject327.bin"/><Relationship Id="rId7" Type="http://schemas.openxmlformats.org/officeDocument/2006/relationships/oleObject" Target="../embeddings/oleObject320.bin"/><Relationship Id="rId12" Type="http://schemas.openxmlformats.org/officeDocument/2006/relationships/image" Target="../media/image330.wmf"/><Relationship Id="rId17" Type="http://schemas.openxmlformats.org/officeDocument/2006/relationships/oleObject" Target="../embeddings/oleObject3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2.wmf"/><Relationship Id="rId20" Type="http://schemas.openxmlformats.org/officeDocument/2006/relationships/image" Target="../media/image334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27.wmf"/><Relationship Id="rId11" Type="http://schemas.openxmlformats.org/officeDocument/2006/relationships/oleObject" Target="../embeddings/oleObject322.bin"/><Relationship Id="rId24" Type="http://schemas.openxmlformats.org/officeDocument/2006/relationships/image" Target="../media/image336.wmf"/><Relationship Id="rId5" Type="http://schemas.openxmlformats.org/officeDocument/2006/relationships/oleObject" Target="../embeddings/oleObject319.bin"/><Relationship Id="rId15" Type="http://schemas.openxmlformats.org/officeDocument/2006/relationships/oleObject" Target="../embeddings/oleObject324.bin"/><Relationship Id="rId23" Type="http://schemas.openxmlformats.org/officeDocument/2006/relationships/oleObject" Target="../embeddings/oleObject328.bin"/><Relationship Id="rId10" Type="http://schemas.openxmlformats.org/officeDocument/2006/relationships/image" Target="../media/image329.wmf"/><Relationship Id="rId19" Type="http://schemas.openxmlformats.org/officeDocument/2006/relationships/oleObject" Target="../embeddings/oleObject326.bin"/><Relationship Id="rId4" Type="http://schemas.openxmlformats.org/officeDocument/2006/relationships/image" Target="../media/image326.wmf"/><Relationship Id="rId9" Type="http://schemas.openxmlformats.org/officeDocument/2006/relationships/oleObject" Target="../embeddings/oleObject321.bin"/><Relationship Id="rId14" Type="http://schemas.openxmlformats.org/officeDocument/2006/relationships/image" Target="../media/image331.wmf"/><Relationship Id="rId22" Type="http://schemas.openxmlformats.org/officeDocument/2006/relationships/image" Target="../media/image335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4.bin"/><Relationship Id="rId18" Type="http://schemas.openxmlformats.org/officeDocument/2006/relationships/image" Target="../media/image344.wmf"/><Relationship Id="rId26" Type="http://schemas.openxmlformats.org/officeDocument/2006/relationships/image" Target="../media/image348.emf"/><Relationship Id="rId3" Type="http://schemas.openxmlformats.org/officeDocument/2006/relationships/oleObject" Target="../embeddings/oleObject329.bin"/><Relationship Id="rId21" Type="http://schemas.openxmlformats.org/officeDocument/2006/relationships/oleObject" Target="../embeddings/oleObject338.bin"/><Relationship Id="rId34" Type="http://schemas.openxmlformats.org/officeDocument/2006/relationships/image" Target="../media/image352.emf"/><Relationship Id="rId7" Type="http://schemas.openxmlformats.org/officeDocument/2006/relationships/oleObject" Target="../embeddings/oleObject331.bin"/><Relationship Id="rId12" Type="http://schemas.openxmlformats.org/officeDocument/2006/relationships/image" Target="../media/image341.emf"/><Relationship Id="rId17" Type="http://schemas.openxmlformats.org/officeDocument/2006/relationships/oleObject" Target="../embeddings/oleObject336.bin"/><Relationship Id="rId25" Type="http://schemas.openxmlformats.org/officeDocument/2006/relationships/oleObject" Target="../embeddings/oleObject340.bin"/><Relationship Id="rId33" Type="http://schemas.openxmlformats.org/officeDocument/2006/relationships/oleObject" Target="../embeddings/oleObject3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3.emf"/><Relationship Id="rId20" Type="http://schemas.openxmlformats.org/officeDocument/2006/relationships/image" Target="../media/image345.wmf"/><Relationship Id="rId29" Type="http://schemas.openxmlformats.org/officeDocument/2006/relationships/oleObject" Target="../embeddings/oleObject342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38.emf"/><Relationship Id="rId11" Type="http://schemas.openxmlformats.org/officeDocument/2006/relationships/oleObject" Target="../embeddings/oleObject333.bin"/><Relationship Id="rId24" Type="http://schemas.openxmlformats.org/officeDocument/2006/relationships/image" Target="../media/image347.wmf"/><Relationship Id="rId32" Type="http://schemas.openxmlformats.org/officeDocument/2006/relationships/image" Target="../media/image351.emf"/><Relationship Id="rId5" Type="http://schemas.openxmlformats.org/officeDocument/2006/relationships/oleObject" Target="../embeddings/oleObject330.bin"/><Relationship Id="rId15" Type="http://schemas.openxmlformats.org/officeDocument/2006/relationships/oleObject" Target="../embeddings/oleObject335.bin"/><Relationship Id="rId23" Type="http://schemas.openxmlformats.org/officeDocument/2006/relationships/oleObject" Target="../embeddings/oleObject339.bin"/><Relationship Id="rId28" Type="http://schemas.openxmlformats.org/officeDocument/2006/relationships/image" Target="../media/image349.emf"/><Relationship Id="rId10" Type="http://schemas.openxmlformats.org/officeDocument/2006/relationships/image" Target="../media/image340.emf"/><Relationship Id="rId19" Type="http://schemas.openxmlformats.org/officeDocument/2006/relationships/oleObject" Target="../embeddings/oleObject337.bin"/><Relationship Id="rId31" Type="http://schemas.openxmlformats.org/officeDocument/2006/relationships/oleObject" Target="../embeddings/oleObject343.bin"/><Relationship Id="rId4" Type="http://schemas.openxmlformats.org/officeDocument/2006/relationships/image" Target="../media/image337.emf"/><Relationship Id="rId9" Type="http://schemas.openxmlformats.org/officeDocument/2006/relationships/oleObject" Target="../embeddings/oleObject332.bin"/><Relationship Id="rId14" Type="http://schemas.openxmlformats.org/officeDocument/2006/relationships/image" Target="../media/image342.emf"/><Relationship Id="rId22" Type="http://schemas.openxmlformats.org/officeDocument/2006/relationships/image" Target="../media/image346.wmf"/><Relationship Id="rId27" Type="http://schemas.openxmlformats.org/officeDocument/2006/relationships/oleObject" Target="../embeddings/oleObject341.bin"/><Relationship Id="rId30" Type="http://schemas.openxmlformats.org/officeDocument/2006/relationships/image" Target="../media/image350.emf"/><Relationship Id="rId8" Type="http://schemas.openxmlformats.org/officeDocument/2006/relationships/image" Target="../media/image339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emf"/><Relationship Id="rId13" Type="http://schemas.openxmlformats.org/officeDocument/2006/relationships/oleObject" Target="../embeddings/oleObject350.bin"/><Relationship Id="rId18" Type="http://schemas.openxmlformats.org/officeDocument/2006/relationships/image" Target="../media/image360.emf"/><Relationship Id="rId26" Type="http://schemas.openxmlformats.org/officeDocument/2006/relationships/image" Target="../media/image364.emf"/><Relationship Id="rId3" Type="http://schemas.openxmlformats.org/officeDocument/2006/relationships/oleObject" Target="../embeddings/oleObject345.bin"/><Relationship Id="rId21" Type="http://schemas.openxmlformats.org/officeDocument/2006/relationships/oleObject" Target="../embeddings/oleObject354.bin"/><Relationship Id="rId7" Type="http://schemas.openxmlformats.org/officeDocument/2006/relationships/oleObject" Target="../embeddings/oleObject347.bin"/><Relationship Id="rId12" Type="http://schemas.openxmlformats.org/officeDocument/2006/relationships/image" Target="../media/image357.emf"/><Relationship Id="rId17" Type="http://schemas.openxmlformats.org/officeDocument/2006/relationships/oleObject" Target="../embeddings/oleObject352.bin"/><Relationship Id="rId25" Type="http://schemas.openxmlformats.org/officeDocument/2006/relationships/oleObject" Target="../embeddings/oleObject3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9.wmf"/><Relationship Id="rId20" Type="http://schemas.openxmlformats.org/officeDocument/2006/relationships/image" Target="../media/image361.emf"/><Relationship Id="rId29" Type="http://schemas.openxmlformats.org/officeDocument/2006/relationships/oleObject" Target="../embeddings/oleObject358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54.emf"/><Relationship Id="rId11" Type="http://schemas.openxmlformats.org/officeDocument/2006/relationships/oleObject" Target="../embeddings/oleObject349.bin"/><Relationship Id="rId24" Type="http://schemas.openxmlformats.org/officeDocument/2006/relationships/image" Target="../media/image363.emf"/><Relationship Id="rId5" Type="http://schemas.openxmlformats.org/officeDocument/2006/relationships/oleObject" Target="../embeddings/oleObject346.bin"/><Relationship Id="rId15" Type="http://schemas.openxmlformats.org/officeDocument/2006/relationships/oleObject" Target="../embeddings/oleObject351.bin"/><Relationship Id="rId23" Type="http://schemas.openxmlformats.org/officeDocument/2006/relationships/oleObject" Target="../embeddings/oleObject355.bin"/><Relationship Id="rId28" Type="http://schemas.openxmlformats.org/officeDocument/2006/relationships/image" Target="../media/image365.wmf"/><Relationship Id="rId10" Type="http://schemas.openxmlformats.org/officeDocument/2006/relationships/image" Target="../media/image356.emf"/><Relationship Id="rId19" Type="http://schemas.openxmlformats.org/officeDocument/2006/relationships/oleObject" Target="../embeddings/oleObject353.bin"/><Relationship Id="rId4" Type="http://schemas.openxmlformats.org/officeDocument/2006/relationships/image" Target="../media/image353.emf"/><Relationship Id="rId9" Type="http://schemas.openxmlformats.org/officeDocument/2006/relationships/oleObject" Target="../embeddings/oleObject348.bin"/><Relationship Id="rId14" Type="http://schemas.openxmlformats.org/officeDocument/2006/relationships/image" Target="../media/image358.wmf"/><Relationship Id="rId22" Type="http://schemas.openxmlformats.org/officeDocument/2006/relationships/image" Target="../media/image362.emf"/><Relationship Id="rId27" Type="http://schemas.openxmlformats.org/officeDocument/2006/relationships/oleObject" Target="../embeddings/oleObject357.bin"/><Relationship Id="rId30" Type="http://schemas.openxmlformats.org/officeDocument/2006/relationships/image" Target="../media/image36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1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7.e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5.png"/><Relationship Id="rId22" Type="http://schemas.openxmlformats.org/officeDocument/2006/relationships/image" Target="../media/image5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58447" y="2223592"/>
            <a:ext cx="813403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6.3.1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旋转面、柱面和二次曲面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2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8448" y="3379639"/>
            <a:ext cx="82696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6.3.2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空间曲线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39552" y="404664"/>
            <a:ext cx="82809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§6.3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曲面和曲线的方程</a:t>
            </a:r>
          </a:p>
        </p:txBody>
      </p:sp>
      <p:sp>
        <p:nvSpPr>
          <p:cNvPr id="7" name="圆角矩形 6">
            <a:hlinkClick r:id="rId5" action="ppaction://hlinkpres?slideindex=10&amp;slidetitle=幻灯片 10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">
            <a:extLst>
              <a:ext uri="{FF2B5EF4-FFF2-40B4-BE49-F238E27FC236}">
                <a16:creationId xmlns:a16="http://schemas.microsoft.com/office/drawing/2014/main" id="{2425E5AA-9332-4A43-90FA-01CF9BE6BF05}"/>
              </a:ext>
            </a:extLst>
          </p:cNvPr>
          <p:cNvGrpSpPr>
            <a:grpSpLocks/>
          </p:cNvGrpSpPr>
          <p:nvPr/>
        </p:nvGrpSpPr>
        <p:grpSpPr bwMode="auto">
          <a:xfrm>
            <a:off x="4848225" y="2884488"/>
            <a:ext cx="2524125" cy="1838325"/>
            <a:chOff x="2970" y="1872"/>
            <a:chExt cx="1590" cy="1158"/>
          </a:xfrm>
        </p:grpSpPr>
        <p:graphicFrame>
          <p:nvGraphicFramePr>
            <p:cNvPr id="24" name="Object 3">
              <a:extLst>
                <a:ext uri="{FF2B5EF4-FFF2-40B4-BE49-F238E27FC236}">
                  <a16:creationId xmlns:a16="http://schemas.microsoft.com/office/drawing/2014/main" id="{CEEEED72-521E-4A4E-B93B-EA819A0EAA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0" y="1872"/>
            <a:ext cx="1590" cy="1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8" name="BMP 图象" r:id="rId3" imgW="2523810" imgH="1838095" progId="Paint.Picture">
                    <p:embed/>
                  </p:oleObj>
                </mc:Choice>
                <mc:Fallback>
                  <p:oleObj name="BMP 图象" r:id="rId3" imgW="2523810" imgH="1838095" progId="Paint.Picture">
                    <p:embed/>
                    <p:pic>
                      <p:nvPicPr>
                        <p:cNvPr id="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1872"/>
                          <a:ext cx="1590" cy="1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>
              <a:extLst>
                <a:ext uri="{FF2B5EF4-FFF2-40B4-BE49-F238E27FC236}">
                  <a16:creationId xmlns:a16="http://schemas.microsoft.com/office/drawing/2014/main" id="{30DB1C5C-031B-451B-9C09-48653D74E0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2832"/>
            <a:ext cx="73" cy="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9" name="Equation" r:id="rId5" imgW="228600" imgH="241200" progId="Equation.3">
                    <p:embed/>
                  </p:oleObj>
                </mc:Choice>
                <mc:Fallback>
                  <p:oleObj name="Equation" r:id="rId5" imgW="228600" imgH="241200" progId="Equation.3">
                    <p:embed/>
                    <p:pic>
                      <p:nvPicPr>
                        <p:cNvPr id="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32"/>
                          <a:ext cx="73" cy="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5">
              <a:extLst>
                <a:ext uri="{FF2B5EF4-FFF2-40B4-BE49-F238E27FC236}">
                  <a16:creationId xmlns:a16="http://schemas.microsoft.com/office/drawing/2014/main" id="{04C01B51-59BF-4681-AAB0-7B9B60F72D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880"/>
            <a:ext cx="77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0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80"/>
                          <a:ext cx="77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6">
            <a:extLst>
              <a:ext uri="{FF2B5EF4-FFF2-40B4-BE49-F238E27FC236}">
                <a16:creationId xmlns:a16="http://schemas.microsoft.com/office/drawing/2014/main" id="{4A6A9D22-8466-49A1-8525-F66E1755F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137041"/>
              </p:ext>
            </p:extLst>
          </p:nvPr>
        </p:nvGraphicFramePr>
        <p:xfrm>
          <a:off x="7067550" y="2017713"/>
          <a:ext cx="17716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位图图像" r:id="rId9" imgW="1771429" imgH="1704762" progId="Paint.Picture">
                  <p:embed/>
                </p:oleObj>
              </mc:Choice>
              <mc:Fallback>
                <p:oleObj name="位图图像" r:id="rId9" imgW="1771429" imgH="1704762" progId="Paint.Picture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2017713"/>
                        <a:ext cx="177165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7">
            <a:extLst>
              <a:ext uri="{FF2B5EF4-FFF2-40B4-BE49-F238E27FC236}">
                <a16:creationId xmlns:a16="http://schemas.microsoft.com/office/drawing/2014/main" id="{B579076A-4A0A-4291-835C-D019AA8AE1E2}"/>
              </a:ext>
            </a:extLst>
          </p:cNvPr>
          <p:cNvSpPr txBox="1">
            <a:spLocks noChangeArrowheads="1"/>
          </p:cNvSpPr>
          <p:nvPr/>
        </p:nvSpPr>
        <p:spPr>
          <a:xfrm>
            <a:off x="517525" y="461963"/>
            <a:ext cx="5405438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求坐标面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xOz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上的双曲线</a:t>
            </a:r>
          </a:p>
        </p:txBody>
      </p:sp>
      <p:graphicFrame>
        <p:nvGraphicFramePr>
          <p:cNvPr id="29" name="Object 8">
            <a:extLst>
              <a:ext uri="{FF2B5EF4-FFF2-40B4-BE49-F238E27FC236}">
                <a16:creationId xmlns:a16="http://schemas.microsoft.com/office/drawing/2014/main" id="{73E90564-B9E0-481B-A033-F5314390C7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88065"/>
              </p:ext>
            </p:extLst>
          </p:nvPr>
        </p:nvGraphicFramePr>
        <p:xfrm>
          <a:off x="5499100" y="217488"/>
          <a:ext cx="160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11" imgW="1600200" imgH="888840" progId="Equation.DSMT4">
                  <p:embed/>
                </p:oleObj>
              </mc:Choice>
              <mc:Fallback>
                <p:oleObj name="Equation" r:id="rId11" imgW="1600200" imgH="88884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217488"/>
                        <a:ext cx="1600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9">
            <a:extLst>
              <a:ext uri="{FF2B5EF4-FFF2-40B4-BE49-F238E27FC236}">
                <a16:creationId xmlns:a16="http://schemas.microsoft.com/office/drawing/2014/main" id="{A6939599-55DA-4B41-A7AC-53FB3E6B9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388938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分别绕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11178734-C5EA-44F3-8C58-C17503BC9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374776"/>
            <a:ext cx="8288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轴和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轴旋转一周所生成的旋转曲面方程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1"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1D95402A-8836-4F97-BEC3-AE3997D2B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1970088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轴旋转</a:t>
            </a:r>
          </a:p>
        </p:txBody>
      </p:sp>
      <p:graphicFrame>
        <p:nvGraphicFramePr>
          <p:cNvPr id="33" name="Object 12">
            <a:extLst>
              <a:ext uri="{FF2B5EF4-FFF2-40B4-BE49-F238E27FC236}">
                <a16:creationId xmlns:a16="http://schemas.microsoft.com/office/drawing/2014/main" id="{F29F653A-49EE-4032-9B6A-594F084B5F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702340"/>
              </p:ext>
            </p:extLst>
          </p:nvPr>
        </p:nvGraphicFramePr>
        <p:xfrm>
          <a:off x="1703388" y="2624138"/>
          <a:ext cx="226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13" imgW="2260440" imgH="888840" progId="Equation.DSMT4">
                  <p:embed/>
                </p:oleObj>
              </mc:Choice>
              <mc:Fallback>
                <p:oleObj name="Equation" r:id="rId13" imgW="2260440" imgH="88884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624138"/>
                        <a:ext cx="226060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3">
            <a:extLst>
              <a:ext uri="{FF2B5EF4-FFF2-40B4-BE49-F238E27FC236}">
                <a16:creationId xmlns:a16="http://schemas.microsoft.com/office/drawing/2014/main" id="{0F7D1F3F-BE1D-44CF-A87A-3FE379C9F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722688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绕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轴旋转</a:t>
            </a:r>
          </a:p>
        </p:txBody>
      </p:sp>
      <p:graphicFrame>
        <p:nvGraphicFramePr>
          <p:cNvPr id="35" name="Object 14">
            <a:extLst>
              <a:ext uri="{FF2B5EF4-FFF2-40B4-BE49-F238E27FC236}">
                <a16:creationId xmlns:a16="http://schemas.microsoft.com/office/drawing/2014/main" id="{99247B34-9B3E-4B62-9029-D8DDAF5A6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00678"/>
              </p:ext>
            </p:extLst>
          </p:nvPr>
        </p:nvGraphicFramePr>
        <p:xfrm>
          <a:off x="1574800" y="4376738"/>
          <a:ext cx="226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15" imgW="2260440" imgH="888840" progId="Equation.DSMT4">
                  <p:embed/>
                </p:oleObj>
              </mc:Choice>
              <mc:Fallback>
                <p:oleObj name="Equation" r:id="rId15" imgW="2260440" imgH="888840" progId="Equation.DSMT4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376738"/>
                        <a:ext cx="226060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5">
            <a:extLst>
              <a:ext uri="{FF2B5EF4-FFF2-40B4-BE49-F238E27FC236}">
                <a16:creationId xmlns:a16="http://schemas.microsoft.com/office/drawing/2014/main" id="{DC0AC64B-C29C-40A5-8106-4328F0E7F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5413376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这两种曲面都叫做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旋转双曲面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77FA1C37-8E91-435A-819E-C2638E74A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1970088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所成曲面方程为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1327507E-A62E-49B8-A748-0E5E646A6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3722688"/>
            <a:ext cx="291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所成曲面方程为</a:t>
            </a:r>
          </a:p>
        </p:txBody>
      </p:sp>
      <p:grpSp>
        <p:nvGrpSpPr>
          <p:cNvPr id="39" name="Group 18">
            <a:extLst>
              <a:ext uri="{FF2B5EF4-FFF2-40B4-BE49-F238E27FC236}">
                <a16:creationId xmlns:a16="http://schemas.microsoft.com/office/drawing/2014/main" id="{F1DD97E6-7551-4C62-90B1-96EDD213C72D}"/>
              </a:ext>
            </a:extLst>
          </p:cNvPr>
          <p:cNvGrpSpPr>
            <a:grpSpLocks/>
          </p:cNvGrpSpPr>
          <p:nvPr/>
        </p:nvGrpSpPr>
        <p:grpSpPr bwMode="auto">
          <a:xfrm>
            <a:off x="6762750" y="4332288"/>
            <a:ext cx="1828800" cy="1643063"/>
            <a:chOff x="4176" y="2784"/>
            <a:chExt cx="1152" cy="1035"/>
          </a:xfrm>
        </p:grpSpPr>
        <p:graphicFrame>
          <p:nvGraphicFramePr>
            <p:cNvPr id="40" name="Object 19">
              <a:extLst>
                <a:ext uri="{FF2B5EF4-FFF2-40B4-BE49-F238E27FC236}">
                  <a16:creationId xmlns:a16="http://schemas.microsoft.com/office/drawing/2014/main" id="{6E9069EF-1986-48DF-8348-7575ED88DE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784"/>
            <a:ext cx="1152" cy="1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5" name="BMP 图象" r:id="rId17" imgW="2161905" imgH="1943371" progId="Paint.Picture">
                    <p:embed/>
                  </p:oleObj>
                </mc:Choice>
                <mc:Fallback>
                  <p:oleObj name="BMP 图象" r:id="rId17" imgW="2161905" imgH="1943371" progId="Paint.Picture">
                    <p:embed/>
                    <p:pic>
                      <p:nvPicPr>
                        <p:cNvPr id="1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84"/>
                          <a:ext cx="1152" cy="10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0">
              <a:extLst>
                <a:ext uri="{FF2B5EF4-FFF2-40B4-BE49-F238E27FC236}">
                  <a16:creationId xmlns:a16="http://schemas.microsoft.com/office/drawing/2014/main" id="{1DA7A7F8-ABD6-4708-A762-6DDC6006E1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2812"/>
            <a:ext cx="68" cy="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6" name="Equation" r:id="rId19" imgW="215640" imgH="215640" progId="Equation.3">
                    <p:embed/>
                  </p:oleObj>
                </mc:Choice>
                <mc:Fallback>
                  <p:oleObj name="Equation" r:id="rId19" imgW="215640" imgH="215640" progId="Equation.3">
                    <p:embed/>
                    <p:pic>
                      <p:nvPicPr>
                        <p:cNvPr id="2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812"/>
                          <a:ext cx="68" cy="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Text Box 28">
            <a:extLst>
              <a:ext uri="{FF2B5EF4-FFF2-40B4-BE49-F238E27FC236}">
                <a16:creationId xmlns:a16="http://schemas.microsoft.com/office/drawing/2014/main" id="{A98911A1-7C95-4300-AC94-9564E0193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854576"/>
            <a:ext cx="1008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双叶</a:t>
            </a: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3D5169DF-BC1B-4F7D-B68A-91B9740CE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5862638"/>
            <a:ext cx="1008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单叶</a:t>
            </a:r>
          </a:p>
        </p:txBody>
      </p:sp>
    </p:spTree>
    <p:extLst>
      <p:ext uri="{BB962C8B-B14F-4D97-AF65-F5344CB8AC3E}">
        <p14:creationId xmlns:p14="http://schemas.microsoft.com/office/powerpoint/2010/main" val="333338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1" grpId="0" autoUpdateAnimBg="0"/>
      <p:bldP spid="32" grpId="0" autoUpdateAnimBg="0"/>
      <p:bldP spid="34" grpId="0" autoUpdateAnimBg="0"/>
      <p:bldP spid="36" grpId="0" autoUpdateAnimBg="0"/>
      <p:bldP spid="37" grpId="0" autoUpdateAnimBg="0"/>
      <p:bldP spid="38" grpId="0" autoUpdateAnimBg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2">
            <a:extLst>
              <a:ext uri="{FF2B5EF4-FFF2-40B4-BE49-F238E27FC236}">
                <a16:creationId xmlns:a16="http://schemas.microsoft.com/office/drawing/2014/main" id="{0B74EBAA-F361-479C-A08E-11657BECD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6632"/>
            <a:ext cx="27363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柱面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7" name="Group 2">
            <a:extLst>
              <a:ext uri="{FF2B5EF4-FFF2-40B4-BE49-F238E27FC236}">
                <a16:creationId xmlns:a16="http://schemas.microsoft.com/office/drawing/2014/main" id="{FAD35DEA-4725-4060-A4F2-27157E7953C1}"/>
              </a:ext>
            </a:extLst>
          </p:cNvPr>
          <p:cNvGrpSpPr>
            <a:grpSpLocks/>
          </p:cNvGrpSpPr>
          <p:nvPr/>
        </p:nvGrpSpPr>
        <p:grpSpPr bwMode="auto">
          <a:xfrm>
            <a:off x="6849576" y="264319"/>
            <a:ext cx="2014538" cy="2525713"/>
            <a:chOff x="4293" y="362"/>
            <a:chExt cx="1269" cy="1591"/>
          </a:xfrm>
        </p:grpSpPr>
        <p:sp>
          <p:nvSpPr>
            <p:cNvPr id="58" name="Line 3">
              <a:extLst>
                <a:ext uri="{FF2B5EF4-FFF2-40B4-BE49-F238E27FC236}">
                  <a16:creationId xmlns:a16="http://schemas.microsoft.com/office/drawing/2014/main" id="{25E4D949-0DA3-44F3-B086-B724CA5C0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" y="1450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9" name="Line 4">
              <a:extLst>
                <a:ext uri="{FF2B5EF4-FFF2-40B4-BE49-F238E27FC236}">
                  <a16:creationId xmlns:a16="http://schemas.microsoft.com/office/drawing/2014/main" id="{8D090AA1-23F5-4EBE-A9E9-1B39D0306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4" y="362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0" name="Line 5">
              <a:extLst>
                <a:ext uri="{FF2B5EF4-FFF2-40B4-BE49-F238E27FC236}">
                  <a16:creationId xmlns:a16="http://schemas.microsoft.com/office/drawing/2014/main" id="{C5610061-7B8E-4712-B9CC-D993B3B3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3" y="1450"/>
              <a:ext cx="431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61" name="Object 6">
              <a:extLst>
                <a:ext uri="{FF2B5EF4-FFF2-40B4-BE49-F238E27FC236}">
                  <a16:creationId xmlns:a16="http://schemas.microsoft.com/office/drawing/2014/main" id="{889F2B97-9DFE-480B-B110-C1CFED9C61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5124359"/>
                </p:ext>
              </p:extLst>
            </p:nvPr>
          </p:nvGraphicFramePr>
          <p:xfrm>
            <a:off x="4293" y="1761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6" name="Equation" r:id="rId3" imgW="228600" imgH="304560" progId="Equation.DSMT4">
                    <p:embed/>
                  </p:oleObj>
                </mc:Choice>
                <mc:Fallback>
                  <p:oleObj name="Equation" r:id="rId3" imgW="228600" imgH="304560" progId="Equation.DSMT4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3" y="1761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7">
              <a:extLst>
                <a:ext uri="{FF2B5EF4-FFF2-40B4-BE49-F238E27FC236}">
                  <a16:creationId xmlns:a16="http://schemas.microsoft.com/office/drawing/2014/main" id="{AA9AA5FE-B9A4-4F4F-8139-F1A36184DB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187198"/>
                </p:ext>
              </p:extLst>
            </p:nvPr>
          </p:nvGraphicFramePr>
          <p:xfrm>
            <a:off x="5385" y="1487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7" name="Equation" r:id="rId5" imgW="253800" imgH="304560" progId="Equation.DSMT4">
                    <p:embed/>
                  </p:oleObj>
                </mc:Choice>
                <mc:Fallback>
                  <p:oleObj name="Equation" r:id="rId5" imgW="253800" imgH="304560" progId="Equation.DSMT4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5" y="1487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8">
              <a:extLst>
                <a:ext uri="{FF2B5EF4-FFF2-40B4-BE49-F238E27FC236}">
                  <a16:creationId xmlns:a16="http://schemas.microsoft.com/office/drawing/2014/main" id="{9A62A5F4-72BC-4E61-ACCF-2D4A37083A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8876336"/>
                </p:ext>
              </p:extLst>
            </p:nvPr>
          </p:nvGraphicFramePr>
          <p:xfrm>
            <a:off x="4717" y="393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8" name="Equation" r:id="rId7" imgW="215640" imgH="304560" progId="Equation.DSMT4">
                    <p:embed/>
                  </p:oleObj>
                </mc:Choice>
                <mc:Fallback>
                  <p:oleObj name="Equation" r:id="rId7" imgW="215640" imgH="304560" progId="Equation.DSMT4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393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Group 9">
            <a:extLst>
              <a:ext uri="{FF2B5EF4-FFF2-40B4-BE49-F238E27FC236}">
                <a16:creationId xmlns:a16="http://schemas.microsoft.com/office/drawing/2014/main" id="{82E2B89E-1B6C-4362-922F-3F7DE5042666}"/>
              </a:ext>
            </a:extLst>
          </p:cNvPr>
          <p:cNvGrpSpPr>
            <a:grpSpLocks/>
          </p:cNvGrpSpPr>
          <p:nvPr/>
        </p:nvGrpSpPr>
        <p:grpSpPr bwMode="auto">
          <a:xfrm>
            <a:off x="7259150" y="604044"/>
            <a:ext cx="1162050" cy="2500313"/>
            <a:chOff x="4551" y="576"/>
            <a:chExt cx="732" cy="1575"/>
          </a:xfrm>
        </p:grpSpPr>
        <p:grpSp>
          <p:nvGrpSpPr>
            <p:cNvPr id="65" name="Group 10">
              <a:extLst>
                <a:ext uri="{FF2B5EF4-FFF2-40B4-BE49-F238E27FC236}">
                  <a16:creationId xmlns:a16="http://schemas.microsoft.com/office/drawing/2014/main" id="{1348F699-88E2-4EAD-A99C-5981A5EA7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3" y="625"/>
              <a:ext cx="720" cy="1526"/>
              <a:chOff x="4563" y="625"/>
              <a:chExt cx="720" cy="1526"/>
            </a:xfrm>
          </p:grpSpPr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50C04DD2-0313-4A03-8057-FC1E7EC59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" y="720"/>
                <a:ext cx="704" cy="1328"/>
              </a:xfrm>
              <a:custGeom>
                <a:avLst/>
                <a:gdLst>
                  <a:gd name="T0" fmla="*/ 768 w 768"/>
                  <a:gd name="T1" fmla="*/ 0 h 1536"/>
                  <a:gd name="T2" fmla="*/ 768 w 768"/>
                  <a:gd name="T3" fmla="*/ 1536 h 1536"/>
                  <a:gd name="T4" fmla="*/ 0 w 768"/>
                  <a:gd name="T5" fmla="*/ 1536 h 1536"/>
                  <a:gd name="T6" fmla="*/ 0 w 768"/>
                  <a:gd name="T7" fmla="*/ 0 h 1536"/>
                  <a:gd name="T8" fmla="*/ 768 w 768"/>
                  <a:gd name="T9" fmla="*/ 0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1536">
                    <a:moveTo>
                      <a:pt x="768" y="0"/>
                    </a:moveTo>
                    <a:lnTo>
                      <a:pt x="768" y="1536"/>
                    </a:lnTo>
                    <a:lnTo>
                      <a:pt x="0" y="1536"/>
                    </a:lnTo>
                    <a:lnTo>
                      <a:pt x="0" y="0"/>
                    </a:lnTo>
                    <a:lnTo>
                      <a:pt x="7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6350" cmpd="sng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Oval 12">
                <a:extLst>
                  <a:ext uri="{FF2B5EF4-FFF2-40B4-BE49-F238E27FC236}">
                    <a16:creationId xmlns:a16="http://schemas.microsoft.com/office/drawing/2014/main" id="{B3F7B7D5-5240-4900-8A36-969FDAF6D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" y="625"/>
                <a:ext cx="705" cy="177"/>
              </a:xfrm>
              <a:prstGeom prst="ellipse">
                <a:avLst/>
              </a:pr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Arc 13">
                <a:extLst>
                  <a:ext uri="{FF2B5EF4-FFF2-40B4-BE49-F238E27FC236}">
                    <a16:creationId xmlns:a16="http://schemas.microsoft.com/office/drawing/2014/main" id="{2EEA6F13-A155-4134-843C-E55BD483F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" y="1969"/>
                <a:ext cx="691" cy="109"/>
              </a:xfrm>
              <a:custGeom>
                <a:avLst/>
                <a:gdLst>
                  <a:gd name="G0" fmla="+- 21599 0 0"/>
                  <a:gd name="G1" fmla="+- 21600 0 0"/>
                  <a:gd name="G2" fmla="+- 21600 0 0"/>
                  <a:gd name="T0" fmla="*/ 0 w 43199"/>
                  <a:gd name="T1" fmla="*/ 21450 h 27406"/>
                  <a:gd name="T2" fmla="*/ 42404 w 43199"/>
                  <a:gd name="T3" fmla="*/ 27406 h 27406"/>
                  <a:gd name="T4" fmla="*/ 21599 w 43199"/>
                  <a:gd name="T5" fmla="*/ 21600 h 27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9" h="27406" fill="none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</a:path>
                  <a:path w="43199" h="27406" stroke="0" extrusionOk="0">
                    <a:moveTo>
                      <a:pt x="-1" y="21449"/>
                    </a:moveTo>
                    <a:cubicBezTo>
                      <a:pt x="81" y="9579"/>
                      <a:pt x="9728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3562"/>
                      <a:pt x="42931" y="25515"/>
                      <a:pt x="42404" y="27406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Arc 14">
                <a:extLst>
                  <a:ext uri="{FF2B5EF4-FFF2-40B4-BE49-F238E27FC236}">
                    <a16:creationId xmlns:a16="http://schemas.microsoft.com/office/drawing/2014/main" id="{4BE5873A-3125-4C96-888C-518A00DD98B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563" y="2016"/>
                <a:ext cx="720" cy="1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96 w 43200"/>
                  <a:gd name="T1" fmla="*/ 27039 h 27039"/>
                  <a:gd name="T2" fmla="*/ 43200 w 43200"/>
                  <a:gd name="T3" fmla="*/ 21600 h 27039"/>
                  <a:gd name="T4" fmla="*/ 21600 w 43200"/>
                  <a:gd name="T5" fmla="*/ 21600 h 27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7039" fill="none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7039" stroke="0" extrusionOk="0">
                    <a:moveTo>
                      <a:pt x="695" y="27039"/>
                    </a:moveTo>
                    <a:cubicBezTo>
                      <a:pt x="233" y="25262"/>
                      <a:pt x="0" y="2343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Line 15">
              <a:extLst>
                <a:ext uri="{FF2B5EF4-FFF2-40B4-BE49-F238E27FC236}">
                  <a16:creationId xmlns:a16="http://schemas.microsoft.com/office/drawing/2014/main" id="{B59F8C88-C0D7-4CB0-B3F9-BBA0247FB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1440"/>
              <a:ext cx="129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8D17E6A2-C6A2-4EC7-8CEA-7F3F31966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4" y="791"/>
              <a:ext cx="0" cy="6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Line 17">
              <a:extLst>
                <a:ext uri="{FF2B5EF4-FFF2-40B4-BE49-F238E27FC236}">
                  <a16:creationId xmlns:a16="http://schemas.microsoft.com/office/drawing/2014/main" id="{CDEF036A-F21A-49A1-839F-0422AF5EC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3" y="1450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Line 18">
              <a:extLst>
                <a:ext uri="{FF2B5EF4-FFF2-40B4-BE49-F238E27FC236}">
                  <a16:creationId xmlns:a16="http://schemas.microsoft.com/office/drawing/2014/main" id="{B82CFA13-BE02-499E-ABEC-D255F7098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1" y="1547"/>
              <a:ext cx="277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19">
              <a:extLst>
                <a:ext uri="{FF2B5EF4-FFF2-40B4-BE49-F238E27FC236}">
                  <a16:creationId xmlns:a16="http://schemas.microsoft.com/office/drawing/2014/main" id="{B725502D-E86A-4394-99C4-1C83BBBC8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8" y="5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Text Box 21">
            <a:extLst>
              <a:ext uri="{FF2B5EF4-FFF2-40B4-BE49-F238E27FC236}">
                <a16:creationId xmlns:a16="http://schemas.microsoft.com/office/drawing/2014/main" id="{2A9FA983-AEEE-4F46-B025-580815656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37" y="680244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引例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分析方程</a:t>
            </a:r>
          </a:p>
        </p:txBody>
      </p:sp>
      <p:sp>
        <p:nvSpPr>
          <p:cNvPr id="76" name="Text Box 22">
            <a:extLst>
              <a:ext uri="{FF2B5EF4-FFF2-40B4-BE49-F238E27FC236}">
                <a16:creationId xmlns:a16="http://schemas.microsoft.com/office/drawing/2014/main" id="{A68DE56D-72BC-4A6B-B316-86CE5566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37" y="1289844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表示怎样的曲面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7" name="Text Box 23">
            <a:extLst>
              <a:ext uri="{FF2B5EF4-FFF2-40B4-BE49-F238E27FC236}">
                <a16:creationId xmlns:a16="http://schemas.microsoft.com/office/drawing/2014/main" id="{EC793C62-9522-46AC-9FC8-6ED57F519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37" y="3666332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的坐标也满足方程</a:t>
            </a:r>
          </a:p>
        </p:txBody>
      </p:sp>
      <p:graphicFrame>
        <p:nvGraphicFramePr>
          <p:cNvPr id="78" name="Object 24">
            <a:extLst>
              <a:ext uri="{FF2B5EF4-FFF2-40B4-BE49-F238E27FC236}">
                <a16:creationId xmlns:a16="http://schemas.microsoft.com/office/drawing/2014/main" id="{77B1FBCA-EC66-41D8-83DC-B0BF780778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525988"/>
              </p:ext>
            </p:extLst>
          </p:nvPr>
        </p:nvGraphicFramePr>
        <p:xfrm>
          <a:off x="3403600" y="706438"/>
          <a:ext cx="179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9" imgW="1790640" imgH="457200" progId="Equation.DSMT4">
                  <p:embed/>
                </p:oleObj>
              </mc:Choice>
              <mc:Fallback>
                <p:oleObj name="Equation" r:id="rId9" imgW="1790640" imgH="457200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706438"/>
                        <a:ext cx="1790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 Box 25">
            <a:extLst>
              <a:ext uri="{FF2B5EF4-FFF2-40B4-BE49-F238E27FC236}">
                <a16:creationId xmlns:a16="http://schemas.microsoft.com/office/drawing/2014/main" id="{5CFA2A7F-536E-40A2-A30E-9A06688A3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37" y="1837532"/>
            <a:ext cx="3594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面上，</a:t>
            </a:r>
          </a:p>
        </p:txBody>
      </p:sp>
      <p:sp>
        <p:nvSpPr>
          <p:cNvPr id="80" name="Text Box 26">
            <a:extLst>
              <a:ext uri="{FF2B5EF4-FFF2-40B4-BE49-F238E27FC236}">
                <a16:creationId xmlns:a16="http://schemas.microsoft.com/office/drawing/2014/main" id="{CF8ECB50-62E5-46E5-94E2-9A367DD5F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037" y="1837532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表示圆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</p:txBody>
      </p:sp>
      <p:graphicFrame>
        <p:nvGraphicFramePr>
          <p:cNvPr id="81" name="Object 27">
            <a:extLst>
              <a:ext uri="{FF2B5EF4-FFF2-40B4-BE49-F238E27FC236}">
                <a16:creationId xmlns:a16="http://schemas.microsoft.com/office/drawing/2014/main" id="{8B2C7B8C-AEA0-4B57-94F2-263EB5BDE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000349"/>
              </p:ext>
            </p:extLst>
          </p:nvPr>
        </p:nvGraphicFramePr>
        <p:xfrm>
          <a:off x="3438525" y="1874838"/>
          <a:ext cx="179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11" imgW="1790640" imgH="457200" progId="Equation.DSMT4">
                  <p:embed/>
                </p:oleObj>
              </mc:Choice>
              <mc:Fallback>
                <p:oleObj name="Equation" r:id="rId11" imgW="1790640" imgH="457200" progId="Equation.DSMT4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1874838"/>
                        <a:ext cx="1790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28">
            <a:extLst>
              <a:ext uri="{FF2B5EF4-FFF2-40B4-BE49-F238E27FC236}">
                <a16:creationId xmlns:a16="http://schemas.microsoft.com/office/drawing/2014/main" id="{A57BC31A-4E36-4968-B18E-2E798E15D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327215"/>
              </p:ext>
            </p:extLst>
          </p:nvPr>
        </p:nvGraphicFramePr>
        <p:xfrm>
          <a:off x="3457575" y="3703638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13" imgW="1752480" imgH="457200" progId="Equation.DSMT4">
                  <p:embed/>
                </p:oleObj>
              </mc:Choice>
              <mc:Fallback>
                <p:oleObj name="Equation" r:id="rId13" imgW="1752480" imgH="457200" progId="Equation.DSMT4">
                  <p:embed/>
                  <p:pic>
                    <p:nvPicPr>
                      <p:cNvPr id="2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3703638"/>
                        <a:ext cx="175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Box 29">
            <a:extLst>
              <a:ext uri="{FF2B5EF4-FFF2-40B4-BE49-F238E27FC236}">
                <a16:creationId xmlns:a16="http://schemas.microsoft.com/office/drawing/2014/main" id="{34167955-BB0B-4FF7-98CA-87EB51ED5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36" y="4275932"/>
            <a:ext cx="86972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沿曲线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平行于</a:t>
            </a:r>
            <a:r>
              <a:rPr kumimoji="1"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轴的一切直线所形成的曲面称为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圆</a:t>
            </a:r>
          </a:p>
        </p:txBody>
      </p:sp>
      <p:sp>
        <p:nvSpPr>
          <p:cNvPr id="84" name="Text Box 30">
            <a:extLst>
              <a:ext uri="{FF2B5EF4-FFF2-40B4-BE49-F238E27FC236}">
                <a16:creationId xmlns:a16="http://schemas.microsoft.com/office/drawing/2014/main" id="{CC3F7276-D118-4611-A2B5-201D8D964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237" y="4885532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故在空间</a:t>
            </a:r>
          </a:p>
        </p:txBody>
      </p:sp>
      <p:graphicFrame>
        <p:nvGraphicFramePr>
          <p:cNvPr id="85" name="Object 31">
            <a:extLst>
              <a:ext uri="{FF2B5EF4-FFF2-40B4-BE49-F238E27FC236}">
                <a16:creationId xmlns:a16="http://schemas.microsoft.com/office/drawing/2014/main" id="{4C520C14-0AD9-46B0-A0F7-13B054DDE3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558764"/>
              </p:ext>
            </p:extLst>
          </p:nvPr>
        </p:nvGraphicFramePr>
        <p:xfrm>
          <a:off x="2251075" y="5532438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15" imgW="1752480" imgH="457200" progId="Equation.DSMT4">
                  <p:embed/>
                </p:oleObj>
              </mc:Choice>
              <mc:Fallback>
                <p:oleObj name="Equation" r:id="rId15" imgW="1752480" imgH="457200" progId="Equation.DSMT4">
                  <p:embed/>
                  <p:pic>
                    <p:nvPicPr>
                      <p:cNvPr id="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5532438"/>
                        <a:ext cx="17526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32">
            <a:extLst>
              <a:ext uri="{FF2B5EF4-FFF2-40B4-BE49-F238E27FC236}">
                <a16:creationId xmlns:a16="http://schemas.microsoft.com/office/drawing/2014/main" id="{7375B492-CD96-46BA-9F56-44D7049E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037" y="2432844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过此点作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 Box 33">
            <a:extLst>
              <a:ext uri="{FF2B5EF4-FFF2-40B4-BE49-F238E27FC236}">
                <a16:creationId xmlns:a16="http://schemas.microsoft.com/office/drawing/2014/main" id="{94EC4DBA-F69F-45C0-9FF9-16DF499B9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36" y="4885532"/>
            <a:ext cx="142864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柱面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8" name="Text Box 34">
            <a:extLst>
              <a:ext uri="{FF2B5EF4-FFF2-40B4-BE49-F238E27FC236}">
                <a16:creationId xmlns:a16="http://schemas.microsoft.com/office/drawing/2014/main" id="{36686427-47D4-4F80-97DF-0E9CF11BF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037" y="3042444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</p:txBody>
      </p:sp>
      <p:sp>
        <p:nvSpPr>
          <p:cNvPr id="89" name="Text Box 35">
            <a:extLst>
              <a:ext uri="{FF2B5EF4-FFF2-40B4-BE49-F238E27FC236}">
                <a16:creationId xmlns:a16="http://schemas.microsoft.com/office/drawing/2014/main" id="{E85B2E90-61BC-45FA-B042-2082D086C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37" y="3042444"/>
            <a:ext cx="312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平行</a:t>
            </a:r>
            <a:r>
              <a:rPr kumimoji="1"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轴的直线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</p:txBody>
      </p:sp>
      <p:sp>
        <p:nvSpPr>
          <p:cNvPr id="90" name="Text Box 36">
            <a:extLst>
              <a:ext uri="{FF2B5EF4-FFF2-40B4-BE49-F238E27FC236}">
                <a16:creationId xmlns:a16="http://schemas.microsoft.com/office/drawing/2014/main" id="{B959C34A-B3D8-4A3E-A3B4-A8761E99E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5491163"/>
            <a:ext cx="2209800" cy="5191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圆柱面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 Box 37">
            <a:extLst>
              <a:ext uri="{FF2B5EF4-FFF2-40B4-BE49-F238E27FC236}">
                <a16:creationId xmlns:a16="http://schemas.microsoft.com/office/drawing/2014/main" id="{AF7D0132-67B5-4164-8D17-DF6CECFED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562" y="1786732"/>
            <a:ext cx="754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" name="Object 38">
            <a:extLst>
              <a:ext uri="{FF2B5EF4-FFF2-40B4-BE49-F238E27FC236}">
                <a16:creationId xmlns:a16="http://schemas.microsoft.com/office/drawing/2014/main" id="{8EC6262F-6D6D-4DF3-B552-8C39E2F06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835907"/>
              </p:ext>
            </p:extLst>
          </p:nvPr>
        </p:nvGraphicFramePr>
        <p:xfrm>
          <a:off x="7551278" y="1839373"/>
          <a:ext cx="29196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Equation" r:id="rId17" imgW="291960" imgH="317160" progId="Equation.DSMT4">
                  <p:embed/>
                </p:oleObj>
              </mc:Choice>
              <mc:Fallback>
                <p:oleObj name="Equation" r:id="rId17" imgW="291960" imgH="317160" progId="Equation.DSMT4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278" y="1839373"/>
                        <a:ext cx="291960" cy="317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9">
            <a:extLst>
              <a:ext uri="{FF2B5EF4-FFF2-40B4-BE49-F238E27FC236}">
                <a16:creationId xmlns:a16="http://schemas.microsoft.com/office/drawing/2014/main" id="{B9D49936-F526-4174-BB26-BA3E1FE18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73187"/>
              </p:ext>
            </p:extLst>
          </p:nvPr>
        </p:nvGraphicFramePr>
        <p:xfrm>
          <a:off x="6926569" y="1493265"/>
          <a:ext cx="2919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19" imgW="291960" imgH="393480" progId="Equation.DSMT4">
                  <p:embed/>
                </p:oleObj>
              </mc:Choice>
              <mc:Fallback>
                <p:oleObj name="Equation" r:id="rId19" imgW="291960" imgH="393480" progId="Equation.DSMT4">
                  <p:embed/>
                  <p:pic>
                    <p:nvPicPr>
                      <p:cNvPr id="4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569" y="1493265"/>
                        <a:ext cx="291960" cy="393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 Box 40">
            <a:extLst>
              <a:ext uri="{FF2B5EF4-FFF2-40B4-BE49-F238E27FC236}">
                <a16:creationId xmlns:a16="http://schemas.microsoft.com/office/drawing/2014/main" id="{DD81729A-86D1-418C-9EA0-D70F055E9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37" y="2432844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在圆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上任取一点 </a:t>
            </a:r>
          </a:p>
        </p:txBody>
      </p:sp>
      <p:graphicFrame>
        <p:nvGraphicFramePr>
          <p:cNvPr id="95" name="Object 41">
            <a:extLst>
              <a:ext uri="{FF2B5EF4-FFF2-40B4-BE49-F238E27FC236}">
                <a16:creationId xmlns:a16="http://schemas.microsoft.com/office/drawing/2014/main" id="{8E1BB764-A216-4DF8-8282-7E4B521F8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871436"/>
              </p:ext>
            </p:extLst>
          </p:nvPr>
        </p:nvGraphicFramePr>
        <p:xfrm>
          <a:off x="3565525" y="2516188"/>
          <a:ext cx="16557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Equation" r:id="rId21" imgW="1650960" imgH="431640" progId="Equation.DSMT4">
                  <p:embed/>
                </p:oleObj>
              </mc:Choice>
              <mc:Fallback>
                <p:oleObj name="Equation" r:id="rId21" imgW="1650960" imgH="431640" progId="Equation.DSMT4">
                  <p:embed/>
                  <p:pic>
                    <p:nvPicPr>
                      <p:cNvPr id="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2516188"/>
                        <a:ext cx="16557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" name="Group 42">
            <a:extLst>
              <a:ext uri="{FF2B5EF4-FFF2-40B4-BE49-F238E27FC236}">
                <a16:creationId xmlns:a16="http://schemas.microsoft.com/office/drawing/2014/main" id="{76D3E1E3-B3EB-4F7A-B48A-EE7FA5EF0083}"/>
              </a:ext>
            </a:extLst>
          </p:cNvPr>
          <p:cNvGrpSpPr>
            <a:grpSpLocks/>
          </p:cNvGrpSpPr>
          <p:nvPr/>
        </p:nvGrpSpPr>
        <p:grpSpPr bwMode="auto">
          <a:xfrm>
            <a:off x="7317887" y="1839119"/>
            <a:ext cx="1098550" cy="288925"/>
            <a:chOff x="3168" y="2842"/>
            <a:chExt cx="692" cy="182"/>
          </a:xfrm>
        </p:grpSpPr>
        <p:sp>
          <p:nvSpPr>
            <p:cNvPr id="97" name="Arc 43">
              <a:extLst>
                <a:ext uri="{FF2B5EF4-FFF2-40B4-BE49-F238E27FC236}">
                  <a16:creationId xmlns:a16="http://schemas.microsoft.com/office/drawing/2014/main" id="{5A94C7ED-8CD0-4394-87DA-DD440AE02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9" y="2842"/>
              <a:ext cx="691" cy="86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450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Arc 44">
              <a:extLst>
                <a:ext uri="{FF2B5EF4-FFF2-40B4-BE49-F238E27FC236}">
                  <a16:creationId xmlns:a16="http://schemas.microsoft.com/office/drawing/2014/main" id="{922B4C3F-BC1A-41BF-9F23-79EFCCAFF9D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168" y="2938"/>
              <a:ext cx="691" cy="86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450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49"/>
                  </a:moveTo>
                  <a:cubicBezTo>
                    <a:pt x="81" y="9579"/>
                    <a:pt x="972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Group 45">
            <a:extLst>
              <a:ext uri="{FF2B5EF4-FFF2-40B4-BE49-F238E27FC236}">
                <a16:creationId xmlns:a16="http://schemas.microsoft.com/office/drawing/2014/main" id="{9059615A-9498-4176-9748-4F8C84B28EFB}"/>
              </a:ext>
            </a:extLst>
          </p:cNvPr>
          <p:cNvGrpSpPr>
            <a:grpSpLocks/>
          </p:cNvGrpSpPr>
          <p:nvPr/>
        </p:nvGrpSpPr>
        <p:grpSpPr bwMode="auto">
          <a:xfrm>
            <a:off x="8032262" y="948532"/>
            <a:ext cx="155575" cy="2536824"/>
            <a:chOff x="5038" y="793"/>
            <a:chExt cx="98" cy="1598"/>
          </a:xfrm>
        </p:grpSpPr>
        <p:sp>
          <p:nvSpPr>
            <p:cNvPr id="100" name="Line 46">
              <a:extLst>
                <a:ext uri="{FF2B5EF4-FFF2-40B4-BE49-F238E27FC236}">
                  <a16:creationId xmlns:a16="http://schemas.microsoft.com/office/drawing/2014/main" id="{19F9ED87-DAC6-41B4-BD3F-DC6173D3A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9" y="793"/>
              <a:ext cx="0" cy="1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1" name="Object 47">
              <a:extLst>
                <a:ext uri="{FF2B5EF4-FFF2-40B4-BE49-F238E27FC236}">
                  <a16:creationId xmlns:a16="http://schemas.microsoft.com/office/drawing/2014/main" id="{F1601DBD-EFCD-43CD-9542-D67754B006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8516200"/>
                </p:ext>
              </p:extLst>
            </p:nvPr>
          </p:nvGraphicFramePr>
          <p:xfrm>
            <a:off x="5038" y="2141"/>
            <a:ext cx="9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6" name="Equation" r:id="rId23" imgW="152280" imgH="393480" progId="Equation.DSMT4">
                    <p:embed/>
                  </p:oleObj>
                </mc:Choice>
                <mc:Fallback>
                  <p:oleObj name="Equation" r:id="rId23" imgW="152280" imgH="393480" progId="Equation.DSMT4">
                    <p:embed/>
                    <p:pic>
                      <p:nvPicPr>
                        <p:cNvPr id="48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2141"/>
                          <a:ext cx="9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" name="Group 48">
            <a:extLst>
              <a:ext uri="{FF2B5EF4-FFF2-40B4-BE49-F238E27FC236}">
                <a16:creationId xmlns:a16="http://schemas.microsoft.com/office/drawing/2014/main" id="{A35896D6-DC49-4268-89B9-81D631399C8B}"/>
              </a:ext>
            </a:extLst>
          </p:cNvPr>
          <p:cNvGrpSpPr>
            <a:grpSpLocks/>
          </p:cNvGrpSpPr>
          <p:nvPr/>
        </p:nvGrpSpPr>
        <p:grpSpPr bwMode="auto">
          <a:xfrm>
            <a:off x="7652850" y="1289844"/>
            <a:ext cx="436562" cy="334963"/>
            <a:chOff x="4799" y="1008"/>
            <a:chExt cx="275" cy="211"/>
          </a:xfrm>
        </p:grpSpPr>
        <p:graphicFrame>
          <p:nvGraphicFramePr>
            <p:cNvPr id="103" name="Object 49">
              <a:extLst>
                <a:ext uri="{FF2B5EF4-FFF2-40B4-BE49-F238E27FC236}">
                  <a16:creationId xmlns:a16="http://schemas.microsoft.com/office/drawing/2014/main" id="{641E2902-9D13-46B5-BB57-34B3ACC0E1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99" y="1008"/>
            <a:ext cx="25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7" name="公式" r:id="rId25" imgW="203040" imgH="164880" progId="Equation.3">
                    <p:embed/>
                  </p:oleObj>
                </mc:Choice>
                <mc:Fallback>
                  <p:oleObj name="公式" r:id="rId25" imgW="203040" imgH="164880" progId="Equation.3">
                    <p:embed/>
                    <p:pic>
                      <p:nvPicPr>
                        <p:cNvPr id="5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9" y="1008"/>
                          <a:ext cx="25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" name="Oval 50">
              <a:extLst>
                <a:ext uri="{FF2B5EF4-FFF2-40B4-BE49-F238E27FC236}">
                  <a16:creationId xmlns:a16="http://schemas.microsoft.com/office/drawing/2014/main" id="{E70797C4-ACDB-46D9-9C4C-BBC4D9166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104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5" name="Object 51">
            <a:extLst>
              <a:ext uri="{FF2B5EF4-FFF2-40B4-BE49-F238E27FC236}">
                <a16:creationId xmlns:a16="http://schemas.microsoft.com/office/drawing/2014/main" id="{B25D7A4D-65EA-4968-8751-F29A4083F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607627"/>
              </p:ext>
            </p:extLst>
          </p:nvPr>
        </p:nvGraphicFramePr>
        <p:xfrm>
          <a:off x="7659200" y="2089944"/>
          <a:ext cx="4460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Equation" r:id="rId27" imgW="482400" imgH="444240" progId="Equation.3">
                  <p:embed/>
                </p:oleObj>
              </mc:Choice>
              <mc:Fallback>
                <p:oleObj name="Equation" r:id="rId27" imgW="482400" imgH="444240" progId="Equation.3">
                  <p:embed/>
                  <p:pic>
                    <p:nvPicPr>
                      <p:cNvPr id="52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9200" y="2089944"/>
                        <a:ext cx="4460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Oval 52">
            <a:extLst>
              <a:ext uri="{FF2B5EF4-FFF2-40B4-BE49-F238E27FC236}">
                <a16:creationId xmlns:a16="http://schemas.microsoft.com/office/drawing/2014/main" id="{72587941-B493-4E5E-AF7A-5F01F0CD1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662" y="2078832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7" name="Object 53">
            <a:extLst>
              <a:ext uri="{FF2B5EF4-FFF2-40B4-BE49-F238E27FC236}">
                <a16:creationId xmlns:a16="http://schemas.microsoft.com/office/drawing/2014/main" id="{075E410A-DED6-4D11-AA77-7AD301486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07107"/>
              </p:ext>
            </p:extLst>
          </p:nvPr>
        </p:nvGraphicFramePr>
        <p:xfrm>
          <a:off x="5026025" y="3140075"/>
          <a:ext cx="18081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Equation" r:id="rId29" imgW="1803240" imgH="431640" progId="Equation.DSMT4">
                  <p:embed/>
                </p:oleObj>
              </mc:Choice>
              <mc:Fallback>
                <p:oleObj name="Equation" r:id="rId29" imgW="1803240" imgH="431640" progId="Equation.DSMT4">
                  <p:embed/>
                  <p:pic>
                    <p:nvPicPr>
                      <p:cNvPr id="5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3140075"/>
                        <a:ext cx="18081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 Box 54">
            <a:extLst>
              <a:ext uri="{FF2B5EF4-FFF2-40B4-BE49-F238E27FC236}">
                <a16:creationId xmlns:a16="http://schemas.microsoft.com/office/drawing/2014/main" id="{2B7C1E5B-80AE-4AD7-81A6-318FFC3CA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637" y="4885532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其上所有点的坐标都满足此方程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4634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5" grpId="0" autoUpdateAnimBg="0"/>
      <p:bldP spid="76" grpId="0" autoUpdateAnimBg="0"/>
      <p:bldP spid="77" grpId="0" autoUpdateAnimBg="0"/>
      <p:bldP spid="79" grpId="0" autoUpdateAnimBg="0"/>
      <p:bldP spid="80" grpId="0" autoUpdateAnimBg="0"/>
      <p:bldP spid="83" grpId="0" autoUpdateAnimBg="0"/>
      <p:bldP spid="84" grpId="0" autoUpdateAnimBg="0"/>
      <p:bldP spid="86" grpId="0" autoUpdateAnimBg="0"/>
      <p:bldP spid="87" grpId="0" autoUpdateAnimBg="0"/>
      <p:bldP spid="88" grpId="0" autoUpdateAnimBg="0"/>
      <p:bldP spid="89" grpId="0" autoUpdateAnimBg="0"/>
      <p:bldP spid="90" grpId="0" animBg="1" autoUpdateAnimBg="0"/>
      <p:bldP spid="94" grpId="0" autoUpdateAnimBg="0"/>
      <p:bldP spid="106" grpId="0" animBg="1"/>
      <p:bldP spid="10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2">
            <a:extLst>
              <a:ext uri="{FF2B5EF4-FFF2-40B4-BE49-F238E27FC236}">
                <a16:creationId xmlns:a16="http://schemas.microsoft.com/office/drawing/2014/main" id="{5C5F26BB-CFCD-4C53-A8E3-67006A4A340B}"/>
              </a:ext>
            </a:extLst>
          </p:cNvPr>
          <p:cNvGrpSpPr>
            <a:grpSpLocks/>
          </p:cNvGrpSpPr>
          <p:nvPr/>
        </p:nvGrpSpPr>
        <p:grpSpPr bwMode="auto">
          <a:xfrm>
            <a:off x="6899275" y="3691899"/>
            <a:ext cx="1855788" cy="1960563"/>
            <a:chOff x="4411" y="2485"/>
            <a:chExt cx="1169" cy="1235"/>
          </a:xfrm>
        </p:grpSpPr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415844AD-B056-46B3-895C-591D68098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3120"/>
              <a:ext cx="676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Line 4">
              <a:extLst>
                <a:ext uri="{FF2B5EF4-FFF2-40B4-BE49-F238E27FC236}">
                  <a16:creationId xmlns:a16="http://schemas.microsoft.com/office/drawing/2014/main" id="{DDB650B3-B02A-423F-A231-3646CD22D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3120"/>
              <a:ext cx="296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Line 5">
              <a:extLst>
                <a:ext uri="{FF2B5EF4-FFF2-40B4-BE49-F238E27FC236}">
                  <a16:creationId xmlns:a16="http://schemas.microsoft.com/office/drawing/2014/main" id="{D4963877-7C19-4064-B74C-5D57EC70A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4" y="2529"/>
              <a:ext cx="0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0" name="Object 6">
              <a:extLst>
                <a:ext uri="{FF2B5EF4-FFF2-40B4-BE49-F238E27FC236}">
                  <a16:creationId xmlns:a16="http://schemas.microsoft.com/office/drawing/2014/main" id="{8E01E26D-3B41-436F-8E09-BCFB27D01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8514132"/>
                </p:ext>
              </p:extLst>
            </p:nvPr>
          </p:nvGraphicFramePr>
          <p:xfrm>
            <a:off x="4411" y="3528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3" name="Equation" r:id="rId3" imgW="228600" imgH="304560" progId="Equation.DSMT4">
                    <p:embed/>
                  </p:oleObj>
                </mc:Choice>
                <mc:Fallback>
                  <p:oleObj name="Equation" r:id="rId3" imgW="228600" imgH="304560" progId="Equation.DSMT4">
                    <p:embed/>
                    <p:pic>
                      <p:nvPicPr>
                        <p:cNvPr id="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3528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7">
              <a:extLst>
                <a:ext uri="{FF2B5EF4-FFF2-40B4-BE49-F238E27FC236}">
                  <a16:creationId xmlns:a16="http://schemas.microsoft.com/office/drawing/2014/main" id="{A7D97C3A-8DFE-45B6-AC22-32A94661A4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971759"/>
                </p:ext>
              </p:extLst>
            </p:nvPr>
          </p:nvGraphicFramePr>
          <p:xfrm>
            <a:off x="5402" y="3331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4" name="Equation" r:id="rId5" imgW="253800" imgH="304560" progId="Equation.DSMT4">
                    <p:embed/>
                  </p:oleObj>
                </mc:Choice>
                <mc:Fallback>
                  <p:oleObj name="Equation" r:id="rId5" imgW="253800" imgH="304560" progId="Equation.DSMT4">
                    <p:embed/>
                    <p:pic>
                      <p:nvPicPr>
                        <p:cNvPr id="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2" y="3331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8">
              <a:extLst>
                <a:ext uri="{FF2B5EF4-FFF2-40B4-BE49-F238E27FC236}">
                  <a16:creationId xmlns:a16="http://schemas.microsoft.com/office/drawing/2014/main" id="{EB260D73-61C2-4D93-B73F-21A9804BC5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3324731"/>
                </p:ext>
              </p:extLst>
            </p:nvPr>
          </p:nvGraphicFramePr>
          <p:xfrm>
            <a:off x="4921" y="2485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5" name="Equation" r:id="rId7" imgW="215640" imgH="304560" progId="Equation.DSMT4">
                    <p:embed/>
                  </p:oleObj>
                </mc:Choice>
                <mc:Fallback>
                  <p:oleObj name="Equation" r:id="rId7" imgW="215640" imgH="304560" progId="Equation.DSMT4">
                    <p:embed/>
                    <p:pic>
                      <p:nvPicPr>
                        <p:cNvPr id="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485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" name="Oval 9">
            <a:extLst>
              <a:ext uri="{FF2B5EF4-FFF2-40B4-BE49-F238E27FC236}">
                <a16:creationId xmlns:a16="http://schemas.microsoft.com/office/drawing/2014/main" id="{48683072-17B8-4120-A257-B1E8FA6B7BCC}"/>
              </a:ext>
            </a:extLst>
          </p:cNvPr>
          <p:cNvSpPr>
            <a:spLocks noChangeArrowheads="1"/>
          </p:cNvSpPr>
          <p:nvPr/>
        </p:nvSpPr>
        <p:spPr bwMode="auto">
          <a:xfrm rot="804873">
            <a:off x="7054850" y="4441198"/>
            <a:ext cx="1327150" cy="547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Group 10">
            <a:extLst>
              <a:ext uri="{FF2B5EF4-FFF2-40B4-BE49-F238E27FC236}">
                <a16:creationId xmlns:a16="http://schemas.microsoft.com/office/drawing/2014/main" id="{E442A3CB-5426-4356-8148-27B4AA7931C5}"/>
              </a:ext>
            </a:extLst>
          </p:cNvPr>
          <p:cNvGrpSpPr>
            <a:grpSpLocks/>
          </p:cNvGrpSpPr>
          <p:nvPr/>
        </p:nvGrpSpPr>
        <p:grpSpPr bwMode="auto">
          <a:xfrm>
            <a:off x="5880100" y="1804360"/>
            <a:ext cx="901700" cy="1905000"/>
            <a:chOff x="3224" y="1104"/>
            <a:chExt cx="568" cy="1200"/>
          </a:xfrm>
        </p:grpSpPr>
        <p:sp>
          <p:nvSpPr>
            <p:cNvPr id="95" name="Line 11">
              <a:extLst>
                <a:ext uri="{FF2B5EF4-FFF2-40B4-BE49-F238E27FC236}">
                  <a16:creationId xmlns:a16="http://schemas.microsoft.com/office/drawing/2014/main" id="{2D465153-9EF4-420F-A71A-C152DEE6F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4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6" name="Group 12">
              <a:extLst>
                <a:ext uri="{FF2B5EF4-FFF2-40B4-BE49-F238E27FC236}">
                  <a16:creationId xmlns:a16="http://schemas.microsoft.com/office/drawing/2014/main" id="{DBC14295-E93E-4E5B-AE7F-A522D862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4" y="1104"/>
              <a:ext cx="568" cy="1200"/>
              <a:chOff x="3216" y="1104"/>
              <a:chExt cx="568" cy="1200"/>
            </a:xfrm>
          </p:grpSpPr>
          <p:sp>
            <p:nvSpPr>
              <p:cNvPr id="97" name="Freeform 13">
                <a:extLst>
                  <a:ext uri="{FF2B5EF4-FFF2-40B4-BE49-F238E27FC236}">
                    <a16:creationId xmlns:a16="http://schemas.microsoft.com/office/drawing/2014/main" id="{A16C8D0F-3706-4212-B440-3C5800DA3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1152"/>
                <a:ext cx="544" cy="900"/>
              </a:xfrm>
              <a:custGeom>
                <a:avLst/>
                <a:gdLst>
                  <a:gd name="T0" fmla="*/ 0 w 544"/>
                  <a:gd name="T1" fmla="*/ 0 h 900"/>
                  <a:gd name="T2" fmla="*/ 0 w 544"/>
                  <a:gd name="T3" fmla="*/ 864 h 900"/>
                  <a:gd name="T4" fmla="*/ 33 w 544"/>
                  <a:gd name="T5" fmla="*/ 856 h 900"/>
                  <a:gd name="T6" fmla="*/ 100 w 544"/>
                  <a:gd name="T7" fmla="*/ 834 h 900"/>
                  <a:gd name="T8" fmla="*/ 278 w 544"/>
                  <a:gd name="T9" fmla="*/ 845 h 900"/>
                  <a:gd name="T10" fmla="*/ 544 w 544"/>
                  <a:gd name="T11" fmla="*/ 900 h 900"/>
                  <a:gd name="T12" fmla="*/ 528 w 544"/>
                  <a:gd name="T13" fmla="*/ 0 h 900"/>
                  <a:gd name="T14" fmla="*/ 288 w 544"/>
                  <a:gd name="T15" fmla="*/ 0 h 900"/>
                  <a:gd name="T16" fmla="*/ 144 w 544"/>
                  <a:gd name="T17" fmla="*/ 0 h 900"/>
                  <a:gd name="T18" fmla="*/ 0 w 544"/>
                  <a:gd name="T19" fmla="*/ 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4" h="900">
                    <a:moveTo>
                      <a:pt x="0" y="0"/>
                    </a:moveTo>
                    <a:lnTo>
                      <a:pt x="0" y="864"/>
                    </a:lnTo>
                    <a:cubicBezTo>
                      <a:pt x="11" y="861"/>
                      <a:pt x="22" y="859"/>
                      <a:pt x="33" y="856"/>
                    </a:cubicBezTo>
                    <a:cubicBezTo>
                      <a:pt x="56" y="849"/>
                      <a:pt x="100" y="834"/>
                      <a:pt x="100" y="834"/>
                    </a:cubicBezTo>
                    <a:cubicBezTo>
                      <a:pt x="159" y="838"/>
                      <a:pt x="219" y="842"/>
                      <a:pt x="278" y="845"/>
                    </a:cubicBezTo>
                    <a:cubicBezTo>
                      <a:pt x="434" y="854"/>
                      <a:pt x="462" y="818"/>
                      <a:pt x="544" y="900"/>
                    </a:cubicBezTo>
                    <a:lnTo>
                      <a:pt x="528" y="0"/>
                    </a:lnTo>
                    <a:lnTo>
                      <a:pt x="288" y="0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66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Freeform 14">
                <a:extLst>
                  <a:ext uri="{FF2B5EF4-FFF2-40B4-BE49-F238E27FC236}">
                    <a16:creationId xmlns:a16="http://schemas.microsoft.com/office/drawing/2014/main" id="{F4FEC2BE-62EE-4120-9673-B5D1F7218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1968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C62A99DD-D6CC-4F0B-A65E-972985E74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1152"/>
                <a:ext cx="288" cy="1152"/>
              </a:xfrm>
              <a:custGeom>
                <a:avLst/>
                <a:gdLst>
                  <a:gd name="T0" fmla="*/ 288 w 288"/>
                  <a:gd name="T1" fmla="*/ 0 h 1152"/>
                  <a:gd name="T2" fmla="*/ 288 w 288"/>
                  <a:gd name="T3" fmla="*/ 912 h 1152"/>
                  <a:gd name="T4" fmla="*/ 0 w 288"/>
                  <a:gd name="T5" fmla="*/ 1152 h 1152"/>
                  <a:gd name="T6" fmla="*/ 0 w 288"/>
                  <a:gd name="T7" fmla="*/ 288 h 1152"/>
                  <a:gd name="T8" fmla="*/ 240 w 288"/>
                  <a:gd name="T9" fmla="*/ 96 h 1152"/>
                  <a:gd name="T10" fmla="*/ 288 w 288"/>
                  <a:gd name="T11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" h="1152">
                    <a:moveTo>
                      <a:pt x="288" y="0"/>
                    </a:moveTo>
                    <a:lnTo>
                      <a:pt x="288" y="912"/>
                    </a:lnTo>
                    <a:lnTo>
                      <a:pt x="0" y="1152"/>
                    </a:lnTo>
                    <a:lnTo>
                      <a:pt x="0" y="288"/>
                    </a:lnTo>
                    <a:lnTo>
                      <a:pt x="240" y="96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080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16">
                <a:extLst>
                  <a:ext uri="{FF2B5EF4-FFF2-40B4-BE49-F238E27FC236}">
                    <a16:creationId xmlns:a16="http://schemas.microsoft.com/office/drawing/2014/main" id="{9D222D16-3AF0-4EE2-A484-16E07EA8E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Freeform 17">
                <a:extLst>
                  <a:ext uri="{FF2B5EF4-FFF2-40B4-BE49-F238E27FC236}">
                    <a16:creationId xmlns:a16="http://schemas.microsoft.com/office/drawing/2014/main" id="{13ABD4F9-5805-49B8-B419-17D85B13A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1104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solidFill>
                <a:srgbClr val="339966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" name="Group 18">
            <a:extLst>
              <a:ext uri="{FF2B5EF4-FFF2-40B4-BE49-F238E27FC236}">
                <a16:creationId xmlns:a16="http://schemas.microsoft.com/office/drawing/2014/main" id="{317B0F86-9ACD-427B-84B7-88DB30D99837}"/>
              </a:ext>
            </a:extLst>
          </p:cNvPr>
          <p:cNvGrpSpPr>
            <a:grpSpLocks/>
          </p:cNvGrpSpPr>
          <p:nvPr/>
        </p:nvGrpSpPr>
        <p:grpSpPr bwMode="auto">
          <a:xfrm>
            <a:off x="5275263" y="1423360"/>
            <a:ext cx="2116137" cy="1884361"/>
            <a:chOff x="4139" y="1104"/>
            <a:chExt cx="1333" cy="1187"/>
          </a:xfrm>
        </p:grpSpPr>
        <p:grpSp>
          <p:nvGrpSpPr>
            <p:cNvPr id="103" name="Group 19">
              <a:extLst>
                <a:ext uri="{FF2B5EF4-FFF2-40B4-BE49-F238E27FC236}">
                  <a16:creationId xmlns:a16="http://schemas.microsoft.com/office/drawing/2014/main" id="{403673E6-84C4-4668-906F-EAAF122A5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9" y="1104"/>
              <a:ext cx="1333" cy="1187"/>
              <a:chOff x="2843" y="864"/>
              <a:chExt cx="1333" cy="1187"/>
            </a:xfrm>
          </p:grpSpPr>
          <p:grpSp>
            <p:nvGrpSpPr>
              <p:cNvPr id="105" name="Group 20">
                <a:extLst>
                  <a:ext uri="{FF2B5EF4-FFF2-40B4-BE49-F238E27FC236}">
                    <a16:creationId xmlns:a16="http://schemas.microsoft.com/office/drawing/2014/main" id="{DB64F524-A4B7-401E-94F5-3A9A87CB04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864"/>
                <a:ext cx="1152" cy="1152"/>
                <a:chOff x="4320" y="1056"/>
                <a:chExt cx="1152" cy="1152"/>
              </a:xfrm>
            </p:grpSpPr>
            <p:sp>
              <p:nvSpPr>
                <p:cNvPr id="110" name="Line 21">
                  <a:extLst>
                    <a:ext uri="{FF2B5EF4-FFF2-40B4-BE49-F238E27FC236}">
                      <a16:creationId xmlns:a16="http://schemas.microsoft.com/office/drawing/2014/main" id="{A9E5C567-6339-4DFF-8D26-5AD9D1FE11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40" y="1056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Line 22">
                  <a:extLst>
                    <a:ext uri="{FF2B5EF4-FFF2-40B4-BE49-F238E27FC236}">
                      <a16:creationId xmlns:a16="http://schemas.microsoft.com/office/drawing/2014/main" id="{4A294304-6988-44AA-A60A-C5D596D973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Line 23">
                  <a:extLst>
                    <a:ext uri="{FF2B5EF4-FFF2-40B4-BE49-F238E27FC236}">
                      <a16:creationId xmlns:a16="http://schemas.microsoft.com/office/drawing/2014/main" id="{DEBFCBE0-F2B3-4152-A113-E8D0E7DEAC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20" y="1776"/>
                  <a:ext cx="72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6" name="Freeform 24">
                <a:extLst>
                  <a:ext uri="{FF2B5EF4-FFF2-40B4-BE49-F238E27FC236}">
                    <a16:creationId xmlns:a16="http://schemas.microsoft.com/office/drawing/2014/main" id="{7F298B01-5C3D-42D3-996C-4DF6169E9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1536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07" name="Object 25">
                <a:extLst>
                  <a:ext uri="{FF2B5EF4-FFF2-40B4-BE49-F238E27FC236}">
                    <a16:creationId xmlns:a16="http://schemas.microsoft.com/office/drawing/2014/main" id="{12A71BA9-A2CF-4767-B12B-17FFED3CEE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2803303"/>
                  </p:ext>
                </p:extLst>
              </p:nvPr>
            </p:nvGraphicFramePr>
            <p:xfrm>
              <a:off x="2843" y="1824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6" name="Equation" r:id="rId9" imgW="228600" imgH="304560" progId="Equation.DSMT4">
                      <p:embed/>
                    </p:oleObj>
                  </mc:Choice>
                  <mc:Fallback>
                    <p:oleObj name="Equation" r:id="rId9" imgW="228600" imgH="304560" progId="Equation.DSMT4">
                      <p:embed/>
                      <p:pic>
                        <p:nvPicPr>
                          <p:cNvPr id="23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" y="1824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" name="Object 26">
                <a:extLst>
                  <a:ext uri="{FF2B5EF4-FFF2-40B4-BE49-F238E27FC236}">
                    <a16:creationId xmlns:a16="http://schemas.microsoft.com/office/drawing/2014/main" id="{1FA73F17-0D79-457A-80A1-E6D8039BB9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2250098"/>
                  </p:ext>
                </p:extLst>
              </p:nvPr>
            </p:nvGraphicFramePr>
            <p:xfrm>
              <a:off x="3925" y="1859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7" name="Equation" r:id="rId11" imgW="253800" imgH="304560" progId="Equation.DSMT4">
                      <p:embed/>
                    </p:oleObj>
                  </mc:Choice>
                  <mc:Fallback>
                    <p:oleObj name="Equation" r:id="rId11" imgW="253800" imgH="304560" progId="Equation.DSMT4">
                      <p:embed/>
                      <p:pic>
                        <p:nvPicPr>
                          <p:cNvPr id="24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5" y="1859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" name="Object 27">
                <a:extLst>
                  <a:ext uri="{FF2B5EF4-FFF2-40B4-BE49-F238E27FC236}">
                    <a16:creationId xmlns:a16="http://schemas.microsoft.com/office/drawing/2014/main" id="{D746FD41-8AE3-40CA-8D00-218120099D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6208072"/>
                  </p:ext>
                </p:extLst>
              </p:nvPr>
            </p:nvGraphicFramePr>
            <p:xfrm>
              <a:off x="3761" y="903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8" name="Equation" r:id="rId13" imgW="215640" imgH="304560" progId="Equation.DSMT4">
                      <p:embed/>
                    </p:oleObj>
                  </mc:Choice>
                  <mc:Fallback>
                    <p:oleObj name="Equation" r:id="rId13" imgW="215640" imgH="304560" progId="Equation.DSMT4">
                      <p:embed/>
                      <p:pic>
                        <p:nvPicPr>
                          <p:cNvPr id="25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1" y="903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4" name="Object 28">
              <a:extLst>
                <a:ext uri="{FF2B5EF4-FFF2-40B4-BE49-F238E27FC236}">
                  <a16:creationId xmlns:a16="http://schemas.microsoft.com/office/drawing/2014/main" id="{B1484BEE-FE77-4F59-9F1C-A97C81B612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3935903"/>
                </p:ext>
              </p:extLst>
            </p:nvPr>
          </p:nvGraphicFramePr>
          <p:xfrm>
            <a:off x="5040" y="168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9" name="Equation" r:id="rId15" imgW="291960" imgH="317160" progId="Equation.DSMT4">
                    <p:embed/>
                  </p:oleObj>
                </mc:Choice>
                <mc:Fallback>
                  <p:oleObj name="Equation" r:id="rId15" imgW="291960" imgH="317160" progId="Equation.DSMT4">
                    <p:embed/>
                    <p:pic>
                      <p:nvPicPr>
                        <p:cNvPr id="2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8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" name="Object 29">
            <a:extLst>
              <a:ext uri="{FF2B5EF4-FFF2-40B4-BE49-F238E27FC236}">
                <a16:creationId xmlns:a16="http://schemas.microsoft.com/office/drawing/2014/main" id="{E619B49A-E27C-4F8A-A6B3-28B619C8E1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918030"/>
              </p:ext>
            </p:extLst>
          </p:nvPr>
        </p:nvGraphicFramePr>
        <p:xfrm>
          <a:off x="7693025" y="3068638"/>
          <a:ext cx="1555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Equation" r:id="rId17" imgW="152280" imgH="393480" progId="Equation.DSMT4">
                  <p:embed/>
                </p:oleObj>
              </mc:Choice>
              <mc:Fallback>
                <p:oleObj name="Equation" r:id="rId17" imgW="152280" imgH="393480" progId="Equation.DSMT4">
                  <p:embed/>
                  <p:pic>
                    <p:nvPicPr>
                      <p:cNvPr id="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3025" y="3068638"/>
                        <a:ext cx="1555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Rectangle 30">
            <a:extLst>
              <a:ext uri="{FF2B5EF4-FFF2-40B4-BE49-F238E27FC236}">
                <a16:creationId xmlns:a16="http://schemas.microsoft.com/office/drawing/2014/main" id="{12AFD0A6-9422-49E1-B67D-066EB5B3BC4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04160"/>
            <a:ext cx="1447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5" name="Text Box 31">
            <a:extLst>
              <a:ext uri="{FF2B5EF4-FFF2-40B4-BE49-F238E27FC236}">
                <a16:creationId xmlns:a16="http://schemas.microsoft.com/office/drawing/2014/main" id="{FF88D3AD-5DCF-4C0A-AB68-3DE01CCB9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648" y="218448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平行定直线并沿定曲线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移动的直线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形成</a:t>
            </a:r>
          </a:p>
        </p:txBody>
      </p:sp>
      <p:sp>
        <p:nvSpPr>
          <p:cNvPr id="116" name="Text Box 32">
            <a:extLst>
              <a:ext uri="{FF2B5EF4-FFF2-40B4-BE49-F238E27FC236}">
                <a16:creationId xmlns:a16="http://schemas.microsoft.com/office/drawing/2014/main" id="{36260035-5057-43FF-BA12-3D7F08850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1376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的轨迹叫做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柱面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7" name="Text Box 33">
            <a:extLst>
              <a:ext uri="{FF2B5EF4-FFF2-40B4-BE49-F238E27FC236}">
                <a16:creationId xmlns:a16="http://schemas.microsoft.com/office/drawing/2014/main" id="{E4C1E3B6-0CC5-4D33-8EE7-2DBB8FB85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63035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 </a:t>
            </a:r>
            <a:endParaRPr kumimoji="1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 Box 34">
            <a:extLst>
              <a:ext uri="{FF2B5EF4-FFF2-40B4-BE49-F238E27FC236}">
                <a16:creationId xmlns:a16="http://schemas.microsoft.com/office/drawing/2014/main" id="{FF6D49CF-8BC4-4B37-BDE4-F5C8427D1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1363035"/>
            <a:ext cx="2476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抛物柱面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19" name="Text Box 35">
            <a:extLst>
              <a:ext uri="{FF2B5EF4-FFF2-40B4-BE49-F238E27FC236}">
                <a16:creationId xmlns:a16="http://schemas.microsoft.com/office/drawing/2014/main" id="{B2FE775E-F429-43F4-9265-16E1C26FB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5676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母线平行于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0" name="Text Box 36">
            <a:extLst>
              <a:ext uri="{FF2B5EF4-FFF2-40B4-BE49-F238E27FC236}">
                <a16:creationId xmlns:a16="http://schemas.microsoft.com/office/drawing/2014/main" id="{87ED8C4B-D09B-4BD4-963E-0A34FF001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0444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准线为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面上的抛物线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1" name="Text Box 37">
            <a:extLst>
              <a:ext uri="{FF2B5EF4-FFF2-40B4-BE49-F238E27FC236}">
                <a16:creationId xmlns:a16="http://schemas.microsoft.com/office/drawing/2014/main" id="{08A4AF5A-C8A4-483C-A84D-E744735F3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61760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轴的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椭圆柱面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2" name="Object 38">
            <a:extLst>
              <a:ext uri="{FF2B5EF4-FFF2-40B4-BE49-F238E27FC236}">
                <a16:creationId xmlns:a16="http://schemas.microsoft.com/office/drawing/2014/main" id="{6017D28B-0286-4259-8EB1-6F2B56200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732386"/>
              </p:ext>
            </p:extLst>
          </p:nvPr>
        </p:nvGraphicFramePr>
        <p:xfrm>
          <a:off x="869950" y="1379538"/>
          <a:ext cx="111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Equation" r:id="rId19" imgW="1117440" imgH="457200" progId="Equation.DSMT4">
                  <p:embed/>
                </p:oleObj>
              </mc:Choice>
              <mc:Fallback>
                <p:oleObj name="Equation" r:id="rId19" imgW="1117440" imgH="457200" progId="Equation.DSMT4">
                  <p:embed/>
                  <p:pic>
                    <p:nvPicPr>
                      <p:cNvPr id="3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379538"/>
                        <a:ext cx="111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39">
            <a:extLst>
              <a:ext uri="{FF2B5EF4-FFF2-40B4-BE49-F238E27FC236}">
                <a16:creationId xmlns:a16="http://schemas.microsoft.com/office/drawing/2014/main" id="{BC12BB2C-68B7-4605-BBDC-E2F44D54A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753591"/>
              </p:ext>
            </p:extLst>
          </p:nvPr>
        </p:nvGraphicFramePr>
        <p:xfrm>
          <a:off x="862013" y="3062288"/>
          <a:ext cx="16970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Equation" r:id="rId21" imgW="1688760" imgH="888840" progId="Equation.DSMT4">
                  <p:embed/>
                </p:oleObj>
              </mc:Choice>
              <mc:Fallback>
                <p:oleObj name="Equation" r:id="rId21" imgW="1688760" imgH="888840" progId="Equation.DSMT4">
                  <p:embed/>
                  <p:pic>
                    <p:nvPicPr>
                      <p:cNvPr id="3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3062288"/>
                        <a:ext cx="16970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Text Box 40">
            <a:extLst>
              <a:ext uri="{FF2B5EF4-FFF2-40B4-BE49-F238E27FC236}">
                <a16:creationId xmlns:a16="http://schemas.microsoft.com/office/drawing/2014/main" id="{714DC261-D3B2-4BF3-BB59-BC584A266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8391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</a:t>
            </a:r>
            <a:endParaRPr kumimoji="1" lang="en-US" altLang="zh-CN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 Box 41">
            <a:extLst>
              <a:ext uri="{FF2B5EF4-FFF2-40B4-BE49-F238E27FC236}">
                <a16:creationId xmlns:a16="http://schemas.microsoft.com/office/drawing/2014/main" id="{6BC72884-2FC4-4B24-BFD6-7204C4264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8096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轴的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6" name="Object 42">
            <a:extLst>
              <a:ext uri="{FF2B5EF4-FFF2-40B4-BE49-F238E27FC236}">
                <a16:creationId xmlns:a16="http://schemas.microsoft.com/office/drawing/2014/main" id="{7A4A44D7-1BF7-4650-AFD3-6D693D7B0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32074"/>
              </p:ext>
            </p:extLst>
          </p:nvPr>
        </p:nvGraphicFramePr>
        <p:xfrm>
          <a:off x="850900" y="4687888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" name="Equation" r:id="rId23" imgW="1333440" imgH="393480" progId="Equation.DSMT4">
                  <p:embed/>
                </p:oleObj>
              </mc:Choice>
              <mc:Fallback>
                <p:oleObj name="Equation" r:id="rId23" imgW="1333440" imgH="393480" progId="Equation.DSMT4">
                  <p:embed/>
                  <p:pic>
                    <p:nvPicPr>
                      <p:cNvPr id="4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687888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Text Box 43">
            <a:extLst>
              <a:ext uri="{FF2B5EF4-FFF2-40B4-BE49-F238E27FC236}">
                <a16:creationId xmlns:a16="http://schemas.microsoft.com/office/drawing/2014/main" id="{DD13272E-583D-4D84-A878-8292F207A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4756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</a:t>
            </a:r>
            <a:endParaRPr kumimoji="1" lang="en-US" altLang="zh-CN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 Box 44">
            <a:extLst>
              <a:ext uri="{FF2B5EF4-FFF2-40B4-BE49-F238E27FC236}">
                <a16:creationId xmlns:a16="http://schemas.microsoft.com/office/drawing/2014/main" id="{C1A33709-436D-4566-B548-5DBCA819B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4756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表示母线平行于 </a:t>
            </a:r>
          </a:p>
        </p:txBody>
      </p:sp>
      <p:sp>
        <p:nvSpPr>
          <p:cNvPr id="129" name="Line 45">
            <a:extLst>
              <a:ext uri="{FF2B5EF4-FFF2-40B4-BE49-F238E27FC236}">
                <a16:creationId xmlns:a16="http://schemas.microsoft.com/office/drawing/2014/main" id="{172F19C9-C229-4DCB-96DC-CEEC2BAF0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8900" y="158369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0" name="Group 46">
            <a:extLst>
              <a:ext uri="{FF2B5EF4-FFF2-40B4-BE49-F238E27FC236}">
                <a16:creationId xmlns:a16="http://schemas.microsoft.com/office/drawing/2014/main" id="{CCDE0C81-AEA2-4F9C-8C52-C787CD712A77}"/>
              </a:ext>
            </a:extLst>
          </p:cNvPr>
          <p:cNvGrpSpPr>
            <a:grpSpLocks/>
          </p:cNvGrpSpPr>
          <p:nvPr/>
        </p:nvGrpSpPr>
        <p:grpSpPr bwMode="auto">
          <a:xfrm>
            <a:off x="7831138" y="1266198"/>
            <a:ext cx="900112" cy="2144712"/>
            <a:chOff x="4464" y="912"/>
            <a:chExt cx="942" cy="1689"/>
          </a:xfrm>
        </p:grpSpPr>
        <p:grpSp>
          <p:nvGrpSpPr>
            <p:cNvPr id="131" name="Group 47">
              <a:extLst>
                <a:ext uri="{FF2B5EF4-FFF2-40B4-BE49-F238E27FC236}">
                  <a16:creationId xmlns:a16="http://schemas.microsoft.com/office/drawing/2014/main" id="{B2FC564E-12D2-4016-8DD5-C85DA68F4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912"/>
              <a:ext cx="846" cy="1689"/>
              <a:chOff x="3408" y="804"/>
              <a:chExt cx="1056" cy="2412"/>
            </a:xfrm>
          </p:grpSpPr>
          <p:sp>
            <p:nvSpPr>
              <p:cNvPr id="133" name="Freeform 48" descr="深色竖线">
                <a:extLst>
                  <a:ext uri="{FF2B5EF4-FFF2-40B4-BE49-F238E27FC236}">
                    <a16:creationId xmlns:a16="http://schemas.microsoft.com/office/drawing/2014/main" id="{252E7A37-11DD-4DB2-A7DD-C4C1497EC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816"/>
                <a:ext cx="1056" cy="2400"/>
              </a:xfrm>
              <a:custGeom>
                <a:avLst/>
                <a:gdLst>
                  <a:gd name="T0" fmla="*/ 0 w 1056"/>
                  <a:gd name="T1" fmla="*/ 720 h 2400"/>
                  <a:gd name="T2" fmla="*/ 0 w 1056"/>
                  <a:gd name="T3" fmla="*/ 2400 h 2400"/>
                  <a:gd name="T4" fmla="*/ 1056 w 1056"/>
                  <a:gd name="T5" fmla="*/ 1680 h 2400"/>
                  <a:gd name="T6" fmla="*/ 1056 w 1056"/>
                  <a:gd name="T7" fmla="*/ 0 h 2400"/>
                  <a:gd name="T8" fmla="*/ 48 w 1056"/>
                  <a:gd name="T9" fmla="*/ 672 h 2400"/>
                  <a:gd name="T10" fmla="*/ 0 w 1056"/>
                  <a:gd name="T11" fmla="*/ 720 h 2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6" h="2400">
                    <a:moveTo>
                      <a:pt x="0" y="720"/>
                    </a:moveTo>
                    <a:lnTo>
                      <a:pt x="0" y="2400"/>
                    </a:lnTo>
                    <a:lnTo>
                      <a:pt x="1056" y="1680"/>
                    </a:lnTo>
                    <a:lnTo>
                      <a:pt x="1056" y="0"/>
                    </a:lnTo>
                    <a:lnTo>
                      <a:pt x="48" y="672"/>
                    </a:lnTo>
                    <a:lnTo>
                      <a:pt x="0" y="720"/>
                    </a:lnTo>
                    <a:close/>
                  </a:path>
                </a:pathLst>
              </a:cu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 useBgFill="1">
            <p:nvSpPr>
              <p:cNvPr id="134" name="Freeform 49">
                <a:extLst>
                  <a:ext uri="{FF2B5EF4-FFF2-40B4-BE49-F238E27FC236}">
                    <a16:creationId xmlns:a16="http://schemas.microsoft.com/office/drawing/2014/main" id="{309D2A35-F7F1-4494-8172-E75609BD4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804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Freeform 50" descr="深色竖线">
                <a:extLst>
                  <a:ext uri="{FF2B5EF4-FFF2-40B4-BE49-F238E27FC236}">
                    <a16:creationId xmlns:a16="http://schemas.microsoft.com/office/drawing/2014/main" id="{9919D829-A87E-4770-9504-120158A6D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2496"/>
                <a:ext cx="1056" cy="720"/>
              </a:xfrm>
              <a:custGeom>
                <a:avLst/>
                <a:gdLst>
                  <a:gd name="T0" fmla="*/ 0 w 1056"/>
                  <a:gd name="T1" fmla="*/ 720 h 720"/>
                  <a:gd name="T2" fmla="*/ 816 w 1056"/>
                  <a:gd name="T3" fmla="*/ 576 h 720"/>
                  <a:gd name="T4" fmla="*/ 1056 w 1056"/>
                  <a:gd name="T5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720">
                    <a:moveTo>
                      <a:pt x="0" y="720"/>
                    </a:moveTo>
                    <a:cubicBezTo>
                      <a:pt x="320" y="708"/>
                      <a:pt x="640" y="696"/>
                      <a:pt x="816" y="576"/>
                    </a:cubicBezTo>
                    <a:cubicBezTo>
                      <a:pt x="992" y="456"/>
                      <a:pt x="1016" y="96"/>
                      <a:pt x="1056" y="0"/>
                    </a:cubicBezTo>
                  </a:path>
                </a:pathLst>
              </a:custGeom>
              <a:pattFill prst="dkVert">
                <a:fgClr>
                  <a:srgbClr val="008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 useBgFill="1">
          <p:nvSpPr>
            <p:cNvPr id="132" name="Rectangle 51">
              <a:extLst>
                <a:ext uri="{FF2B5EF4-FFF2-40B4-BE49-F238E27FC236}">
                  <a16:creationId xmlns:a16="http://schemas.microsoft.com/office/drawing/2014/main" id="{AF83E996-FB61-498D-9802-3CE206013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008"/>
              <a:ext cx="384" cy="384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Freeform 52">
            <a:extLst>
              <a:ext uri="{FF2B5EF4-FFF2-40B4-BE49-F238E27FC236}">
                <a16:creationId xmlns:a16="http://schemas.microsoft.com/office/drawing/2014/main" id="{C531C2BF-E4E5-46AF-B566-D05F440073DF}"/>
              </a:ext>
            </a:extLst>
          </p:cNvPr>
          <p:cNvSpPr>
            <a:spLocks/>
          </p:cNvSpPr>
          <p:nvPr/>
        </p:nvSpPr>
        <p:spPr bwMode="auto">
          <a:xfrm>
            <a:off x="7923213" y="2125035"/>
            <a:ext cx="808037" cy="639763"/>
          </a:xfrm>
          <a:custGeom>
            <a:avLst/>
            <a:gdLst>
              <a:gd name="T0" fmla="*/ 0 w 1056"/>
              <a:gd name="T1" fmla="*/ 720 h 720"/>
              <a:gd name="T2" fmla="*/ 816 w 1056"/>
              <a:gd name="T3" fmla="*/ 576 h 720"/>
              <a:gd name="T4" fmla="*/ 1056 w 1056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720">
                <a:moveTo>
                  <a:pt x="0" y="720"/>
                </a:moveTo>
                <a:cubicBezTo>
                  <a:pt x="320" y="708"/>
                  <a:pt x="640" y="696"/>
                  <a:pt x="816" y="576"/>
                </a:cubicBezTo>
                <a:cubicBezTo>
                  <a:pt x="992" y="456"/>
                  <a:pt x="1016" y="96"/>
                  <a:pt x="1056" y="0"/>
                </a:cubicBezTo>
              </a:path>
            </a:pathLst>
          </a:custGeom>
          <a:noFill/>
          <a:ln w="1270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7" name="Object 53">
            <a:extLst>
              <a:ext uri="{FF2B5EF4-FFF2-40B4-BE49-F238E27FC236}">
                <a16:creationId xmlns:a16="http://schemas.microsoft.com/office/drawing/2014/main" id="{EA7B9B3D-BA1F-4E44-91FA-65566FBB60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006451"/>
              </p:ext>
            </p:extLst>
          </p:nvPr>
        </p:nvGraphicFramePr>
        <p:xfrm>
          <a:off x="8245475" y="1956760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Equation" r:id="rId25" imgW="291960" imgH="317160" progId="Equation.3">
                  <p:embed/>
                </p:oleObj>
              </mc:Choice>
              <mc:Fallback>
                <p:oleObj name="Equation" r:id="rId25" imgW="291960" imgH="317160" progId="Equation.3">
                  <p:embed/>
                  <p:pic>
                    <p:nvPicPr>
                      <p:cNvPr id="5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475" y="1956760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Text Box 54">
            <a:extLst>
              <a:ext uri="{FF2B5EF4-FFF2-40B4-BE49-F238E27FC236}">
                <a16:creationId xmlns:a16="http://schemas.microsoft.com/office/drawing/2014/main" id="{391420D2-8304-4843-BA68-ABF216B93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53816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轴在平面上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8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 Box 55">
            <a:extLst>
              <a:ext uri="{FF2B5EF4-FFF2-40B4-BE49-F238E27FC236}">
                <a16:creationId xmlns:a16="http://schemas.microsoft.com/office/drawing/2014/main" id="{482A2F2D-AECD-4172-BBC0-9455EAF5F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37873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表示母线平行于</a:t>
            </a:r>
          </a:p>
        </p:txBody>
      </p:sp>
      <p:sp>
        <p:nvSpPr>
          <p:cNvPr id="140" name="Text Box 56">
            <a:extLst>
              <a:ext uri="{FF2B5EF4-FFF2-40B4-BE49-F238E27FC236}">
                <a16:creationId xmlns:a16="http://schemas.microsoft.com/office/drawing/2014/main" id="{3A507242-6608-4E4B-A7FA-297753E22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813760"/>
            <a:ext cx="403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准线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母线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41" name="Group 57">
            <a:extLst>
              <a:ext uri="{FF2B5EF4-FFF2-40B4-BE49-F238E27FC236}">
                <a16:creationId xmlns:a16="http://schemas.microsoft.com/office/drawing/2014/main" id="{32418452-31B2-4079-BBE5-6AB38BA0E25F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525085"/>
            <a:ext cx="457200" cy="225425"/>
            <a:chOff x="3888" y="1750"/>
            <a:chExt cx="288" cy="142"/>
          </a:xfrm>
        </p:grpSpPr>
        <p:sp>
          <p:nvSpPr>
            <p:cNvPr id="142" name="Line 58">
              <a:extLst>
                <a:ext uri="{FF2B5EF4-FFF2-40B4-BE49-F238E27FC236}">
                  <a16:creationId xmlns:a16="http://schemas.microsoft.com/office/drawing/2014/main" id="{3ACC94E3-EA01-439B-BB21-684B4C7DC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50"/>
              <a:ext cx="288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Line 59">
              <a:extLst>
                <a:ext uri="{FF2B5EF4-FFF2-40B4-BE49-F238E27FC236}">
                  <a16:creationId xmlns:a16="http://schemas.microsoft.com/office/drawing/2014/main" id="{B8962E5C-9075-4206-ACB2-779D5C60A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779"/>
              <a:ext cx="288" cy="113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4" name="Freeform 68">
            <a:extLst>
              <a:ext uri="{FF2B5EF4-FFF2-40B4-BE49-F238E27FC236}">
                <a16:creationId xmlns:a16="http://schemas.microsoft.com/office/drawing/2014/main" id="{010268B1-7B93-4F37-9401-AF485DC31BE0}"/>
              </a:ext>
            </a:extLst>
          </p:cNvPr>
          <p:cNvSpPr>
            <a:spLocks/>
          </p:cNvSpPr>
          <p:nvPr/>
        </p:nvSpPr>
        <p:spPr bwMode="auto">
          <a:xfrm>
            <a:off x="5273675" y="3996698"/>
            <a:ext cx="781050" cy="2151062"/>
          </a:xfrm>
          <a:custGeom>
            <a:avLst/>
            <a:gdLst>
              <a:gd name="T0" fmla="*/ 0 w 576"/>
              <a:gd name="T1" fmla="*/ 0 h 1584"/>
              <a:gd name="T2" fmla="*/ 576 w 576"/>
              <a:gd name="T3" fmla="*/ 528 h 1584"/>
              <a:gd name="T4" fmla="*/ 576 w 576"/>
              <a:gd name="T5" fmla="*/ 1584 h 1584"/>
              <a:gd name="T6" fmla="*/ 0 w 576"/>
              <a:gd name="T7" fmla="*/ 1056 h 1584"/>
              <a:gd name="T8" fmla="*/ 0 w 576"/>
              <a:gd name="T9" fmla="*/ 0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1584">
                <a:moveTo>
                  <a:pt x="0" y="0"/>
                </a:moveTo>
                <a:lnTo>
                  <a:pt x="576" y="528"/>
                </a:lnTo>
                <a:lnTo>
                  <a:pt x="576" y="1584"/>
                </a:lnTo>
                <a:lnTo>
                  <a:pt x="0" y="1056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5" name="Group 60">
            <a:extLst>
              <a:ext uri="{FF2B5EF4-FFF2-40B4-BE49-F238E27FC236}">
                <a16:creationId xmlns:a16="http://schemas.microsoft.com/office/drawing/2014/main" id="{BE028DA0-0645-4AA9-9ACA-763306A6A265}"/>
              </a:ext>
            </a:extLst>
          </p:cNvPr>
          <p:cNvGrpSpPr>
            <a:grpSpLocks/>
          </p:cNvGrpSpPr>
          <p:nvPr/>
        </p:nvGrpSpPr>
        <p:grpSpPr bwMode="auto">
          <a:xfrm>
            <a:off x="5147567" y="3866524"/>
            <a:ext cx="1524132" cy="2019875"/>
            <a:chOff x="2931" y="2496"/>
            <a:chExt cx="1124" cy="1488"/>
          </a:xfrm>
        </p:grpSpPr>
        <p:sp>
          <p:nvSpPr>
            <p:cNvPr id="146" name="Line 61">
              <a:extLst>
                <a:ext uri="{FF2B5EF4-FFF2-40B4-BE49-F238E27FC236}">
                  <a16:creationId xmlns:a16="http://schemas.microsoft.com/office/drawing/2014/main" id="{14900413-18FC-4DD9-BF1D-AC407AF4F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7" y="3408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Line 62">
              <a:extLst>
                <a:ext uri="{FF2B5EF4-FFF2-40B4-BE49-F238E27FC236}">
                  <a16:creationId xmlns:a16="http://schemas.microsoft.com/office/drawing/2014/main" id="{9895A9F0-A6C2-45FF-BDFB-973084F5D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7" y="249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Line 63">
              <a:extLst>
                <a:ext uri="{FF2B5EF4-FFF2-40B4-BE49-F238E27FC236}">
                  <a16:creationId xmlns:a16="http://schemas.microsoft.com/office/drawing/2014/main" id="{C9780D88-6AE1-41E0-9A6E-05908EFFF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408"/>
              <a:ext cx="16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9" name="Object 64">
              <a:extLst>
                <a:ext uri="{FF2B5EF4-FFF2-40B4-BE49-F238E27FC236}">
                  <a16:creationId xmlns:a16="http://schemas.microsoft.com/office/drawing/2014/main" id="{ADFB668D-2017-48D8-BC81-7AC3B6BDE0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389826"/>
                </p:ext>
              </p:extLst>
            </p:nvPr>
          </p:nvGraphicFramePr>
          <p:xfrm>
            <a:off x="2931" y="3752"/>
            <a:ext cx="16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5" name="Equation" r:id="rId27" imgW="228600" imgH="304560" progId="Equation.DSMT4">
                    <p:embed/>
                  </p:oleObj>
                </mc:Choice>
                <mc:Fallback>
                  <p:oleObj name="Equation" r:id="rId27" imgW="228600" imgH="304560" progId="Equation.DSMT4">
                    <p:embed/>
                    <p:pic>
                      <p:nvPicPr>
                        <p:cNvPr id="64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" y="3752"/>
                          <a:ext cx="169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" name="Object 65">
              <a:extLst>
                <a:ext uri="{FF2B5EF4-FFF2-40B4-BE49-F238E27FC236}">
                  <a16:creationId xmlns:a16="http://schemas.microsoft.com/office/drawing/2014/main" id="{D460474B-056F-4B57-80CA-5EE9007D00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9929843"/>
                </p:ext>
              </p:extLst>
            </p:nvPr>
          </p:nvGraphicFramePr>
          <p:xfrm>
            <a:off x="3804" y="3513"/>
            <a:ext cx="18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6" name="Equation" r:id="rId29" imgW="253800" imgH="304560" progId="Equation.DSMT4">
                    <p:embed/>
                  </p:oleObj>
                </mc:Choice>
                <mc:Fallback>
                  <p:oleObj name="Equation" r:id="rId29" imgW="253800" imgH="304560" progId="Equation.DSMT4">
                    <p:embed/>
                    <p:pic>
                      <p:nvPicPr>
                        <p:cNvPr id="65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3513"/>
                          <a:ext cx="18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Object 66">
              <a:extLst>
                <a:ext uri="{FF2B5EF4-FFF2-40B4-BE49-F238E27FC236}">
                  <a16:creationId xmlns:a16="http://schemas.microsoft.com/office/drawing/2014/main" id="{E572EE31-2356-42D4-8957-B0BDD11980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538995"/>
                </p:ext>
              </p:extLst>
            </p:nvPr>
          </p:nvGraphicFramePr>
          <p:xfrm>
            <a:off x="3303" y="2531"/>
            <a:ext cx="15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7" name="Equation" r:id="rId31" imgW="215640" imgH="304560" progId="Equation.DSMT4">
                    <p:embed/>
                  </p:oleObj>
                </mc:Choice>
                <mc:Fallback>
                  <p:oleObj name="Equation" r:id="rId31" imgW="215640" imgH="304560" progId="Equation.DSMT4">
                    <p:embed/>
                    <p:pic>
                      <p:nvPicPr>
                        <p:cNvPr id="66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3" y="2531"/>
                          <a:ext cx="159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" name="Object 67">
              <a:extLst>
                <a:ext uri="{FF2B5EF4-FFF2-40B4-BE49-F238E27FC236}">
                  <a16:creationId xmlns:a16="http://schemas.microsoft.com/office/drawing/2014/main" id="{B6DD7C0D-B2A1-41E1-82BD-BE3581FE12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1623446"/>
                </p:ext>
              </p:extLst>
            </p:nvPr>
          </p:nvGraphicFramePr>
          <p:xfrm>
            <a:off x="3256" y="3174"/>
            <a:ext cx="21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8" name="Equation" r:id="rId33" imgW="291960" imgH="317160" progId="Equation.DSMT4">
                    <p:embed/>
                  </p:oleObj>
                </mc:Choice>
                <mc:Fallback>
                  <p:oleObj name="Equation" r:id="rId33" imgW="291960" imgH="317160" progId="Equation.DSMT4">
                    <p:embed/>
                    <p:pic>
                      <p:nvPicPr>
                        <p:cNvPr id="67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3174"/>
                          <a:ext cx="21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" name="Line 69">
            <a:extLst>
              <a:ext uri="{FF2B5EF4-FFF2-40B4-BE49-F238E27FC236}">
                <a16:creationId xmlns:a16="http://schemas.microsoft.com/office/drawing/2014/main" id="{0C9AA798-4E31-42CE-9F6C-45945750D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4779335"/>
            <a:ext cx="781050" cy="7064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4" name="Group 70">
            <a:extLst>
              <a:ext uri="{FF2B5EF4-FFF2-40B4-BE49-F238E27FC236}">
                <a16:creationId xmlns:a16="http://schemas.microsoft.com/office/drawing/2014/main" id="{2F3C0BDB-0CAD-4CFF-B68B-923F252A35EB}"/>
              </a:ext>
            </a:extLst>
          </p:cNvPr>
          <p:cNvGrpSpPr>
            <a:grpSpLocks/>
          </p:cNvGrpSpPr>
          <p:nvPr/>
        </p:nvGrpSpPr>
        <p:grpSpPr bwMode="auto">
          <a:xfrm>
            <a:off x="7034213" y="3761748"/>
            <a:ext cx="1397000" cy="1706562"/>
            <a:chOff x="4496" y="2529"/>
            <a:chExt cx="880" cy="1075"/>
          </a:xfrm>
        </p:grpSpPr>
        <p:sp>
          <p:nvSpPr>
            <p:cNvPr id="155" name="Line 71">
              <a:extLst>
                <a:ext uri="{FF2B5EF4-FFF2-40B4-BE49-F238E27FC236}">
                  <a16:creationId xmlns:a16="http://schemas.microsoft.com/office/drawing/2014/main" id="{E6CFADF6-46CA-4229-8F74-19FB7E459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2784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Line 72">
              <a:extLst>
                <a:ext uri="{FF2B5EF4-FFF2-40B4-BE49-F238E27FC236}">
                  <a16:creationId xmlns:a16="http://schemas.microsoft.com/office/drawing/2014/main" id="{60BDA13C-CD6B-4B67-9C08-83ED1F804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8" y="2937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7" name="Group 73">
              <a:extLst>
                <a:ext uri="{FF2B5EF4-FFF2-40B4-BE49-F238E27FC236}">
                  <a16:creationId xmlns:a16="http://schemas.microsoft.com/office/drawing/2014/main" id="{10FEF3A6-F40C-4047-9CE4-DD29FD4398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6" y="2529"/>
              <a:ext cx="880" cy="1075"/>
              <a:chOff x="4496" y="2529"/>
              <a:chExt cx="880" cy="1075"/>
            </a:xfrm>
          </p:grpSpPr>
          <p:grpSp>
            <p:nvGrpSpPr>
              <p:cNvPr id="158" name="Group 74">
                <a:extLst>
                  <a:ext uri="{FF2B5EF4-FFF2-40B4-BE49-F238E27FC236}">
                    <a16:creationId xmlns:a16="http://schemas.microsoft.com/office/drawing/2014/main" id="{E81D0A87-54E1-4C70-BA66-D77001B35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96" y="2655"/>
                <a:ext cx="880" cy="949"/>
                <a:chOff x="4496" y="2655"/>
                <a:chExt cx="880" cy="949"/>
              </a:xfrm>
            </p:grpSpPr>
            <p:sp>
              <p:nvSpPr>
                <p:cNvPr id="165" name="Freeform 75">
                  <a:extLst>
                    <a:ext uri="{FF2B5EF4-FFF2-40B4-BE49-F238E27FC236}">
                      <a16:creationId xmlns:a16="http://schemas.microsoft.com/office/drawing/2014/main" id="{1FA99738-8078-470A-9C99-EEF095ABD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4" y="2736"/>
                  <a:ext cx="816" cy="793"/>
                </a:xfrm>
                <a:custGeom>
                  <a:avLst/>
                  <a:gdLst>
                    <a:gd name="T0" fmla="*/ 0 w 864"/>
                    <a:gd name="T1" fmla="*/ 0 h 816"/>
                    <a:gd name="T2" fmla="*/ 0 w 864"/>
                    <a:gd name="T3" fmla="*/ 720 h 816"/>
                    <a:gd name="T4" fmla="*/ 864 w 864"/>
                    <a:gd name="T5" fmla="*/ 816 h 816"/>
                    <a:gd name="T6" fmla="*/ 864 w 864"/>
                    <a:gd name="T7" fmla="*/ 144 h 816"/>
                    <a:gd name="T8" fmla="*/ 0 w 864"/>
                    <a:gd name="T9" fmla="*/ 0 h 8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816">
                      <a:moveTo>
                        <a:pt x="0" y="0"/>
                      </a:moveTo>
                      <a:lnTo>
                        <a:pt x="0" y="720"/>
                      </a:lnTo>
                      <a:lnTo>
                        <a:pt x="864" y="816"/>
                      </a:lnTo>
                      <a:lnTo>
                        <a:pt x="864" y="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33CCCC">
                        <a:gamma/>
                        <a:shade val="46275"/>
                        <a:invGamma/>
                      </a:srgbClr>
                    </a:gs>
                    <a:gs pos="50000">
                      <a:srgbClr val="33CCCC"/>
                    </a:gs>
                    <a:gs pos="100000">
                      <a:srgbClr val="33CCCC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Arc 76">
                  <a:extLst>
                    <a:ext uri="{FF2B5EF4-FFF2-40B4-BE49-F238E27FC236}">
                      <a16:creationId xmlns:a16="http://schemas.microsoft.com/office/drawing/2014/main" id="{98049011-F149-4C40-8DFE-854EA4E70C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780000">
                  <a:off x="4539" y="3264"/>
                  <a:ext cx="837" cy="172"/>
                </a:xfrm>
                <a:custGeom>
                  <a:avLst/>
                  <a:gdLst>
                    <a:gd name="G0" fmla="+- 21556 0 0"/>
                    <a:gd name="G1" fmla="+- 21600 0 0"/>
                    <a:gd name="G2" fmla="+- 21600 0 0"/>
                    <a:gd name="T0" fmla="*/ 0 w 43156"/>
                    <a:gd name="T1" fmla="*/ 20224 h 21600"/>
                    <a:gd name="T2" fmla="*/ 43156 w 43156"/>
                    <a:gd name="T3" fmla="*/ 21600 h 21600"/>
                    <a:gd name="T4" fmla="*/ 21556 w 431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56" h="21600" fill="none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</a:path>
                    <a:path w="43156" h="21600" stroke="0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  <a:lnTo>
                        <a:pt x="21556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Oval 77">
                  <a:extLst>
                    <a:ext uri="{FF2B5EF4-FFF2-40B4-BE49-F238E27FC236}">
                      <a16:creationId xmlns:a16="http://schemas.microsoft.com/office/drawing/2014/main" id="{05CAD2EA-99C7-4521-8438-520BCD5106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804873">
                  <a:off x="4517" y="2655"/>
                  <a:ext cx="836" cy="345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Arc 78">
                  <a:extLst>
                    <a:ext uri="{FF2B5EF4-FFF2-40B4-BE49-F238E27FC236}">
                      <a16:creationId xmlns:a16="http://schemas.microsoft.com/office/drawing/2014/main" id="{C012B4D0-1A97-4B58-8D21-35B9F0EBEF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780000" flipH="1" flipV="1">
                  <a:off x="4496" y="3400"/>
                  <a:ext cx="838" cy="204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89 w 43200"/>
                    <a:gd name="T1" fmla="*/ 25678 h 25678"/>
                    <a:gd name="T2" fmla="*/ 43200 w 43200"/>
                    <a:gd name="T3" fmla="*/ 21600 h 25678"/>
                    <a:gd name="T4" fmla="*/ 21600 w 43200"/>
                    <a:gd name="T5" fmla="*/ 21600 h 25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5678" fill="none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5678" stroke="0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33CCCC">
                        <a:gamma/>
                        <a:shade val="46275"/>
                        <a:invGamma/>
                      </a:srgbClr>
                    </a:gs>
                    <a:gs pos="50000">
                      <a:srgbClr val="33CCCC"/>
                    </a:gs>
                    <a:gs pos="100000">
                      <a:srgbClr val="33CCCC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9" name="Group 79">
                <a:extLst>
                  <a:ext uri="{FF2B5EF4-FFF2-40B4-BE49-F238E27FC236}">
                    <a16:creationId xmlns:a16="http://schemas.microsoft.com/office/drawing/2014/main" id="{6BFC4AFB-5F11-4FE2-B707-EE4B863997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96" y="2976"/>
                <a:ext cx="880" cy="340"/>
                <a:chOff x="4496" y="2972"/>
                <a:chExt cx="880" cy="340"/>
              </a:xfrm>
            </p:grpSpPr>
            <p:sp>
              <p:nvSpPr>
                <p:cNvPr id="163" name="Arc 80">
                  <a:extLst>
                    <a:ext uri="{FF2B5EF4-FFF2-40B4-BE49-F238E27FC236}">
                      <a16:creationId xmlns:a16="http://schemas.microsoft.com/office/drawing/2014/main" id="{9164EBB3-16AD-42C1-A145-0BEE18D918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780000">
                  <a:off x="4539" y="2972"/>
                  <a:ext cx="837" cy="172"/>
                </a:xfrm>
                <a:custGeom>
                  <a:avLst/>
                  <a:gdLst>
                    <a:gd name="G0" fmla="+- 21556 0 0"/>
                    <a:gd name="G1" fmla="+- 21600 0 0"/>
                    <a:gd name="G2" fmla="+- 21600 0 0"/>
                    <a:gd name="T0" fmla="*/ 0 w 43156"/>
                    <a:gd name="T1" fmla="*/ 20224 h 21600"/>
                    <a:gd name="T2" fmla="*/ 43156 w 43156"/>
                    <a:gd name="T3" fmla="*/ 21600 h 21600"/>
                    <a:gd name="T4" fmla="*/ 21556 w 431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56" h="21600" fill="none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</a:path>
                    <a:path w="43156" h="21600" stroke="0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  <a:lnTo>
                        <a:pt x="21556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Arc 81">
                  <a:extLst>
                    <a:ext uri="{FF2B5EF4-FFF2-40B4-BE49-F238E27FC236}">
                      <a16:creationId xmlns:a16="http://schemas.microsoft.com/office/drawing/2014/main" id="{6C5C95D0-C7F0-4879-BDB2-C3DAE5071F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780000" flipH="1" flipV="1">
                  <a:off x="4496" y="3108"/>
                  <a:ext cx="838" cy="204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89 w 43200"/>
                    <a:gd name="T1" fmla="*/ 25678 h 25678"/>
                    <a:gd name="T2" fmla="*/ 43200 w 43200"/>
                    <a:gd name="T3" fmla="*/ 21600 h 25678"/>
                    <a:gd name="T4" fmla="*/ 21600 w 43200"/>
                    <a:gd name="T5" fmla="*/ 21600 h 25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5678" fill="none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5678" stroke="0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CCCC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33CCCC"/>
                          </a:gs>
                          <a:gs pos="100000">
                            <a:srgbClr val="33CCCC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0" name="Line 82">
                <a:extLst>
                  <a:ext uri="{FF2B5EF4-FFF2-40B4-BE49-F238E27FC236}">
                    <a16:creationId xmlns:a16="http://schemas.microsoft.com/office/drawing/2014/main" id="{6A041D01-49BF-4343-BBD2-1AA41F307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4" y="3120"/>
                <a:ext cx="44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Line 83">
                <a:extLst>
                  <a:ext uri="{FF2B5EF4-FFF2-40B4-BE49-F238E27FC236}">
                    <a16:creationId xmlns:a16="http://schemas.microsoft.com/office/drawing/2014/main" id="{192AC7A6-7842-4826-AE5F-62B075C2D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81" y="3120"/>
                <a:ext cx="238" cy="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Line 84">
                <a:extLst>
                  <a:ext uri="{FF2B5EF4-FFF2-40B4-BE49-F238E27FC236}">
                    <a16:creationId xmlns:a16="http://schemas.microsoft.com/office/drawing/2014/main" id="{9A02D643-A558-4571-9D88-E00B114D8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4" y="2529"/>
                <a:ext cx="0" cy="5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169" name="Object 85">
            <a:extLst>
              <a:ext uri="{FF2B5EF4-FFF2-40B4-BE49-F238E27FC236}">
                <a16:creationId xmlns:a16="http://schemas.microsoft.com/office/drawing/2014/main" id="{DAB07462-2034-4F5C-A135-C6CFA41E2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930460"/>
              </p:ext>
            </p:extLst>
          </p:nvPr>
        </p:nvGraphicFramePr>
        <p:xfrm>
          <a:off x="7613650" y="4503738"/>
          <a:ext cx="29196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" name="Equation" r:id="rId35" imgW="291960" imgH="317160" progId="Equation.DSMT4">
                  <p:embed/>
                </p:oleObj>
              </mc:Choice>
              <mc:Fallback>
                <p:oleObj name="Equation" r:id="rId35" imgW="291960" imgH="317160" progId="Equation.DSMT4">
                  <p:embed/>
                  <p:pic>
                    <p:nvPicPr>
                      <p:cNvPr id="85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650" y="4503738"/>
                        <a:ext cx="291960" cy="317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1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15" grpId="0" autoUpdateAnimBg="0"/>
      <p:bldP spid="116" grpId="0" autoUpdateAnimBg="0"/>
      <p:bldP spid="117" grpId="0" autoUpdateAnimBg="0"/>
      <p:bldP spid="118" grpId="0" autoUpdateAnimBg="0"/>
      <p:bldP spid="119" grpId="0" autoUpdateAnimBg="0"/>
      <p:bldP spid="120" grpId="0" autoUpdateAnimBg="0"/>
      <p:bldP spid="121" grpId="0" autoUpdateAnimBg="0"/>
      <p:bldP spid="124" grpId="0" build="p" autoUpdateAnimBg="0"/>
      <p:bldP spid="125" grpId="0" autoUpdateAnimBg="0"/>
      <p:bldP spid="127" grpId="0" autoUpdateAnimBg="0"/>
      <p:bldP spid="128" grpId="0" autoUpdateAnimBg="0"/>
      <p:bldP spid="129" grpId="0" animBg="1"/>
      <p:bldP spid="136" grpId="0" animBg="1"/>
      <p:bldP spid="138" grpId="0" autoUpdateAnimBg="0"/>
      <p:bldP spid="139" grpId="0" build="p" autoUpdateAnimBg="0"/>
      <p:bldP spid="140" grpId="0" autoUpdateAnimBg="0"/>
      <p:bldP spid="144" grpId="0" animBg="1"/>
      <p:bldP spid="1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">
            <a:extLst>
              <a:ext uri="{FF2B5EF4-FFF2-40B4-BE49-F238E27FC236}">
                <a16:creationId xmlns:a16="http://schemas.microsoft.com/office/drawing/2014/main" id="{BA8FBFE0-C238-4F5E-A792-2713737ADA4F}"/>
              </a:ext>
            </a:extLst>
          </p:cNvPr>
          <p:cNvGrpSpPr>
            <a:grpSpLocks/>
          </p:cNvGrpSpPr>
          <p:nvPr/>
        </p:nvGrpSpPr>
        <p:grpSpPr bwMode="auto">
          <a:xfrm>
            <a:off x="6362700" y="2064545"/>
            <a:ext cx="2070100" cy="1903414"/>
            <a:chOff x="4008" y="1389"/>
            <a:chExt cx="1304" cy="1199"/>
          </a:xfrm>
        </p:grpSpPr>
        <p:graphicFrame>
          <p:nvGraphicFramePr>
            <p:cNvPr id="60" name="Object 3">
              <a:extLst>
                <a:ext uri="{FF2B5EF4-FFF2-40B4-BE49-F238E27FC236}">
                  <a16:creationId xmlns:a16="http://schemas.microsoft.com/office/drawing/2014/main" id="{613AF115-56E0-4D0B-9046-B3128EB8E5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2262429"/>
                </p:ext>
              </p:extLst>
            </p:nvPr>
          </p:nvGraphicFramePr>
          <p:xfrm>
            <a:off x="4224" y="2405"/>
            <a:ext cx="13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6" name="Equation" r:id="rId3" imgW="228600" imgH="304560" progId="Equation.DSMT4">
                    <p:embed/>
                  </p:oleObj>
                </mc:Choice>
                <mc:Fallback>
                  <p:oleObj name="Equation" r:id="rId3" imgW="228600" imgH="304560" progId="Equation.DSMT4">
                    <p:embed/>
                    <p:pic>
                      <p:nvPicPr>
                        <p:cNvPr id="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05"/>
                          <a:ext cx="137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4">
              <a:extLst>
                <a:ext uri="{FF2B5EF4-FFF2-40B4-BE49-F238E27FC236}">
                  <a16:creationId xmlns:a16="http://schemas.microsoft.com/office/drawing/2014/main" id="{6A612559-BCA3-4DAF-9385-90BFDABB95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9437490"/>
                </p:ext>
              </p:extLst>
            </p:nvPr>
          </p:nvGraphicFramePr>
          <p:xfrm>
            <a:off x="4608" y="1389"/>
            <a:ext cx="12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7" name="Equation" r:id="rId5" imgW="215640" imgH="304560" progId="Equation.DSMT4">
                    <p:embed/>
                  </p:oleObj>
                </mc:Choice>
                <mc:Fallback>
                  <p:oleObj name="Equation" r:id="rId5" imgW="215640" imgH="304560" progId="Equation.DSMT4">
                    <p:embed/>
                    <p:pic>
                      <p:nvPicPr>
                        <p:cNvPr id="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389"/>
                          <a:ext cx="12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5">
              <a:extLst>
                <a:ext uri="{FF2B5EF4-FFF2-40B4-BE49-F238E27FC236}">
                  <a16:creationId xmlns:a16="http://schemas.microsoft.com/office/drawing/2014/main" id="{EC06FC90-CD9D-4C40-B8CA-E2AE1FDF34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8" y="1608"/>
            <a:ext cx="1272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8" name="BMP 图象" r:id="rId7" imgW="2247619" imgH="1371429" progId="Paint.Picture">
                    <p:embed/>
                  </p:oleObj>
                </mc:Choice>
                <mc:Fallback>
                  <p:oleObj name="BMP 图象" r:id="rId7" imgW="2247619" imgH="1371429" progId="Paint.Picture">
                    <p:embed/>
                    <p:pic>
                      <p:nvPicPr>
                        <p:cNvPr id="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1608"/>
                          <a:ext cx="1272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Line 6">
              <a:extLst>
                <a:ext uri="{FF2B5EF4-FFF2-40B4-BE49-F238E27FC236}">
                  <a16:creationId xmlns:a16="http://schemas.microsoft.com/office/drawing/2014/main" id="{F09E726E-686C-439A-8011-CDB38F5B4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9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7">
              <a:extLst>
                <a:ext uri="{FF2B5EF4-FFF2-40B4-BE49-F238E27FC236}">
                  <a16:creationId xmlns:a16="http://schemas.microsoft.com/office/drawing/2014/main" id="{171230C8-5E7D-4521-AF00-DD7E2588D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760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8">
              <a:extLst>
                <a:ext uri="{FF2B5EF4-FFF2-40B4-BE49-F238E27FC236}">
                  <a16:creationId xmlns:a16="http://schemas.microsoft.com/office/drawing/2014/main" id="{86218560-D472-4377-8660-75E4BC9F5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5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9">
              <a:extLst>
                <a:ext uri="{FF2B5EF4-FFF2-40B4-BE49-F238E27FC236}">
                  <a16:creationId xmlns:a16="http://schemas.microsoft.com/office/drawing/2014/main" id="{2C805F58-59F1-4DB2-A865-510F19294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0" y="2004"/>
              <a:ext cx="279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10">
              <a:extLst>
                <a:ext uri="{FF2B5EF4-FFF2-40B4-BE49-F238E27FC236}">
                  <a16:creationId xmlns:a16="http://schemas.microsoft.com/office/drawing/2014/main" id="{566FEA9C-6BD5-4B39-9E3B-AA735B40B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99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8" name="Object 11">
              <a:extLst>
                <a:ext uri="{FF2B5EF4-FFF2-40B4-BE49-F238E27FC236}">
                  <a16:creationId xmlns:a16="http://schemas.microsoft.com/office/drawing/2014/main" id="{06892D69-3ACD-4670-927F-922D417246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2040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9" name="Equation" r:id="rId9" imgW="241200" imgH="317160" progId="Equation.3">
                    <p:embed/>
                  </p:oleObj>
                </mc:Choice>
                <mc:Fallback>
                  <p:oleObj name="Equation" r:id="rId9" imgW="241200" imgH="317160" progId="Equation.3">
                    <p:embed/>
                    <p:pic>
                      <p:nvPicPr>
                        <p:cNvPr id="1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040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12">
              <a:extLst>
                <a:ext uri="{FF2B5EF4-FFF2-40B4-BE49-F238E27FC236}">
                  <a16:creationId xmlns:a16="http://schemas.microsoft.com/office/drawing/2014/main" id="{BBCC058D-C19C-4B94-ADC7-E45511DC40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0797205"/>
                </p:ext>
              </p:extLst>
            </p:nvPr>
          </p:nvGraphicFramePr>
          <p:xfrm>
            <a:off x="4703" y="1580"/>
            <a:ext cx="16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0" name="Equation" r:id="rId11" imgW="279360" imgH="444240" progId="Equation.DSMT4">
                    <p:embed/>
                  </p:oleObj>
                </mc:Choice>
                <mc:Fallback>
                  <p:oleObj name="Equation" r:id="rId11" imgW="279360" imgH="444240" progId="Equation.DSMT4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" y="1580"/>
                          <a:ext cx="16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ED125CE3-30FF-4662-98EB-FD51A0B597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5" y="2362"/>
              <a:ext cx="136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Rectangle 14">
            <a:extLst>
              <a:ext uri="{FF2B5EF4-FFF2-40B4-BE49-F238E27FC236}">
                <a16:creationId xmlns:a16="http://schemas.microsoft.com/office/drawing/2014/main" id="{B8B2E6CB-EE21-4809-B144-7E265428BE5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16706"/>
            <a:ext cx="396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一般地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在三维空间</a:t>
            </a:r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52AA21A0-7B71-48D6-B8FF-721D55499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616994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柱面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73" name="Text Box 16">
            <a:extLst>
              <a:ext uri="{FF2B5EF4-FFF2-40B4-BE49-F238E27FC236}">
                <a16:creationId xmlns:a16="http://schemas.microsoft.com/office/drawing/2014/main" id="{C22AA651-919A-4DFC-8C41-396937B62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507706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柱面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74" name="Text Box 17">
            <a:extLst>
              <a:ext uri="{FF2B5EF4-FFF2-40B4-BE49-F238E27FC236}">
                <a16:creationId xmlns:a16="http://schemas.microsoft.com/office/drawing/2014/main" id="{A27F602F-9964-4DC2-A6AE-580703B64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64694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平行于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5" name="Text Box 18">
            <a:extLst>
              <a:ext uri="{FF2B5EF4-FFF2-40B4-BE49-F238E27FC236}">
                <a16:creationId xmlns:a16="http://schemas.microsoft.com/office/drawing/2014/main" id="{AB1C13D5-408E-46D0-B28D-0320E49C0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55394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平行于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6" name="Text Box 19">
            <a:extLst>
              <a:ext uri="{FF2B5EF4-FFF2-40B4-BE49-F238E27FC236}">
                <a16:creationId xmlns:a16="http://schemas.microsoft.com/office/drawing/2014/main" id="{62ABF494-826B-48BC-BB3A-BB40D95B6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59706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平行于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7" name="Text Box 20">
            <a:extLst>
              <a:ext uri="{FF2B5EF4-FFF2-40B4-BE49-F238E27FC236}">
                <a16:creationId xmlns:a16="http://schemas.microsoft.com/office/drawing/2014/main" id="{A30D0D5E-D00E-4FEA-BD15-8D8FBFF46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650706"/>
            <a:ext cx="403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准线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xOz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面上的曲线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8" name="Text Box 21">
            <a:extLst>
              <a:ext uri="{FF2B5EF4-FFF2-40B4-BE49-F238E27FC236}">
                <a16:creationId xmlns:a16="http://schemas.microsoft.com/office/drawing/2014/main" id="{974A8A2D-CBB7-4D58-AB9F-A000EFDF4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41106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母线</a:t>
            </a:r>
          </a:p>
        </p:txBody>
      </p:sp>
      <p:sp>
        <p:nvSpPr>
          <p:cNvPr id="79" name="Text Box 22">
            <a:extLst>
              <a:ext uri="{FF2B5EF4-FFF2-40B4-BE49-F238E27FC236}">
                <a16:creationId xmlns:a16="http://schemas.microsoft.com/office/drawing/2014/main" id="{4D89A404-B391-4B96-9D97-EBC3FC737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850106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柱面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80" name="Text Box 23">
            <a:extLst>
              <a:ext uri="{FF2B5EF4-FFF2-40B4-BE49-F238E27FC236}">
                <a16:creationId xmlns:a16="http://schemas.microsoft.com/office/drawing/2014/main" id="{6D991CED-EA1C-47AA-A004-768F94CD1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93106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准线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面上的曲线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 Box 24">
            <a:extLst>
              <a:ext uri="{FF2B5EF4-FFF2-40B4-BE49-F238E27FC236}">
                <a16:creationId xmlns:a16="http://schemas.microsoft.com/office/drawing/2014/main" id="{28976F70-0B02-45D0-BE70-69D4E08A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59706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母线</a:t>
            </a:r>
          </a:p>
        </p:txBody>
      </p:sp>
      <p:sp>
        <p:nvSpPr>
          <p:cNvPr id="82" name="Text Box 25">
            <a:extLst>
              <a:ext uri="{FF2B5EF4-FFF2-40B4-BE49-F238E27FC236}">
                <a16:creationId xmlns:a16="http://schemas.microsoft.com/office/drawing/2014/main" id="{7F98DA1A-E153-406C-B130-7489D072A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928269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准线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面上的曲线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3" name="Text Box 26">
            <a:extLst>
              <a:ext uri="{FF2B5EF4-FFF2-40B4-BE49-F238E27FC236}">
                <a16:creationId xmlns:a16="http://schemas.microsoft.com/office/drawing/2014/main" id="{BF224523-CA94-4F16-B1C6-6DCC894B5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50406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母线</a:t>
            </a:r>
          </a:p>
        </p:txBody>
      </p:sp>
      <p:graphicFrame>
        <p:nvGraphicFramePr>
          <p:cNvPr id="84" name="Object 27">
            <a:extLst>
              <a:ext uri="{FF2B5EF4-FFF2-40B4-BE49-F238E27FC236}">
                <a16:creationId xmlns:a16="http://schemas.microsoft.com/office/drawing/2014/main" id="{9AE59018-22C8-4F55-BEE9-90399F90A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890335"/>
              </p:ext>
            </p:extLst>
          </p:nvPr>
        </p:nvGraphicFramePr>
        <p:xfrm>
          <a:off x="660400" y="941388"/>
          <a:ext cx="3162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" name="Equation" r:id="rId13" imgW="3162240" imgH="431640" progId="Equation.DSMT4">
                  <p:embed/>
                </p:oleObj>
              </mc:Choice>
              <mc:Fallback>
                <p:oleObj name="Equation" r:id="rId13" imgW="3162240" imgH="431640" progId="Equation.DSMT4">
                  <p:embed/>
                  <p:pic>
                    <p:nvPicPr>
                      <p:cNvPr id="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941388"/>
                        <a:ext cx="31623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28">
            <a:extLst>
              <a:ext uri="{FF2B5EF4-FFF2-40B4-BE49-F238E27FC236}">
                <a16:creationId xmlns:a16="http://schemas.microsoft.com/office/drawing/2014/main" id="{0E69B01D-EB78-44DA-B78D-8D19586CC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244167"/>
              </p:ext>
            </p:extLst>
          </p:nvPr>
        </p:nvGraphicFramePr>
        <p:xfrm>
          <a:off x="692150" y="2690813"/>
          <a:ext cx="3149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2" name="Equation" r:id="rId15" imgW="3149280" imgH="431640" progId="Equation.DSMT4">
                  <p:embed/>
                </p:oleObj>
              </mc:Choice>
              <mc:Fallback>
                <p:oleObj name="Equation" r:id="rId15" imgW="3149280" imgH="431640" progId="Equation.DSMT4">
                  <p:embed/>
                  <p:pic>
                    <p:nvPicPr>
                      <p:cNvPr id="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690813"/>
                        <a:ext cx="3149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29">
            <a:extLst>
              <a:ext uri="{FF2B5EF4-FFF2-40B4-BE49-F238E27FC236}">
                <a16:creationId xmlns:a16="http://schemas.microsoft.com/office/drawing/2014/main" id="{495ADB42-EFFC-41A5-A7DA-B30B3673CD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918616"/>
              </p:ext>
            </p:extLst>
          </p:nvPr>
        </p:nvGraphicFramePr>
        <p:xfrm>
          <a:off x="736600" y="4554538"/>
          <a:ext cx="3175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" name="Equation" r:id="rId17" imgW="3174840" imgH="431640" progId="Equation.DSMT4">
                  <p:embed/>
                </p:oleObj>
              </mc:Choice>
              <mc:Fallback>
                <p:oleObj name="Equation" r:id="rId17" imgW="3174840" imgH="431640" progId="Equation.DSMT4">
                  <p:embed/>
                  <p:pic>
                    <p:nvPicPr>
                      <p:cNvPr id="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554538"/>
                        <a:ext cx="3175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" name="Group 30">
            <a:extLst>
              <a:ext uri="{FF2B5EF4-FFF2-40B4-BE49-F238E27FC236}">
                <a16:creationId xmlns:a16="http://schemas.microsoft.com/office/drawing/2014/main" id="{9BDC2704-FEB2-47FE-8874-33707932A3F1}"/>
              </a:ext>
            </a:extLst>
          </p:cNvPr>
          <p:cNvGrpSpPr>
            <a:grpSpLocks/>
          </p:cNvGrpSpPr>
          <p:nvPr/>
        </p:nvGrpSpPr>
        <p:grpSpPr bwMode="auto">
          <a:xfrm>
            <a:off x="5749925" y="4087019"/>
            <a:ext cx="2149475" cy="1576388"/>
            <a:chOff x="3622" y="2663"/>
            <a:chExt cx="1354" cy="993"/>
          </a:xfrm>
        </p:grpSpPr>
        <p:grpSp>
          <p:nvGrpSpPr>
            <p:cNvPr id="88" name="Group 31">
              <a:extLst>
                <a:ext uri="{FF2B5EF4-FFF2-40B4-BE49-F238E27FC236}">
                  <a16:creationId xmlns:a16="http://schemas.microsoft.com/office/drawing/2014/main" id="{11336847-2829-4B4C-BE8E-3F79463278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" y="2688"/>
              <a:ext cx="1354" cy="968"/>
              <a:chOff x="3622" y="2688"/>
              <a:chExt cx="1354" cy="968"/>
            </a:xfrm>
          </p:grpSpPr>
          <p:graphicFrame>
            <p:nvGraphicFramePr>
              <p:cNvPr id="93" name="Object 32">
                <a:extLst>
                  <a:ext uri="{FF2B5EF4-FFF2-40B4-BE49-F238E27FC236}">
                    <a16:creationId xmlns:a16="http://schemas.microsoft.com/office/drawing/2014/main" id="{7CFBCFFD-3F17-4399-A077-3B31F1A514B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48" y="2880"/>
              <a:ext cx="1200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14" name="BMP 图象" r:id="rId19" imgW="1514686" imgH="923810" progId="Paint.Picture">
                      <p:embed/>
                    </p:oleObj>
                  </mc:Choice>
                  <mc:Fallback>
                    <p:oleObj name="BMP 图象" r:id="rId19" imgW="1514686" imgH="923810" progId="Paint.Picture">
                      <p:embed/>
                      <p:pic>
                        <p:nvPicPr>
                          <p:cNvPr id="36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880"/>
                            <a:ext cx="1200" cy="7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" name="Line 33">
                <a:extLst>
                  <a:ext uri="{FF2B5EF4-FFF2-40B4-BE49-F238E27FC236}">
                    <a16:creationId xmlns:a16="http://schemas.microsoft.com/office/drawing/2014/main" id="{651258D4-8516-4F03-BF7E-AD5FEEB03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9" y="2891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Line 34">
                <a:extLst>
                  <a:ext uri="{FF2B5EF4-FFF2-40B4-BE49-F238E27FC236}">
                    <a16:creationId xmlns:a16="http://schemas.microsoft.com/office/drawing/2014/main" id="{0BECFD75-B65A-4635-830A-2360CB2C7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184"/>
                <a:ext cx="76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Line 35">
                <a:extLst>
                  <a:ext uri="{FF2B5EF4-FFF2-40B4-BE49-F238E27FC236}">
                    <a16:creationId xmlns:a16="http://schemas.microsoft.com/office/drawing/2014/main" id="{59329F8E-61EB-4743-85C1-6BC1E8BC6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3320"/>
                <a:ext cx="32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Line 36">
                <a:extLst>
                  <a:ext uri="{FF2B5EF4-FFF2-40B4-BE49-F238E27FC236}">
                    <a16:creationId xmlns:a16="http://schemas.microsoft.com/office/drawing/2014/main" id="{E407F972-1904-41BA-A300-4941C1DC3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01385" flipH="1">
                <a:off x="3766" y="3178"/>
                <a:ext cx="95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Line 37">
                <a:extLst>
                  <a:ext uri="{FF2B5EF4-FFF2-40B4-BE49-F238E27FC236}">
                    <a16:creationId xmlns:a16="http://schemas.microsoft.com/office/drawing/2014/main" id="{82A6B82F-85FC-4B34-9C73-57C7D7728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01385" flipH="1">
                <a:off x="3622" y="3418"/>
                <a:ext cx="86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38">
                <a:extLst>
                  <a:ext uri="{FF2B5EF4-FFF2-40B4-BE49-F238E27FC236}">
                    <a16:creationId xmlns:a16="http://schemas.microsoft.com/office/drawing/2014/main" id="{3507A134-DBC7-46C6-B4F4-EDEBF1C7D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9" y="2688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89" name="Object 39">
              <a:extLst>
                <a:ext uri="{FF2B5EF4-FFF2-40B4-BE49-F238E27FC236}">
                  <a16:creationId xmlns:a16="http://schemas.microsoft.com/office/drawing/2014/main" id="{828EF4A3-C748-40A0-A31C-6DA25B8556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8233038"/>
                </p:ext>
              </p:extLst>
            </p:nvPr>
          </p:nvGraphicFramePr>
          <p:xfrm>
            <a:off x="3665" y="3503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5" name="Equation" r:id="rId21" imgW="228600" imgH="241200" progId="Equation.3">
                    <p:embed/>
                  </p:oleObj>
                </mc:Choice>
                <mc:Fallback>
                  <p:oleObj name="Equation" r:id="rId21" imgW="228600" imgH="241200" progId="Equation.3">
                    <p:embed/>
                    <p:pic>
                      <p:nvPicPr>
                        <p:cNvPr id="32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5" y="3503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40">
              <a:extLst>
                <a:ext uri="{FF2B5EF4-FFF2-40B4-BE49-F238E27FC236}">
                  <a16:creationId xmlns:a16="http://schemas.microsoft.com/office/drawing/2014/main" id="{37997619-8464-4FB4-B2EF-950F6973C7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3073111"/>
                </p:ext>
              </p:extLst>
            </p:nvPr>
          </p:nvGraphicFramePr>
          <p:xfrm>
            <a:off x="4715" y="3358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6" name="Equation" r:id="rId23" imgW="241200" imgH="317160" progId="Equation.3">
                    <p:embed/>
                  </p:oleObj>
                </mc:Choice>
                <mc:Fallback>
                  <p:oleObj name="Equation" r:id="rId23" imgW="241200" imgH="317160" progId="Equation.3">
                    <p:embed/>
                    <p:pic>
                      <p:nvPicPr>
                        <p:cNvPr id="33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5" y="3358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41">
              <a:extLst>
                <a:ext uri="{FF2B5EF4-FFF2-40B4-BE49-F238E27FC236}">
                  <a16:creationId xmlns:a16="http://schemas.microsoft.com/office/drawing/2014/main" id="{31EEE758-4B9A-4538-8033-017B2A192F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325098"/>
                </p:ext>
              </p:extLst>
            </p:nvPr>
          </p:nvGraphicFramePr>
          <p:xfrm>
            <a:off x="3951" y="2663"/>
            <a:ext cx="12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7" name="Equation" r:id="rId25" imgW="215640" imgH="304560" progId="Equation.DSMT4">
                    <p:embed/>
                  </p:oleObj>
                </mc:Choice>
                <mc:Fallback>
                  <p:oleObj name="Equation" r:id="rId25" imgW="215640" imgH="304560" progId="Equation.DSMT4">
                    <p:embed/>
                    <p:pic>
                      <p:nvPicPr>
                        <p:cNvPr id="34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2663"/>
                          <a:ext cx="12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42">
              <a:extLst>
                <a:ext uri="{FF2B5EF4-FFF2-40B4-BE49-F238E27FC236}">
                  <a16:creationId xmlns:a16="http://schemas.microsoft.com/office/drawing/2014/main" id="{6D8DF826-E349-40FD-801B-A5C6701E6D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0345468"/>
                </p:ext>
              </p:extLst>
            </p:nvPr>
          </p:nvGraphicFramePr>
          <p:xfrm>
            <a:off x="3638" y="2891"/>
            <a:ext cx="16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8" name="Equation" r:id="rId27" imgW="266400" imgH="444240" progId="Equation.3">
                    <p:embed/>
                  </p:oleObj>
                </mc:Choice>
                <mc:Fallback>
                  <p:oleObj name="Equation" r:id="rId27" imgW="266400" imgH="444240" progId="Equation.3">
                    <p:embed/>
                    <p:pic>
                      <p:nvPicPr>
                        <p:cNvPr id="35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" y="2891"/>
                          <a:ext cx="16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" name="Group 50">
            <a:extLst>
              <a:ext uri="{FF2B5EF4-FFF2-40B4-BE49-F238E27FC236}">
                <a16:creationId xmlns:a16="http://schemas.microsoft.com/office/drawing/2014/main" id="{2C50E4E8-AA67-41E1-A868-D80130472F56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57981"/>
            <a:ext cx="1762125" cy="1792288"/>
            <a:chOff x="3312" y="314"/>
            <a:chExt cx="1110" cy="1129"/>
          </a:xfrm>
        </p:grpSpPr>
        <p:graphicFrame>
          <p:nvGraphicFramePr>
            <p:cNvPr id="101" name="Object 51">
              <a:extLst>
                <a:ext uri="{FF2B5EF4-FFF2-40B4-BE49-F238E27FC236}">
                  <a16:creationId xmlns:a16="http://schemas.microsoft.com/office/drawing/2014/main" id="{3DA8F41C-7012-4A97-82F0-11A174472E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113482"/>
                </p:ext>
              </p:extLst>
            </p:nvPr>
          </p:nvGraphicFramePr>
          <p:xfrm>
            <a:off x="3366" y="1232"/>
            <a:ext cx="13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9" name="Equation" r:id="rId29" imgW="228600" imgH="304560" progId="Equation.DSMT4">
                    <p:embed/>
                  </p:oleObj>
                </mc:Choice>
                <mc:Fallback>
                  <p:oleObj name="Equation" r:id="rId29" imgW="228600" imgH="304560" progId="Equation.DSMT4">
                    <p:embed/>
                    <p:pic>
                      <p:nvPicPr>
                        <p:cNvPr id="44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" y="1232"/>
                          <a:ext cx="13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Object 52">
              <a:extLst>
                <a:ext uri="{FF2B5EF4-FFF2-40B4-BE49-F238E27FC236}">
                  <a16:creationId xmlns:a16="http://schemas.microsoft.com/office/drawing/2014/main" id="{EA57EDDA-A5FA-4AEA-8566-E7CB12BAE2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7159060"/>
                </p:ext>
              </p:extLst>
            </p:nvPr>
          </p:nvGraphicFramePr>
          <p:xfrm>
            <a:off x="4269" y="1085"/>
            <a:ext cx="151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0" name="Equation" r:id="rId31" imgW="253800" imgH="304560" progId="Equation.DSMT4">
                    <p:embed/>
                  </p:oleObj>
                </mc:Choice>
                <mc:Fallback>
                  <p:oleObj name="Equation" r:id="rId31" imgW="253800" imgH="304560" progId="Equation.DSMT4">
                    <p:embed/>
                    <p:pic>
                      <p:nvPicPr>
                        <p:cNvPr id="45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" y="1085"/>
                          <a:ext cx="151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Object 53">
              <a:extLst>
                <a:ext uri="{FF2B5EF4-FFF2-40B4-BE49-F238E27FC236}">
                  <a16:creationId xmlns:a16="http://schemas.microsoft.com/office/drawing/2014/main" id="{EF87B430-BA46-4395-B28C-C4A1F67312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2706327"/>
                </p:ext>
              </p:extLst>
            </p:nvPr>
          </p:nvGraphicFramePr>
          <p:xfrm>
            <a:off x="3566" y="314"/>
            <a:ext cx="12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1" name="Equation" r:id="rId33" imgW="215640" imgH="304560" progId="Equation.DSMT4">
                    <p:embed/>
                  </p:oleObj>
                </mc:Choice>
                <mc:Fallback>
                  <p:oleObj name="Equation" r:id="rId33" imgW="215640" imgH="304560" progId="Equation.DSMT4">
                    <p:embed/>
                    <p:pic>
                      <p:nvPicPr>
                        <p:cNvPr id="46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6" y="314"/>
                          <a:ext cx="129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Object 54">
              <a:extLst>
                <a:ext uri="{FF2B5EF4-FFF2-40B4-BE49-F238E27FC236}">
                  <a16:creationId xmlns:a16="http://schemas.microsoft.com/office/drawing/2014/main" id="{AE4383DE-4807-4FCF-B218-042DCF7D04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1678773"/>
                </p:ext>
              </p:extLst>
            </p:nvPr>
          </p:nvGraphicFramePr>
          <p:xfrm>
            <a:off x="3668" y="1171"/>
            <a:ext cx="1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2" name="Equation" r:id="rId35" imgW="241200" imgH="431640" progId="Equation.DSMT4">
                    <p:embed/>
                  </p:oleObj>
                </mc:Choice>
                <mc:Fallback>
                  <p:oleObj name="Equation" r:id="rId35" imgW="241200" imgH="431640" progId="Equation.DSMT4">
                    <p:embed/>
                    <p:pic>
                      <p:nvPicPr>
                        <p:cNvPr id="47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8" y="1171"/>
                          <a:ext cx="1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Object 55">
              <a:extLst>
                <a:ext uri="{FF2B5EF4-FFF2-40B4-BE49-F238E27FC236}">
                  <a16:creationId xmlns:a16="http://schemas.microsoft.com/office/drawing/2014/main" id="{ABD0B7DC-A730-4B76-9496-7C9D119F98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5" y="483"/>
            <a:ext cx="721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3" name="BMP 图象" r:id="rId37" imgW="2419048" imgH="2742857" progId="Paint.Picture">
                    <p:embed/>
                  </p:oleObj>
                </mc:Choice>
                <mc:Fallback>
                  <p:oleObj name="BMP 图象" r:id="rId37" imgW="2419048" imgH="2742857" progId="Paint.Picture">
                    <p:embed/>
                    <p:pic>
                      <p:nvPicPr>
                        <p:cNvPr id="48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" y="483"/>
                          <a:ext cx="721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" name="Line 56">
              <a:extLst>
                <a:ext uri="{FF2B5EF4-FFF2-40B4-BE49-F238E27FC236}">
                  <a16:creationId xmlns:a16="http://schemas.microsoft.com/office/drawing/2014/main" id="{943FFDE6-B352-42EA-A6EE-FC2BBBE1F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02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Line 57">
              <a:extLst>
                <a:ext uri="{FF2B5EF4-FFF2-40B4-BE49-F238E27FC236}">
                  <a16:creationId xmlns:a16="http://schemas.microsoft.com/office/drawing/2014/main" id="{A25F69D2-887B-45F1-845E-3EF90AB4C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576"/>
              <a:ext cx="0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Line 58">
              <a:extLst>
                <a:ext uri="{FF2B5EF4-FFF2-40B4-BE49-F238E27FC236}">
                  <a16:creationId xmlns:a16="http://schemas.microsoft.com/office/drawing/2014/main" id="{4980676E-14C7-41D3-B7CC-4A4A75043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3" y="336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Line 59">
              <a:extLst>
                <a:ext uri="{FF2B5EF4-FFF2-40B4-BE49-F238E27FC236}">
                  <a16:creationId xmlns:a16="http://schemas.microsoft.com/office/drawing/2014/main" id="{FE868E22-5D1D-472A-9893-F02172050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2" y="1030"/>
              <a:ext cx="212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Line 60">
              <a:extLst>
                <a:ext uri="{FF2B5EF4-FFF2-40B4-BE49-F238E27FC236}">
                  <a16:creationId xmlns:a16="http://schemas.microsoft.com/office/drawing/2014/main" id="{329D2353-BF01-4891-AEF6-2F7E552C4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144"/>
              <a:ext cx="204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Line 61">
              <a:extLst>
                <a:ext uri="{FF2B5EF4-FFF2-40B4-BE49-F238E27FC236}">
                  <a16:creationId xmlns:a16="http://schemas.microsoft.com/office/drawing/2014/main" id="{DDA12595-4271-4741-B565-E234674AB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029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TextBox 55">
            <a:extLst>
              <a:ext uri="{FF2B5EF4-FFF2-40B4-BE49-F238E27FC236}">
                <a16:creationId xmlns:a16="http://schemas.microsoft.com/office/drawing/2014/main" id="{C0D356D5-57F0-4569-B1FE-E02C4A855981}"/>
              </a:ext>
            </a:extLst>
          </p:cNvPr>
          <p:cNvSpPr txBox="1"/>
          <p:nvPr/>
        </p:nvSpPr>
        <p:spPr>
          <a:xfrm>
            <a:off x="157735" y="811375"/>
            <a:ext cx="484428" cy="5965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56">
            <a:extLst>
              <a:ext uri="{FF2B5EF4-FFF2-40B4-BE49-F238E27FC236}">
                <a16:creationId xmlns:a16="http://schemas.microsoft.com/office/drawing/2014/main" id="{D23B493B-18CC-4BD2-A665-BE825D52F204}"/>
              </a:ext>
            </a:extLst>
          </p:cNvPr>
          <p:cNvSpPr txBox="1"/>
          <p:nvPr/>
        </p:nvSpPr>
        <p:spPr>
          <a:xfrm>
            <a:off x="157735" y="2578263"/>
            <a:ext cx="484428" cy="5965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57">
            <a:extLst>
              <a:ext uri="{FF2B5EF4-FFF2-40B4-BE49-F238E27FC236}">
                <a16:creationId xmlns:a16="http://schemas.microsoft.com/office/drawing/2014/main" id="{A0DFC84F-DB51-4F0A-842D-1D6490ED7E5F}"/>
              </a:ext>
            </a:extLst>
          </p:cNvPr>
          <p:cNvSpPr txBox="1"/>
          <p:nvPr/>
        </p:nvSpPr>
        <p:spPr>
          <a:xfrm>
            <a:off x="157735" y="4379282"/>
            <a:ext cx="484428" cy="5965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7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utoUpdateAnimBg="0"/>
      <p:bldP spid="73" grpId="0" autoUpdateAnimBg="0"/>
      <p:bldP spid="74" grpId="0" autoUpdateAnimBg="0"/>
      <p:bldP spid="75" grpId="0" autoUpdateAnimBg="0"/>
      <p:bldP spid="76" grpId="0" autoUpdateAnimBg="0"/>
      <p:bldP spid="77" grpId="0" autoUpdateAnimBg="0"/>
      <p:bldP spid="78" grpId="0" autoUpdateAnimBg="0"/>
      <p:bldP spid="79" grpId="0" autoUpdateAnimBg="0"/>
      <p:bldP spid="80" grpId="0" autoUpdateAnimBg="0"/>
      <p:bldP spid="81" grpId="0" autoUpdateAnimBg="0"/>
      <p:bldP spid="82" grpId="0" autoUpdateAnimBg="0"/>
      <p:bldP spid="8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908553" y="226324"/>
            <a:ext cx="29523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二次曲面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61A73992-995D-4B00-A8FB-2A772B5ED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" y="829958"/>
            <a:ext cx="25298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三元二次方程 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3B5C172D-6CC9-4CEB-B688-A781B2F35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" y="4182758"/>
            <a:ext cx="68579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适当选取直角坐标系可得它们的标准方程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1A806E5A-0CF1-4863-9B37-89FD29FAE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062" y="4190695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下面仅 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E9D586F2-6577-41D9-9D88-A8D7E89C2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27" y="4770662"/>
            <a:ext cx="5957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就几种常见标准型的特点进行介绍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F5662400-0D13-4431-8B17-CCC8C5B02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2" y="5401958"/>
            <a:ext cx="64988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研究二次曲面特性的基本方法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截痕法 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56F85C34-2842-44A9-A5F6-CD6A8B96D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9952" y="2834338"/>
            <a:ext cx="25587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其基本类型有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31601ABC-6D0F-45FE-9DCA-1250290FB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3504344"/>
            <a:ext cx="6316153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椭球面、抛物面、双曲面、锥面、柱面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E3751CF5-A4CB-4B95-ABD8-06EDAE3C5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27" y="2834338"/>
            <a:ext cx="40607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的图形通常为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二次曲面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BF13C579-C28B-4416-9DE3-7DA3944600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383438"/>
              </p:ext>
            </p:extLst>
          </p:nvPr>
        </p:nvGraphicFramePr>
        <p:xfrm>
          <a:off x="251520" y="1575756"/>
          <a:ext cx="497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3" imgW="4978080" imgH="457200" progId="Equation.DSMT4">
                  <p:embed/>
                </p:oleObj>
              </mc:Choice>
              <mc:Fallback>
                <p:oleObj name="Equation" r:id="rId3" imgW="4978080" imgH="45720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575756"/>
                        <a:ext cx="49784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>
            <a:extLst>
              <a:ext uri="{FF2B5EF4-FFF2-40B4-BE49-F238E27FC236}">
                <a16:creationId xmlns:a16="http://schemas.microsoft.com/office/drawing/2014/main" id="{4BE99F8A-45A7-456D-8795-26D563712C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41387"/>
              </p:ext>
            </p:extLst>
          </p:nvPr>
        </p:nvGraphicFramePr>
        <p:xfrm>
          <a:off x="5229920" y="1633231"/>
          <a:ext cx="311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5" imgW="3111480" imgH="393480" progId="Equation.DSMT4">
                  <p:embed/>
                </p:oleObj>
              </mc:Choice>
              <mc:Fallback>
                <p:oleObj name="Equation" r:id="rId5" imgW="3111480" imgH="39348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920" y="1633231"/>
                        <a:ext cx="31115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3">
            <a:extLst>
              <a:ext uri="{FF2B5EF4-FFF2-40B4-BE49-F238E27FC236}">
                <a16:creationId xmlns:a16="http://schemas.microsoft.com/office/drawing/2014/main" id="{A861417A-92A8-435F-9319-D2D98A3C7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891" y="2187926"/>
            <a:ext cx="36695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二次项系数不全为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9530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/>
      <p:bldP spid="16" grpId="0" build="p" autoUpdateAnimBg="0"/>
      <p:bldP spid="17" grpId="0" build="p" autoUpdateAnimBg="0"/>
      <p:bldP spid="18" grpId="0" build="p" autoUpdateAnimBg="0" advAuto="0"/>
      <p:bldP spid="19" grpId="0" build="p" autoUpdateAnimBg="0"/>
      <p:bldP spid="20" grpId="0" build="p" autoUpdateAnimBg="0"/>
      <p:bldP spid="21" grpId="0" build="p" autoUpdateAnimBg="0"/>
      <p:bldP spid="22" grpId="0" build="p" autoUpdateAnimBg="0"/>
      <p:bldP spid="2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8C09ACC5-0F23-4087-91AA-9E1ADF79540F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354376"/>
            <a:ext cx="2878088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椭圆锥面</a:t>
            </a:r>
          </a:p>
        </p:txBody>
      </p:sp>
      <p:graphicFrame>
        <p:nvGraphicFramePr>
          <p:cNvPr id="47" name="Object 3">
            <a:extLst>
              <a:ext uri="{FF2B5EF4-FFF2-40B4-BE49-F238E27FC236}">
                <a16:creationId xmlns:a16="http://schemas.microsoft.com/office/drawing/2014/main" id="{BBCDB333-AD33-49F9-BB7E-39B4472EB4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72257"/>
              </p:ext>
            </p:extLst>
          </p:nvPr>
        </p:nvGraphicFramePr>
        <p:xfrm>
          <a:off x="1390650" y="1130300"/>
          <a:ext cx="41132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Equation" r:id="rId3" imgW="4114800" imgH="888840" progId="Equation.DSMT4">
                  <p:embed/>
                </p:oleObj>
              </mc:Choice>
              <mc:Fallback>
                <p:oleObj name="Equation" r:id="rId3" imgW="4114800" imgH="88884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130300"/>
                        <a:ext cx="4113213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">
            <a:extLst>
              <a:ext uri="{FF2B5EF4-FFF2-40B4-BE49-F238E27FC236}">
                <a16:creationId xmlns:a16="http://schemas.microsoft.com/office/drawing/2014/main" id="{D2E2E1E9-5076-4D6A-8BCC-CF052B1491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22069"/>
              </p:ext>
            </p:extLst>
          </p:nvPr>
        </p:nvGraphicFramePr>
        <p:xfrm>
          <a:off x="663575" y="2209800"/>
          <a:ext cx="386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Equation" r:id="rId5" imgW="3860640" imgH="457200" progId="Equation.DSMT4">
                  <p:embed/>
                </p:oleObj>
              </mc:Choice>
              <mc:Fallback>
                <p:oleObj name="Equation" r:id="rId5" imgW="3860640" imgH="45720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2209800"/>
                        <a:ext cx="386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5">
            <a:extLst>
              <a:ext uri="{FF2B5EF4-FFF2-40B4-BE49-F238E27FC236}">
                <a16:creationId xmlns:a16="http://schemas.microsoft.com/office/drawing/2014/main" id="{8A7C7181-3212-4931-A37B-93582CF1A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214788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椭圆</a:t>
            </a: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63ED237C-512E-42A1-8559-22F7C4D03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5493"/>
            <a:ext cx="76546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在平面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上的截痕为过原点的两直线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51" name="Group 7">
            <a:extLst>
              <a:ext uri="{FF2B5EF4-FFF2-40B4-BE49-F238E27FC236}">
                <a16:creationId xmlns:a16="http://schemas.microsoft.com/office/drawing/2014/main" id="{91D8693B-8CCC-4C16-8569-BE8A2AF32ED2}"/>
              </a:ext>
            </a:extLst>
          </p:cNvPr>
          <p:cNvGrpSpPr>
            <a:grpSpLocks/>
          </p:cNvGrpSpPr>
          <p:nvPr/>
        </p:nvGrpSpPr>
        <p:grpSpPr bwMode="auto">
          <a:xfrm>
            <a:off x="6875463" y="2524125"/>
            <a:ext cx="617537" cy="147638"/>
            <a:chOff x="1440" y="2736"/>
            <a:chExt cx="1912" cy="454"/>
          </a:xfrm>
        </p:grpSpPr>
        <p:sp>
          <p:nvSpPr>
            <p:cNvPr id="52" name="Arc 8">
              <a:extLst>
                <a:ext uri="{FF2B5EF4-FFF2-40B4-BE49-F238E27FC236}">
                  <a16:creationId xmlns:a16="http://schemas.microsoft.com/office/drawing/2014/main" id="{D36B555D-3E4B-4E84-A468-17FA309F2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G0" fmla="+- 21538 0 0"/>
                <a:gd name="G1" fmla="+- 21600 0 0"/>
                <a:gd name="G2" fmla="+- 21600 0 0"/>
                <a:gd name="T0" fmla="*/ 0 w 43138"/>
                <a:gd name="T1" fmla="*/ 19965 h 24006"/>
                <a:gd name="T2" fmla="*/ 43004 w 43138"/>
                <a:gd name="T3" fmla="*/ 24006 h 24006"/>
                <a:gd name="T4" fmla="*/ 21538 w 43138"/>
                <a:gd name="T5" fmla="*/ 21600 h 2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Arc 9">
              <a:extLst>
                <a:ext uri="{FF2B5EF4-FFF2-40B4-BE49-F238E27FC236}">
                  <a16:creationId xmlns:a16="http://schemas.microsoft.com/office/drawing/2014/main" id="{39D91A77-ED22-462F-B550-9CDB58A5F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G0" fmla="+- 21600 0 0"/>
                <a:gd name="G1" fmla="+- 1506 0 0"/>
                <a:gd name="G2" fmla="+- 21600 0 0"/>
                <a:gd name="T0" fmla="*/ 43018 w 43018"/>
                <a:gd name="T1" fmla="*/ 4307 h 23106"/>
                <a:gd name="T2" fmla="*/ 53 w 43018"/>
                <a:gd name="T3" fmla="*/ 0 h 23106"/>
                <a:gd name="T4" fmla="*/ 21600 w 43018"/>
                <a:gd name="T5" fmla="*/ 1506 h 2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" name="Group 10">
            <a:extLst>
              <a:ext uri="{FF2B5EF4-FFF2-40B4-BE49-F238E27FC236}">
                <a16:creationId xmlns:a16="http://schemas.microsoft.com/office/drawing/2014/main" id="{09CB558D-6D63-4FBF-B764-56CC6D6A729E}"/>
              </a:ext>
            </a:extLst>
          </p:cNvPr>
          <p:cNvGrpSpPr>
            <a:grpSpLocks/>
          </p:cNvGrpSpPr>
          <p:nvPr/>
        </p:nvGrpSpPr>
        <p:grpSpPr bwMode="auto">
          <a:xfrm>
            <a:off x="6872288" y="1558925"/>
            <a:ext cx="617537" cy="147638"/>
            <a:chOff x="1440" y="2736"/>
            <a:chExt cx="1912" cy="454"/>
          </a:xfrm>
        </p:grpSpPr>
        <p:sp>
          <p:nvSpPr>
            <p:cNvPr id="55" name="Arc 11">
              <a:extLst>
                <a:ext uri="{FF2B5EF4-FFF2-40B4-BE49-F238E27FC236}">
                  <a16:creationId xmlns:a16="http://schemas.microsoft.com/office/drawing/2014/main" id="{D4E53ABA-8171-4697-9991-3CCD3AA5B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G0" fmla="+- 21538 0 0"/>
                <a:gd name="G1" fmla="+- 21600 0 0"/>
                <a:gd name="G2" fmla="+- 21600 0 0"/>
                <a:gd name="T0" fmla="*/ 0 w 43138"/>
                <a:gd name="T1" fmla="*/ 19965 h 24006"/>
                <a:gd name="T2" fmla="*/ 43004 w 43138"/>
                <a:gd name="T3" fmla="*/ 24006 h 24006"/>
                <a:gd name="T4" fmla="*/ 21538 w 43138"/>
                <a:gd name="T5" fmla="*/ 21600 h 2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Arc 12">
              <a:extLst>
                <a:ext uri="{FF2B5EF4-FFF2-40B4-BE49-F238E27FC236}">
                  <a16:creationId xmlns:a16="http://schemas.microsoft.com/office/drawing/2014/main" id="{476E906C-7522-401D-8D47-5BD8F5796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G0" fmla="+- 21600 0 0"/>
                <a:gd name="G1" fmla="+- 1506 0 0"/>
                <a:gd name="G2" fmla="+- 21600 0 0"/>
                <a:gd name="T0" fmla="*/ 43018 w 43018"/>
                <a:gd name="T1" fmla="*/ 4307 h 23106"/>
                <a:gd name="T2" fmla="*/ 53 w 43018"/>
                <a:gd name="T3" fmla="*/ 0 h 23106"/>
                <a:gd name="T4" fmla="*/ 21600 w 43018"/>
                <a:gd name="T5" fmla="*/ 1506 h 2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Group 13">
            <a:extLst>
              <a:ext uri="{FF2B5EF4-FFF2-40B4-BE49-F238E27FC236}">
                <a16:creationId xmlns:a16="http://schemas.microsoft.com/office/drawing/2014/main" id="{95ADF40E-B25C-40C7-B3BE-0CEAD5043DBB}"/>
              </a:ext>
            </a:extLst>
          </p:cNvPr>
          <p:cNvGrpSpPr>
            <a:grpSpLocks/>
          </p:cNvGrpSpPr>
          <p:nvPr/>
        </p:nvGrpSpPr>
        <p:grpSpPr bwMode="auto">
          <a:xfrm>
            <a:off x="6440488" y="609600"/>
            <a:ext cx="1544637" cy="2900363"/>
            <a:chOff x="4057" y="288"/>
            <a:chExt cx="1079" cy="2024"/>
          </a:xfrm>
        </p:grpSpPr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C3C3291-1DEF-4E43-8B5D-959993EAF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4" y="324"/>
              <a:ext cx="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9" name="Object 15">
              <a:extLst>
                <a:ext uri="{FF2B5EF4-FFF2-40B4-BE49-F238E27FC236}">
                  <a16:creationId xmlns:a16="http://schemas.microsoft.com/office/drawing/2014/main" id="{8C5471D0-1076-4030-AD7D-5E655DED3E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8" y="288"/>
            <a:ext cx="122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4" name="Equation" r:id="rId7" imgW="215640" imgH="215640" progId="Equation.3">
                    <p:embed/>
                  </p:oleObj>
                </mc:Choice>
                <mc:Fallback>
                  <p:oleObj name="Equation" r:id="rId7" imgW="215640" imgH="215640" progId="Equation.3">
                    <p:embed/>
                    <p:pic>
                      <p:nvPicPr>
                        <p:cNvPr id="1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288"/>
                          <a:ext cx="122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7E4D1D1F-A77B-4A05-A2EE-01A8AA534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0" y="1370"/>
              <a:ext cx="10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610C29EC-B264-4531-8820-435DD6091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6" y="1052"/>
              <a:ext cx="697" cy="6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Line 18">
              <a:extLst>
                <a:ext uri="{FF2B5EF4-FFF2-40B4-BE49-F238E27FC236}">
                  <a16:creationId xmlns:a16="http://schemas.microsoft.com/office/drawing/2014/main" id="{96CB5DFF-13B3-44A1-8B0E-69BBFE166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4" y="2208"/>
              <a:ext cx="0" cy="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19">
              <a:extLst>
                <a:ext uri="{FF2B5EF4-FFF2-40B4-BE49-F238E27FC236}">
                  <a16:creationId xmlns:a16="http://schemas.microsoft.com/office/drawing/2014/main" id="{F800C6DB-62C2-4290-A7E8-C889DDDB4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4" y="768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4" name="Object 20">
              <a:extLst>
                <a:ext uri="{FF2B5EF4-FFF2-40B4-BE49-F238E27FC236}">
                  <a16:creationId xmlns:a16="http://schemas.microsoft.com/office/drawing/2014/main" id="{B268C056-B59D-42CC-971B-5164E6A487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7" y="1707"/>
            <a:ext cx="129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5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2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7" y="1707"/>
                          <a:ext cx="129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21">
              <a:extLst>
                <a:ext uri="{FF2B5EF4-FFF2-40B4-BE49-F238E27FC236}">
                  <a16:creationId xmlns:a16="http://schemas.microsoft.com/office/drawing/2014/main" id="{0297861E-644F-4DB0-92CF-B3B39692FA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9" y="1440"/>
            <a:ext cx="13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6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" y="1440"/>
                          <a:ext cx="13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22">
              <a:extLst>
                <a:ext uri="{FF2B5EF4-FFF2-40B4-BE49-F238E27FC236}">
                  <a16:creationId xmlns:a16="http://schemas.microsoft.com/office/drawing/2014/main" id="{BE46EFCC-512B-46BF-86E4-117B984433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8" y="1383"/>
            <a:ext cx="12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7" name="Equation" r:id="rId13" imgW="215640" imgH="241200" progId="Equation.3">
                    <p:embed/>
                  </p:oleObj>
                </mc:Choice>
                <mc:Fallback>
                  <p:oleObj name="Equation" r:id="rId13" imgW="215640" imgH="241200" progId="Equation.3">
                    <p:embed/>
                    <p:pic>
                      <p:nvPicPr>
                        <p:cNvPr id="2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1383"/>
                          <a:ext cx="12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Oval 23">
              <a:extLst>
                <a:ext uri="{FF2B5EF4-FFF2-40B4-BE49-F238E27FC236}">
                  <a16:creationId xmlns:a16="http://schemas.microsoft.com/office/drawing/2014/main" id="{FA868335-068D-40C5-9715-A34F12151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551"/>
              <a:ext cx="863" cy="204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8" name="Group 24">
              <a:extLst>
                <a:ext uri="{FF2B5EF4-FFF2-40B4-BE49-F238E27FC236}">
                  <a16:creationId xmlns:a16="http://schemas.microsoft.com/office/drawing/2014/main" id="{349DA901-AF8D-49E7-B461-6B05021CCC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3" y="1966"/>
              <a:ext cx="864" cy="205"/>
              <a:chOff x="4391" y="2231"/>
              <a:chExt cx="904" cy="325"/>
            </a:xfrm>
          </p:grpSpPr>
          <p:sp>
            <p:nvSpPr>
              <p:cNvPr id="71" name="Arc 25">
                <a:extLst>
                  <a:ext uri="{FF2B5EF4-FFF2-40B4-BE49-F238E27FC236}">
                    <a16:creationId xmlns:a16="http://schemas.microsoft.com/office/drawing/2014/main" id="{A17403DA-B30B-4012-AF84-D0CACFF6F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2231"/>
                <a:ext cx="901" cy="194"/>
              </a:xfrm>
              <a:custGeom>
                <a:avLst/>
                <a:gdLst>
                  <a:gd name="G0" fmla="+- 21538 0 0"/>
                  <a:gd name="G1" fmla="+- 21600 0 0"/>
                  <a:gd name="G2" fmla="+- 21600 0 0"/>
                  <a:gd name="T0" fmla="*/ 0 w 43138"/>
                  <a:gd name="T1" fmla="*/ 19965 h 24006"/>
                  <a:gd name="T2" fmla="*/ 43004 w 43138"/>
                  <a:gd name="T3" fmla="*/ 24006 h 24006"/>
                  <a:gd name="T4" fmla="*/ 21538 w 43138"/>
                  <a:gd name="T5" fmla="*/ 21600 h 240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38" h="24006" fill="none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</a:path>
                  <a:path w="43138" h="24006" stroke="0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  <a:lnTo>
                      <a:pt x="21538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Arc 26">
                <a:extLst>
                  <a:ext uri="{FF2B5EF4-FFF2-40B4-BE49-F238E27FC236}">
                    <a16:creationId xmlns:a16="http://schemas.microsoft.com/office/drawing/2014/main" id="{5293F9BB-B241-4213-BD01-3B2E32B7A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2352"/>
                <a:ext cx="901" cy="204"/>
              </a:xfrm>
              <a:custGeom>
                <a:avLst/>
                <a:gdLst>
                  <a:gd name="G0" fmla="+- 21600 0 0"/>
                  <a:gd name="G1" fmla="+- 3577 0 0"/>
                  <a:gd name="G2" fmla="+- 21600 0 0"/>
                  <a:gd name="T0" fmla="*/ 42902 w 43200"/>
                  <a:gd name="T1" fmla="*/ 0 h 25177"/>
                  <a:gd name="T2" fmla="*/ 53 w 43200"/>
                  <a:gd name="T3" fmla="*/ 2071 h 25177"/>
                  <a:gd name="T4" fmla="*/ 21600 w 43200"/>
                  <a:gd name="T5" fmla="*/ 3577 h 25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177" fill="none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</a:path>
                  <a:path w="43200" h="25177" stroke="0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  <a:lnTo>
                      <a:pt x="21600" y="3577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9" name="Line 27">
              <a:extLst>
                <a:ext uri="{FF2B5EF4-FFF2-40B4-BE49-F238E27FC236}">
                  <a16:creationId xmlns:a16="http://schemas.microsoft.com/office/drawing/2014/main" id="{B68B97D9-03DD-4811-A96F-6157084240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3" y="670"/>
              <a:ext cx="864" cy="13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Line 28">
              <a:extLst>
                <a:ext uri="{FF2B5EF4-FFF2-40B4-BE49-F238E27FC236}">
                  <a16:creationId xmlns:a16="http://schemas.microsoft.com/office/drawing/2014/main" id="{25C694C9-2376-4B54-B77F-C77CBE986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" y="670"/>
              <a:ext cx="864" cy="13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73" name="Object 29">
            <a:extLst>
              <a:ext uri="{FF2B5EF4-FFF2-40B4-BE49-F238E27FC236}">
                <a16:creationId xmlns:a16="http://schemas.microsoft.com/office/drawing/2014/main" id="{F20A2932-439F-4EFC-A305-1BD73E8B3B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739623"/>
              </p:ext>
            </p:extLst>
          </p:nvPr>
        </p:nvGraphicFramePr>
        <p:xfrm>
          <a:off x="1475656" y="2722563"/>
          <a:ext cx="282892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" name="Equation" r:id="rId15" imgW="2831760" imgH="1574640" progId="Equation.DSMT4">
                  <p:embed/>
                </p:oleObj>
              </mc:Choice>
              <mc:Fallback>
                <p:oleObj name="Equation" r:id="rId15" imgW="2831760" imgH="1574640" progId="Equation.DSMT4">
                  <p:embed/>
                  <p:pic>
                    <p:nvPicPr>
                      <p:cNvPr id="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722563"/>
                        <a:ext cx="282892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31">
            <a:extLst>
              <a:ext uri="{FF2B5EF4-FFF2-40B4-BE49-F238E27FC236}">
                <a16:creationId xmlns:a16="http://schemas.microsoft.com/office/drawing/2014/main" id="{3A52FE90-9DB1-4D79-B143-C2A9B1A3F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025093"/>
            <a:ext cx="838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可以证明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椭圆①上任一点与原点的连线均在曲面上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5" name="Text Box 32">
            <a:extLst>
              <a:ext uri="{FF2B5EF4-FFF2-40B4-BE49-F238E27FC236}">
                <a16:creationId xmlns:a16="http://schemas.microsoft.com/office/drawing/2014/main" id="{E47CAC48-42FD-4C0F-AFA4-950479B9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286385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①</a:t>
            </a:r>
          </a:p>
        </p:txBody>
      </p:sp>
      <p:sp>
        <p:nvSpPr>
          <p:cNvPr id="76" name="Text Box 33">
            <a:extLst>
              <a:ext uri="{FF2B5EF4-FFF2-40B4-BE49-F238E27FC236}">
                <a16:creationId xmlns:a16="http://schemas.microsoft.com/office/drawing/2014/main" id="{183C0E0A-4792-421F-9100-714E63018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5558493"/>
            <a:ext cx="78550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椭圆锥面也可由圆锥面经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方向的伸缩变换</a:t>
            </a:r>
            <a:endParaRPr kumimoji="1" lang="zh-CN" altLang="en-US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 Box 34">
            <a:extLst>
              <a:ext uri="{FF2B5EF4-FFF2-40B4-BE49-F238E27FC236}">
                <a16:creationId xmlns:a16="http://schemas.microsoft.com/office/drawing/2014/main" id="{6CAA16A3-DC58-40C3-AFC6-B2876990C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6168093"/>
            <a:ext cx="26853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见书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P28 )</a:t>
            </a:r>
          </a:p>
        </p:txBody>
      </p:sp>
      <p:grpSp>
        <p:nvGrpSpPr>
          <p:cNvPr id="78" name="Group 35">
            <a:extLst>
              <a:ext uri="{FF2B5EF4-FFF2-40B4-BE49-F238E27FC236}">
                <a16:creationId xmlns:a16="http://schemas.microsoft.com/office/drawing/2014/main" id="{0A305F25-C4BD-423C-80B8-14C2C2AC0D2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04800"/>
            <a:ext cx="1738313" cy="3478213"/>
            <a:chOff x="4032" y="240"/>
            <a:chExt cx="1095" cy="2191"/>
          </a:xfrm>
        </p:grpSpPr>
        <p:grpSp>
          <p:nvGrpSpPr>
            <p:cNvPr id="79" name="Group 36">
              <a:extLst>
                <a:ext uri="{FF2B5EF4-FFF2-40B4-BE49-F238E27FC236}">
                  <a16:creationId xmlns:a16="http://schemas.microsoft.com/office/drawing/2014/main" id="{17DE6D98-DF26-42C2-81F3-5DD67A73D9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89"/>
              <a:ext cx="1095" cy="2142"/>
              <a:chOff x="4032" y="289"/>
              <a:chExt cx="1095" cy="2142"/>
            </a:xfrm>
          </p:grpSpPr>
          <p:graphicFrame>
            <p:nvGraphicFramePr>
              <p:cNvPr id="81" name="Object 37">
                <a:extLst>
                  <a:ext uri="{FF2B5EF4-FFF2-40B4-BE49-F238E27FC236}">
                    <a16:creationId xmlns:a16="http://schemas.microsoft.com/office/drawing/2014/main" id="{5BAB6D3D-B593-49F0-9E38-B75F506751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5" y="336"/>
              <a:ext cx="1072" cy="20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69" name="BMP 图象" r:id="rId17" imgW="1219370" imgH="2381582" progId="Paint.Picture">
                      <p:embed/>
                    </p:oleObj>
                  </mc:Choice>
                  <mc:Fallback>
                    <p:oleObj name="BMP 图象" r:id="rId17" imgW="1219370" imgH="2381582" progId="Paint.Picture">
                      <p:embed/>
                      <p:pic>
                        <p:nvPicPr>
                          <p:cNvPr id="38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5" y="336"/>
                            <a:ext cx="1072" cy="20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" name="Line 38">
                <a:extLst>
                  <a:ext uri="{FF2B5EF4-FFF2-40B4-BE49-F238E27FC236}">
                    <a16:creationId xmlns:a16="http://schemas.microsoft.com/office/drawing/2014/main" id="{33D78815-0C71-4DCF-9936-FE4680F9D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8" y="1392"/>
                <a:ext cx="461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Line 39">
                <a:extLst>
                  <a:ext uri="{FF2B5EF4-FFF2-40B4-BE49-F238E27FC236}">
                    <a16:creationId xmlns:a16="http://schemas.microsoft.com/office/drawing/2014/main" id="{F4F1321F-5604-4749-A83C-2FF1EA2E8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0" y="869"/>
                <a:ext cx="0" cy="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Line 40">
                <a:extLst>
                  <a:ext uri="{FF2B5EF4-FFF2-40B4-BE49-F238E27FC236}">
                    <a16:creationId xmlns:a16="http://schemas.microsoft.com/office/drawing/2014/main" id="{AE999B76-DA0B-4F8C-9306-C4B619497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3" y="1405"/>
                <a:ext cx="4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Line 41">
                <a:extLst>
                  <a:ext uri="{FF2B5EF4-FFF2-40B4-BE49-F238E27FC236}">
                    <a16:creationId xmlns:a16="http://schemas.microsoft.com/office/drawing/2014/main" id="{E0C79AD4-B267-4CEC-8993-6462CB5F7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0" y="289"/>
                <a:ext cx="0" cy="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86" name="Object 42">
                <a:extLst>
                  <a:ext uri="{FF2B5EF4-FFF2-40B4-BE49-F238E27FC236}">
                    <a16:creationId xmlns:a16="http://schemas.microsoft.com/office/drawing/2014/main" id="{866E3062-7CCE-4857-87F8-F428B276AF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163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70" name="Equation" r:id="rId19" imgW="228600" imgH="241200" progId="Equation.3">
                      <p:embed/>
                    </p:oleObj>
                  </mc:Choice>
                  <mc:Fallback>
                    <p:oleObj name="Equation" r:id="rId19" imgW="228600" imgH="241200" progId="Equation.3">
                      <p:embed/>
                      <p:pic>
                        <p:nvPicPr>
                          <p:cNvPr id="43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63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" name="Object 43">
                <a:extLst>
                  <a:ext uri="{FF2B5EF4-FFF2-40B4-BE49-F238E27FC236}">
                    <a16:creationId xmlns:a16="http://schemas.microsoft.com/office/drawing/2014/main" id="{EF5BC91C-E161-49EB-A689-64681487196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96" y="144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71" name="Equation" r:id="rId21" imgW="241091" imgH="317225" progId="Equation.3">
                      <p:embed/>
                    </p:oleObj>
                  </mc:Choice>
                  <mc:Fallback>
                    <p:oleObj name="Equation" r:id="rId21" imgW="241091" imgH="317225" progId="Equation.3">
                      <p:embed/>
                      <p:pic>
                        <p:nvPicPr>
                          <p:cNvPr id="44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44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0" name="Object 44">
              <a:extLst>
                <a:ext uri="{FF2B5EF4-FFF2-40B4-BE49-F238E27FC236}">
                  <a16:creationId xmlns:a16="http://schemas.microsoft.com/office/drawing/2014/main" id="{5013AEA0-4BC5-4213-B0BF-B2CE1E7A28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4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2" name="Equation" r:id="rId23" imgW="215619" imgH="215619" progId="Equation.3">
                    <p:embed/>
                  </p:oleObj>
                </mc:Choice>
                <mc:Fallback>
                  <p:oleObj name="Equation" r:id="rId23" imgW="215619" imgH="215619" progId="Equation.3">
                    <p:embed/>
                    <p:pic>
                      <p:nvPicPr>
                        <p:cNvPr id="37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40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9386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autoUpdateAnimBg="0"/>
      <p:bldP spid="50" grpId="0" build="p" autoUpdateAnimBg="0"/>
      <p:bldP spid="74" grpId="0" build="p" autoUpdateAnimBg="0"/>
      <p:bldP spid="75" grpId="0" build="p" autoUpdateAnimBg="0"/>
      <p:bldP spid="76" grpId="0" build="p" autoUpdateAnimBg="0"/>
      <p:bldP spid="77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>
            <a:extLst>
              <a:ext uri="{FF2B5EF4-FFF2-40B4-BE49-F238E27FC236}">
                <a16:creationId xmlns:a16="http://schemas.microsoft.com/office/drawing/2014/main" id="{E6A07F2E-B280-4F3A-822A-8A882031D655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130300"/>
            <a:ext cx="3032125" cy="1828800"/>
            <a:chOff x="3696" y="768"/>
            <a:chExt cx="1910" cy="1152"/>
          </a:xfrm>
        </p:grpSpPr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9074646E-180F-4F23-9C50-E24B05D15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768"/>
              <a:ext cx="1910" cy="1152"/>
              <a:chOff x="3450" y="2629"/>
              <a:chExt cx="1910" cy="1152"/>
            </a:xfrm>
          </p:grpSpPr>
          <p:graphicFrame>
            <p:nvGraphicFramePr>
              <p:cNvPr id="25" name="Object 4">
                <a:extLst>
                  <a:ext uri="{FF2B5EF4-FFF2-40B4-BE49-F238E27FC236}">
                    <a16:creationId xmlns:a16="http://schemas.microsoft.com/office/drawing/2014/main" id="{CB9DFA16-B7DD-446F-BE9E-6227A1B2C9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94" y="2839"/>
              <a:ext cx="1770" cy="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52" name="BMP 图象" r:id="rId3" imgW="2809524" imgH="1495634" progId="Paint.Picture">
                      <p:embed/>
                    </p:oleObj>
                  </mc:Choice>
                  <mc:Fallback>
                    <p:oleObj name="BMP 图象" r:id="rId3" imgW="2809524" imgH="1495634" progId="Paint.Picture">
                      <p:embed/>
                      <p:pic>
                        <p:nvPicPr>
                          <p:cNvPr id="7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4" y="2839"/>
                            <a:ext cx="1770" cy="9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" name="Group 5">
                <a:extLst>
                  <a:ext uri="{FF2B5EF4-FFF2-40B4-BE49-F238E27FC236}">
                    <a16:creationId xmlns:a16="http://schemas.microsoft.com/office/drawing/2014/main" id="{F8F368E9-348D-4C5A-B3D9-6EFD5DBE2B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0" y="2629"/>
                <a:ext cx="1910" cy="960"/>
                <a:chOff x="816" y="2496"/>
                <a:chExt cx="1910" cy="960"/>
              </a:xfrm>
            </p:grpSpPr>
            <p:sp>
              <p:nvSpPr>
                <p:cNvPr id="27" name="Line 6">
                  <a:extLst>
                    <a:ext uri="{FF2B5EF4-FFF2-40B4-BE49-F238E27FC236}">
                      <a16:creationId xmlns:a16="http://schemas.microsoft.com/office/drawing/2014/main" id="{849E0A43-237E-4764-984D-0ED987596C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3264"/>
                  <a:ext cx="374" cy="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8" name="Line 7">
                  <a:extLst>
                    <a:ext uri="{FF2B5EF4-FFF2-40B4-BE49-F238E27FC236}">
                      <a16:creationId xmlns:a16="http://schemas.microsoft.com/office/drawing/2014/main" id="{3C6EDE1F-BD86-4132-9292-5FA124102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16" y="3360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9" name="Line 8">
                  <a:extLst>
                    <a:ext uri="{FF2B5EF4-FFF2-40B4-BE49-F238E27FC236}">
                      <a16:creationId xmlns:a16="http://schemas.microsoft.com/office/drawing/2014/main" id="{7A25FCA8-7454-41B9-A548-93E3760989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39" y="249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aphicFrame>
          <p:nvGraphicFramePr>
            <p:cNvPr id="22" name="Object 9">
              <a:extLst>
                <a:ext uri="{FF2B5EF4-FFF2-40B4-BE49-F238E27FC236}">
                  <a16:creationId xmlns:a16="http://schemas.microsoft.com/office/drawing/2014/main" id="{8927EB0B-CFDF-4AB6-9EF0-2079E3C616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2560419"/>
                </p:ext>
              </p:extLst>
            </p:nvPr>
          </p:nvGraphicFramePr>
          <p:xfrm>
            <a:off x="4463" y="936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3" name="Equation" r:id="rId5" imgW="215640" imgH="304560" progId="Equation.DSMT4">
                    <p:embed/>
                  </p:oleObj>
                </mc:Choice>
                <mc:Fallback>
                  <p:oleObj name="Equation" r:id="rId5" imgW="215640" imgH="304560" progId="Equation.DSMT4">
                    <p:embed/>
                    <p:pic>
                      <p:nvPicPr>
                        <p:cNvPr id="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3" y="936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0">
              <a:extLst>
                <a:ext uri="{FF2B5EF4-FFF2-40B4-BE49-F238E27FC236}">
                  <a16:creationId xmlns:a16="http://schemas.microsoft.com/office/drawing/2014/main" id="{0594EF72-8069-4342-888B-47CBDA6E32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0933499"/>
                </p:ext>
              </p:extLst>
            </p:nvPr>
          </p:nvGraphicFramePr>
          <p:xfrm>
            <a:off x="5343" y="161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4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3" y="161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1">
              <a:extLst>
                <a:ext uri="{FF2B5EF4-FFF2-40B4-BE49-F238E27FC236}">
                  <a16:creationId xmlns:a16="http://schemas.microsoft.com/office/drawing/2014/main" id="{86445CC6-8AAE-4B4F-9263-295B69D631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5826478"/>
                </p:ext>
              </p:extLst>
            </p:nvPr>
          </p:nvGraphicFramePr>
          <p:xfrm>
            <a:off x="3720" y="172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5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172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12">
            <a:extLst>
              <a:ext uri="{FF2B5EF4-FFF2-40B4-BE49-F238E27FC236}">
                <a16:creationId xmlns:a16="http://schemas.microsoft.com/office/drawing/2014/main" id="{DC397F36-7D1D-4318-A17A-ED0C18289DE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92100"/>
            <a:ext cx="21336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椭球面</a:t>
            </a:r>
          </a:p>
        </p:txBody>
      </p:sp>
      <p:graphicFrame>
        <p:nvGraphicFramePr>
          <p:cNvPr id="31" name="Object 13">
            <a:extLst>
              <a:ext uri="{FF2B5EF4-FFF2-40B4-BE49-F238E27FC236}">
                <a16:creationId xmlns:a16="http://schemas.microsoft.com/office/drawing/2014/main" id="{3AB5D36B-BFF5-4E9D-ADF5-2971A72027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952484"/>
              </p:ext>
            </p:extLst>
          </p:nvPr>
        </p:nvGraphicFramePr>
        <p:xfrm>
          <a:off x="990600" y="952500"/>
          <a:ext cx="480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Equation" r:id="rId11" imgW="4800600" imgH="888840" progId="Equation.DSMT4">
                  <p:embed/>
                </p:oleObj>
              </mc:Choice>
              <mc:Fallback>
                <p:oleObj name="Equation" r:id="rId11" imgW="4800600" imgH="888840" progId="Equation.DSMT4">
                  <p:embed/>
                  <p:pic>
                    <p:nvPicPr>
                      <p:cNvPr id="13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52500"/>
                        <a:ext cx="480060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4">
            <a:extLst>
              <a:ext uri="{FF2B5EF4-FFF2-40B4-BE49-F238E27FC236}">
                <a16:creationId xmlns:a16="http://schemas.microsoft.com/office/drawing/2014/main" id="{6124AA3A-B515-42A3-A6FD-FB98025BF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129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+mn-ea"/>
                <a:cs typeface="Times New Roman" pitchFamily="18" charset="0"/>
              </a:rPr>
              <a:t>(1)</a:t>
            </a:r>
            <a:r>
              <a:rPr kumimoji="1" lang="zh-CN" altLang="en-US" sz="2800" b="1">
                <a:latin typeface="+mn-ea"/>
                <a:cs typeface="Times New Roman" pitchFamily="18" charset="0"/>
              </a:rPr>
              <a:t>范围：</a:t>
            </a:r>
          </a:p>
        </p:txBody>
      </p:sp>
      <p:graphicFrame>
        <p:nvGraphicFramePr>
          <p:cNvPr id="33" name="Object 15">
            <a:extLst>
              <a:ext uri="{FF2B5EF4-FFF2-40B4-BE49-F238E27FC236}">
                <a16:creationId xmlns:a16="http://schemas.microsoft.com/office/drawing/2014/main" id="{D86B0AE7-17EC-47DC-BB8F-9E5F3ADCAC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66661"/>
              </p:ext>
            </p:extLst>
          </p:nvPr>
        </p:nvGraphicFramePr>
        <p:xfrm>
          <a:off x="1524000" y="2724150"/>
          <a:ext cx="3314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Equation" r:id="rId13" imgW="3314520" imgH="482400" progId="Equation.DSMT4">
                  <p:embed/>
                </p:oleObj>
              </mc:Choice>
              <mc:Fallback>
                <p:oleObj name="Equation" r:id="rId13" imgW="3314520" imgH="482400" progId="Equation.DSMT4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24150"/>
                        <a:ext cx="3314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6">
            <a:extLst>
              <a:ext uri="{FF2B5EF4-FFF2-40B4-BE49-F238E27FC236}">
                <a16:creationId xmlns:a16="http://schemas.microsoft.com/office/drawing/2014/main" id="{8129B891-ABD0-47B5-9747-BA4A3508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401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+mn-ea"/>
                <a:cs typeface="Times New Roman" pitchFamily="18" charset="0"/>
              </a:rPr>
              <a:t>(2)</a:t>
            </a:r>
            <a:r>
              <a:rPr kumimoji="1" lang="zh-CN" altLang="en-US" sz="2800" b="1">
                <a:latin typeface="+mn-ea"/>
                <a:cs typeface="Times New Roman" pitchFamily="18" charset="0"/>
              </a:rPr>
              <a:t>与坐标面的交线：椭圆</a:t>
            </a:r>
          </a:p>
        </p:txBody>
      </p:sp>
      <p:graphicFrame>
        <p:nvGraphicFramePr>
          <p:cNvPr id="35" name="Object 17">
            <a:extLst>
              <a:ext uri="{FF2B5EF4-FFF2-40B4-BE49-F238E27FC236}">
                <a16:creationId xmlns:a16="http://schemas.microsoft.com/office/drawing/2014/main" id="{BEC09740-176E-40F4-B9A7-BFE8BA711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328365"/>
              </p:ext>
            </p:extLst>
          </p:nvPr>
        </p:nvGraphicFramePr>
        <p:xfrm>
          <a:off x="1352550" y="3930650"/>
          <a:ext cx="1981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Equation" r:id="rId15" imgW="1981080" imgH="1473120" progId="Equation.DSMT4">
                  <p:embed/>
                </p:oleObj>
              </mc:Choice>
              <mc:Fallback>
                <p:oleObj name="Equation" r:id="rId15" imgW="1981080" imgH="1473120" progId="Equation.DSMT4">
                  <p:embed/>
                  <p:pic>
                    <p:nvPicPr>
                      <p:cNvPr id="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930650"/>
                        <a:ext cx="19812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8">
            <a:extLst>
              <a:ext uri="{FF2B5EF4-FFF2-40B4-BE49-F238E27FC236}">
                <a16:creationId xmlns:a16="http://schemas.microsoft.com/office/drawing/2014/main" id="{57F6C479-37F4-4934-A113-1F866D2CC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979947"/>
              </p:ext>
            </p:extLst>
          </p:nvPr>
        </p:nvGraphicFramePr>
        <p:xfrm>
          <a:off x="3746500" y="3949700"/>
          <a:ext cx="1968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Equation" r:id="rId17" imgW="1968480" imgH="1473120" progId="Equation.DSMT4">
                  <p:embed/>
                </p:oleObj>
              </mc:Choice>
              <mc:Fallback>
                <p:oleObj name="Equation" r:id="rId17" imgW="1968480" imgH="1473120" progId="Equation.DSMT4">
                  <p:embed/>
                  <p:pic>
                    <p:nvPicPr>
                      <p:cNvPr id="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3949700"/>
                        <a:ext cx="19685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9">
            <a:extLst>
              <a:ext uri="{FF2B5EF4-FFF2-40B4-BE49-F238E27FC236}">
                <a16:creationId xmlns:a16="http://schemas.microsoft.com/office/drawing/2014/main" id="{E8291BE6-49DF-4785-8CE9-3B680BB10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325034"/>
              </p:ext>
            </p:extLst>
          </p:nvPr>
        </p:nvGraphicFramePr>
        <p:xfrm>
          <a:off x="6108700" y="3949700"/>
          <a:ext cx="17907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Equation" r:id="rId19" imgW="1790640" imgH="1473120" progId="Equation.DSMT4">
                  <p:embed/>
                </p:oleObj>
              </mc:Choice>
              <mc:Fallback>
                <p:oleObj name="Equation" r:id="rId19" imgW="1790640" imgH="1473120" progId="Equation.DSMT4">
                  <p:embed/>
                  <p:pic>
                    <p:nvPicPr>
                      <p:cNvPr id="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949700"/>
                        <a:ext cx="17907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28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72FE34E9-EEBB-4FD4-B5FE-99C3BF94F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546535"/>
              </p:ext>
            </p:extLst>
          </p:nvPr>
        </p:nvGraphicFramePr>
        <p:xfrm>
          <a:off x="1393825" y="141288"/>
          <a:ext cx="233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Equation" r:id="rId3" imgW="2336760" imgH="888840" progId="Equation.DSMT4">
                  <p:embed/>
                </p:oleObj>
              </mc:Choice>
              <mc:Fallback>
                <p:oleObj name="Equation" r:id="rId3" imgW="2336760" imgH="888840" progId="Equation.DSMT4">
                  <p:embed/>
                  <p:pic>
                    <p:nvPicPr>
                      <p:cNvPr id="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141288"/>
                        <a:ext cx="2336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3">
            <a:extLst>
              <a:ext uri="{FF2B5EF4-FFF2-40B4-BE49-F238E27FC236}">
                <a16:creationId xmlns:a16="http://schemas.microsoft.com/office/drawing/2014/main" id="{AB06E8BC-F606-469E-B58A-FC98FA990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309688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</a:p>
        </p:txBody>
      </p:sp>
      <p:graphicFrame>
        <p:nvGraphicFramePr>
          <p:cNvPr id="30" name="Object 4">
            <a:extLst>
              <a:ext uri="{FF2B5EF4-FFF2-40B4-BE49-F238E27FC236}">
                <a16:creationId xmlns:a16="http://schemas.microsoft.com/office/drawing/2014/main" id="{F2F62686-9DB1-45AF-82A1-C97934B6B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281919"/>
              </p:ext>
            </p:extLst>
          </p:nvPr>
        </p:nvGraphicFramePr>
        <p:xfrm>
          <a:off x="2543175" y="1366838"/>
          <a:ext cx="205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Equation" r:id="rId5" imgW="2057400" imgH="482400" progId="Equation.DSMT4">
                  <p:embed/>
                </p:oleObj>
              </mc:Choice>
              <mc:Fallback>
                <p:oleObj name="Equation" r:id="rId5" imgW="2057400" imgH="48240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1366838"/>
                        <a:ext cx="2057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5">
            <a:extLst>
              <a:ext uri="{FF2B5EF4-FFF2-40B4-BE49-F238E27FC236}">
                <a16:creationId xmlns:a16="http://schemas.microsoft.com/office/drawing/2014/main" id="{5D078839-3401-4172-9926-9E756B2C0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1309688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的交线为椭圆：</a:t>
            </a:r>
          </a:p>
        </p:txBody>
      </p:sp>
      <p:graphicFrame>
        <p:nvGraphicFramePr>
          <p:cNvPr id="32" name="Object 6">
            <a:extLst>
              <a:ext uri="{FF2B5EF4-FFF2-40B4-BE49-F238E27FC236}">
                <a16:creationId xmlns:a16="http://schemas.microsoft.com/office/drawing/2014/main" id="{9F4F453D-F259-4534-B0B7-AD08BAEBCC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696438"/>
              </p:ext>
            </p:extLst>
          </p:nvPr>
        </p:nvGraphicFramePr>
        <p:xfrm>
          <a:off x="1736725" y="3233738"/>
          <a:ext cx="80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7" imgW="799920" imgH="431640" progId="Equation.DSMT4">
                  <p:embed/>
                </p:oleObj>
              </mc:Choice>
              <mc:Fallback>
                <p:oleObj name="Equation" r:id="rId7" imgW="799920" imgH="43164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3233738"/>
                        <a:ext cx="80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7">
            <a:extLst>
              <a:ext uri="{FF2B5EF4-FFF2-40B4-BE49-F238E27FC236}">
                <a16:creationId xmlns:a16="http://schemas.microsoft.com/office/drawing/2014/main" id="{E186F748-7C20-4EDF-9EF9-2D4C18DE3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5043488"/>
            <a:ext cx="480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时为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旋转椭球面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9E87B421-6A6A-4B9D-8CD6-EB3DCB4BC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789363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同样</a:t>
            </a:r>
          </a:p>
        </p:txBody>
      </p:sp>
      <p:graphicFrame>
        <p:nvGraphicFramePr>
          <p:cNvPr id="35" name="Object 9">
            <a:extLst>
              <a:ext uri="{FF2B5EF4-FFF2-40B4-BE49-F238E27FC236}">
                <a16:creationId xmlns:a16="http://schemas.microsoft.com/office/drawing/2014/main" id="{D2B1489F-1981-4AC9-8C6E-123941D8E6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129236"/>
              </p:ext>
            </p:extLst>
          </p:nvPr>
        </p:nvGraphicFramePr>
        <p:xfrm>
          <a:off x="1704975" y="3805238"/>
          <a:ext cx="226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9" imgW="2260440" imgH="482400" progId="Equation.DSMT4">
                  <p:embed/>
                </p:oleObj>
              </mc:Choice>
              <mc:Fallback>
                <p:oleObj name="Equation" r:id="rId9" imgW="2260440" imgH="48240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805238"/>
                        <a:ext cx="226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0">
            <a:extLst>
              <a:ext uri="{FF2B5EF4-FFF2-40B4-BE49-F238E27FC236}">
                <a16:creationId xmlns:a16="http://schemas.microsoft.com/office/drawing/2014/main" id="{479191E9-70E5-406A-808F-C82470533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3748088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的截痕</a:t>
            </a:r>
          </a:p>
        </p:txBody>
      </p:sp>
      <p:graphicFrame>
        <p:nvGraphicFramePr>
          <p:cNvPr id="37" name="Object 11">
            <a:extLst>
              <a:ext uri="{FF2B5EF4-FFF2-40B4-BE49-F238E27FC236}">
                <a16:creationId xmlns:a16="http://schemas.microsoft.com/office/drawing/2014/main" id="{0645735C-38A2-46BA-A245-8333324E2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53283"/>
              </p:ext>
            </p:extLst>
          </p:nvPr>
        </p:nvGraphicFramePr>
        <p:xfrm>
          <a:off x="4587875" y="3805238"/>
          <a:ext cx="220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11" imgW="2209680" imgH="482400" progId="Equation.DSMT4">
                  <p:embed/>
                </p:oleObj>
              </mc:Choice>
              <mc:Fallback>
                <p:oleObj name="Equation" r:id="rId11" imgW="2209680" imgH="48240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3805238"/>
                        <a:ext cx="2209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2">
            <a:extLst>
              <a:ext uri="{FF2B5EF4-FFF2-40B4-BE49-F238E27FC236}">
                <a16:creationId xmlns:a16="http://schemas.microsoft.com/office/drawing/2014/main" id="{EC0A5541-DA29-46B5-AC05-ADB331E7D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913" y="3765551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</a:p>
        </p:txBody>
      </p:sp>
      <p:sp>
        <p:nvSpPr>
          <p:cNvPr id="39" name="Text Box 13">
            <a:extLst>
              <a:ext uri="{FF2B5EF4-FFF2-40B4-BE49-F238E27FC236}">
                <a16:creationId xmlns:a16="http://schemas.microsoft.com/office/drawing/2014/main" id="{A75778FC-B4CD-449B-90EC-95700D325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4371976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也为椭圆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A89BBB95-FF3E-4550-9F9F-3E3B8E9A4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25" y="5043488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时为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球面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" name="Text Box 15">
            <a:extLst>
              <a:ext uri="{FF2B5EF4-FFF2-40B4-BE49-F238E27FC236}">
                <a16:creationId xmlns:a16="http://schemas.microsoft.com/office/drawing/2014/main" id="{3B92ECFB-C0B9-4F41-BD1D-5A856AA36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1339851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截痕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2" name="Object 16">
            <a:extLst>
              <a:ext uri="{FF2B5EF4-FFF2-40B4-BE49-F238E27FC236}">
                <a16:creationId xmlns:a16="http://schemas.microsoft.com/office/drawing/2014/main" id="{D5499B04-873F-4D10-A91C-D622E0C3F0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298773"/>
              </p:ext>
            </p:extLst>
          </p:nvPr>
        </p:nvGraphicFramePr>
        <p:xfrm>
          <a:off x="1638300" y="1882775"/>
          <a:ext cx="42767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13" imgW="4279680" imgH="1269720" progId="Equation.DSMT4">
                  <p:embed/>
                </p:oleObj>
              </mc:Choice>
              <mc:Fallback>
                <p:oleObj name="Equation" r:id="rId13" imgW="4279680" imgH="126972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882775"/>
                        <a:ext cx="427672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7">
            <a:extLst>
              <a:ext uri="{FF2B5EF4-FFF2-40B4-BE49-F238E27FC236}">
                <a16:creationId xmlns:a16="http://schemas.microsoft.com/office/drawing/2014/main" id="{419D5704-5E90-4303-9748-9DF750727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6046"/>
              </p:ext>
            </p:extLst>
          </p:nvPr>
        </p:nvGraphicFramePr>
        <p:xfrm>
          <a:off x="4111625" y="452438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15" imgW="1015920" imgH="393480" progId="Equation.DSMT4">
                  <p:embed/>
                </p:oleObj>
              </mc:Choice>
              <mc:Fallback>
                <p:oleObj name="Equation" r:id="rId15" imgW="1015920" imgH="393480" progId="Equation.DSMT4">
                  <p:embed/>
                  <p:pic>
                    <p:nvPicPr>
                      <p:cNvPr id="17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452438"/>
                        <a:ext cx="101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8">
            <a:extLst>
              <a:ext uri="{FF2B5EF4-FFF2-40B4-BE49-F238E27FC236}">
                <a16:creationId xmlns:a16="http://schemas.microsoft.com/office/drawing/2014/main" id="{273ADDF9-AB67-4607-94CD-EF380DD7C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60363"/>
            <a:ext cx="153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为正数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5" name="AutoShape 19">
            <a:extLst>
              <a:ext uri="{FF2B5EF4-FFF2-40B4-BE49-F238E27FC236}">
                <a16:creationId xmlns:a16="http://schemas.microsoft.com/office/drawing/2014/main" id="{A1F7340C-ECA5-4019-9B1B-C2FF8DAFDF62}"/>
              </a:ext>
            </a:extLst>
          </p:cNvPr>
          <p:cNvSpPr>
            <a:spLocks/>
          </p:cNvSpPr>
          <p:nvPr/>
        </p:nvSpPr>
        <p:spPr bwMode="auto">
          <a:xfrm>
            <a:off x="1343025" y="2147888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27">
            <a:extLst>
              <a:ext uri="{FF2B5EF4-FFF2-40B4-BE49-F238E27FC236}">
                <a16:creationId xmlns:a16="http://schemas.microsoft.com/office/drawing/2014/main" id="{1BC5B9AC-A781-4D57-8351-FC09F827574C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1749426"/>
            <a:ext cx="1741487" cy="1922462"/>
            <a:chOff x="4171" y="1314"/>
            <a:chExt cx="1097" cy="1211"/>
          </a:xfrm>
        </p:grpSpPr>
        <p:graphicFrame>
          <p:nvGraphicFramePr>
            <p:cNvPr id="47" name="Object 28">
              <a:extLst>
                <a:ext uri="{FF2B5EF4-FFF2-40B4-BE49-F238E27FC236}">
                  <a16:creationId xmlns:a16="http://schemas.microsoft.com/office/drawing/2014/main" id="{EDD19D1A-1869-46A3-8BF3-3266F809B7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1" y="1595"/>
            <a:ext cx="1097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2" name="BMP 图象" r:id="rId17" imgW="2486372" imgH="1561905" progId="Paint.Picture">
                    <p:embed/>
                  </p:oleObj>
                </mc:Choice>
                <mc:Fallback>
                  <p:oleObj name="BMP 图象" r:id="rId17" imgW="2486372" imgH="1561905" progId="Paint.Picture">
                    <p:embed/>
                    <p:pic>
                      <p:nvPicPr>
                        <p:cNvPr id="21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595"/>
                          <a:ext cx="1097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9">
              <a:extLst>
                <a:ext uri="{FF2B5EF4-FFF2-40B4-BE49-F238E27FC236}">
                  <a16:creationId xmlns:a16="http://schemas.microsoft.com/office/drawing/2014/main" id="{5BC41ABA-3A88-402B-B2E8-D5A509CE69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45160"/>
                </p:ext>
              </p:extLst>
            </p:nvPr>
          </p:nvGraphicFramePr>
          <p:xfrm>
            <a:off x="4807" y="1330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3" name="Equation" r:id="rId19" imgW="203040" imgH="215640" progId="Equation.DSMT4">
                    <p:embed/>
                  </p:oleObj>
                </mc:Choice>
                <mc:Fallback>
                  <p:oleObj name="Equation" r:id="rId19" imgW="203040" imgH="215640" progId="Equation.DSMT4">
                    <p:embed/>
                    <p:pic>
                      <p:nvPicPr>
                        <p:cNvPr id="22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7" y="1330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" name="Group 30">
              <a:extLst>
                <a:ext uri="{FF2B5EF4-FFF2-40B4-BE49-F238E27FC236}">
                  <a16:creationId xmlns:a16="http://schemas.microsoft.com/office/drawing/2014/main" id="{9DEDF605-C550-4B58-92DD-C3FAE0D97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7" y="1314"/>
              <a:ext cx="197" cy="1211"/>
              <a:chOff x="4597" y="1314"/>
              <a:chExt cx="208" cy="1275"/>
            </a:xfrm>
          </p:grpSpPr>
          <p:sp>
            <p:nvSpPr>
              <p:cNvPr id="50" name="Line 31">
                <a:extLst>
                  <a:ext uri="{FF2B5EF4-FFF2-40B4-BE49-F238E27FC236}">
                    <a16:creationId xmlns:a16="http://schemas.microsoft.com/office/drawing/2014/main" id="{D92DD4D6-8F40-405E-8C6B-B426457FA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8" y="1314"/>
                <a:ext cx="77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32">
                <a:extLst>
                  <a:ext uri="{FF2B5EF4-FFF2-40B4-BE49-F238E27FC236}">
                    <a16:creationId xmlns:a16="http://schemas.microsoft.com/office/drawing/2014/main" id="{8601E2E0-6CB2-4515-BC54-40BDC8035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97" y="2267"/>
                <a:ext cx="54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E08AB3B-E5B4-456E-96C3-D3AF75B23534}"/>
              </a:ext>
            </a:extLst>
          </p:cNvPr>
          <p:cNvCxnSpPr/>
          <p:nvPr/>
        </p:nvCxnSpPr>
        <p:spPr>
          <a:xfrm>
            <a:off x="0" y="1196752"/>
            <a:ext cx="91085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1" grpId="0" autoUpdateAnimBg="0"/>
      <p:bldP spid="33" grpId="0" autoUpdateAnimBg="0"/>
      <p:bldP spid="34" grpId="0" autoUpdateAnimBg="0"/>
      <p:bldP spid="36" grpId="0" autoUpdateAnimBg="0"/>
      <p:bldP spid="38" grpId="0" build="p" autoUpdateAnimBg="0"/>
      <p:bldP spid="39" grpId="0" autoUpdateAnimBg="0"/>
      <p:bldP spid="40" grpId="0" autoUpdateAnimBg="0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">
            <a:extLst>
              <a:ext uri="{FF2B5EF4-FFF2-40B4-BE49-F238E27FC236}">
                <a16:creationId xmlns:a16="http://schemas.microsoft.com/office/drawing/2014/main" id="{A7ECA1AD-09B7-4F2C-A6A6-06DE9F8C3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281609"/>
              </p:ext>
            </p:extLst>
          </p:nvPr>
        </p:nvGraphicFramePr>
        <p:xfrm>
          <a:off x="6518449" y="564356"/>
          <a:ext cx="18288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name="BMP 图象" r:id="rId3" imgW="1828571" imgH="2324424" progId="Paint.Picture">
                  <p:embed/>
                </p:oleObj>
              </mc:Choice>
              <mc:Fallback>
                <p:oleObj name="BMP 图象" r:id="rId3" imgW="1828571" imgH="2324424" progId="Paint.Picture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449" y="564356"/>
                        <a:ext cx="18288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">
            <a:extLst>
              <a:ext uri="{FF2B5EF4-FFF2-40B4-BE49-F238E27FC236}">
                <a16:creationId xmlns:a16="http://schemas.microsoft.com/office/drawing/2014/main" id="{2E6922C9-FB6B-48FF-9862-6ED16C9C34DA}"/>
              </a:ext>
            </a:extLst>
          </p:cNvPr>
          <p:cNvSpPr txBox="1">
            <a:spLocks noChangeArrowheads="1"/>
          </p:cNvSpPr>
          <p:nvPr/>
        </p:nvSpPr>
        <p:spPr>
          <a:xfrm>
            <a:off x="574849" y="218281"/>
            <a:ext cx="2286000" cy="6508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双曲面</a:t>
            </a: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389074EA-3A2C-48AE-9849-108F10BC2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49" y="807244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+mn-ea"/>
                <a:cs typeface="Times New Roman" panose="02020603050405020304" pitchFamily="18" charset="0"/>
              </a:rPr>
              <a:t>(1)</a:t>
            </a:r>
            <a:r>
              <a:rPr kumimoji="1" lang="zh-CN" altLang="en-US" sz="2800" b="1" dirty="0">
                <a:latin typeface="+mn-ea"/>
                <a:cs typeface="Times New Roman" panose="02020603050405020304" pitchFamily="18" charset="0"/>
              </a:rPr>
              <a:t>单叶双曲面</a:t>
            </a:r>
          </a:p>
        </p:txBody>
      </p:sp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D795CD11-B7C7-465D-9BC8-4D904EFCF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166002"/>
              </p:ext>
            </p:extLst>
          </p:nvPr>
        </p:nvGraphicFramePr>
        <p:xfrm>
          <a:off x="898525" y="3802063"/>
          <a:ext cx="1384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Equation" r:id="rId5" imgW="1384200" imgH="482400" progId="Equation.DSMT4">
                  <p:embed/>
                </p:oleObj>
              </mc:Choice>
              <mc:Fallback>
                <p:oleObj name="Equation" r:id="rId5" imgW="1384200" imgH="4824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802063"/>
                        <a:ext cx="1384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>
            <a:extLst>
              <a:ext uri="{FF2B5EF4-FFF2-40B4-BE49-F238E27FC236}">
                <a16:creationId xmlns:a16="http://schemas.microsoft.com/office/drawing/2014/main" id="{8E097DE6-8E8D-4643-93F6-6AB6C37BC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599532"/>
              </p:ext>
            </p:extLst>
          </p:nvPr>
        </p:nvGraphicFramePr>
        <p:xfrm>
          <a:off x="828675" y="2551113"/>
          <a:ext cx="351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4" name="Equation" r:id="rId7" imgW="3517560" imgH="457200" progId="Equation.DSMT4">
                  <p:embed/>
                </p:oleObj>
              </mc:Choice>
              <mc:Fallback>
                <p:oleObj name="Equation" r:id="rId7" imgW="3517560" imgH="4572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551113"/>
                        <a:ext cx="3517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7">
            <a:extLst>
              <a:ext uri="{FF2B5EF4-FFF2-40B4-BE49-F238E27FC236}">
                <a16:creationId xmlns:a16="http://schemas.microsoft.com/office/drawing/2014/main" id="{D6A05A02-3FBF-454D-8066-02DF98DE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649" y="2483644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椭圆</a:t>
            </a:r>
            <a:r>
              <a:rPr kumimoji="1" lang="en-US" altLang="zh-CN" sz="2800" b="1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CDE518E5-ED8F-401E-B2EF-82E31471D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448" y="3779044"/>
            <a:ext cx="22031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 dirty="0">
                <a:latin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+mn-ea"/>
                <a:cs typeface="Times New Roman" panose="02020603050405020304" pitchFamily="18" charset="0"/>
              </a:rPr>
              <a:t>截痕为</a:t>
            </a:r>
          </a:p>
        </p:txBody>
      </p:sp>
      <p:graphicFrame>
        <p:nvGraphicFramePr>
          <p:cNvPr id="31" name="Object 9">
            <a:extLst>
              <a:ext uri="{FF2B5EF4-FFF2-40B4-BE49-F238E27FC236}">
                <a16:creationId xmlns:a16="http://schemas.microsoft.com/office/drawing/2014/main" id="{8E6822B2-73C6-4456-B209-0E71AD56C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523932"/>
              </p:ext>
            </p:extLst>
          </p:nvPr>
        </p:nvGraphicFramePr>
        <p:xfrm>
          <a:off x="1628775" y="4437063"/>
          <a:ext cx="238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5" name="Equation" r:id="rId9" imgW="2387520" imgH="888840" progId="Equation.DSMT4">
                  <p:embed/>
                </p:oleObj>
              </mc:Choice>
              <mc:Fallback>
                <p:oleObj name="Equation" r:id="rId9" imgW="2387520" imgH="88884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4437063"/>
                        <a:ext cx="2387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0">
            <a:extLst>
              <a:ext uri="{FF2B5EF4-FFF2-40B4-BE49-F238E27FC236}">
                <a16:creationId xmlns:a16="http://schemas.microsoft.com/office/drawing/2014/main" id="{6CE0AE0D-4006-4098-AAC7-43DFC20AB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449" y="4693444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实轴平行于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轴；</a:t>
            </a: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72CE7C8D-1D52-43A7-929B-2EEE5D3AB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049" y="5226844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虚轴平行于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91AA1F66-5FA7-4D5A-9952-339C1CC72F71}"/>
              </a:ext>
            </a:extLst>
          </p:cNvPr>
          <p:cNvSpPr>
            <a:spLocks/>
          </p:cNvSpPr>
          <p:nvPr/>
        </p:nvSpPr>
        <p:spPr bwMode="auto">
          <a:xfrm>
            <a:off x="1260649" y="4539456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5" name="Object 13">
            <a:extLst>
              <a:ext uri="{FF2B5EF4-FFF2-40B4-BE49-F238E27FC236}">
                <a16:creationId xmlns:a16="http://schemas.microsoft.com/office/drawing/2014/main" id="{0B7DED27-3E6B-4917-B362-4ADB0D81C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157258"/>
              </p:ext>
            </p:extLst>
          </p:nvPr>
        </p:nvGraphicFramePr>
        <p:xfrm>
          <a:off x="1571625" y="5459413"/>
          <a:ext cx="90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6" name="Equation" r:id="rId11" imgW="901440" imgH="431640" progId="Equation.DSMT4">
                  <p:embed/>
                </p:oleObj>
              </mc:Choice>
              <mc:Fallback>
                <p:oleObj name="Equation" r:id="rId11" imgW="901440" imgH="431640" progId="Equation.DSMT4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459413"/>
                        <a:ext cx="90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4">
            <a:extLst>
              <a:ext uri="{FF2B5EF4-FFF2-40B4-BE49-F238E27FC236}">
                <a16:creationId xmlns:a16="http://schemas.microsoft.com/office/drawing/2014/main" id="{0180D3F8-493D-4FB4-8D5D-382A66DE14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216934"/>
              </p:ext>
            </p:extLst>
          </p:nvPr>
        </p:nvGraphicFramePr>
        <p:xfrm>
          <a:off x="6518449" y="564356"/>
          <a:ext cx="18573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" name="BMP 图象" r:id="rId13" imgW="1857143" imgH="2362530" progId="Paint.Picture">
                  <p:embed/>
                </p:oleObj>
              </mc:Choice>
              <mc:Fallback>
                <p:oleObj name="BMP 图象" r:id="rId13" imgW="1857143" imgH="2362530" progId="Paint.Picture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449" y="564356"/>
                        <a:ext cx="18573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15">
            <a:extLst>
              <a:ext uri="{FF2B5EF4-FFF2-40B4-BE49-F238E27FC236}">
                <a16:creationId xmlns:a16="http://schemas.microsoft.com/office/drawing/2014/main" id="{DD070805-D1C8-4867-B892-E73B4261F8C8}"/>
              </a:ext>
            </a:extLst>
          </p:cNvPr>
          <p:cNvGrpSpPr>
            <a:grpSpLocks/>
          </p:cNvGrpSpPr>
          <p:nvPr/>
        </p:nvGrpSpPr>
        <p:grpSpPr bwMode="auto">
          <a:xfrm>
            <a:off x="6588224" y="565944"/>
            <a:ext cx="1841500" cy="1917700"/>
            <a:chOff x="4224" y="1680"/>
            <a:chExt cx="1160" cy="1208"/>
          </a:xfrm>
        </p:grpSpPr>
        <p:graphicFrame>
          <p:nvGraphicFramePr>
            <p:cNvPr id="38" name="Object 16">
              <a:extLst>
                <a:ext uri="{FF2B5EF4-FFF2-40B4-BE49-F238E27FC236}">
                  <a16:creationId xmlns:a16="http://schemas.microsoft.com/office/drawing/2014/main" id="{2C5E1875-923D-43BE-B5F9-731F47B212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0" y="168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8" name="Equation" r:id="rId15" imgW="215640" imgH="215640" progId="Equation.3">
                    <p:embed/>
                  </p:oleObj>
                </mc:Choice>
                <mc:Fallback>
                  <p:oleObj name="Equation" r:id="rId15" imgW="215640" imgH="215640" progId="Equation.3">
                    <p:embed/>
                    <p:pic>
                      <p:nvPicPr>
                        <p:cNvPr id="1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168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7">
              <a:extLst>
                <a:ext uri="{FF2B5EF4-FFF2-40B4-BE49-F238E27FC236}">
                  <a16:creationId xmlns:a16="http://schemas.microsoft.com/office/drawing/2014/main" id="{DB77B23A-03DF-41C7-A726-B7C6A4CD82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7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9" name="Equation" r:id="rId17" imgW="228600" imgH="241200" progId="Equation.3">
                    <p:embed/>
                  </p:oleObj>
                </mc:Choice>
                <mc:Fallback>
                  <p:oleObj name="Equation" r:id="rId17" imgW="228600" imgH="241200" progId="Equation.3">
                    <p:embed/>
                    <p:pic>
                      <p:nvPicPr>
                        <p:cNvPr id="1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7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8">
              <a:extLst>
                <a:ext uri="{FF2B5EF4-FFF2-40B4-BE49-F238E27FC236}">
                  <a16:creationId xmlns:a16="http://schemas.microsoft.com/office/drawing/2014/main" id="{017ECAF9-DA5D-4F36-856F-C406BD16A0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264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0" name="Equation" r:id="rId19" imgW="241200" imgH="317160" progId="Equation.3">
                    <p:embed/>
                  </p:oleObj>
                </mc:Choice>
                <mc:Fallback>
                  <p:oleObj name="Equation" r:id="rId19" imgW="241200" imgH="317160" progId="Equation.3">
                    <p:embed/>
                    <p:pic>
                      <p:nvPicPr>
                        <p:cNvPr id="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64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Object 19">
            <a:extLst>
              <a:ext uri="{FF2B5EF4-FFF2-40B4-BE49-F238E27FC236}">
                <a16:creationId xmlns:a16="http://schemas.microsoft.com/office/drawing/2014/main" id="{79F4576D-AA40-4544-B65B-E9F9D23D7D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280039"/>
              </p:ext>
            </p:extLst>
          </p:nvPr>
        </p:nvGraphicFramePr>
        <p:xfrm>
          <a:off x="1209675" y="1439863"/>
          <a:ext cx="46736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name="Equation" r:id="rId21" imgW="4673520" imgH="888840" progId="Equation.DSMT4">
                  <p:embed/>
                </p:oleObj>
              </mc:Choice>
              <mc:Fallback>
                <p:oleObj name="Equation" r:id="rId21" imgW="4673520" imgH="888840" progId="Equation.DSMT4">
                  <p:embed/>
                  <p:pic>
                    <p:nvPicPr>
                      <p:cNvPr id="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1439863"/>
                        <a:ext cx="4673600" cy="8921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0">
            <a:extLst>
              <a:ext uri="{FF2B5EF4-FFF2-40B4-BE49-F238E27FC236}">
                <a16:creationId xmlns:a16="http://schemas.microsoft.com/office/drawing/2014/main" id="{0CE37261-E97B-4425-9ABA-3632214A3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639220"/>
              </p:ext>
            </p:extLst>
          </p:nvPr>
        </p:nvGraphicFramePr>
        <p:xfrm>
          <a:off x="1495425" y="3160713"/>
          <a:ext cx="90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name="Equation" r:id="rId23" imgW="901440" imgH="431640" progId="Equation.DSMT4">
                  <p:embed/>
                </p:oleObj>
              </mc:Choice>
              <mc:Fallback>
                <p:oleObj name="Equation" r:id="rId23" imgW="901440" imgH="431640" progId="Equation.DSMT4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3160713"/>
                        <a:ext cx="90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21">
            <a:extLst>
              <a:ext uri="{FF2B5EF4-FFF2-40B4-BE49-F238E27FC236}">
                <a16:creationId xmlns:a16="http://schemas.microsoft.com/office/drawing/2014/main" id="{B1726DCE-86B2-4D28-95B3-EBF6222B1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49" y="3078956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+mn-ea"/>
                <a:cs typeface="Times New Roman" panose="02020603050405020304" pitchFamily="18" charset="0"/>
              </a:rPr>
              <a:t>平面  </a:t>
            </a:r>
          </a:p>
        </p:txBody>
      </p:sp>
      <p:sp>
        <p:nvSpPr>
          <p:cNvPr id="44" name="Text Box 22">
            <a:extLst>
              <a:ext uri="{FF2B5EF4-FFF2-40B4-BE49-F238E27FC236}">
                <a16:creationId xmlns:a16="http://schemas.microsoft.com/office/drawing/2014/main" id="{B9919ADB-E6DC-41A7-AC35-002F9441E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449" y="3078956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cs typeface="Times New Roman" panose="02020603050405020304" pitchFamily="18" charset="0"/>
              </a:rPr>
              <a:t>上的截痕情况</a:t>
            </a:r>
            <a:r>
              <a:rPr kumimoji="1" lang="en-US" altLang="zh-CN" sz="2800" b="1" dirty="0">
                <a:latin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5" name="Text Box 30">
            <a:extLst>
              <a:ext uri="{FF2B5EF4-FFF2-40B4-BE49-F238E27FC236}">
                <a16:creationId xmlns:a16="http://schemas.microsoft.com/office/drawing/2014/main" id="{A2264E67-96E9-4978-854B-3056AC222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921" y="3767139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双曲线</a:t>
            </a:r>
            <a:r>
              <a:rPr kumimoji="1" lang="en-US" altLang="zh-CN" sz="2800" b="1" dirty="0">
                <a:latin typeface="+mn-ea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78185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  <p:bldP spid="29" grpId="0" autoUpdateAnimBg="0"/>
      <p:bldP spid="30" grpId="0" build="p" autoUpdateAnimBg="0"/>
      <p:bldP spid="32" grpId="0" build="p" autoUpdateAnimBg="0"/>
      <p:bldP spid="33" grpId="0" autoUpdateAnimBg="0"/>
      <p:bldP spid="34" grpId="0" animBg="1"/>
      <p:bldP spid="43" grpId="0" autoUpdateAnimBg="0"/>
      <p:bldP spid="44" grpId="0" autoUpdateAnimBg="0"/>
      <p:bldP spid="4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34">
            <a:extLst>
              <a:ext uri="{FF2B5EF4-FFF2-40B4-BE49-F238E27FC236}">
                <a16:creationId xmlns:a16="http://schemas.microsoft.com/office/drawing/2014/main" id="{5DB0C15E-174D-496D-A8A2-8461565819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770650"/>
          <a:ext cx="4968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Equation" r:id="rId3" imgW="495000" imgH="317160" progId="Equation.DSMT4">
                  <p:embed/>
                </p:oleObj>
              </mc:Choice>
              <mc:Fallback>
                <p:oleObj name="Equation" r:id="rId3" imgW="495000" imgH="317160" progId="Equation.DSMT4">
                  <p:embed/>
                  <p:pic>
                    <p:nvPicPr>
                      <p:cNvPr id="27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70650"/>
                        <a:ext cx="4968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">
            <a:extLst>
              <a:ext uri="{FF2B5EF4-FFF2-40B4-BE49-F238E27FC236}">
                <a16:creationId xmlns:a16="http://schemas.microsoft.com/office/drawing/2014/main" id="{B95630DA-EEF3-4A04-859D-149F2BAC9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6923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虚轴平行于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轴）</a:t>
            </a:r>
          </a:p>
        </p:txBody>
      </p:sp>
      <p:graphicFrame>
        <p:nvGraphicFramePr>
          <p:cNvPr id="31" name="Object 3">
            <a:extLst>
              <a:ext uri="{FF2B5EF4-FFF2-40B4-BE49-F238E27FC236}">
                <a16:creationId xmlns:a16="http://schemas.microsoft.com/office/drawing/2014/main" id="{C0826C87-9E88-4144-9DAD-B2A5E7D65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684798"/>
              </p:ext>
            </p:extLst>
          </p:nvPr>
        </p:nvGraphicFramePr>
        <p:xfrm>
          <a:off x="704850" y="406400"/>
          <a:ext cx="1460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5" name="Equation" r:id="rId5" imgW="1460160" imgH="482400" progId="Equation.DSMT4">
                  <p:embed/>
                </p:oleObj>
              </mc:Choice>
              <mc:Fallback>
                <p:oleObj name="Equation" r:id="rId5" imgW="1460160" imgH="48240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06400"/>
                        <a:ext cx="1460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4">
            <a:extLst>
              <a:ext uri="{FF2B5EF4-FFF2-40B4-BE49-F238E27FC236}">
                <a16:creationId xmlns:a16="http://schemas.microsoft.com/office/drawing/2014/main" id="{9CBE5746-A4FA-4938-9521-40CF99B3C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54350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截痕为</a:t>
            </a:r>
          </a:p>
        </p:txBody>
      </p:sp>
      <p:graphicFrame>
        <p:nvGraphicFramePr>
          <p:cNvPr id="33" name="Object 5">
            <a:extLst>
              <a:ext uri="{FF2B5EF4-FFF2-40B4-BE49-F238E27FC236}">
                <a16:creationId xmlns:a16="http://schemas.microsoft.com/office/drawing/2014/main" id="{5140B01D-254F-4E1E-9262-F46F2B9F87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05634"/>
              </p:ext>
            </p:extLst>
          </p:nvPr>
        </p:nvGraphicFramePr>
        <p:xfrm>
          <a:off x="1816100" y="898525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6" name="Equation" r:id="rId7" imgW="1371600" imgH="838080" progId="Equation.DSMT4">
                  <p:embed/>
                </p:oleObj>
              </mc:Choice>
              <mc:Fallback>
                <p:oleObj name="Equation" r:id="rId7" imgW="1371600" imgH="83808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898525"/>
                        <a:ext cx="1371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>
            <a:extLst>
              <a:ext uri="{FF2B5EF4-FFF2-40B4-BE49-F238E27FC236}">
                <a16:creationId xmlns:a16="http://schemas.microsoft.com/office/drawing/2014/main" id="{8ED9A482-0915-4F8E-9C74-5314B97CE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339080"/>
              </p:ext>
            </p:extLst>
          </p:nvPr>
        </p:nvGraphicFramePr>
        <p:xfrm>
          <a:off x="1778000" y="1776413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7" name="Equation" r:id="rId9" imgW="1955520" imgH="431640" progId="Equation.DSMT4">
                  <p:embed/>
                </p:oleObj>
              </mc:Choice>
              <mc:Fallback>
                <p:oleObj name="Equation" r:id="rId9" imgW="1955520" imgH="43164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776413"/>
                        <a:ext cx="195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>
            <a:extLst>
              <a:ext uri="{FF2B5EF4-FFF2-40B4-BE49-F238E27FC236}">
                <a16:creationId xmlns:a16="http://schemas.microsoft.com/office/drawing/2014/main" id="{D8D52DFA-95DF-4763-8ECC-E3427938C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114529"/>
              </p:ext>
            </p:extLst>
          </p:nvPr>
        </p:nvGraphicFramePr>
        <p:xfrm>
          <a:off x="704850" y="2339975"/>
          <a:ext cx="1435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8" name="Equation" r:id="rId11" imgW="1434960" imgH="482400" progId="Equation.DSMT4">
                  <p:embed/>
                </p:oleObj>
              </mc:Choice>
              <mc:Fallback>
                <p:oleObj name="Equation" r:id="rId11" imgW="1434960" imgH="48240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339975"/>
                        <a:ext cx="1435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8">
            <a:extLst>
              <a:ext uri="{FF2B5EF4-FFF2-40B4-BE49-F238E27FC236}">
                <a16:creationId xmlns:a16="http://schemas.microsoft.com/office/drawing/2014/main" id="{C727704C-D58E-49E0-8F15-16752A311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303800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截痕为</a:t>
            </a:r>
          </a:p>
        </p:txBody>
      </p:sp>
      <p:graphicFrame>
        <p:nvGraphicFramePr>
          <p:cNvPr id="37" name="Object 9">
            <a:extLst>
              <a:ext uri="{FF2B5EF4-FFF2-40B4-BE49-F238E27FC236}">
                <a16:creationId xmlns:a16="http://schemas.microsoft.com/office/drawing/2014/main" id="{AB7CA045-9312-4F48-8609-0408754941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092943"/>
              </p:ext>
            </p:extLst>
          </p:nvPr>
        </p:nvGraphicFramePr>
        <p:xfrm>
          <a:off x="1816100" y="2978150"/>
          <a:ext cx="238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9" name="Equation" r:id="rId13" imgW="2387520" imgH="888840" progId="Equation.DSMT4">
                  <p:embed/>
                </p:oleObj>
              </mc:Choice>
              <mc:Fallback>
                <p:oleObj name="Equation" r:id="rId13" imgW="2387520" imgH="88884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978150"/>
                        <a:ext cx="2387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0">
            <a:extLst>
              <a:ext uri="{FF2B5EF4-FFF2-40B4-BE49-F238E27FC236}">
                <a16:creationId xmlns:a16="http://schemas.microsoft.com/office/drawing/2014/main" id="{5901E5A5-CE59-4840-AE27-2F953BBE2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65012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19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实轴平行于</a:t>
            </a:r>
            <a:r>
              <a:rPr kumimoji="1" lang="en-US" altLang="zh-CN" sz="2800" b="1" i="1" dirty="0">
                <a:solidFill>
                  <a:srgbClr val="19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 dirty="0">
                <a:solidFill>
                  <a:srgbClr val="19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19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r>
              <a:rPr kumimoji="1" lang="en-US" altLang="zh-CN" sz="2800" b="1" dirty="0">
                <a:solidFill>
                  <a:srgbClr val="190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9" name="AutoShape 11">
            <a:extLst>
              <a:ext uri="{FF2B5EF4-FFF2-40B4-BE49-F238E27FC236}">
                <a16:creationId xmlns:a16="http://schemas.microsoft.com/office/drawing/2014/main" id="{4A68C9D1-6FA2-471F-AF6E-A6ACF7BF111D}"/>
              </a:ext>
            </a:extLst>
          </p:cNvPr>
          <p:cNvSpPr>
            <a:spLocks/>
          </p:cNvSpPr>
          <p:nvPr/>
        </p:nvSpPr>
        <p:spPr bwMode="auto">
          <a:xfrm>
            <a:off x="1447800" y="1022688"/>
            <a:ext cx="152400" cy="1128712"/>
          </a:xfrm>
          <a:prstGeom prst="leftBrace">
            <a:avLst>
              <a:gd name="adj1" fmla="val 617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utoShape 12">
            <a:extLst>
              <a:ext uri="{FF2B5EF4-FFF2-40B4-BE49-F238E27FC236}">
                <a16:creationId xmlns:a16="http://schemas.microsoft.com/office/drawing/2014/main" id="{39257607-76B8-4A98-B4D4-C05202EFFF22}"/>
              </a:ext>
            </a:extLst>
          </p:cNvPr>
          <p:cNvSpPr>
            <a:spLocks/>
          </p:cNvSpPr>
          <p:nvPr/>
        </p:nvSpPr>
        <p:spPr bwMode="auto">
          <a:xfrm>
            <a:off x="1524000" y="3102313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Object 13">
            <a:extLst>
              <a:ext uri="{FF2B5EF4-FFF2-40B4-BE49-F238E27FC236}">
                <a16:creationId xmlns:a16="http://schemas.microsoft.com/office/drawing/2014/main" id="{EFFD6A05-2C99-4FCC-BCBA-B4980C9DE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224314"/>
              </p:ext>
            </p:extLst>
          </p:nvPr>
        </p:nvGraphicFramePr>
        <p:xfrm>
          <a:off x="1758950" y="4022725"/>
          <a:ext cx="90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0" name="Equation" r:id="rId15" imgW="901440" imgH="431640" progId="Equation.DSMT4">
                  <p:embed/>
                </p:oleObj>
              </mc:Choice>
              <mc:Fallback>
                <p:oleObj name="Equation" r:id="rId15" imgW="901440" imgH="431640" progId="Equation.DSMT4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4022725"/>
                        <a:ext cx="90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14">
            <a:extLst>
              <a:ext uri="{FF2B5EF4-FFF2-40B4-BE49-F238E27FC236}">
                <a16:creationId xmlns:a16="http://schemas.microsoft.com/office/drawing/2014/main" id="{0E476E0A-C927-42C7-A5F4-1E3486D9C2A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30550"/>
            <a:ext cx="1917700" cy="2378075"/>
            <a:chOff x="4080" y="968"/>
            <a:chExt cx="1208" cy="1498"/>
          </a:xfrm>
        </p:grpSpPr>
        <p:graphicFrame>
          <p:nvGraphicFramePr>
            <p:cNvPr id="43" name="Object 15">
              <a:extLst>
                <a:ext uri="{FF2B5EF4-FFF2-40B4-BE49-F238E27FC236}">
                  <a16:creationId xmlns:a16="http://schemas.microsoft.com/office/drawing/2014/main" id="{F796B16B-2F4F-4E2F-8FE4-1666F2DEAB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008"/>
            <a:ext cx="1134" cy="1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1" name="BMP 图象" r:id="rId17" imgW="1800476" imgH="2314286" progId="Paint.Picture">
                    <p:embed/>
                  </p:oleObj>
                </mc:Choice>
                <mc:Fallback>
                  <p:oleObj name="BMP 图象" r:id="rId17" imgW="1800476" imgH="2314286" progId="Paint.Picture">
                    <p:embed/>
                    <p:pic>
                      <p:nvPicPr>
                        <p:cNvPr id="1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008"/>
                          <a:ext cx="1134" cy="1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6">
              <a:extLst>
                <a:ext uri="{FF2B5EF4-FFF2-40B4-BE49-F238E27FC236}">
                  <a16:creationId xmlns:a16="http://schemas.microsoft.com/office/drawing/2014/main" id="{71332ECB-22B6-4934-BF6B-D55C53BD8C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4" y="96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2" name="Equation" r:id="rId19" imgW="215640" imgH="215640" progId="Equation.3">
                    <p:embed/>
                  </p:oleObj>
                </mc:Choice>
                <mc:Fallback>
                  <p:oleObj name="Equation" r:id="rId19" imgW="215640" imgH="215640" progId="Equation.3">
                    <p:embed/>
                    <p:pic>
                      <p:nvPicPr>
                        <p:cNvPr id="1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96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7">
              <a:extLst>
                <a:ext uri="{FF2B5EF4-FFF2-40B4-BE49-F238E27FC236}">
                  <a16:creationId xmlns:a16="http://schemas.microsoft.com/office/drawing/2014/main" id="{76B574B1-2F6A-4223-85F5-D1DF74D8A2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0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3" name="Equation" r:id="rId21" imgW="228600" imgH="241200" progId="Equation.3">
                    <p:embed/>
                  </p:oleObj>
                </mc:Choice>
                <mc:Fallback>
                  <p:oleObj name="Equation" r:id="rId21" imgW="228600" imgH="241200" progId="Equation.3">
                    <p:embed/>
                    <p:pic>
                      <p:nvPicPr>
                        <p:cNvPr id="1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0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8">
              <a:extLst>
                <a:ext uri="{FF2B5EF4-FFF2-40B4-BE49-F238E27FC236}">
                  <a16:creationId xmlns:a16="http://schemas.microsoft.com/office/drawing/2014/main" id="{405D97B4-FC9A-4223-B990-52C2AE90CC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191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4" name="Equation" r:id="rId23" imgW="241200" imgH="317160" progId="Equation.3">
                    <p:embed/>
                  </p:oleObj>
                </mc:Choice>
                <mc:Fallback>
                  <p:oleObj name="Equation" r:id="rId23" imgW="241200" imgH="317160" progId="Equation.3">
                    <p:embed/>
                    <p:pic>
                      <p:nvPicPr>
                        <p:cNvPr id="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91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19">
            <a:extLst>
              <a:ext uri="{FF2B5EF4-FFF2-40B4-BE49-F238E27FC236}">
                <a16:creationId xmlns:a16="http://schemas.microsoft.com/office/drawing/2014/main" id="{E0EBED19-33D5-4D61-9464-845AB687424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868950"/>
            <a:ext cx="1917700" cy="2292350"/>
            <a:chOff x="4128" y="2504"/>
            <a:chExt cx="1208" cy="1444"/>
          </a:xfrm>
        </p:grpSpPr>
        <p:graphicFrame>
          <p:nvGraphicFramePr>
            <p:cNvPr id="48" name="Object 20">
              <a:extLst>
                <a:ext uri="{FF2B5EF4-FFF2-40B4-BE49-F238E27FC236}">
                  <a16:creationId xmlns:a16="http://schemas.microsoft.com/office/drawing/2014/main" id="{0D0B801C-28FC-4587-93D2-C07B0BDE1B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544"/>
            <a:ext cx="1134" cy="1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5" name="BMP 图象" r:id="rId25" imgW="1800476" imgH="2228571" progId="Paint.Picture">
                    <p:embed/>
                  </p:oleObj>
                </mc:Choice>
                <mc:Fallback>
                  <p:oleObj name="BMP 图象" r:id="rId25" imgW="1800476" imgH="2228571" progId="Paint.Picture">
                    <p:embed/>
                    <p:pic>
                      <p:nvPicPr>
                        <p:cNvPr id="2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544"/>
                          <a:ext cx="1134" cy="1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21">
              <a:extLst>
                <a:ext uri="{FF2B5EF4-FFF2-40B4-BE49-F238E27FC236}">
                  <a16:creationId xmlns:a16="http://schemas.microsoft.com/office/drawing/2014/main" id="{A1E6D15B-FA4E-4B6C-94BA-A9CAA6B5B0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2" y="250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6" name="Equation" r:id="rId27" imgW="215640" imgH="215640" progId="Equation.3">
                    <p:embed/>
                  </p:oleObj>
                </mc:Choice>
                <mc:Fallback>
                  <p:oleObj name="Equation" r:id="rId27" imgW="215640" imgH="215640" progId="Equation.3">
                    <p:embed/>
                    <p:pic>
                      <p:nvPicPr>
                        <p:cNvPr id="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250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22">
              <a:extLst>
                <a:ext uri="{FF2B5EF4-FFF2-40B4-BE49-F238E27FC236}">
                  <a16:creationId xmlns:a16="http://schemas.microsoft.com/office/drawing/2014/main" id="{56187C86-D9CE-42E4-970A-C80E789B51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5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7" name="Equation" r:id="rId29" imgW="228600" imgH="241200" progId="Equation.3">
                    <p:embed/>
                  </p:oleObj>
                </mc:Choice>
                <mc:Fallback>
                  <p:oleObj name="Equation" r:id="rId29" imgW="228600" imgH="241200" progId="Equation.3">
                    <p:embed/>
                    <p:pic>
                      <p:nvPicPr>
                        <p:cNvPr id="2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5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23">
              <a:extLst>
                <a:ext uri="{FF2B5EF4-FFF2-40B4-BE49-F238E27FC236}">
                  <a16:creationId xmlns:a16="http://schemas.microsoft.com/office/drawing/2014/main" id="{A8FEEA5A-A6CB-4E48-9A12-3B35C3B414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340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8" name="Equation" r:id="rId31" imgW="241200" imgH="317160" progId="Equation.3">
                    <p:embed/>
                  </p:oleObj>
                </mc:Choice>
                <mc:Fallback>
                  <p:oleObj name="Equation" r:id="rId31" imgW="241200" imgH="317160" progId="Equation.3">
                    <p:embed/>
                    <p:pic>
                      <p:nvPicPr>
                        <p:cNvPr id="2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40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Text Box 31">
            <a:extLst>
              <a:ext uri="{FF2B5EF4-FFF2-40B4-BE49-F238E27FC236}">
                <a16:creationId xmlns:a16="http://schemas.microsoft.com/office/drawing/2014/main" id="{BC9D1CB2-596A-4C4F-B2D9-13569A2B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4350"/>
            <a:ext cx="18373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相交直线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53" name="Text Box 32">
            <a:extLst>
              <a:ext uri="{FF2B5EF4-FFF2-40B4-BE49-F238E27FC236}">
                <a16:creationId xmlns:a16="http://schemas.microsoft.com/office/drawing/2014/main" id="{BA230069-94B0-4874-8B0B-39DB4385D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326025"/>
            <a:ext cx="14766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双曲线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pSp>
        <p:nvGrpSpPr>
          <p:cNvPr id="54" name="Group 33">
            <a:extLst>
              <a:ext uri="{FF2B5EF4-FFF2-40B4-BE49-F238E27FC236}">
                <a16:creationId xmlns:a16="http://schemas.microsoft.com/office/drawing/2014/main" id="{7620FAA4-478A-460D-B405-14E95A8EDFE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770650"/>
            <a:ext cx="1785938" cy="317500"/>
            <a:chOff x="2112" y="2536"/>
            <a:chExt cx="1125" cy="200"/>
          </a:xfrm>
        </p:grpSpPr>
        <p:graphicFrame>
          <p:nvGraphicFramePr>
            <p:cNvPr id="55" name="Object 34">
              <a:extLst>
                <a:ext uri="{FF2B5EF4-FFF2-40B4-BE49-F238E27FC236}">
                  <a16:creationId xmlns:a16="http://schemas.microsoft.com/office/drawing/2014/main" id="{3471A8C8-5790-4950-8701-BF476610BA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0178237"/>
                </p:ext>
              </p:extLst>
            </p:nvPr>
          </p:nvGraphicFramePr>
          <p:xfrm>
            <a:off x="2932" y="2536"/>
            <a:ext cx="30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9" name="Equation" r:id="rId33" imgW="482400" imgH="317160" progId="Equation.DSMT4">
                    <p:embed/>
                  </p:oleObj>
                </mc:Choice>
                <mc:Fallback>
                  <p:oleObj name="Equation" r:id="rId33" imgW="482400" imgH="317160" progId="Equation.DSMT4">
                    <p:embed/>
                    <p:pic>
                      <p:nvPicPr>
                        <p:cNvPr id="27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2" y="2536"/>
                          <a:ext cx="30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99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35">
              <a:extLst>
                <a:ext uri="{FF2B5EF4-FFF2-40B4-BE49-F238E27FC236}">
                  <a16:creationId xmlns:a16="http://schemas.microsoft.com/office/drawing/2014/main" id="{DA3102EC-3443-46E4-936E-D5B06A1ED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640"/>
              <a:ext cx="67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69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6" grpId="0" autoUpdateAnimBg="0"/>
      <p:bldP spid="38" grpId="0" autoUpdateAnimBg="0"/>
      <p:bldP spid="39" grpId="0" animBg="1"/>
      <p:bldP spid="40" grpId="0" animBg="1"/>
      <p:bldP spid="52" grpId="0" build="p" autoUpdateAnimBg="0"/>
      <p:bldP spid="5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1691680" y="1568017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63688" y="2543999"/>
            <a:ext cx="28083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旋转面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63688" y="3454551"/>
            <a:ext cx="27363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柱面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3568" y="476672"/>
            <a:ext cx="813403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6.3.1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旋转面、柱面和二次曲面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763688" y="4365104"/>
            <a:ext cx="29523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二次曲面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516216" y="165100"/>
            <a:ext cx="2160240" cy="38399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94191" y="165100"/>
            <a:ext cx="26670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双叶双曲面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087362"/>
              </p:ext>
            </p:extLst>
          </p:nvPr>
        </p:nvGraphicFramePr>
        <p:xfrm>
          <a:off x="1157288" y="838200"/>
          <a:ext cx="51022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3" imgW="5105160" imgH="888840" progId="Equation.DSMT4">
                  <p:embed/>
                </p:oleObj>
              </mc:Choice>
              <mc:Fallback>
                <p:oleObj name="Equation" r:id="rId3" imgW="5105160" imgH="88884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838200"/>
                        <a:ext cx="5102225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434116"/>
              </p:ext>
            </p:extLst>
          </p:nvPr>
        </p:nvGraphicFramePr>
        <p:xfrm>
          <a:off x="1116013" y="1924050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5" imgW="3581280" imgH="457200" progId="Equation.DSMT4">
                  <p:embed/>
                </p:oleObj>
              </mc:Choice>
              <mc:Fallback>
                <p:oleObj name="Equation" r:id="rId5" imgW="3581280" imgH="4572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24050"/>
                        <a:ext cx="3581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85191" y="184150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双曲线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71824"/>
              </p:ext>
            </p:extLst>
          </p:nvPr>
        </p:nvGraphicFramePr>
        <p:xfrm>
          <a:off x="1179513" y="2520950"/>
          <a:ext cx="354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7" imgW="3543120" imgH="457200" progId="Equation.DSMT4">
                  <p:embed/>
                </p:oleObj>
              </mc:Choice>
              <mc:Fallback>
                <p:oleObj name="Equation" r:id="rId7" imgW="3543120" imgH="4572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520950"/>
                        <a:ext cx="3543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83903"/>
              </p:ext>
            </p:extLst>
          </p:nvPr>
        </p:nvGraphicFramePr>
        <p:xfrm>
          <a:off x="1116013" y="3136900"/>
          <a:ext cx="464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Equation" r:id="rId9" imgW="4647960" imgH="482400" progId="Equation.DSMT4">
                  <p:embed/>
                </p:oleObj>
              </mc:Choice>
              <mc:Fallback>
                <p:oleObj name="Equation" r:id="rId9" imgW="4647960" imgH="4824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136900"/>
                        <a:ext cx="4648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751991" y="30607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椭圆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9441" y="3822700"/>
            <a:ext cx="6317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注意单叶双曲面与双叶双曲面的区别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685191" y="245110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双曲线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7126766" y="2736850"/>
            <a:ext cx="760413" cy="180975"/>
            <a:chOff x="1440" y="2736"/>
            <a:chExt cx="1912" cy="454"/>
          </a:xfrm>
        </p:grpSpPr>
        <p:sp>
          <p:nvSpPr>
            <p:cNvPr id="12" name="Arc 12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G0" fmla="+- 21538 0 0"/>
                <a:gd name="G1" fmla="+- 21600 0 0"/>
                <a:gd name="G2" fmla="+- 21600 0 0"/>
                <a:gd name="T0" fmla="*/ 0 w 43138"/>
                <a:gd name="T1" fmla="*/ 19965 h 24006"/>
                <a:gd name="T2" fmla="*/ 43004 w 43138"/>
                <a:gd name="T3" fmla="*/ 24006 h 24006"/>
                <a:gd name="T4" fmla="*/ 21538 w 43138"/>
                <a:gd name="T5" fmla="*/ 21600 h 2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Arc 13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G0" fmla="+- 21600 0 0"/>
                <a:gd name="G1" fmla="+- 1506 0 0"/>
                <a:gd name="G2" fmla="+- 21600 0 0"/>
                <a:gd name="T0" fmla="*/ 43018 w 43018"/>
                <a:gd name="T1" fmla="*/ 4307 h 23106"/>
                <a:gd name="T2" fmla="*/ 53 w 43018"/>
                <a:gd name="T3" fmla="*/ 0 h 23106"/>
                <a:gd name="T4" fmla="*/ 21600 w 43018"/>
                <a:gd name="T5" fmla="*/ 1506 h 2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6590191" y="330200"/>
            <a:ext cx="1905000" cy="3568700"/>
            <a:chOff x="4272" y="440"/>
            <a:chExt cx="1200" cy="2248"/>
          </a:xfrm>
        </p:grpSpPr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4272" y="440"/>
              <a:ext cx="1200" cy="2248"/>
              <a:chOff x="4272" y="440"/>
              <a:chExt cx="1200" cy="2248"/>
            </a:xfrm>
          </p:grpSpPr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4320" y="1642"/>
                <a:ext cx="11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 flipH="1">
                <a:off x="4416" y="1289"/>
                <a:ext cx="775" cy="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4847" y="1797"/>
                <a:ext cx="0" cy="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4847" y="2572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4847" y="867"/>
                <a:ext cx="0" cy="6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4847" y="1487"/>
                <a:ext cx="0" cy="3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 flipV="1">
                <a:off x="4847" y="480"/>
                <a:ext cx="0" cy="3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30" name="Object 23"/>
              <p:cNvGraphicFramePr>
                <a:graphicFrameLocks noChangeAspect="1"/>
              </p:cNvGraphicFramePr>
              <p:nvPr/>
            </p:nvGraphicFramePr>
            <p:xfrm>
              <a:off x="4896" y="44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70" name="Equation" r:id="rId11" imgW="246600" imgH="246240" progId="Equation.3">
                      <p:embed/>
                    </p:oleObj>
                  </mc:Choice>
                  <mc:Fallback>
                    <p:oleObj name="Equation" r:id="rId11" imgW="246600" imgH="246240" progId="Equation.3">
                      <p:embed/>
                      <p:pic>
                        <p:nvPicPr>
                          <p:cNvPr id="0" name="Picture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44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24"/>
              <p:cNvGraphicFramePr>
                <a:graphicFrameLocks noChangeAspect="1"/>
              </p:cNvGraphicFramePr>
              <p:nvPr/>
            </p:nvGraphicFramePr>
            <p:xfrm>
              <a:off x="4272" y="201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71" name="Equation" r:id="rId13" imgW="257760" imgH="268920" progId="Equation.3">
                      <p:embed/>
                    </p:oleObj>
                  </mc:Choice>
                  <mc:Fallback>
                    <p:oleObj name="Equation" r:id="rId13" imgW="257760" imgH="268920" progId="Equation.3">
                      <p:embed/>
                      <p:pic>
                        <p:nvPicPr>
                          <p:cNvPr id="0" name="Picture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01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25"/>
              <p:cNvGraphicFramePr>
                <a:graphicFrameLocks noChangeAspect="1"/>
              </p:cNvGraphicFramePr>
              <p:nvPr/>
            </p:nvGraphicFramePr>
            <p:xfrm>
              <a:off x="5320" y="172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72" name="Equation" r:id="rId15" imgW="269280" imgH="358560" progId="Equation.3">
                      <p:embed/>
                    </p:oleObj>
                  </mc:Choice>
                  <mc:Fallback>
                    <p:oleObj name="Equation" r:id="rId15" imgW="269280" imgH="358560" progId="Equation.3">
                      <p:embed/>
                      <p:pic>
                        <p:nvPicPr>
                          <p:cNvPr id="0" name="Picture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0" y="172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26"/>
              <p:cNvGraphicFramePr>
                <a:graphicFrameLocks noChangeAspect="1"/>
              </p:cNvGraphicFramePr>
              <p:nvPr/>
            </p:nvGraphicFramePr>
            <p:xfrm>
              <a:off x="4896" y="165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73" name="Equation" r:id="rId17" imgW="246600" imgH="268920" progId="Equation.3">
                      <p:embed/>
                    </p:oleObj>
                  </mc:Choice>
                  <mc:Fallback>
                    <p:oleObj name="Equation" r:id="rId17" imgW="246600" imgH="268920" progId="Equation.3">
                      <p:embed/>
                      <p:pic>
                        <p:nvPicPr>
                          <p:cNvPr id="0" name="Picture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65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" name="Group 27"/>
            <p:cNvGrpSpPr>
              <a:grpSpLocks/>
            </p:cNvGrpSpPr>
            <p:nvPr/>
          </p:nvGrpSpPr>
          <p:grpSpPr bwMode="auto">
            <a:xfrm>
              <a:off x="4368" y="732"/>
              <a:ext cx="961" cy="1799"/>
              <a:chOff x="4368" y="732"/>
              <a:chExt cx="961" cy="1799"/>
            </a:xfrm>
          </p:grpSpPr>
          <p:sp>
            <p:nvSpPr>
              <p:cNvPr id="17" name="Oval 28"/>
              <p:cNvSpPr>
                <a:spLocks noChangeArrowheads="1"/>
              </p:cNvSpPr>
              <p:nvPr/>
            </p:nvSpPr>
            <p:spPr bwMode="auto">
              <a:xfrm>
                <a:off x="4368" y="732"/>
                <a:ext cx="959" cy="227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8" name="Group 29"/>
              <p:cNvGrpSpPr>
                <a:grpSpLocks/>
              </p:cNvGrpSpPr>
              <p:nvPr/>
            </p:nvGrpSpPr>
            <p:grpSpPr bwMode="auto">
              <a:xfrm>
                <a:off x="4368" y="2304"/>
                <a:ext cx="960" cy="227"/>
                <a:chOff x="4391" y="2231"/>
                <a:chExt cx="904" cy="325"/>
              </a:xfrm>
            </p:grpSpPr>
            <p:sp>
              <p:nvSpPr>
                <p:cNvPr id="21" name="Arc 30"/>
                <p:cNvSpPr>
                  <a:spLocks/>
                </p:cNvSpPr>
                <p:nvPr/>
              </p:nvSpPr>
              <p:spPr bwMode="auto">
                <a:xfrm>
                  <a:off x="4391" y="2231"/>
                  <a:ext cx="901" cy="194"/>
                </a:xfrm>
                <a:custGeom>
                  <a:avLst/>
                  <a:gdLst>
                    <a:gd name="G0" fmla="+- 21538 0 0"/>
                    <a:gd name="G1" fmla="+- 21600 0 0"/>
                    <a:gd name="G2" fmla="+- 21600 0 0"/>
                    <a:gd name="T0" fmla="*/ 0 w 43138"/>
                    <a:gd name="T1" fmla="*/ 19965 h 24006"/>
                    <a:gd name="T2" fmla="*/ 43004 w 43138"/>
                    <a:gd name="T3" fmla="*/ 24006 h 24006"/>
                    <a:gd name="T4" fmla="*/ 21538 w 43138"/>
                    <a:gd name="T5" fmla="*/ 21600 h 240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38" h="24006" fill="none" extrusionOk="0">
                      <a:moveTo>
                        <a:pt x="-1" y="19964"/>
                      </a:moveTo>
                      <a:cubicBezTo>
                        <a:pt x="854" y="8702"/>
                        <a:pt x="10242" y="-1"/>
                        <a:pt x="21538" y="0"/>
                      </a:cubicBezTo>
                      <a:cubicBezTo>
                        <a:pt x="33467" y="0"/>
                        <a:pt x="43138" y="9670"/>
                        <a:pt x="43138" y="21600"/>
                      </a:cubicBezTo>
                      <a:cubicBezTo>
                        <a:pt x="43138" y="22403"/>
                        <a:pt x="43093" y="23207"/>
                        <a:pt x="43003" y="24005"/>
                      </a:cubicBezTo>
                    </a:path>
                    <a:path w="43138" h="24006" stroke="0" extrusionOk="0">
                      <a:moveTo>
                        <a:pt x="-1" y="19964"/>
                      </a:moveTo>
                      <a:cubicBezTo>
                        <a:pt x="854" y="8702"/>
                        <a:pt x="10242" y="-1"/>
                        <a:pt x="21538" y="0"/>
                      </a:cubicBezTo>
                      <a:cubicBezTo>
                        <a:pt x="33467" y="0"/>
                        <a:pt x="43138" y="9670"/>
                        <a:pt x="43138" y="21600"/>
                      </a:cubicBezTo>
                      <a:cubicBezTo>
                        <a:pt x="43138" y="22403"/>
                        <a:pt x="43093" y="23207"/>
                        <a:pt x="43003" y="24005"/>
                      </a:cubicBezTo>
                      <a:lnTo>
                        <a:pt x="21538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" name="Arc 31"/>
                <p:cNvSpPr>
                  <a:spLocks/>
                </p:cNvSpPr>
                <p:nvPr/>
              </p:nvSpPr>
              <p:spPr bwMode="auto">
                <a:xfrm>
                  <a:off x="4394" y="2352"/>
                  <a:ext cx="901" cy="204"/>
                </a:xfrm>
                <a:custGeom>
                  <a:avLst/>
                  <a:gdLst>
                    <a:gd name="G0" fmla="+- 21600 0 0"/>
                    <a:gd name="G1" fmla="+- 3577 0 0"/>
                    <a:gd name="G2" fmla="+- 21600 0 0"/>
                    <a:gd name="T0" fmla="*/ 42902 w 43200"/>
                    <a:gd name="T1" fmla="*/ 0 h 25177"/>
                    <a:gd name="T2" fmla="*/ 53 w 43200"/>
                    <a:gd name="T3" fmla="*/ 2071 h 25177"/>
                    <a:gd name="T4" fmla="*/ 21600 w 43200"/>
                    <a:gd name="T5" fmla="*/ 3577 h 25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5177" fill="none" extrusionOk="0">
                      <a:moveTo>
                        <a:pt x="42901" y="0"/>
                      </a:moveTo>
                      <a:cubicBezTo>
                        <a:pt x="43100" y="1182"/>
                        <a:pt x="43200" y="2378"/>
                        <a:pt x="43200" y="3577"/>
                      </a:cubicBezTo>
                      <a:cubicBezTo>
                        <a:pt x="43200" y="15506"/>
                        <a:pt x="33529" y="25177"/>
                        <a:pt x="21600" y="25177"/>
                      </a:cubicBezTo>
                      <a:cubicBezTo>
                        <a:pt x="9670" y="25177"/>
                        <a:pt x="0" y="15506"/>
                        <a:pt x="0" y="3577"/>
                      </a:cubicBezTo>
                      <a:cubicBezTo>
                        <a:pt x="-1" y="3074"/>
                        <a:pt x="17" y="2572"/>
                        <a:pt x="52" y="2070"/>
                      </a:cubicBezTo>
                    </a:path>
                    <a:path w="43200" h="25177" stroke="0" extrusionOk="0">
                      <a:moveTo>
                        <a:pt x="42901" y="0"/>
                      </a:moveTo>
                      <a:cubicBezTo>
                        <a:pt x="43100" y="1182"/>
                        <a:pt x="43200" y="2378"/>
                        <a:pt x="43200" y="3577"/>
                      </a:cubicBezTo>
                      <a:cubicBezTo>
                        <a:pt x="43200" y="15506"/>
                        <a:pt x="33529" y="25177"/>
                        <a:pt x="21600" y="25177"/>
                      </a:cubicBezTo>
                      <a:cubicBezTo>
                        <a:pt x="9670" y="25177"/>
                        <a:pt x="0" y="15506"/>
                        <a:pt x="0" y="3577"/>
                      </a:cubicBezTo>
                      <a:cubicBezTo>
                        <a:pt x="-1" y="3074"/>
                        <a:pt x="17" y="2572"/>
                        <a:pt x="52" y="2070"/>
                      </a:cubicBezTo>
                      <a:lnTo>
                        <a:pt x="21600" y="3577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" name="Freeform 32"/>
              <p:cNvSpPr>
                <a:spLocks/>
              </p:cNvSpPr>
              <p:nvPr/>
            </p:nvSpPr>
            <p:spPr bwMode="auto">
              <a:xfrm>
                <a:off x="4368" y="1824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0 w 960"/>
                  <a:gd name="T3" fmla="*/ 0 h 576"/>
                  <a:gd name="T4" fmla="*/ 960 w 960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127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Freeform 33"/>
              <p:cNvSpPr>
                <a:spLocks/>
              </p:cNvSpPr>
              <p:nvPr/>
            </p:nvSpPr>
            <p:spPr bwMode="auto">
              <a:xfrm flipH="1" flipV="1">
                <a:off x="4368" y="864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0 w 960"/>
                  <a:gd name="T3" fmla="*/ 0 h 576"/>
                  <a:gd name="T4" fmla="*/ 960 w 960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127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7810979" y="854075"/>
            <a:ext cx="303212" cy="2767013"/>
            <a:chOff x="5041" y="770"/>
            <a:chExt cx="191" cy="1743"/>
          </a:xfrm>
        </p:grpSpPr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5041" y="2077"/>
              <a:ext cx="168" cy="436"/>
            </a:xfrm>
            <a:custGeom>
              <a:avLst/>
              <a:gdLst>
                <a:gd name="T0" fmla="*/ 0 w 336"/>
                <a:gd name="T1" fmla="*/ 872 h 872"/>
                <a:gd name="T2" fmla="*/ 192 w 336"/>
                <a:gd name="T3" fmla="*/ 56 h 872"/>
                <a:gd name="T4" fmla="*/ 336 w 336"/>
                <a:gd name="T5" fmla="*/ 53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872">
                  <a:moveTo>
                    <a:pt x="0" y="872"/>
                  </a:moveTo>
                  <a:cubicBezTo>
                    <a:pt x="68" y="492"/>
                    <a:pt x="136" y="112"/>
                    <a:pt x="192" y="56"/>
                  </a:cubicBezTo>
                  <a:cubicBezTo>
                    <a:pt x="248" y="0"/>
                    <a:pt x="292" y="268"/>
                    <a:pt x="336" y="536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 flipH="1" flipV="1">
              <a:off x="5064" y="770"/>
              <a:ext cx="168" cy="436"/>
            </a:xfrm>
            <a:custGeom>
              <a:avLst/>
              <a:gdLst>
                <a:gd name="T0" fmla="*/ 0 w 336"/>
                <a:gd name="T1" fmla="*/ 872 h 872"/>
                <a:gd name="T2" fmla="*/ 192 w 336"/>
                <a:gd name="T3" fmla="*/ 56 h 872"/>
                <a:gd name="T4" fmla="*/ 336 w 336"/>
                <a:gd name="T5" fmla="*/ 53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872">
                  <a:moveTo>
                    <a:pt x="0" y="872"/>
                  </a:moveTo>
                  <a:cubicBezTo>
                    <a:pt x="68" y="492"/>
                    <a:pt x="136" y="112"/>
                    <a:pt x="192" y="56"/>
                  </a:cubicBezTo>
                  <a:cubicBezTo>
                    <a:pt x="248" y="0"/>
                    <a:pt x="292" y="268"/>
                    <a:pt x="336" y="536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7123591" y="1536700"/>
            <a:ext cx="760413" cy="180975"/>
            <a:chOff x="1440" y="2736"/>
            <a:chExt cx="1912" cy="454"/>
          </a:xfrm>
        </p:grpSpPr>
        <p:sp>
          <p:nvSpPr>
            <p:cNvPr id="38" name="Arc 38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G0" fmla="+- 21538 0 0"/>
                <a:gd name="G1" fmla="+- 21600 0 0"/>
                <a:gd name="G2" fmla="+- 21600 0 0"/>
                <a:gd name="T0" fmla="*/ 0 w 43138"/>
                <a:gd name="T1" fmla="*/ 19965 h 24006"/>
                <a:gd name="T2" fmla="*/ 43004 w 43138"/>
                <a:gd name="T3" fmla="*/ 24006 h 24006"/>
                <a:gd name="T4" fmla="*/ 21538 w 43138"/>
                <a:gd name="T5" fmla="*/ 21600 h 2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Arc 39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G0" fmla="+- 21600 0 0"/>
                <a:gd name="G1" fmla="+- 1506 0 0"/>
                <a:gd name="G2" fmla="+- 21600 0 0"/>
                <a:gd name="T0" fmla="*/ 43018 w 43018"/>
                <a:gd name="T1" fmla="*/ 4307 h 23106"/>
                <a:gd name="T2" fmla="*/ 53 w 43018"/>
                <a:gd name="T3" fmla="*/ 0 h 23106"/>
                <a:gd name="T4" fmla="*/ 21600 w 43018"/>
                <a:gd name="T5" fmla="*/ 1506 h 2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435642"/>
              </p:ext>
            </p:extLst>
          </p:nvPr>
        </p:nvGraphicFramePr>
        <p:xfrm>
          <a:off x="1700213" y="4578350"/>
          <a:ext cx="21463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" name="Equation" r:id="rId19" imgW="2145960" imgH="888840" progId="Equation.DSMT4">
                  <p:embed/>
                </p:oleObj>
              </mc:Choice>
              <mc:Fallback>
                <p:oleObj name="Equation" r:id="rId19" imgW="2145960" imgH="88884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4578350"/>
                        <a:ext cx="21463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4780441" y="4446588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单叶双曲面</a:t>
            </a:r>
          </a:p>
        </p:txBody>
      </p:sp>
      <p:graphicFrame>
        <p:nvGraphicFramePr>
          <p:cNvPr id="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042735"/>
              </p:ext>
            </p:extLst>
          </p:nvPr>
        </p:nvGraphicFramePr>
        <p:xfrm>
          <a:off x="4278065" y="4509120"/>
          <a:ext cx="252516" cy="46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Equation" r:id="rId21" imgW="88560" imgH="164880" progId="Equation.DSMT4">
                  <p:embed/>
                </p:oleObj>
              </mc:Choice>
              <mc:Fallback>
                <p:oleObj name="Equation" r:id="rId21" imgW="88560" imgH="1648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065" y="4509120"/>
                        <a:ext cx="252516" cy="464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140529"/>
              </p:ext>
            </p:extLst>
          </p:nvPr>
        </p:nvGraphicFramePr>
        <p:xfrm>
          <a:off x="4139952" y="5118720"/>
          <a:ext cx="525234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" name="Equation" r:id="rId23" imgW="190440" imgH="164880" progId="Equation.DSMT4">
                  <p:embed/>
                </p:oleObj>
              </mc:Choice>
              <mc:Fallback>
                <p:oleObj name="Equation" r:id="rId23" imgW="190440" imgH="1648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118720"/>
                        <a:ext cx="525234" cy="4595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780441" y="5056188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双叶双曲面</a:t>
            </a:r>
          </a:p>
        </p:txBody>
      </p:sp>
      <p:sp>
        <p:nvSpPr>
          <p:cNvPr id="45" name="AutoShape 45"/>
          <p:cNvSpPr>
            <a:spLocks/>
          </p:cNvSpPr>
          <p:nvPr/>
        </p:nvSpPr>
        <p:spPr bwMode="auto">
          <a:xfrm>
            <a:off x="3999391" y="45847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utoShape 53">
            <a:hlinkClick r:id="rId2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29979" y="4754091"/>
            <a:ext cx="762000" cy="457200"/>
          </a:xfrm>
          <a:prstGeom prst="actionButtonBlank">
            <a:avLst/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图形</a:t>
            </a:r>
          </a:p>
        </p:txBody>
      </p:sp>
    </p:spTree>
    <p:extLst>
      <p:ext uri="{BB962C8B-B14F-4D97-AF65-F5344CB8AC3E}">
        <p14:creationId xmlns:p14="http://schemas.microsoft.com/office/powerpoint/2010/main" val="26050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8" grpId="0" build="p" autoUpdateAnimBg="0"/>
      <p:bldP spid="9" grpId="0" build="p" autoUpdateAnimBg="0"/>
      <p:bldP spid="10" grpId="0" build="p" autoUpdateAnimBg="0" advAuto="0"/>
      <p:bldP spid="41" grpId="0" build="p" autoUpdateAnimBg="0" advAuto="0"/>
      <p:bldP spid="44" grpId="0" build="p" autoUpdateAnimBg="0" advAuto="0"/>
      <p:bldP spid="45" grpId="0" animBg="1"/>
      <p:bldP spid="4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837508E4-19EF-45CA-95F2-195FB392E79B}"/>
              </a:ext>
            </a:extLst>
          </p:cNvPr>
          <p:cNvSpPr txBox="1">
            <a:spLocks noChangeArrowheads="1"/>
          </p:cNvSpPr>
          <p:nvPr/>
        </p:nvSpPr>
        <p:spPr>
          <a:xfrm>
            <a:off x="594792" y="299120"/>
            <a:ext cx="2286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抛物面</a:t>
            </a:r>
          </a:p>
        </p:txBody>
      </p:sp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B042E3AE-4531-41F4-94EA-94CEEA854D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6023"/>
              </p:ext>
            </p:extLst>
          </p:nvPr>
        </p:nvGraphicFramePr>
        <p:xfrm>
          <a:off x="1560513" y="1517650"/>
          <a:ext cx="1765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Equation" r:id="rId3" imgW="1765080" imgH="965160" progId="Equation.DSMT4">
                  <p:embed/>
                </p:oleObj>
              </mc:Choice>
              <mc:Fallback>
                <p:oleObj name="Equation" r:id="rId3" imgW="1765080" imgH="96516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1517650"/>
                        <a:ext cx="1765300" cy="965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4">
            <a:extLst>
              <a:ext uri="{FF2B5EF4-FFF2-40B4-BE49-F238E27FC236}">
                <a16:creationId xmlns:a16="http://schemas.microsoft.com/office/drawing/2014/main" id="{D89A3069-388C-4D14-82FF-9CE9EBE8F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908720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椭圆抛物面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CD4B8CD0-8F37-4D06-8DF1-674B28BC9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392" y="1746920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, q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同号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BC610210-4F96-4171-8EF1-B5AC5EF17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92" y="328520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双曲抛物面（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马鞍面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28" name="Object 7">
            <a:extLst>
              <a:ext uri="{FF2B5EF4-FFF2-40B4-BE49-F238E27FC236}">
                <a16:creationId xmlns:a16="http://schemas.microsoft.com/office/drawing/2014/main" id="{6CA0B140-AF74-47AA-A33A-E5C5C984E8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421841"/>
              </p:ext>
            </p:extLst>
          </p:nvPr>
        </p:nvGraphicFramePr>
        <p:xfrm>
          <a:off x="1611313" y="3956050"/>
          <a:ext cx="2032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" name="Equation" r:id="rId5" imgW="2031840" imgH="965160" progId="Equation.DSMT4">
                  <p:embed/>
                </p:oleObj>
              </mc:Choice>
              <mc:Fallback>
                <p:oleObj name="Equation" r:id="rId5" imgW="2031840" imgH="96516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3956050"/>
                        <a:ext cx="2032000" cy="965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8">
            <a:extLst>
              <a:ext uri="{FF2B5EF4-FFF2-40B4-BE49-F238E27FC236}">
                <a16:creationId xmlns:a16="http://schemas.microsoft.com/office/drawing/2014/main" id="{EE4BE374-232A-43E1-8AFA-0D789F34377F}"/>
              </a:ext>
            </a:extLst>
          </p:cNvPr>
          <p:cNvGrpSpPr>
            <a:grpSpLocks/>
          </p:cNvGrpSpPr>
          <p:nvPr/>
        </p:nvGrpSpPr>
        <p:grpSpPr bwMode="auto">
          <a:xfrm>
            <a:off x="6185967" y="737270"/>
            <a:ext cx="2562225" cy="2457450"/>
            <a:chOff x="3840" y="384"/>
            <a:chExt cx="1614" cy="1548"/>
          </a:xfrm>
        </p:grpSpPr>
        <p:graphicFrame>
          <p:nvGraphicFramePr>
            <p:cNvPr id="30" name="Object 9">
              <a:extLst>
                <a:ext uri="{FF2B5EF4-FFF2-40B4-BE49-F238E27FC236}">
                  <a16:creationId xmlns:a16="http://schemas.microsoft.com/office/drawing/2014/main" id="{C6B525F1-5DBE-4F72-8143-0216B2B14F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384"/>
            <a:ext cx="16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2" name="BMP 图象" r:id="rId7" imgW="2561905" imgH="2457143" progId="Paint.Picture">
                    <p:embed/>
                  </p:oleObj>
                </mc:Choice>
                <mc:Fallback>
                  <p:oleObj name="BMP 图象" r:id="rId7" imgW="2561905" imgH="2457143" progId="Paint.Picture">
                    <p:embed/>
                    <p:pic>
                      <p:nvPicPr>
                        <p:cNvPr id="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84"/>
                          <a:ext cx="16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0">
              <a:extLst>
                <a:ext uri="{FF2B5EF4-FFF2-40B4-BE49-F238E27FC236}">
                  <a16:creationId xmlns:a16="http://schemas.microsoft.com/office/drawing/2014/main" id="{0F3953C9-2362-4730-B117-9FDDE193D1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38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3" name="Equation" r:id="rId9" imgW="215640" imgH="215640" progId="Equation.3">
                    <p:embed/>
                  </p:oleObj>
                </mc:Choice>
                <mc:Fallback>
                  <p:oleObj name="Equation" r:id="rId9" imgW="215640" imgH="215640" progId="Equation.3">
                    <p:embed/>
                    <p:pic>
                      <p:nvPicPr>
                        <p:cNvPr id="1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8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1">
              <a:extLst>
                <a:ext uri="{FF2B5EF4-FFF2-40B4-BE49-F238E27FC236}">
                  <a16:creationId xmlns:a16="http://schemas.microsoft.com/office/drawing/2014/main" id="{D3564DB7-616E-4727-84D3-B8D043DA0F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15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4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1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5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2">
              <a:extLst>
                <a:ext uri="{FF2B5EF4-FFF2-40B4-BE49-F238E27FC236}">
                  <a16:creationId xmlns:a16="http://schemas.microsoft.com/office/drawing/2014/main" id="{02F53A97-D089-48B8-BDBD-B23C6EF291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7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5" name="Equation" r:id="rId13" imgW="228600" imgH="241200" progId="Equation.3">
                    <p:embed/>
                  </p:oleObj>
                </mc:Choice>
                <mc:Fallback>
                  <p:oleObj name="Equation" r:id="rId13" imgW="228600" imgH="241200" progId="Equation.3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7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 Box 13">
            <a:extLst>
              <a:ext uri="{FF2B5EF4-FFF2-40B4-BE49-F238E27FC236}">
                <a16:creationId xmlns:a16="http://schemas.microsoft.com/office/drawing/2014/main" id="{AAAE26F2-88AA-43E1-A19F-89EDAA8B4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92" y="2599408"/>
            <a:ext cx="655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特别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q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时为绕</a:t>
            </a:r>
            <a:r>
              <a:rPr kumimoji="1"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轴的旋转抛物面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2F426541-FD7B-4D48-9E95-8990745F6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992" y="4109120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, q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同号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36" name="Group 15">
            <a:extLst>
              <a:ext uri="{FF2B5EF4-FFF2-40B4-BE49-F238E27FC236}">
                <a16:creationId xmlns:a16="http://schemas.microsoft.com/office/drawing/2014/main" id="{14B9C427-620F-4BD1-9492-0203AD52E29D}"/>
              </a:ext>
            </a:extLst>
          </p:cNvPr>
          <p:cNvGrpSpPr>
            <a:grpSpLocks/>
          </p:cNvGrpSpPr>
          <p:nvPr/>
        </p:nvGrpSpPr>
        <p:grpSpPr bwMode="auto">
          <a:xfrm>
            <a:off x="5747817" y="3604295"/>
            <a:ext cx="2924175" cy="2333625"/>
            <a:chOff x="3648" y="2400"/>
            <a:chExt cx="1842" cy="1470"/>
          </a:xfrm>
        </p:grpSpPr>
        <p:graphicFrame>
          <p:nvGraphicFramePr>
            <p:cNvPr id="37" name="Object 16">
              <a:extLst>
                <a:ext uri="{FF2B5EF4-FFF2-40B4-BE49-F238E27FC236}">
                  <a16:creationId xmlns:a16="http://schemas.microsoft.com/office/drawing/2014/main" id="{6DC74964-E6E9-41BE-8185-AA6277A062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400"/>
            <a:ext cx="1842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6" name="BMP 图象" r:id="rId15" imgW="2924583" imgH="2333333" progId="Paint.Picture">
                    <p:embed/>
                  </p:oleObj>
                </mc:Choice>
                <mc:Fallback>
                  <p:oleObj name="BMP 图象" r:id="rId15" imgW="2924583" imgH="2333333" progId="Paint.Picture">
                    <p:embed/>
                    <p:pic>
                      <p:nvPicPr>
                        <p:cNvPr id="1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00"/>
                          <a:ext cx="1842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7">
              <a:extLst>
                <a:ext uri="{FF2B5EF4-FFF2-40B4-BE49-F238E27FC236}">
                  <a16:creationId xmlns:a16="http://schemas.microsoft.com/office/drawing/2014/main" id="{EED51BEB-F422-4A34-BD94-92580057AA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240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7" name="Equation" r:id="rId17" imgW="215640" imgH="215640" progId="Equation.3">
                    <p:embed/>
                  </p:oleObj>
                </mc:Choice>
                <mc:Fallback>
                  <p:oleObj name="Equation" r:id="rId17" imgW="215640" imgH="215640" progId="Equation.3">
                    <p:embed/>
                    <p:pic>
                      <p:nvPicPr>
                        <p:cNvPr id="1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0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8">
              <a:extLst>
                <a:ext uri="{FF2B5EF4-FFF2-40B4-BE49-F238E27FC236}">
                  <a16:creationId xmlns:a16="http://schemas.microsoft.com/office/drawing/2014/main" id="{93FADF5D-C1EA-4CA1-B800-EA20B5D7ED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0" y="355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8" name="Equation" r:id="rId19" imgW="241200" imgH="317160" progId="Equation.3">
                    <p:embed/>
                  </p:oleObj>
                </mc:Choice>
                <mc:Fallback>
                  <p:oleObj name="Equation" r:id="rId19" imgW="241200" imgH="317160" progId="Equation.3">
                    <p:embed/>
                    <p:pic>
                      <p:nvPicPr>
                        <p:cNvPr id="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0" y="355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9">
              <a:extLst>
                <a:ext uri="{FF2B5EF4-FFF2-40B4-BE49-F238E27FC236}">
                  <a16:creationId xmlns:a16="http://schemas.microsoft.com/office/drawing/2014/main" id="{9B7DF5AA-62D5-4212-BEF4-DF08532525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5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9" name="Equation" r:id="rId21" imgW="228600" imgH="241200" progId="Equation.3">
                    <p:embed/>
                  </p:oleObj>
                </mc:Choice>
                <mc:Fallback>
                  <p:oleObj name="Equation" r:id="rId21" imgW="228600" imgH="241200" progId="Equation.3">
                    <p:embed/>
                    <p:pic>
                      <p:nvPicPr>
                        <p:cNvPr id="1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5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90B209E0-F0D4-4F10-BE54-2E3B2FAC8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506005"/>
              </p:ext>
            </p:extLst>
          </p:nvPr>
        </p:nvGraphicFramePr>
        <p:xfrm>
          <a:off x="2194992" y="5445224"/>
          <a:ext cx="10668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0" name="Equation" r:id="rId23" imgW="1066680" imgH="304560" progId="Equation.DSMT4">
                  <p:embed/>
                </p:oleObj>
              </mc:Choice>
              <mc:Fallback>
                <p:oleObj name="Equation" r:id="rId23" imgW="1066680" imgH="30456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992" y="5445224"/>
                        <a:ext cx="1066800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21">
            <a:extLst>
              <a:ext uri="{FF2B5EF4-FFF2-40B4-BE49-F238E27FC236}">
                <a16:creationId xmlns:a16="http://schemas.microsoft.com/office/drawing/2014/main" id="{05234637-E6DF-4FD6-8710-666773D1E79C}"/>
              </a:ext>
            </a:extLst>
          </p:cNvPr>
          <p:cNvSpPr txBox="1"/>
          <p:nvPr/>
        </p:nvSpPr>
        <p:spPr>
          <a:xfrm>
            <a:off x="899592" y="4941168"/>
            <a:ext cx="545342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5406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  <p:bldP spid="27" grpId="0" autoUpdateAnimBg="0"/>
      <p:bldP spid="34" grpId="0" autoUpdateAnimBg="0"/>
      <p:bldP spid="35" grpId="0" autoUpdateAnimBg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6837364" y="62619"/>
            <a:ext cx="1855788" cy="1960563"/>
            <a:chOff x="4411" y="2485"/>
            <a:chExt cx="1169" cy="1235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904" y="3120"/>
              <a:ext cx="676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608" y="3120"/>
              <a:ext cx="296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V="1">
              <a:off x="4904" y="2529"/>
              <a:ext cx="0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2871240"/>
                </p:ext>
              </p:extLst>
            </p:nvPr>
          </p:nvGraphicFramePr>
          <p:xfrm>
            <a:off x="4411" y="3528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6" name="Equation" r:id="rId3" imgW="228600" imgH="304560" progId="Equation.DSMT4">
                    <p:embed/>
                  </p:oleObj>
                </mc:Choice>
                <mc:Fallback>
                  <p:oleObj name="Equation" r:id="rId3" imgW="228600" imgH="304560" progId="Equation.DSMT4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3528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799693"/>
                </p:ext>
              </p:extLst>
            </p:nvPr>
          </p:nvGraphicFramePr>
          <p:xfrm>
            <a:off x="5402" y="3331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7" name="Equation" r:id="rId5" imgW="253800" imgH="304560" progId="Equation.DSMT4">
                    <p:embed/>
                  </p:oleObj>
                </mc:Choice>
                <mc:Fallback>
                  <p:oleObj name="Equation" r:id="rId5" imgW="253800" imgH="304560" progId="Equation.DSMT4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2" y="3331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8447589"/>
                </p:ext>
              </p:extLst>
            </p:nvPr>
          </p:nvGraphicFramePr>
          <p:xfrm>
            <a:off x="4921" y="2485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8" name="Equation" r:id="rId7" imgW="215640" imgH="304560" progId="Equation.DSMT4">
                    <p:embed/>
                  </p:oleObj>
                </mc:Choice>
                <mc:Fallback>
                  <p:oleObj name="Equation" r:id="rId7" imgW="215640" imgH="304560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485"/>
                          <a:ext cx="13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Oval 9"/>
          <p:cNvSpPr>
            <a:spLocks noChangeArrowheads="1"/>
          </p:cNvSpPr>
          <p:nvPr/>
        </p:nvSpPr>
        <p:spPr bwMode="auto">
          <a:xfrm rot="804873">
            <a:off x="6992939" y="811918"/>
            <a:ext cx="1327150" cy="547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70"/>
          <p:cNvGrpSpPr>
            <a:grpSpLocks/>
          </p:cNvGrpSpPr>
          <p:nvPr/>
        </p:nvGrpSpPr>
        <p:grpSpPr bwMode="auto">
          <a:xfrm>
            <a:off x="6972302" y="132468"/>
            <a:ext cx="1397000" cy="1706562"/>
            <a:chOff x="4496" y="2529"/>
            <a:chExt cx="880" cy="1075"/>
          </a:xfrm>
        </p:grpSpPr>
        <p:sp>
          <p:nvSpPr>
            <p:cNvPr id="21" name="Line 71"/>
            <p:cNvSpPr>
              <a:spLocks noChangeShapeType="1"/>
            </p:cNvSpPr>
            <p:nvPr/>
          </p:nvSpPr>
          <p:spPr bwMode="auto">
            <a:xfrm>
              <a:off x="4526" y="2784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>
              <a:off x="5348" y="2937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4496" y="2529"/>
              <a:ext cx="880" cy="1075"/>
              <a:chOff x="4496" y="2529"/>
              <a:chExt cx="880" cy="1075"/>
            </a:xfrm>
          </p:grpSpPr>
          <p:grpSp>
            <p:nvGrpSpPr>
              <p:cNvPr id="24" name="Group 74"/>
              <p:cNvGrpSpPr>
                <a:grpSpLocks/>
              </p:cNvGrpSpPr>
              <p:nvPr/>
            </p:nvGrpSpPr>
            <p:grpSpPr bwMode="auto">
              <a:xfrm>
                <a:off x="4496" y="2655"/>
                <a:ext cx="880" cy="949"/>
                <a:chOff x="4496" y="2655"/>
                <a:chExt cx="880" cy="949"/>
              </a:xfrm>
            </p:grpSpPr>
            <p:sp>
              <p:nvSpPr>
                <p:cNvPr id="31" name="Freeform 75"/>
                <p:cNvSpPr>
                  <a:spLocks/>
                </p:cNvSpPr>
                <p:nvPr/>
              </p:nvSpPr>
              <p:spPr bwMode="auto">
                <a:xfrm>
                  <a:off x="4534" y="2736"/>
                  <a:ext cx="816" cy="793"/>
                </a:xfrm>
                <a:custGeom>
                  <a:avLst/>
                  <a:gdLst>
                    <a:gd name="T0" fmla="*/ 0 w 864"/>
                    <a:gd name="T1" fmla="*/ 0 h 816"/>
                    <a:gd name="T2" fmla="*/ 0 w 864"/>
                    <a:gd name="T3" fmla="*/ 720 h 816"/>
                    <a:gd name="T4" fmla="*/ 864 w 864"/>
                    <a:gd name="T5" fmla="*/ 816 h 816"/>
                    <a:gd name="T6" fmla="*/ 864 w 864"/>
                    <a:gd name="T7" fmla="*/ 144 h 816"/>
                    <a:gd name="T8" fmla="*/ 0 w 864"/>
                    <a:gd name="T9" fmla="*/ 0 h 8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816">
                      <a:moveTo>
                        <a:pt x="0" y="0"/>
                      </a:moveTo>
                      <a:lnTo>
                        <a:pt x="0" y="720"/>
                      </a:lnTo>
                      <a:lnTo>
                        <a:pt x="864" y="816"/>
                      </a:lnTo>
                      <a:lnTo>
                        <a:pt x="864" y="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33CCCC">
                        <a:gamma/>
                        <a:shade val="46275"/>
                        <a:invGamma/>
                      </a:srgbClr>
                    </a:gs>
                    <a:gs pos="50000">
                      <a:srgbClr val="33CCCC"/>
                    </a:gs>
                    <a:gs pos="100000">
                      <a:srgbClr val="33CCCC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2" name="Arc 76"/>
                <p:cNvSpPr>
                  <a:spLocks/>
                </p:cNvSpPr>
                <p:nvPr/>
              </p:nvSpPr>
              <p:spPr bwMode="auto">
                <a:xfrm rot="780000">
                  <a:off x="4539" y="3264"/>
                  <a:ext cx="837" cy="172"/>
                </a:xfrm>
                <a:custGeom>
                  <a:avLst/>
                  <a:gdLst>
                    <a:gd name="G0" fmla="+- 21556 0 0"/>
                    <a:gd name="G1" fmla="+- 21600 0 0"/>
                    <a:gd name="G2" fmla="+- 21600 0 0"/>
                    <a:gd name="T0" fmla="*/ 0 w 43156"/>
                    <a:gd name="T1" fmla="*/ 20224 h 21600"/>
                    <a:gd name="T2" fmla="*/ 43156 w 43156"/>
                    <a:gd name="T3" fmla="*/ 21600 h 21600"/>
                    <a:gd name="T4" fmla="*/ 21556 w 431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56" h="21600" fill="none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</a:path>
                    <a:path w="43156" h="21600" stroke="0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  <a:lnTo>
                        <a:pt x="21556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" name="Oval 77"/>
                <p:cNvSpPr>
                  <a:spLocks noChangeArrowheads="1"/>
                </p:cNvSpPr>
                <p:nvPr/>
              </p:nvSpPr>
              <p:spPr bwMode="auto">
                <a:xfrm rot="804873">
                  <a:off x="4517" y="2655"/>
                  <a:ext cx="836" cy="345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" name="Arc 78"/>
                <p:cNvSpPr>
                  <a:spLocks/>
                </p:cNvSpPr>
                <p:nvPr/>
              </p:nvSpPr>
              <p:spPr bwMode="auto">
                <a:xfrm rot="780000" flipH="1" flipV="1">
                  <a:off x="4496" y="3400"/>
                  <a:ext cx="838" cy="204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89 w 43200"/>
                    <a:gd name="T1" fmla="*/ 25678 h 25678"/>
                    <a:gd name="T2" fmla="*/ 43200 w 43200"/>
                    <a:gd name="T3" fmla="*/ 21600 h 25678"/>
                    <a:gd name="T4" fmla="*/ 21600 w 43200"/>
                    <a:gd name="T5" fmla="*/ 21600 h 25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5678" fill="none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5678" stroke="0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33CCCC">
                        <a:gamma/>
                        <a:shade val="46275"/>
                        <a:invGamma/>
                      </a:srgbClr>
                    </a:gs>
                    <a:gs pos="50000">
                      <a:srgbClr val="33CCCC"/>
                    </a:gs>
                    <a:gs pos="100000">
                      <a:srgbClr val="33CCCC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5" name="Group 79"/>
              <p:cNvGrpSpPr>
                <a:grpSpLocks/>
              </p:cNvGrpSpPr>
              <p:nvPr/>
            </p:nvGrpSpPr>
            <p:grpSpPr bwMode="auto">
              <a:xfrm>
                <a:off x="4496" y="2976"/>
                <a:ext cx="880" cy="340"/>
                <a:chOff x="4496" y="2972"/>
                <a:chExt cx="880" cy="340"/>
              </a:xfrm>
            </p:grpSpPr>
            <p:sp>
              <p:nvSpPr>
                <p:cNvPr id="29" name="Arc 80"/>
                <p:cNvSpPr>
                  <a:spLocks/>
                </p:cNvSpPr>
                <p:nvPr/>
              </p:nvSpPr>
              <p:spPr bwMode="auto">
                <a:xfrm rot="780000">
                  <a:off x="4539" y="2972"/>
                  <a:ext cx="837" cy="172"/>
                </a:xfrm>
                <a:custGeom>
                  <a:avLst/>
                  <a:gdLst>
                    <a:gd name="G0" fmla="+- 21556 0 0"/>
                    <a:gd name="G1" fmla="+- 21600 0 0"/>
                    <a:gd name="G2" fmla="+- 21600 0 0"/>
                    <a:gd name="T0" fmla="*/ 0 w 43156"/>
                    <a:gd name="T1" fmla="*/ 20224 h 21600"/>
                    <a:gd name="T2" fmla="*/ 43156 w 43156"/>
                    <a:gd name="T3" fmla="*/ 21600 h 21600"/>
                    <a:gd name="T4" fmla="*/ 21556 w 431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56" h="21600" fill="none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</a:path>
                    <a:path w="43156" h="21600" stroke="0" extrusionOk="0">
                      <a:moveTo>
                        <a:pt x="-1" y="20223"/>
                      </a:moveTo>
                      <a:cubicBezTo>
                        <a:pt x="725" y="8852"/>
                        <a:pt x="10160" y="-1"/>
                        <a:pt x="21556" y="0"/>
                      </a:cubicBezTo>
                      <a:cubicBezTo>
                        <a:pt x="33485" y="0"/>
                        <a:pt x="43156" y="9670"/>
                        <a:pt x="43156" y="21600"/>
                      </a:cubicBezTo>
                      <a:lnTo>
                        <a:pt x="21556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" name="Arc 81"/>
                <p:cNvSpPr>
                  <a:spLocks/>
                </p:cNvSpPr>
                <p:nvPr/>
              </p:nvSpPr>
              <p:spPr bwMode="auto">
                <a:xfrm rot="780000" flipH="1" flipV="1">
                  <a:off x="4496" y="3108"/>
                  <a:ext cx="838" cy="204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389 w 43200"/>
                    <a:gd name="T1" fmla="*/ 25678 h 25678"/>
                    <a:gd name="T2" fmla="*/ 43200 w 43200"/>
                    <a:gd name="T3" fmla="*/ 21600 h 25678"/>
                    <a:gd name="T4" fmla="*/ 21600 w 43200"/>
                    <a:gd name="T5" fmla="*/ 21600 h 25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5678" fill="none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5678" stroke="0" extrusionOk="0">
                      <a:moveTo>
                        <a:pt x="388" y="25678"/>
                      </a:moveTo>
                      <a:cubicBezTo>
                        <a:pt x="130" y="24334"/>
                        <a:pt x="0" y="229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CCCC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33CCCC"/>
                          </a:gs>
                          <a:gs pos="100000">
                            <a:srgbClr val="33CCCC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6" name="Line 82"/>
              <p:cNvSpPr>
                <a:spLocks noChangeShapeType="1"/>
              </p:cNvSpPr>
              <p:nvPr/>
            </p:nvSpPr>
            <p:spPr bwMode="auto">
              <a:xfrm>
                <a:off x="4904" y="3120"/>
                <a:ext cx="44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Line 83"/>
              <p:cNvSpPr>
                <a:spLocks noChangeShapeType="1"/>
              </p:cNvSpPr>
              <p:nvPr/>
            </p:nvSpPr>
            <p:spPr bwMode="auto">
              <a:xfrm flipH="1">
                <a:off x="4681" y="3120"/>
                <a:ext cx="238" cy="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Line 84"/>
              <p:cNvSpPr>
                <a:spLocks noChangeShapeType="1"/>
              </p:cNvSpPr>
              <p:nvPr/>
            </p:nvSpPr>
            <p:spPr bwMode="auto">
              <a:xfrm flipV="1">
                <a:off x="4904" y="2529"/>
                <a:ext cx="0" cy="5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aphicFrame>
        <p:nvGraphicFramePr>
          <p:cNvPr id="35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51403"/>
              </p:ext>
            </p:extLst>
          </p:nvPr>
        </p:nvGraphicFramePr>
        <p:xfrm>
          <a:off x="7551739" y="874458"/>
          <a:ext cx="29196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9" name="Equation" r:id="rId9" imgW="291960" imgH="317160" progId="Equation.DSMT4">
                  <p:embed/>
                </p:oleObj>
              </mc:Choice>
              <mc:Fallback>
                <p:oleObj name="Equation" r:id="rId9" imgW="291960" imgH="31716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739" y="874458"/>
                        <a:ext cx="291960" cy="31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组合 75"/>
          <p:cNvGrpSpPr/>
          <p:nvPr/>
        </p:nvGrpSpPr>
        <p:grpSpPr>
          <a:xfrm>
            <a:off x="7147556" y="3785800"/>
            <a:ext cx="1563083" cy="2390914"/>
            <a:chOff x="7272341" y="2943082"/>
            <a:chExt cx="1563083" cy="2390914"/>
          </a:xfrm>
        </p:grpSpPr>
        <p:grpSp>
          <p:nvGrpSpPr>
            <p:cNvPr id="36" name="Group 10"/>
            <p:cNvGrpSpPr>
              <a:grpSpLocks/>
            </p:cNvGrpSpPr>
            <p:nvPr/>
          </p:nvGrpSpPr>
          <p:grpSpPr bwMode="auto">
            <a:xfrm flipH="1">
              <a:off x="7933724" y="3428996"/>
              <a:ext cx="901700" cy="1905000"/>
              <a:chOff x="3224" y="1104"/>
              <a:chExt cx="568" cy="1200"/>
            </a:xfrm>
          </p:grpSpPr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8" name="Group 12"/>
              <p:cNvGrpSpPr>
                <a:grpSpLocks/>
              </p:cNvGrpSpPr>
              <p:nvPr/>
            </p:nvGrpSpPr>
            <p:grpSpPr bwMode="auto">
              <a:xfrm>
                <a:off x="3224" y="1104"/>
                <a:ext cx="568" cy="1200"/>
                <a:chOff x="3216" y="1104"/>
                <a:chExt cx="568" cy="1200"/>
              </a:xfrm>
            </p:grpSpPr>
            <p:sp>
              <p:nvSpPr>
                <p:cNvPr id="39" name="Freeform 13"/>
                <p:cNvSpPr>
                  <a:spLocks/>
                </p:cNvSpPr>
                <p:nvPr/>
              </p:nvSpPr>
              <p:spPr bwMode="auto">
                <a:xfrm>
                  <a:off x="3216" y="1152"/>
                  <a:ext cx="544" cy="900"/>
                </a:xfrm>
                <a:custGeom>
                  <a:avLst/>
                  <a:gdLst>
                    <a:gd name="T0" fmla="*/ 0 w 544"/>
                    <a:gd name="T1" fmla="*/ 0 h 900"/>
                    <a:gd name="T2" fmla="*/ 0 w 544"/>
                    <a:gd name="T3" fmla="*/ 864 h 900"/>
                    <a:gd name="T4" fmla="*/ 33 w 544"/>
                    <a:gd name="T5" fmla="*/ 856 h 900"/>
                    <a:gd name="T6" fmla="*/ 100 w 544"/>
                    <a:gd name="T7" fmla="*/ 834 h 900"/>
                    <a:gd name="T8" fmla="*/ 278 w 544"/>
                    <a:gd name="T9" fmla="*/ 845 h 900"/>
                    <a:gd name="T10" fmla="*/ 544 w 544"/>
                    <a:gd name="T11" fmla="*/ 900 h 900"/>
                    <a:gd name="T12" fmla="*/ 528 w 544"/>
                    <a:gd name="T13" fmla="*/ 0 h 900"/>
                    <a:gd name="T14" fmla="*/ 288 w 544"/>
                    <a:gd name="T15" fmla="*/ 0 h 900"/>
                    <a:gd name="T16" fmla="*/ 144 w 544"/>
                    <a:gd name="T17" fmla="*/ 0 h 900"/>
                    <a:gd name="T18" fmla="*/ 0 w 544"/>
                    <a:gd name="T19" fmla="*/ 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4" h="900">
                      <a:moveTo>
                        <a:pt x="0" y="0"/>
                      </a:moveTo>
                      <a:lnTo>
                        <a:pt x="0" y="864"/>
                      </a:lnTo>
                      <a:cubicBezTo>
                        <a:pt x="11" y="861"/>
                        <a:pt x="22" y="859"/>
                        <a:pt x="33" y="856"/>
                      </a:cubicBezTo>
                      <a:cubicBezTo>
                        <a:pt x="56" y="849"/>
                        <a:pt x="100" y="834"/>
                        <a:pt x="100" y="834"/>
                      </a:cubicBezTo>
                      <a:cubicBezTo>
                        <a:pt x="159" y="838"/>
                        <a:pt x="219" y="842"/>
                        <a:pt x="278" y="845"/>
                      </a:cubicBezTo>
                      <a:cubicBezTo>
                        <a:pt x="434" y="854"/>
                        <a:pt x="462" y="818"/>
                        <a:pt x="544" y="900"/>
                      </a:cubicBezTo>
                      <a:lnTo>
                        <a:pt x="528" y="0"/>
                      </a:lnTo>
                      <a:lnTo>
                        <a:pt x="288" y="0"/>
                      </a:lnTo>
                      <a:lnTo>
                        <a:pt x="1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9966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0" name="Freeform 14"/>
                <p:cNvSpPr>
                  <a:spLocks/>
                </p:cNvSpPr>
                <p:nvPr/>
              </p:nvSpPr>
              <p:spPr bwMode="auto">
                <a:xfrm>
                  <a:off x="3216" y="1968"/>
                  <a:ext cx="568" cy="336"/>
                </a:xfrm>
                <a:custGeom>
                  <a:avLst/>
                  <a:gdLst>
                    <a:gd name="T0" fmla="*/ 0 w 568"/>
                    <a:gd name="T1" fmla="*/ 48 h 336"/>
                    <a:gd name="T2" fmla="*/ 528 w 568"/>
                    <a:gd name="T3" fmla="*/ 48 h 336"/>
                    <a:gd name="T4" fmla="*/ 240 w 568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8" h="336">
                      <a:moveTo>
                        <a:pt x="0" y="48"/>
                      </a:moveTo>
                      <a:cubicBezTo>
                        <a:pt x="244" y="24"/>
                        <a:pt x="488" y="0"/>
                        <a:pt x="528" y="48"/>
                      </a:cubicBezTo>
                      <a:cubicBezTo>
                        <a:pt x="568" y="96"/>
                        <a:pt x="288" y="288"/>
                        <a:pt x="240" y="33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" name="Freeform 15"/>
                <p:cNvSpPr>
                  <a:spLocks/>
                </p:cNvSpPr>
                <p:nvPr/>
              </p:nvSpPr>
              <p:spPr bwMode="auto">
                <a:xfrm>
                  <a:off x="3456" y="1152"/>
                  <a:ext cx="288" cy="1152"/>
                </a:xfrm>
                <a:custGeom>
                  <a:avLst/>
                  <a:gdLst>
                    <a:gd name="T0" fmla="*/ 288 w 288"/>
                    <a:gd name="T1" fmla="*/ 0 h 1152"/>
                    <a:gd name="T2" fmla="*/ 288 w 288"/>
                    <a:gd name="T3" fmla="*/ 912 h 1152"/>
                    <a:gd name="T4" fmla="*/ 0 w 288"/>
                    <a:gd name="T5" fmla="*/ 1152 h 1152"/>
                    <a:gd name="T6" fmla="*/ 0 w 288"/>
                    <a:gd name="T7" fmla="*/ 288 h 1152"/>
                    <a:gd name="T8" fmla="*/ 240 w 288"/>
                    <a:gd name="T9" fmla="*/ 96 h 1152"/>
                    <a:gd name="T10" fmla="*/ 288 w 288"/>
                    <a:gd name="T11" fmla="*/ 0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8" h="1152">
                      <a:moveTo>
                        <a:pt x="288" y="0"/>
                      </a:moveTo>
                      <a:lnTo>
                        <a:pt x="288" y="912"/>
                      </a:lnTo>
                      <a:lnTo>
                        <a:pt x="0" y="1152"/>
                      </a:lnTo>
                      <a:lnTo>
                        <a:pt x="0" y="288"/>
                      </a:lnTo>
                      <a:lnTo>
                        <a:pt x="240" y="96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008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" name="Line 16"/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3" name="Freeform 17"/>
                <p:cNvSpPr>
                  <a:spLocks/>
                </p:cNvSpPr>
                <p:nvPr/>
              </p:nvSpPr>
              <p:spPr bwMode="auto">
                <a:xfrm>
                  <a:off x="3216" y="1104"/>
                  <a:ext cx="568" cy="336"/>
                </a:xfrm>
                <a:custGeom>
                  <a:avLst/>
                  <a:gdLst>
                    <a:gd name="T0" fmla="*/ 0 w 568"/>
                    <a:gd name="T1" fmla="*/ 48 h 336"/>
                    <a:gd name="T2" fmla="*/ 528 w 568"/>
                    <a:gd name="T3" fmla="*/ 48 h 336"/>
                    <a:gd name="T4" fmla="*/ 240 w 568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8" h="336">
                      <a:moveTo>
                        <a:pt x="0" y="48"/>
                      </a:moveTo>
                      <a:cubicBezTo>
                        <a:pt x="244" y="24"/>
                        <a:pt x="488" y="0"/>
                        <a:pt x="528" y="48"/>
                      </a:cubicBezTo>
                      <a:cubicBezTo>
                        <a:pt x="568" y="96"/>
                        <a:pt x="288" y="288"/>
                        <a:pt x="240" y="336"/>
                      </a:cubicBezTo>
                    </a:path>
                  </a:pathLst>
                </a:custGeom>
                <a:solidFill>
                  <a:srgbClr val="339966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44" name="Group 18"/>
            <p:cNvGrpSpPr>
              <a:grpSpLocks/>
            </p:cNvGrpSpPr>
            <p:nvPr/>
          </p:nvGrpSpPr>
          <p:grpSpPr bwMode="auto">
            <a:xfrm>
              <a:off x="7272341" y="2943082"/>
              <a:ext cx="1422400" cy="1884361"/>
              <a:chOff x="4596" y="1104"/>
              <a:chExt cx="896" cy="1187"/>
            </a:xfrm>
          </p:grpSpPr>
          <p:grpSp>
            <p:nvGrpSpPr>
              <p:cNvPr id="45" name="Group 19"/>
              <p:cNvGrpSpPr>
                <a:grpSpLocks/>
              </p:cNvGrpSpPr>
              <p:nvPr/>
            </p:nvGrpSpPr>
            <p:grpSpPr bwMode="auto">
              <a:xfrm>
                <a:off x="4596" y="1104"/>
                <a:ext cx="896" cy="1187"/>
                <a:chOff x="3300" y="864"/>
                <a:chExt cx="896" cy="1187"/>
              </a:xfrm>
            </p:grpSpPr>
            <p:grpSp>
              <p:nvGrpSpPr>
                <p:cNvPr id="47" name="Group 20"/>
                <p:cNvGrpSpPr>
                  <a:grpSpLocks/>
                </p:cNvGrpSpPr>
                <p:nvPr/>
              </p:nvGrpSpPr>
              <p:grpSpPr bwMode="auto">
                <a:xfrm>
                  <a:off x="3372" y="864"/>
                  <a:ext cx="824" cy="1152"/>
                  <a:chOff x="4668" y="1056"/>
                  <a:chExt cx="824" cy="1152"/>
                </a:xfrm>
              </p:grpSpPr>
              <p:sp>
                <p:nvSpPr>
                  <p:cNvPr id="52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0" y="1056"/>
                    <a:ext cx="0" cy="1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53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1776"/>
                    <a:ext cx="452" cy="3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54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8" y="1650"/>
                    <a:ext cx="72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aphicFrame>
              <p:nvGraphicFramePr>
                <p:cNvPr id="49" name="Object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26213246"/>
                    </p:ext>
                  </p:extLst>
                </p:nvPr>
              </p:nvGraphicFramePr>
              <p:xfrm>
                <a:off x="3300" y="1746"/>
                <a:ext cx="144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770" name="Equation" r:id="rId11" imgW="228600" imgH="304560" progId="Equation.DSMT4">
                        <p:embed/>
                      </p:oleObj>
                    </mc:Choice>
                    <mc:Fallback>
                      <p:oleObj name="Equation" r:id="rId11" imgW="228600" imgH="304560" progId="Equation.DSMT4">
                        <p:embed/>
                        <p:pic>
                          <p:nvPicPr>
                            <p:cNvPr id="0" name="Picture 1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00" y="1746"/>
                              <a:ext cx="144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" name="Object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67345573"/>
                    </p:ext>
                  </p:extLst>
                </p:nvPr>
              </p:nvGraphicFramePr>
              <p:xfrm>
                <a:off x="3925" y="1859"/>
                <a:ext cx="160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771" name="Equation" r:id="rId13" imgW="253800" imgH="304560" progId="Equation.DSMT4">
                        <p:embed/>
                      </p:oleObj>
                    </mc:Choice>
                    <mc:Fallback>
                      <p:oleObj name="Equation" r:id="rId13" imgW="253800" imgH="304560" progId="Equation.DSMT4">
                        <p:embed/>
                        <p:pic>
                          <p:nvPicPr>
                            <p:cNvPr id="0" name="Picture 1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25" y="1859"/>
                              <a:ext cx="160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85012006"/>
                    </p:ext>
                  </p:extLst>
                </p:nvPr>
              </p:nvGraphicFramePr>
              <p:xfrm>
                <a:off x="3761" y="903"/>
                <a:ext cx="13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772" name="Equation" r:id="rId15" imgW="215640" imgH="304560" progId="Equation.DSMT4">
                        <p:embed/>
                      </p:oleObj>
                    </mc:Choice>
                    <mc:Fallback>
                      <p:oleObj name="Equation" r:id="rId15" imgW="215640" imgH="304560" progId="Equation.DSMT4">
                        <p:embed/>
                        <p:pic>
                          <p:nvPicPr>
                            <p:cNvPr id="0" name="Picture 1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61" y="903"/>
                              <a:ext cx="136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6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6940340"/>
                  </p:ext>
                </p:extLst>
              </p:nvPr>
            </p:nvGraphicFramePr>
            <p:xfrm>
              <a:off x="5040" y="1690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73" name="Equation" r:id="rId17" imgW="291960" imgH="317160" progId="Equation.DSMT4">
                      <p:embed/>
                    </p:oleObj>
                  </mc:Choice>
                  <mc:Fallback>
                    <p:oleObj name="Equation" r:id="rId17" imgW="291960" imgH="317160" progId="Equation.DSMT4">
                      <p:embed/>
                      <p:pic>
                        <p:nvPicPr>
                          <p:cNvPr id="0" name="Picture 1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1690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4" name="组合 103"/>
          <p:cNvGrpSpPr/>
          <p:nvPr/>
        </p:nvGrpSpPr>
        <p:grpSpPr>
          <a:xfrm>
            <a:off x="6313245" y="1811344"/>
            <a:ext cx="2686537" cy="2514601"/>
            <a:chOff x="5275263" y="1270959"/>
            <a:chExt cx="2686537" cy="2514601"/>
          </a:xfrm>
        </p:grpSpPr>
        <p:grpSp>
          <p:nvGrpSpPr>
            <p:cNvPr id="105" name="Group 10"/>
            <p:cNvGrpSpPr>
              <a:grpSpLocks/>
            </p:cNvGrpSpPr>
            <p:nvPr/>
          </p:nvGrpSpPr>
          <p:grpSpPr bwMode="auto">
            <a:xfrm>
              <a:off x="5651500" y="1880560"/>
              <a:ext cx="1130300" cy="1905000"/>
              <a:chOff x="3080" y="1152"/>
              <a:chExt cx="712" cy="1200"/>
            </a:xfrm>
          </p:grpSpPr>
          <p:sp>
            <p:nvSpPr>
              <p:cNvPr id="124" name="Line 11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5" name="Group 12"/>
              <p:cNvGrpSpPr>
                <a:grpSpLocks/>
              </p:cNvGrpSpPr>
              <p:nvPr/>
            </p:nvGrpSpPr>
            <p:grpSpPr bwMode="auto">
              <a:xfrm>
                <a:off x="3080" y="1152"/>
                <a:ext cx="712" cy="1200"/>
                <a:chOff x="3072" y="1152"/>
                <a:chExt cx="712" cy="1200"/>
              </a:xfrm>
            </p:grpSpPr>
            <p:sp>
              <p:nvSpPr>
                <p:cNvPr id="126" name="Freeform 13"/>
                <p:cNvSpPr>
                  <a:spLocks/>
                </p:cNvSpPr>
                <p:nvPr/>
              </p:nvSpPr>
              <p:spPr bwMode="auto">
                <a:xfrm>
                  <a:off x="3072" y="1200"/>
                  <a:ext cx="544" cy="900"/>
                </a:xfrm>
                <a:custGeom>
                  <a:avLst/>
                  <a:gdLst>
                    <a:gd name="T0" fmla="*/ 0 w 544"/>
                    <a:gd name="T1" fmla="*/ 0 h 900"/>
                    <a:gd name="T2" fmla="*/ 0 w 544"/>
                    <a:gd name="T3" fmla="*/ 864 h 900"/>
                    <a:gd name="T4" fmla="*/ 33 w 544"/>
                    <a:gd name="T5" fmla="*/ 856 h 900"/>
                    <a:gd name="T6" fmla="*/ 100 w 544"/>
                    <a:gd name="T7" fmla="*/ 834 h 900"/>
                    <a:gd name="T8" fmla="*/ 278 w 544"/>
                    <a:gd name="T9" fmla="*/ 845 h 900"/>
                    <a:gd name="T10" fmla="*/ 544 w 544"/>
                    <a:gd name="T11" fmla="*/ 900 h 900"/>
                    <a:gd name="T12" fmla="*/ 528 w 544"/>
                    <a:gd name="T13" fmla="*/ 0 h 900"/>
                    <a:gd name="T14" fmla="*/ 288 w 544"/>
                    <a:gd name="T15" fmla="*/ 0 h 900"/>
                    <a:gd name="T16" fmla="*/ 144 w 544"/>
                    <a:gd name="T17" fmla="*/ 0 h 900"/>
                    <a:gd name="T18" fmla="*/ 0 w 544"/>
                    <a:gd name="T19" fmla="*/ 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4" h="900">
                      <a:moveTo>
                        <a:pt x="0" y="0"/>
                      </a:moveTo>
                      <a:lnTo>
                        <a:pt x="0" y="864"/>
                      </a:lnTo>
                      <a:cubicBezTo>
                        <a:pt x="11" y="861"/>
                        <a:pt x="22" y="859"/>
                        <a:pt x="33" y="856"/>
                      </a:cubicBezTo>
                      <a:cubicBezTo>
                        <a:pt x="56" y="849"/>
                        <a:pt x="100" y="834"/>
                        <a:pt x="100" y="834"/>
                      </a:cubicBezTo>
                      <a:cubicBezTo>
                        <a:pt x="159" y="838"/>
                        <a:pt x="219" y="842"/>
                        <a:pt x="278" y="845"/>
                      </a:cubicBezTo>
                      <a:cubicBezTo>
                        <a:pt x="434" y="854"/>
                        <a:pt x="462" y="818"/>
                        <a:pt x="544" y="900"/>
                      </a:cubicBezTo>
                      <a:lnTo>
                        <a:pt x="528" y="0"/>
                      </a:lnTo>
                      <a:lnTo>
                        <a:pt x="288" y="0"/>
                      </a:lnTo>
                      <a:lnTo>
                        <a:pt x="1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5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7" name="Freeform 14"/>
                <p:cNvSpPr>
                  <a:spLocks/>
                </p:cNvSpPr>
                <p:nvPr/>
              </p:nvSpPr>
              <p:spPr bwMode="auto">
                <a:xfrm>
                  <a:off x="3216" y="1968"/>
                  <a:ext cx="568" cy="336"/>
                </a:xfrm>
                <a:custGeom>
                  <a:avLst/>
                  <a:gdLst>
                    <a:gd name="T0" fmla="*/ 0 w 568"/>
                    <a:gd name="T1" fmla="*/ 48 h 336"/>
                    <a:gd name="T2" fmla="*/ 528 w 568"/>
                    <a:gd name="T3" fmla="*/ 48 h 336"/>
                    <a:gd name="T4" fmla="*/ 240 w 568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8" h="336">
                      <a:moveTo>
                        <a:pt x="0" y="48"/>
                      </a:moveTo>
                      <a:cubicBezTo>
                        <a:pt x="244" y="24"/>
                        <a:pt x="488" y="0"/>
                        <a:pt x="528" y="48"/>
                      </a:cubicBezTo>
                      <a:cubicBezTo>
                        <a:pt x="568" y="96"/>
                        <a:pt x="288" y="288"/>
                        <a:pt x="240" y="33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00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8" name="Freeform 15"/>
                <p:cNvSpPr>
                  <a:spLocks/>
                </p:cNvSpPr>
                <p:nvPr/>
              </p:nvSpPr>
              <p:spPr bwMode="auto">
                <a:xfrm>
                  <a:off x="3312" y="1200"/>
                  <a:ext cx="288" cy="1152"/>
                </a:xfrm>
                <a:custGeom>
                  <a:avLst/>
                  <a:gdLst>
                    <a:gd name="T0" fmla="*/ 288 w 288"/>
                    <a:gd name="T1" fmla="*/ 0 h 1152"/>
                    <a:gd name="T2" fmla="*/ 288 w 288"/>
                    <a:gd name="T3" fmla="*/ 912 h 1152"/>
                    <a:gd name="T4" fmla="*/ 0 w 288"/>
                    <a:gd name="T5" fmla="*/ 1152 h 1152"/>
                    <a:gd name="T6" fmla="*/ 0 w 288"/>
                    <a:gd name="T7" fmla="*/ 288 h 1152"/>
                    <a:gd name="T8" fmla="*/ 240 w 288"/>
                    <a:gd name="T9" fmla="*/ 96 h 1152"/>
                    <a:gd name="T10" fmla="*/ 288 w 288"/>
                    <a:gd name="T11" fmla="*/ 0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8" h="1152">
                      <a:moveTo>
                        <a:pt x="288" y="0"/>
                      </a:moveTo>
                      <a:lnTo>
                        <a:pt x="288" y="912"/>
                      </a:lnTo>
                      <a:lnTo>
                        <a:pt x="0" y="1152"/>
                      </a:lnTo>
                      <a:lnTo>
                        <a:pt x="0" y="288"/>
                      </a:lnTo>
                      <a:lnTo>
                        <a:pt x="240" y="96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00206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9" name="Line 16"/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0" name="Freeform 17"/>
                <p:cNvSpPr>
                  <a:spLocks/>
                </p:cNvSpPr>
                <p:nvPr/>
              </p:nvSpPr>
              <p:spPr bwMode="auto">
                <a:xfrm>
                  <a:off x="3072" y="1152"/>
                  <a:ext cx="568" cy="336"/>
                </a:xfrm>
                <a:custGeom>
                  <a:avLst/>
                  <a:gdLst>
                    <a:gd name="T0" fmla="*/ 0 w 568"/>
                    <a:gd name="T1" fmla="*/ 48 h 336"/>
                    <a:gd name="T2" fmla="*/ 528 w 568"/>
                    <a:gd name="T3" fmla="*/ 48 h 336"/>
                    <a:gd name="T4" fmla="*/ 240 w 568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8" h="336">
                      <a:moveTo>
                        <a:pt x="0" y="48"/>
                      </a:moveTo>
                      <a:cubicBezTo>
                        <a:pt x="244" y="24"/>
                        <a:pt x="488" y="0"/>
                        <a:pt x="528" y="48"/>
                      </a:cubicBezTo>
                      <a:cubicBezTo>
                        <a:pt x="568" y="96"/>
                        <a:pt x="288" y="288"/>
                        <a:pt x="240" y="336"/>
                      </a:cubicBezTo>
                    </a:path>
                  </a:pathLst>
                </a:custGeom>
                <a:solidFill>
                  <a:srgbClr val="00B0F0">
                    <a:alpha val="5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106" name="Group 18"/>
            <p:cNvGrpSpPr>
              <a:grpSpLocks/>
            </p:cNvGrpSpPr>
            <p:nvPr/>
          </p:nvGrpSpPr>
          <p:grpSpPr bwMode="auto">
            <a:xfrm>
              <a:off x="5275263" y="1423360"/>
              <a:ext cx="2392362" cy="1884361"/>
              <a:chOff x="4139" y="1104"/>
              <a:chExt cx="1507" cy="1187"/>
            </a:xfrm>
          </p:grpSpPr>
          <p:grpSp>
            <p:nvGrpSpPr>
              <p:cNvPr id="114" name="Group 19"/>
              <p:cNvGrpSpPr>
                <a:grpSpLocks/>
              </p:cNvGrpSpPr>
              <p:nvPr/>
            </p:nvGrpSpPr>
            <p:grpSpPr bwMode="auto">
              <a:xfrm>
                <a:off x="4139" y="1104"/>
                <a:ext cx="1507" cy="1187"/>
                <a:chOff x="2843" y="864"/>
                <a:chExt cx="1507" cy="1187"/>
              </a:xfrm>
            </p:grpSpPr>
            <p:grpSp>
              <p:nvGrpSpPr>
                <p:cNvPr id="116" name="Group 20"/>
                <p:cNvGrpSpPr>
                  <a:grpSpLocks/>
                </p:cNvGrpSpPr>
                <p:nvPr/>
              </p:nvGrpSpPr>
              <p:grpSpPr bwMode="auto">
                <a:xfrm>
                  <a:off x="3024" y="864"/>
                  <a:ext cx="1326" cy="1152"/>
                  <a:chOff x="4320" y="1056"/>
                  <a:chExt cx="1326" cy="1152"/>
                </a:xfrm>
              </p:grpSpPr>
              <p:sp>
                <p:nvSpPr>
                  <p:cNvPr id="121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0" y="1056"/>
                    <a:ext cx="0" cy="1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1776"/>
                    <a:ext cx="432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3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1512"/>
                    <a:ext cx="1326" cy="5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17" name="Freeform 24"/>
                <p:cNvSpPr>
                  <a:spLocks/>
                </p:cNvSpPr>
                <p:nvPr/>
              </p:nvSpPr>
              <p:spPr bwMode="auto">
                <a:xfrm>
                  <a:off x="3216" y="1536"/>
                  <a:ext cx="568" cy="336"/>
                </a:xfrm>
                <a:custGeom>
                  <a:avLst/>
                  <a:gdLst>
                    <a:gd name="T0" fmla="*/ 0 w 568"/>
                    <a:gd name="T1" fmla="*/ 48 h 336"/>
                    <a:gd name="T2" fmla="*/ 528 w 568"/>
                    <a:gd name="T3" fmla="*/ 48 h 336"/>
                    <a:gd name="T4" fmla="*/ 240 w 568"/>
                    <a:gd name="T5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8" h="336">
                      <a:moveTo>
                        <a:pt x="0" y="48"/>
                      </a:moveTo>
                      <a:cubicBezTo>
                        <a:pt x="244" y="24"/>
                        <a:pt x="488" y="0"/>
                        <a:pt x="528" y="48"/>
                      </a:cubicBezTo>
                      <a:cubicBezTo>
                        <a:pt x="568" y="96"/>
                        <a:pt x="288" y="288"/>
                        <a:pt x="240" y="33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118" name="Object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91911209"/>
                    </p:ext>
                  </p:extLst>
                </p:nvPr>
              </p:nvGraphicFramePr>
              <p:xfrm>
                <a:off x="2843" y="1824"/>
                <a:ext cx="144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774" name="Equation" r:id="rId19" imgW="228600" imgH="304560" progId="Equation.DSMT4">
                        <p:embed/>
                      </p:oleObj>
                    </mc:Choice>
                    <mc:Fallback>
                      <p:oleObj name="Equation" r:id="rId19" imgW="228600" imgH="304560" progId="Equation.DSMT4">
                        <p:embed/>
                        <p:pic>
                          <p:nvPicPr>
                            <p:cNvPr id="0" name="Picture 1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43" y="1824"/>
                              <a:ext cx="144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9" name="Object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75531746"/>
                    </p:ext>
                  </p:extLst>
                </p:nvPr>
              </p:nvGraphicFramePr>
              <p:xfrm>
                <a:off x="3925" y="1859"/>
                <a:ext cx="160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775" name="Equation" r:id="rId21" imgW="253800" imgH="304560" progId="Equation.DSMT4">
                        <p:embed/>
                      </p:oleObj>
                    </mc:Choice>
                    <mc:Fallback>
                      <p:oleObj name="Equation" r:id="rId21" imgW="253800" imgH="304560" progId="Equation.DSMT4">
                        <p:embed/>
                        <p:pic>
                          <p:nvPicPr>
                            <p:cNvPr id="0" name="Picture 1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25" y="1859"/>
                              <a:ext cx="160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0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34763206"/>
                    </p:ext>
                  </p:extLst>
                </p:nvPr>
              </p:nvGraphicFramePr>
              <p:xfrm>
                <a:off x="3761" y="903"/>
                <a:ext cx="13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776" name="Equation" r:id="rId23" imgW="215640" imgH="304560" progId="Equation.DSMT4">
                        <p:embed/>
                      </p:oleObj>
                    </mc:Choice>
                    <mc:Fallback>
                      <p:oleObj name="Equation" r:id="rId23" imgW="215640" imgH="304560" progId="Equation.DSMT4">
                        <p:embed/>
                        <p:pic>
                          <p:nvPicPr>
                            <p:cNvPr id="0" name="Picture 1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61" y="903"/>
                              <a:ext cx="136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15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8495444"/>
                  </p:ext>
                </p:extLst>
              </p:nvPr>
            </p:nvGraphicFramePr>
            <p:xfrm>
              <a:off x="5046" y="1752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77" name="Equation" r:id="rId25" imgW="291960" imgH="317160" progId="Equation.DSMT4">
                      <p:embed/>
                    </p:oleObj>
                  </mc:Choice>
                  <mc:Fallback>
                    <p:oleObj name="Equation" r:id="rId25" imgW="291960" imgH="317160" progId="Equation.DSMT4">
                      <p:embed/>
                      <p:pic>
                        <p:nvPicPr>
                          <p:cNvPr id="0" name="Picture 1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6" y="1752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7" name="Group 57"/>
            <p:cNvGrpSpPr>
              <a:grpSpLocks/>
            </p:cNvGrpSpPr>
            <p:nvPr/>
          </p:nvGrpSpPr>
          <p:grpSpPr bwMode="auto">
            <a:xfrm>
              <a:off x="6248400" y="2525085"/>
              <a:ext cx="457200" cy="225425"/>
              <a:chOff x="3888" y="1750"/>
              <a:chExt cx="288" cy="142"/>
            </a:xfrm>
          </p:grpSpPr>
          <p:sp>
            <p:nvSpPr>
              <p:cNvPr id="112" name="Line 58"/>
              <p:cNvSpPr>
                <a:spLocks noChangeShapeType="1"/>
              </p:cNvSpPr>
              <p:nvPr/>
            </p:nvSpPr>
            <p:spPr bwMode="auto">
              <a:xfrm>
                <a:off x="3888" y="175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Line 59"/>
              <p:cNvSpPr>
                <a:spLocks noChangeShapeType="1"/>
              </p:cNvSpPr>
              <p:nvPr/>
            </p:nvSpPr>
            <p:spPr bwMode="auto">
              <a:xfrm flipV="1">
                <a:off x="3888" y="1779"/>
                <a:ext cx="288" cy="113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flipH="1" flipV="1">
              <a:off x="6881060" y="1270959"/>
              <a:ext cx="1080740" cy="1905000"/>
              <a:chOff x="5651500" y="1880560"/>
              <a:chExt cx="901700" cy="1905000"/>
            </a:xfrm>
          </p:grpSpPr>
          <p:sp>
            <p:nvSpPr>
              <p:cNvPr id="109" name="Freeform 13"/>
              <p:cNvSpPr>
                <a:spLocks/>
              </p:cNvSpPr>
              <p:nvPr/>
            </p:nvSpPr>
            <p:spPr bwMode="auto">
              <a:xfrm>
                <a:off x="5651500" y="1956760"/>
                <a:ext cx="863600" cy="1428750"/>
              </a:xfrm>
              <a:custGeom>
                <a:avLst/>
                <a:gdLst>
                  <a:gd name="T0" fmla="*/ 0 w 544"/>
                  <a:gd name="T1" fmla="*/ 0 h 900"/>
                  <a:gd name="T2" fmla="*/ 0 w 544"/>
                  <a:gd name="T3" fmla="*/ 864 h 900"/>
                  <a:gd name="T4" fmla="*/ 33 w 544"/>
                  <a:gd name="T5" fmla="*/ 856 h 900"/>
                  <a:gd name="T6" fmla="*/ 100 w 544"/>
                  <a:gd name="T7" fmla="*/ 834 h 900"/>
                  <a:gd name="T8" fmla="*/ 278 w 544"/>
                  <a:gd name="T9" fmla="*/ 845 h 900"/>
                  <a:gd name="T10" fmla="*/ 544 w 544"/>
                  <a:gd name="T11" fmla="*/ 900 h 900"/>
                  <a:gd name="T12" fmla="*/ 528 w 544"/>
                  <a:gd name="T13" fmla="*/ 0 h 900"/>
                  <a:gd name="T14" fmla="*/ 288 w 544"/>
                  <a:gd name="T15" fmla="*/ 0 h 900"/>
                  <a:gd name="T16" fmla="*/ 144 w 544"/>
                  <a:gd name="T17" fmla="*/ 0 h 900"/>
                  <a:gd name="T18" fmla="*/ 0 w 544"/>
                  <a:gd name="T19" fmla="*/ 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4" h="900">
                    <a:moveTo>
                      <a:pt x="0" y="0"/>
                    </a:moveTo>
                    <a:lnTo>
                      <a:pt x="0" y="864"/>
                    </a:lnTo>
                    <a:cubicBezTo>
                      <a:pt x="11" y="861"/>
                      <a:pt x="22" y="859"/>
                      <a:pt x="33" y="856"/>
                    </a:cubicBezTo>
                    <a:cubicBezTo>
                      <a:pt x="56" y="849"/>
                      <a:pt x="100" y="834"/>
                      <a:pt x="100" y="834"/>
                    </a:cubicBezTo>
                    <a:cubicBezTo>
                      <a:pt x="159" y="838"/>
                      <a:pt x="219" y="842"/>
                      <a:pt x="278" y="845"/>
                    </a:cubicBezTo>
                    <a:cubicBezTo>
                      <a:pt x="434" y="854"/>
                      <a:pt x="462" y="818"/>
                      <a:pt x="544" y="900"/>
                    </a:cubicBezTo>
                    <a:lnTo>
                      <a:pt x="528" y="0"/>
                    </a:lnTo>
                    <a:lnTo>
                      <a:pt x="288" y="0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 15"/>
              <p:cNvSpPr>
                <a:spLocks/>
              </p:cNvSpPr>
              <p:nvPr/>
            </p:nvSpPr>
            <p:spPr bwMode="auto">
              <a:xfrm>
                <a:off x="6032500" y="1956760"/>
                <a:ext cx="457200" cy="1828800"/>
              </a:xfrm>
              <a:custGeom>
                <a:avLst/>
                <a:gdLst>
                  <a:gd name="T0" fmla="*/ 288 w 288"/>
                  <a:gd name="T1" fmla="*/ 0 h 1152"/>
                  <a:gd name="T2" fmla="*/ 288 w 288"/>
                  <a:gd name="T3" fmla="*/ 912 h 1152"/>
                  <a:gd name="T4" fmla="*/ 0 w 288"/>
                  <a:gd name="T5" fmla="*/ 1152 h 1152"/>
                  <a:gd name="T6" fmla="*/ 0 w 288"/>
                  <a:gd name="T7" fmla="*/ 288 h 1152"/>
                  <a:gd name="T8" fmla="*/ 240 w 288"/>
                  <a:gd name="T9" fmla="*/ 96 h 1152"/>
                  <a:gd name="T10" fmla="*/ 288 w 288"/>
                  <a:gd name="T11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" h="1152">
                    <a:moveTo>
                      <a:pt x="288" y="0"/>
                    </a:moveTo>
                    <a:lnTo>
                      <a:pt x="288" y="912"/>
                    </a:lnTo>
                    <a:lnTo>
                      <a:pt x="0" y="1152"/>
                    </a:lnTo>
                    <a:lnTo>
                      <a:pt x="0" y="288"/>
                    </a:lnTo>
                    <a:lnTo>
                      <a:pt x="240" y="96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0206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 17"/>
              <p:cNvSpPr>
                <a:spLocks/>
              </p:cNvSpPr>
              <p:nvPr/>
            </p:nvSpPr>
            <p:spPr bwMode="auto">
              <a:xfrm>
                <a:off x="5651500" y="1880560"/>
                <a:ext cx="901700" cy="533400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solidFill>
                <a:srgbClr val="00B0F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82" name="Rectangle 2">
            <a:extLst>
              <a:ext uri="{FF2B5EF4-FFF2-40B4-BE49-F238E27FC236}">
                <a16:creationId xmlns:a16="http://schemas.microsoft.com/office/drawing/2014/main" id="{1BF9D040-DAF0-4272-82E6-19E43065AB1A}"/>
              </a:ext>
            </a:extLst>
          </p:cNvPr>
          <p:cNvSpPr txBox="1">
            <a:spLocks noChangeArrowheads="1"/>
          </p:cNvSpPr>
          <p:nvPr/>
        </p:nvSpPr>
        <p:spPr>
          <a:xfrm>
            <a:off x="792359" y="203465"/>
            <a:ext cx="332913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5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．二次柱面</a:t>
            </a: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D4C77567-6BCB-4908-8DDD-53C100D8E867}"/>
              </a:ext>
            </a:extLst>
          </p:cNvPr>
          <p:cNvSpPr txBox="1"/>
          <p:nvPr/>
        </p:nvSpPr>
        <p:spPr>
          <a:xfrm>
            <a:off x="594792" y="908720"/>
            <a:ext cx="2528256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）椭圆柱面</a:t>
            </a:r>
          </a:p>
        </p:txBody>
      </p:sp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8DC953AF-F6D2-49B2-B429-6CDC8D6DD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472461"/>
              </p:ext>
            </p:extLst>
          </p:nvPr>
        </p:nvGraphicFramePr>
        <p:xfrm>
          <a:off x="3328988" y="760413"/>
          <a:ext cx="162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8" name="Equation" r:id="rId27" imgW="1625400" imgH="888840" progId="Equation.DSMT4">
                  <p:embed/>
                </p:oleObj>
              </mc:Choice>
              <mc:Fallback>
                <p:oleObj name="Equation" r:id="rId27" imgW="1625400" imgH="88884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760413"/>
                        <a:ext cx="162560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5">
            <a:extLst>
              <a:ext uri="{FF2B5EF4-FFF2-40B4-BE49-F238E27FC236}">
                <a16:creationId xmlns:a16="http://schemas.microsoft.com/office/drawing/2014/main" id="{5D8EEC42-571F-4432-8567-F2EC87A7F4EE}"/>
              </a:ext>
            </a:extLst>
          </p:cNvPr>
          <p:cNvSpPr txBox="1"/>
          <p:nvPr/>
        </p:nvSpPr>
        <p:spPr>
          <a:xfrm>
            <a:off x="594792" y="2854089"/>
            <a:ext cx="2528256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）双曲柱面</a:t>
            </a:r>
          </a:p>
        </p:txBody>
      </p:sp>
      <p:graphicFrame>
        <p:nvGraphicFramePr>
          <p:cNvPr id="86" name="对象 85">
            <a:extLst>
              <a:ext uri="{FF2B5EF4-FFF2-40B4-BE49-F238E27FC236}">
                <a16:creationId xmlns:a16="http://schemas.microsoft.com/office/drawing/2014/main" id="{BCF0C966-C500-4890-83FF-FA9DCAB89A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993338"/>
              </p:ext>
            </p:extLst>
          </p:nvPr>
        </p:nvGraphicFramePr>
        <p:xfrm>
          <a:off x="3411571" y="2738444"/>
          <a:ext cx="162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" name="Equation" r:id="rId29" imgW="1625400" imgH="888840" progId="Equation.DSMT4">
                  <p:embed/>
                </p:oleObj>
              </mc:Choice>
              <mc:Fallback>
                <p:oleObj name="Equation" r:id="rId29" imgW="1625400" imgH="8888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71" y="2738444"/>
                        <a:ext cx="162560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">
            <a:extLst>
              <a:ext uri="{FF2B5EF4-FFF2-40B4-BE49-F238E27FC236}">
                <a16:creationId xmlns:a16="http://schemas.microsoft.com/office/drawing/2014/main" id="{D639796B-D279-4C48-A6DC-22D84E6633D7}"/>
              </a:ext>
            </a:extLst>
          </p:cNvPr>
          <p:cNvSpPr txBox="1"/>
          <p:nvPr/>
        </p:nvSpPr>
        <p:spPr>
          <a:xfrm>
            <a:off x="594792" y="4859731"/>
            <a:ext cx="2528256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）抛物柱面</a:t>
            </a:r>
          </a:p>
        </p:txBody>
      </p:sp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6EBB477B-A895-4556-9D68-81514B1B81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940585"/>
              </p:ext>
            </p:extLst>
          </p:nvPr>
        </p:nvGraphicFramePr>
        <p:xfrm>
          <a:off x="3635896" y="4927739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0" name="Equation" r:id="rId31" imgW="1066680" imgH="457200" progId="Equation.DSMT4">
                  <p:embed/>
                </p:oleObj>
              </mc:Choice>
              <mc:Fallback>
                <p:oleObj name="Equation" r:id="rId31" imgW="1066680" imgH="4572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927739"/>
                        <a:ext cx="10668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4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3" grpId="0"/>
      <p:bldP spid="85" grpId="0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240308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6.3.1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F531515C-82C4-4982-AD07-CD2EF1C74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222" y="1566070"/>
            <a:ext cx="3352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E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1C75C98A-B8BB-4878-847D-9FFE2C9A4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297" y="1561307"/>
            <a:ext cx="268128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FFFE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Object 4">
            <a:extLst>
              <a:ext uri="{FF2B5EF4-FFF2-40B4-BE49-F238E27FC236}">
                <a16:creationId xmlns:a16="http://schemas.microsoft.com/office/drawing/2014/main" id="{4F9BE993-70BF-452B-8525-EB8B0E30C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47163"/>
              </p:ext>
            </p:extLst>
          </p:nvPr>
        </p:nvGraphicFramePr>
        <p:xfrm>
          <a:off x="1158875" y="2374900"/>
          <a:ext cx="6826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3" imgW="749160" imgH="380880" progId="Equation.DSMT4">
                  <p:embed/>
                </p:oleObj>
              </mc:Choice>
              <mc:Fallback>
                <p:oleObj name="Equation" r:id="rId3" imgW="749160" imgH="38088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2374900"/>
                        <a:ext cx="6826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7545D1D7-3D27-4BFD-942B-4AF7AD75A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82171"/>
              </p:ext>
            </p:extLst>
          </p:nvPr>
        </p:nvGraphicFramePr>
        <p:xfrm>
          <a:off x="833438" y="3482975"/>
          <a:ext cx="14382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5" imgW="1574640" imgH="457200" progId="Equation.DSMT4">
                  <p:embed/>
                </p:oleObj>
              </mc:Choice>
              <mc:Fallback>
                <p:oleObj name="Equation" r:id="rId5" imgW="1574640" imgH="4572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482975"/>
                        <a:ext cx="14382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>
            <a:extLst>
              <a:ext uri="{FF2B5EF4-FFF2-40B4-BE49-F238E27FC236}">
                <a16:creationId xmlns:a16="http://schemas.microsoft.com/office/drawing/2014/main" id="{C6235E48-6801-4F4C-A0CE-C195460C3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928574"/>
              </p:ext>
            </p:extLst>
          </p:nvPr>
        </p:nvGraphicFramePr>
        <p:xfrm>
          <a:off x="1020763" y="4789488"/>
          <a:ext cx="107473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7" imgW="1231560" imgH="393480" progId="Equation.DSMT4">
                  <p:embed/>
                </p:oleObj>
              </mc:Choice>
              <mc:Fallback>
                <p:oleObj name="Equation" r:id="rId7" imgW="1231560" imgH="39348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789488"/>
                        <a:ext cx="107473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7">
            <a:extLst>
              <a:ext uri="{FF2B5EF4-FFF2-40B4-BE49-F238E27FC236}">
                <a16:creationId xmlns:a16="http://schemas.microsoft.com/office/drawing/2014/main" id="{51A64410-BCFC-421E-A1D1-6381F964D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622" y="4693445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斜率为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的直线</a:t>
            </a: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262E74B9-DE4C-4955-BD91-29C0EC52E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022" y="1569245"/>
            <a:ext cx="2819400" cy="51911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平面解析几何中</a:t>
            </a:r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9FA53211-A574-4F13-8977-6DA45CBCF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222" y="1569245"/>
            <a:ext cx="2819400" cy="51911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空间解析几何中</a:t>
            </a:r>
          </a:p>
        </p:txBody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F8B68357-839F-436F-9CCF-F7EA79783A92}"/>
              </a:ext>
            </a:extLst>
          </p:cNvPr>
          <p:cNvGrpSpPr>
            <a:grpSpLocks/>
          </p:cNvGrpSpPr>
          <p:nvPr/>
        </p:nvGrpSpPr>
        <p:grpSpPr bwMode="auto">
          <a:xfrm>
            <a:off x="628022" y="1478757"/>
            <a:ext cx="8132763" cy="3962400"/>
            <a:chOff x="384" y="1248"/>
            <a:chExt cx="5123" cy="2496"/>
          </a:xfrm>
        </p:grpSpPr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E03A03F3-9223-49C2-AD98-0990E8453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5123" cy="249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B8660EDF-8159-4646-85F6-92EEF6E23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1248"/>
              <a:ext cx="0" cy="24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4846D6EC-0B93-4F25-8F32-264E9BF03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48"/>
              <a:ext cx="0" cy="24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1B5FEF66-ABD4-4175-B52E-F1B647B32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668"/>
              <a:ext cx="5123" cy="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02C27E26-9B27-4647-9F5C-3634DCE4E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191"/>
              <a:ext cx="512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A2F9B33D-9D0A-474A-AE35-FD18E40A9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133"/>
              <a:ext cx="5123" cy="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 Box 17">
            <a:extLst>
              <a:ext uri="{FF2B5EF4-FFF2-40B4-BE49-F238E27FC236}">
                <a16:creationId xmlns:a16="http://schemas.microsoft.com/office/drawing/2014/main" id="{0B72C279-84B7-4C78-AD2B-81C3701AC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822" y="1569245"/>
            <a:ext cx="1447800" cy="51911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   程</a:t>
            </a:r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1590BA0A-4329-4EF0-B1C1-B5501B2B2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822" y="2316957"/>
            <a:ext cx="312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平行于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轴的直线 </a:t>
            </a:r>
          </a:p>
        </p:txBody>
      </p:sp>
      <p:sp>
        <p:nvSpPr>
          <p:cNvPr id="44" name="Text Box 19">
            <a:extLst>
              <a:ext uri="{FF2B5EF4-FFF2-40B4-BE49-F238E27FC236}">
                <a16:creationId xmlns:a16="http://schemas.microsoft.com/office/drawing/2014/main" id="{60DF2CCC-8024-483D-AF56-A8479A18E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622" y="2255045"/>
            <a:ext cx="3595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平行于 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yOz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面的平面 </a:t>
            </a:r>
          </a:p>
        </p:txBody>
      </p:sp>
      <p:sp>
        <p:nvSpPr>
          <p:cNvPr id="45" name="Text Box 20">
            <a:extLst>
              <a:ext uri="{FF2B5EF4-FFF2-40B4-BE49-F238E27FC236}">
                <a16:creationId xmlns:a16="http://schemas.microsoft.com/office/drawing/2014/main" id="{AD8801E6-2E07-4440-866D-6304A46AE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747" y="3145632"/>
            <a:ext cx="20457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圆心在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(0, 0)</a:t>
            </a:r>
          </a:p>
        </p:txBody>
      </p:sp>
      <p:sp>
        <p:nvSpPr>
          <p:cNvPr id="46" name="Text Box 21">
            <a:extLst>
              <a:ext uri="{FF2B5EF4-FFF2-40B4-BE49-F238E27FC236}">
                <a16:creationId xmlns:a16="http://schemas.microsoft.com/office/drawing/2014/main" id="{F3A5217E-7C5D-4798-BC8E-79B6E1424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422" y="3755232"/>
            <a:ext cx="23471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半径为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的圆</a:t>
            </a:r>
          </a:p>
        </p:txBody>
      </p:sp>
      <p:sp>
        <p:nvSpPr>
          <p:cNvPr id="47" name="Text Box 22">
            <a:extLst>
              <a:ext uri="{FF2B5EF4-FFF2-40B4-BE49-F238E27FC236}">
                <a16:creationId xmlns:a16="http://schemas.microsoft.com/office/drawing/2014/main" id="{5C03A263-00D7-4C61-AC75-B85450397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4822" y="3155157"/>
            <a:ext cx="304762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轴为中心轴的</a:t>
            </a:r>
          </a:p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圆柱面</a:t>
            </a:r>
          </a:p>
        </p:txBody>
      </p:sp>
      <p:sp>
        <p:nvSpPr>
          <p:cNvPr id="48" name="Text Box 23">
            <a:extLst>
              <a:ext uri="{FF2B5EF4-FFF2-40B4-BE49-F238E27FC236}">
                <a16:creationId xmlns:a16="http://schemas.microsoft.com/office/drawing/2014/main" id="{27BEDAB2-B494-41CC-99BA-252EFC2D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510" y="4669632"/>
            <a:ext cx="30476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平行于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轴的平面</a:t>
            </a:r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43451B8C-67D2-43C4-9BDF-CD5C9C6B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22" y="792957"/>
            <a:ext cx="411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指出下列方程的图形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18D58FD1-B1F6-4511-905A-3A8D1CE8F0F5}"/>
              </a:ext>
            </a:extLst>
          </p:cNvPr>
          <p:cNvSpPr txBox="1"/>
          <p:nvPr/>
        </p:nvSpPr>
        <p:spPr>
          <a:xfrm>
            <a:off x="467544" y="5517232"/>
            <a:ext cx="1266693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</a:p>
        </p:txBody>
      </p:sp>
    </p:spTree>
    <p:extLst>
      <p:ext uri="{BB962C8B-B14F-4D97-AF65-F5344CB8AC3E}">
        <p14:creationId xmlns:p14="http://schemas.microsoft.com/office/powerpoint/2010/main" val="8883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  <p:bldP spid="43" grpId="0"/>
      <p:bldP spid="44" grpId="0"/>
      <p:bldP spid="45" grpId="0"/>
      <p:bldP spid="46" grpId="0"/>
      <p:bldP spid="47" grpId="0" build="p" autoUpdateAnimBg="0"/>
      <p:bldP spid="48" grpId="0" build="p" autoUpdateAnimBg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32">
            <a:extLst>
              <a:ext uri="{FF2B5EF4-FFF2-40B4-BE49-F238E27FC236}">
                <a16:creationId xmlns:a16="http://schemas.microsoft.com/office/drawing/2014/main" id="{6B8C5DDB-6F7E-4B2D-B7E3-192ACB5C9C8E}"/>
              </a:ext>
            </a:extLst>
          </p:cNvPr>
          <p:cNvSpPr txBox="1"/>
          <p:nvPr/>
        </p:nvSpPr>
        <p:spPr>
          <a:xfrm>
            <a:off x="251870" y="501188"/>
            <a:ext cx="1446230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．曲线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DAF067B-C9F8-481A-B36D-307A1478D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945988"/>
              </p:ext>
            </p:extLst>
          </p:nvPr>
        </p:nvGraphicFramePr>
        <p:xfrm>
          <a:off x="1698100" y="276594"/>
          <a:ext cx="19732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Equation" r:id="rId3" imgW="1981080" imgH="1041120" progId="Equation.DSMT4">
                  <p:embed/>
                </p:oleObj>
              </mc:Choice>
              <mc:Fallback>
                <p:oleObj name="Equation" r:id="rId3" imgW="1981080" imgH="104112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100" y="276594"/>
                        <a:ext cx="1973263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5">
            <a:extLst>
              <a:ext uri="{FF2B5EF4-FFF2-40B4-BE49-F238E27FC236}">
                <a16:creationId xmlns:a16="http://schemas.microsoft.com/office/drawing/2014/main" id="{2F573131-13DB-4EF8-AD08-A8D0CAA095A7}"/>
              </a:ext>
            </a:extLst>
          </p:cNvPr>
          <p:cNvSpPr txBox="1"/>
          <p:nvPr/>
        </p:nvSpPr>
        <p:spPr>
          <a:xfrm>
            <a:off x="3780262" y="501188"/>
            <a:ext cx="3047629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轴旋转形成的</a:t>
            </a:r>
          </a:p>
        </p:txBody>
      </p:sp>
      <p:sp>
        <p:nvSpPr>
          <p:cNvPr id="32" name="TextBox 36">
            <a:extLst>
              <a:ext uri="{FF2B5EF4-FFF2-40B4-BE49-F238E27FC236}">
                <a16:creationId xmlns:a16="http://schemas.microsoft.com/office/drawing/2014/main" id="{13FF820D-7B19-4648-A405-B5129A543257}"/>
              </a:ext>
            </a:extLst>
          </p:cNvPr>
          <p:cNvSpPr txBox="1"/>
          <p:nvPr/>
        </p:nvSpPr>
        <p:spPr>
          <a:xfrm>
            <a:off x="6697694" y="501188"/>
            <a:ext cx="2343911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曲面为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37">
            <a:extLst>
              <a:ext uri="{FF2B5EF4-FFF2-40B4-BE49-F238E27FC236}">
                <a16:creationId xmlns:a16="http://schemas.microsoft.com/office/drawing/2014/main" id="{45B102EF-CE6D-474E-BC69-5A1CBCDB45B9}"/>
              </a:ext>
            </a:extLst>
          </p:cNvPr>
          <p:cNvSpPr txBox="1"/>
          <p:nvPr/>
        </p:nvSpPr>
        <p:spPr>
          <a:xfrm>
            <a:off x="453718" y="1306947"/>
            <a:ext cx="1266693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id="{7064DE9E-17AA-410E-B0A7-2AB18654E332}"/>
              </a:ext>
            </a:extLst>
          </p:cNvPr>
          <p:cNvSpPr txBox="1"/>
          <p:nvPr/>
        </p:nvSpPr>
        <p:spPr>
          <a:xfrm>
            <a:off x="204112" y="2024196"/>
            <a:ext cx="1896673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通过曲线</a:t>
            </a:r>
          </a:p>
        </p:txBody>
      </p: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C1AE380E-AEF5-4DA2-808B-B8887A196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04137"/>
              </p:ext>
            </p:extLst>
          </p:nvPr>
        </p:nvGraphicFramePr>
        <p:xfrm>
          <a:off x="2095839" y="1829739"/>
          <a:ext cx="24717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Equation" r:id="rId5" imgW="2463480" imgH="1041120" progId="Equation.DSMT4">
                  <p:embed/>
                </p:oleObj>
              </mc:Choice>
              <mc:Fallback>
                <p:oleObj name="Equation" r:id="rId5" imgW="2463480" imgH="1041120" progId="Equation.DSMT4">
                  <p:embed/>
                  <p:pic>
                    <p:nvPicPr>
                      <p:cNvPr id="41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839" y="1829739"/>
                        <a:ext cx="2471737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42">
            <a:extLst>
              <a:ext uri="{FF2B5EF4-FFF2-40B4-BE49-F238E27FC236}">
                <a16:creationId xmlns:a16="http://schemas.microsoft.com/office/drawing/2014/main" id="{E03AF5AC-707D-4E30-BDD4-3F651F96526C}"/>
              </a:ext>
            </a:extLst>
          </p:cNvPr>
          <p:cNvSpPr txBox="1"/>
          <p:nvPr/>
        </p:nvSpPr>
        <p:spPr>
          <a:xfrm>
            <a:off x="4596600" y="2024196"/>
            <a:ext cx="3397084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母线垂直于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平面</a:t>
            </a: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3E166A8D-DD2F-43E6-B27A-A93A0A2AF2ED}"/>
              </a:ext>
            </a:extLst>
          </p:cNvPr>
          <p:cNvSpPr txBox="1"/>
          <p:nvPr/>
        </p:nvSpPr>
        <p:spPr>
          <a:xfrm>
            <a:off x="420136" y="2867729"/>
            <a:ext cx="4772460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的柱面方程为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44">
            <a:extLst>
              <a:ext uri="{FF2B5EF4-FFF2-40B4-BE49-F238E27FC236}">
                <a16:creationId xmlns:a16="http://schemas.microsoft.com/office/drawing/2014/main" id="{29A70E92-2FF0-49E4-AE23-D183F1D77B01}"/>
              </a:ext>
            </a:extLst>
          </p:cNvPr>
          <p:cNvSpPr txBox="1"/>
          <p:nvPr/>
        </p:nvSpPr>
        <p:spPr>
          <a:xfrm>
            <a:off x="251870" y="3983257"/>
            <a:ext cx="8028160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下列方程在空间解析几何中表示什么样的图形？</a:t>
            </a:r>
          </a:p>
        </p:txBody>
      </p:sp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E9393C55-D014-4504-8093-87E624D23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866781"/>
              </p:ext>
            </p:extLst>
          </p:nvPr>
        </p:nvGraphicFramePr>
        <p:xfrm>
          <a:off x="265382" y="4842939"/>
          <a:ext cx="2968626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Equation" r:id="rId7" imgW="2958840" imgH="495000" progId="Equation.DSMT4">
                  <p:embed/>
                </p:oleObj>
              </mc:Choice>
              <mc:Fallback>
                <p:oleObj name="Equation" r:id="rId7" imgW="2958840" imgH="495000" progId="Equation.DSMT4">
                  <p:embed/>
                  <p:pic>
                    <p:nvPicPr>
                      <p:cNvPr id="47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82" y="4842939"/>
                        <a:ext cx="2968626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6E9DB1CB-6BBE-44F5-82A5-140FEEF22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712681"/>
              </p:ext>
            </p:extLst>
          </p:nvPr>
        </p:nvGraphicFramePr>
        <p:xfrm>
          <a:off x="3544543" y="4554907"/>
          <a:ext cx="22510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Equation" r:id="rId9" imgW="2260440" imgH="888840" progId="Equation.DSMT4">
                  <p:embed/>
                </p:oleObj>
              </mc:Choice>
              <mc:Fallback>
                <p:oleObj name="Equation" r:id="rId9" imgW="2260440" imgH="888840" progId="Equation.DSMT4">
                  <p:embed/>
                  <p:pic>
                    <p:nvPicPr>
                      <p:cNvPr id="49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543" y="4554907"/>
                        <a:ext cx="22510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AB4EE04D-89E8-49A1-B46D-114E30E29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96507"/>
              </p:ext>
            </p:extLst>
          </p:nvPr>
        </p:nvGraphicFramePr>
        <p:xfrm>
          <a:off x="6039412" y="4635743"/>
          <a:ext cx="27606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Equation" r:id="rId11" imgW="2768400" imgH="583920" progId="Equation.DSMT4">
                  <p:embed/>
                </p:oleObj>
              </mc:Choice>
              <mc:Fallback>
                <p:oleObj name="Equation" r:id="rId11" imgW="2768400" imgH="583920" progId="Equation.DSMT4">
                  <p:embed/>
                  <p:pic>
                    <p:nvPicPr>
                      <p:cNvPr id="51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9412" y="4635743"/>
                        <a:ext cx="2760663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Box 51">
            <a:extLst>
              <a:ext uri="{FF2B5EF4-FFF2-40B4-BE49-F238E27FC236}">
                <a16:creationId xmlns:a16="http://schemas.microsoft.com/office/drawing/2014/main" id="{AA66A1B5-1D4C-4932-A1B3-CE2484792E3A}"/>
              </a:ext>
            </a:extLst>
          </p:cNvPr>
          <p:cNvSpPr txBox="1"/>
          <p:nvPr/>
        </p:nvSpPr>
        <p:spPr>
          <a:xfrm>
            <a:off x="453478" y="3358042"/>
            <a:ext cx="1266693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</a:p>
        </p:txBody>
      </p:sp>
      <p:sp>
        <p:nvSpPr>
          <p:cNvPr id="70" name="TextBox 52">
            <a:extLst>
              <a:ext uri="{FF2B5EF4-FFF2-40B4-BE49-F238E27FC236}">
                <a16:creationId xmlns:a16="http://schemas.microsoft.com/office/drawing/2014/main" id="{8B4766CC-1317-4E03-9C8A-9DCEFA7FE8DE}"/>
              </a:ext>
            </a:extLst>
          </p:cNvPr>
          <p:cNvSpPr txBox="1"/>
          <p:nvPr/>
        </p:nvSpPr>
        <p:spPr>
          <a:xfrm>
            <a:off x="180212" y="5406917"/>
            <a:ext cx="1266693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</a:p>
        </p:txBody>
      </p:sp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EE2AF1A0-66BD-40DD-B8B9-919AC7AEA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895378"/>
              </p:ext>
            </p:extLst>
          </p:nvPr>
        </p:nvGraphicFramePr>
        <p:xfrm>
          <a:off x="1475656" y="1374453"/>
          <a:ext cx="2381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Equation" r:id="rId13" imgW="2387520" imgH="457200" progId="Equation.DSMT4">
                  <p:embed/>
                </p:oleObj>
              </mc:Choice>
              <mc:Fallback>
                <p:oleObj name="Equation" r:id="rId13" imgW="2387520" imgH="457200" progId="Equation.DSMT4">
                  <p:embed/>
                  <p:pic>
                    <p:nvPicPr>
                      <p:cNvPr id="55" name="对象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374453"/>
                        <a:ext cx="23812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6721A5DB-6291-40CE-9970-77F2FACAE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890423"/>
              </p:ext>
            </p:extLst>
          </p:nvPr>
        </p:nvGraphicFramePr>
        <p:xfrm>
          <a:off x="1583162" y="3520215"/>
          <a:ext cx="2197100" cy="37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Equation" r:id="rId15" imgW="2197080" imgH="380880" progId="Equation.DSMT4">
                  <p:embed/>
                </p:oleObj>
              </mc:Choice>
              <mc:Fallback>
                <p:oleObj name="Equation" r:id="rId15" imgW="2197080" imgH="380880" progId="Equation.DSMT4">
                  <p:embed/>
                  <p:pic>
                    <p:nvPicPr>
                      <p:cNvPr id="57" name="对象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162" y="3520215"/>
                        <a:ext cx="2197100" cy="374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57">
            <a:extLst>
              <a:ext uri="{FF2B5EF4-FFF2-40B4-BE49-F238E27FC236}">
                <a16:creationId xmlns:a16="http://schemas.microsoft.com/office/drawing/2014/main" id="{1CC2DC22-B66B-416D-A3A3-81E953C976FA}"/>
              </a:ext>
            </a:extLst>
          </p:cNvPr>
          <p:cNvSpPr txBox="1"/>
          <p:nvPr/>
        </p:nvSpPr>
        <p:spPr>
          <a:xfrm>
            <a:off x="1103639" y="5406917"/>
            <a:ext cx="2888932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）双叶双曲面</a:t>
            </a:r>
          </a:p>
        </p:txBody>
      </p:sp>
      <p:sp>
        <p:nvSpPr>
          <p:cNvPr id="74" name="TextBox 59">
            <a:extLst>
              <a:ext uri="{FF2B5EF4-FFF2-40B4-BE49-F238E27FC236}">
                <a16:creationId xmlns:a16="http://schemas.microsoft.com/office/drawing/2014/main" id="{61E3C271-01E4-4CC8-93CE-732FD22836CE}"/>
              </a:ext>
            </a:extLst>
          </p:cNvPr>
          <p:cNvSpPr txBox="1"/>
          <p:nvPr/>
        </p:nvSpPr>
        <p:spPr>
          <a:xfrm>
            <a:off x="3649305" y="5406917"/>
            <a:ext cx="2888932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）椭圆抛物面</a:t>
            </a:r>
          </a:p>
        </p:txBody>
      </p:sp>
      <p:sp>
        <p:nvSpPr>
          <p:cNvPr id="75" name="TextBox 61">
            <a:extLst>
              <a:ext uri="{FF2B5EF4-FFF2-40B4-BE49-F238E27FC236}">
                <a16:creationId xmlns:a16="http://schemas.microsoft.com/office/drawing/2014/main" id="{84908D48-B9BD-4A54-AA87-0A63DC04F6C8}"/>
              </a:ext>
            </a:extLst>
          </p:cNvPr>
          <p:cNvSpPr txBox="1"/>
          <p:nvPr/>
        </p:nvSpPr>
        <p:spPr>
          <a:xfrm>
            <a:off x="6194972" y="5406917"/>
            <a:ext cx="2888932" cy="5922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）向下的锥面</a:t>
            </a:r>
          </a:p>
        </p:txBody>
      </p:sp>
    </p:spTree>
    <p:extLst>
      <p:ext uri="{BB962C8B-B14F-4D97-AF65-F5344CB8AC3E}">
        <p14:creationId xmlns:p14="http://schemas.microsoft.com/office/powerpoint/2010/main" val="8034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9" grpId="0"/>
      <p:bldP spid="70" grpId="0"/>
      <p:bldP spid="73" grpId="0"/>
      <p:bldP spid="74" grpId="0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94552" y="260648"/>
            <a:ext cx="54697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6.3.2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空间曲线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1554759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9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403648" y="2725761"/>
            <a:ext cx="41044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空间曲线的方程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403648" y="3636313"/>
            <a:ext cx="62646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空间曲线在坐标面上的投影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014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539552" y="51768"/>
            <a:ext cx="41044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空间曲线的方程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571500" y="636543"/>
            <a:ext cx="5067300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空间曲线的一般方程</a:t>
            </a:r>
          </a:p>
        </p:txBody>
      </p:sp>
      <p:grpSp>
        <p:nvGrpSpPr>
          <p:cNvPr id="56" name="Group 2">
            <a:extLst>
              <a:ext uri="{FF2B5EF4-FFF2-40B4-BE49-F238E27FC236}">
                <a16:creationId xmlns:a16="http://schemas.microsoft.com/office/drawing/2014/main" id="{26B52A55-01E6-4C30-A09D-02E6CE8EE405}"/>
              </a:ext>
            </a:extLst>
          </p:cNvPr>
          <p:cNvGrpSpPr>
            <a:grpSpLocks/>
          </p:cNvGrpSpPr>
          <p:nvPr/>
        </p:nvGrpSpPr>
        <p:grpSpPr bwMode="auto">
          <a:xfrm>
            <a:off x="5189538" y="2008143"/>
            <a:ext cx="1574800" cy="1320800"/>
            <a:chOff x="3293" y="1152"/>
            <a:chExt cx="992" cy="832"/>
          </a:xfrm>
        </p:grpSpPr>
        <p:sp>
          <p:nvSpPr>
            <p:cNvPr id="57" name="Freeform 3">
              <a:extLst>
                <a:ext uri="{FF2B5EF4-FFF2-40B4-BE49-F238E27FC236}">
                  <a16:creationId xmlns:a16="http://schemas.microsoft.com/office/drawing/2014/main" id="{20D5CCD8-0365-4A70-BA36-82042C5A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" y="1152"/>
              <a:ext cx="992" cy="832"/>
            </a:xfrm>
            <a:custGeom>
              <a:avLst/>
              <a:gdLst>
                <a:gd name="T0" fmla="*/ 0 w 1240"/>
                <a:gd name="T1" fmla="*/ 848 h 1040"/>
                <a:gd name="T2" fmla="*/ 240 w 1240"/>
                <a:gd name="T3" fmla="*/ 128 h 1040"/>
                <a:gd name="T4" fmla="*/ 768 w 1240"/>
                <a:gd name="T5" fmla="*/ 80 h 1040"/>
                <a:gd name="T6" fmla="*/ 1200 w 1240"/>
                <a:gd name="T7" fmla="*/ 320 h 1040"/>
                <a:gd name="T8" fmla="*/ 1008 w 1240"/>
                <a:gd name="T9" fmla="*/ 104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1040">
                  <a:moveTo>
                    <a:pt x="0" y="848"/>
                  </a:moveTo>
                  <a:cubicBezTo>
                    <a:pt x="56" y="552"/>
                    <a:pt x="112" y="256"/>
                    <a:pt x="240" y="128"/>
                  </a:cubicBezTo>
                  <a:cubicBezTo>
                    <a:pt x="368" y="0"/>
                    <a:pt x="608" y="48"/>
                    <a:pt x="768" y="80"/>
                  </a:cubicBezTo>
                  <a:cubicBezTo>
                    <a:pt x="928" y="112"/>
                    <a:pt x="1160" y="160"/>
                    <a:pt x="1200" y="320"/>
                  </a:cubicBezTo>
                  <a:cubicBezTo>
                    <a:pt x="1240" y="480"/>
                    <a:pt x="1124" y="760"/>
                    <a:pt x="1008" y="1040"/>
                  </a:cubicBez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5F5F5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4">
              <a:extLst>
                <a:ext uri="{FF2B5EF4-FFF2-40B4-BE49-F238E27FC236}">
                  <a16:creationId xmlns:a16="http://schemas.microsoft.com/office/drawing/2014/main" id="{E7F66FC4-8C87-4EDC-829F-4C0F02F1A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" y="1741"/>
              <a:ext cx="806" cy="243"/>
            </a:xfrm>
            <a:custGeom>
              <a:avLst/>
              <a:gdLst>
                <a:gd name="T0" fmla="*/ 0 w 912"/>
                <a:gd name="T1" fmla="*/ 128 h 320"/>
                <a:gd name="T2" fmla="*/ 384 w 912"/>
                <a:gd name="T3" fmla="*/ 32 h 320"/>
                <a:gd name="T4" fmla="*/ 912 w 912"/>
                <a:gd name="T5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320">
                  <a:moveTo>
                    <a:pt x="0" y="128"/>
                  </a:moveTo>
                  <a:cubicBezTo>
                    <a:pt x="116" y="64"/>
                    <a:pt x="232" y="0"/>
                    <a:pt x="384" y="32"/>
                  </a:cubicBezTo>
                  <a:cubicBezTo>
                    <a:pt x="536" y="64"/>
                    <a:pt x="724" y="192"/>
                    <a:pt x="912" y="32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Text Box 6">
            <a:extLst>
              <a:ext uri="{FF2B5EF4-FFF2-40B4-BE49-F238E27FC236}">
                <a16:creationId xmlns:a16="http://schemas.microsoft.com/office/drawing/2014/main" id="{D9D2A612-90CC-4D17-AC46-5904C1146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281511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空间曲线可视为两曲面的交线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60" name="Text Box 7">
            <a:extLst>
              <a:ext uri="{FF2B5EF4-FFF2-40B4-BE49-F238E27FC236}">
                <a16:creationId xmlns:a16="http://schemas.microsoft.com/office/drawing/2014/main" id="{B4BD2F5D-55A4-45A0-A8D4-72639C198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1260431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其一般方程为方程组</a:t>
            </a:r>
          </a:p>
        </p:txBody>
      </p:sp>
      <p:graphicFrame>
        <p:nvGraphicFramePr>
          <p:cNvPr id="61" name="Object 8">
            <a:extLst>
              <a:ext uri="{FF2B5EF4-FFF2-40B4-BE49-F238E27FC236}">
                <a16:creationId xmlns:a16="http://schemas.microsoft.com/office/drawing/2014/main" id="{D477F9F6-6A88-4A3F-831B-5D2AEB286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670892"/>
              </p:ext>
            </p:extLst>
          </p:nvPr>
        </p:nvGraphicFramePr>
        <p:xfrm>
          <a:off x="1593850" y="1951038"/>
          <a:ext cx="20812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name="Equation" r:id="rId3" imgW="2082600" imgH="1015920" progId="Equation.DSMT4">
                  <p:embed/>
                </p:oleObj>
              </mc:Choice>
              <mc:Fallback>
                <p:oleObj name="Equation" r:id="rId3" imgW="2082600" imgH="101592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951038"/>
                        <a:ext cx="2081213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9">
            <a:extLst>
              <a:ext uri="{FF2B5EF4-FFF2-40B4-BE49-F238E27FC236}">
                <a16:creationId xmlns:a16="http://schemas.microsoft.com/office/drawing/2014/main" id="{5D0699C4-D61C-4336-A417-7DBBFE450F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694523"/>
              </p:ext>
            </p:extLst>
          </p:nvPr>
        </p:nvGraphicFramePr>
        <p:xfrm>
          <a:off x="5676900" y="2160543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7" name="Equation" r:id="rId5" imgW="380880" imgH="444240" progId="Equation.3">
                  <p:embed/>
                </p:oleObj>
              </mc:Choice>
              <mc:Fallback>
                <p:oleObj name="Equation" r:id="rId5" imgW="380880" imgH="44424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2160543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Group 10">
            <a:extLst>
              <a:ext uri="{FF2B5EF4-FFF2-40B4-BE49-F238E27FC236}">
                <a16:creationId xmlns:a16="http://schemas.microsoft.com/office/drawing/2014/main" id="{CFE972E6-8818-4A39-A72F-C504FA7E5C56}"/>
              </a:ext>
            </a:extLst>
          </p:cNvPr>
          <p:cNvGrpSpPr>
            <a:grpSpLocks/>
          </p:cNvGrpSpPr>
          <p:nvPr/>
        </p:nvGrpSpPr>
        <p:grpSpPr bwMode="auto">
          <a:xfrm>
            <a:off x="6408738" y="2049418"/>
            <a:ext cx="1706562" cy="1228725"/>
            <a:chOff x="4061" y="1178"/>
            <a:chExt cx="1075" cy="774"/>
          </a:xfrm>
        </p:grpSpPr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25E7FB5-40DE-442C-AA94-8066DEEFC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1376"/>
              <a:ext cx="1075" cy="576"/>
            </a:xfrm>
            <a:custGeom>
              <a:avLst/>
              <a:gdLst>
                <a:gd name="T0" fmla="*/ 1344 w 1344"/>
                <a:gd name="T1" fmla="*/ 0 h 720"/>
                <a:gd name="T2" fmla="*/ 1152 w 1344"/>
                <a:gd name="T3" fmla="*/ 336 h 720"/>
                <a:gd name="T4" fmla="*/ 1104 w 1344"/>
                <a:gd name="T5" fmla="*/ 624 h 720"/>
                <a:gd name="T6" fmla="*/ 624 w 1344"/>
                <a:gd name="T7" fmla="*/ 528 h 720"/>
                <a:gd name="T8" fmla="*/ 0 w 1344"/>
                <a:gd name="T9" fmla="*/ 720 h 720"/>
                <a:gd name="T10" fmla="*/ 1344 w 1344"/>
                <a:gd name="T11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720">
                  <a:moveTo>
                    <a:pt x="1344" y="0"/>
                  </a:moveTo>
                  <a:lnTo>
                    <a:pt x="1152" y="336"/>
                  </a:lnTo>
                  <a:lnTo>
                    <a:pt x="1104" y="624"/>
                  </a:lnTo>
                  <a:lnTo>
                    <a:pt x="624" y="528"/>
                  </a:lnTo>
                  <a:lnTo>
                    <a:pt x="0" y="720"/>
                  </a:lnTo>
                  <a:lnTo>
                    <a:pt x="13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00"/>
                </a:gs>
                <a:gs pos="100000">
                  <a:srgbClr val="0099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Group 12">
              <a:extLst>
                <a:ext uri="{FF2B5EF4-FFF2-40B4-BE49-F238E27FC236}">
                  <a16:creationId xmlns:a16="http://schemas.microsoft.com/office/drawing/2014/main" id="{F9E0FC3E-D500-42F4-9C27-CF914E231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1" y="1178"/>
              <a:ext cx="1075" cy="774"/>
              <a:chOff x="4061" y="1178"/>
              <a:chExt cx="1075" cy="774"/>
            </a:xfrm>
          </p:grpSpPr>
          <p:sp>
            <p:nvSpPr>
              <p:cNvPr id="66" name="Freeform 13">
                <a:extLst>
                  <a:ext uri="{FF2B5EF4-FFF2-40B4-BE49-F238E27FC236}">
                    <a16:creationId xmlns:a16="http://schemas.microsoft.com/office/drawing/2014/main" id="{3B2FBA41-EEA7-412D-9E46-61F2D4D45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1" y="1178"/>
                <a:ext cx="1075" cy="774"/>
              </a:xfrm>
              <a:custGeom>
                <a:avLst/>
                <a:gdLst>
                  <a:gd name="T0" fmla="*/ 0 w 1392"/>
                  <a:gd name="T1" fmla="*/ 968 h 968"/>
                  <a:gd name="T2" fmla="*/ 192 w 1392"/>
                  <a:gd name="T3" fmla="*/ 200 h 968"/>
                  <a:gd name="T4" fmla="*/ 720 w 1392"/>
                  <a:gd name="T5" fmla="*/ 8 h 968"/>
                  <a:gd name="T6" fmla="*/ 1392 w 1392"/>
                  <a:gd name="T7" fmla="*/ 2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2" h="968">
                    <a:moveTo>
                      <a:pt x="0" y="968"/>
                    </a:moveTo>
                    <a:cubicBezTo>
                      <a:pt x="36" y="664"/>
                      <a:pt x="72" y="360"/>
                      <a:pt x="192" y="200"/>
                    </a:cubicBezTo>
                    <a:cubicBezTo>
                      <a:pt x="312" y="40"/>
                      <a:pt x="520" y="0"/>
                      <a:pt x="720" y="8"/>
                    </a:cubicBezTo>
                    <a:cubicBezTo>
                      <a:pt x="920" y="16"/>
                      <a:pt x="1156" y="132"/>
                      <a:pt x="1392" y="248"/>
                    </a:cubicBezTo>
                  </a:path>
                </a:pathLst>
              </a:custGeom>
              <a:gradFill rotWithShape="0">
                <a:gsLst>
                  <a:gs pos="0">
                    <a:srgbClr val="006600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Freeform 14">
                <a:extLst>
                  <a:ext uri="{FF2B5EF4-FFF2-40B4-BE49-F238E27FC236}">
                    <a16:creationId xmlns:a16="http://schemas.microsoft.com/office/drawing/2014/main" id="{32501CAD-438A-4087-8AE8-C8F95F1AD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1" y="1786"/>
                <a:ext cx="883" cy="166"/>
              </a:xfrm>
              <a:custGeom>
                <a:avLst/>
                <a:gdLst>
                  <a:gd name="T0" fmla="*/ 0 w 1104"/>
                  <a:gd name="T1" fmla="*/ 208 h 208"/>
                  <a:gd name="T2" fmla="*/ 576 w 1104"/>
                  <a:gd name="T3" fmla="*/ 16 h 208"/>
                  <a:gd name="T4" fmla="*/ 1104 w 1104"/>
                  <a:gd name="T5" fmla="*/ 11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4" h="208">
                    <a:moveTo>
                      <a:pt x="0" y="208"/>
                    </a:moveTo>
                    <a:cubicBezTo>
                      <a:pt x="196" y="120"/>
                      <a:pt x="392" y="32"/>
                      <a:pt x="576" y="16"/>
                    </a:cubicBezTo>
                    <a:cubicBezTo>
                      <a:pt x="760" y="0"/>
                      <a:pt x="932" y="56"/>
                      <a:pt x="1104" y="11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Freeform 15">
                <a:extLst>
                  <a:ext uri="{FF2B5EF4-FFF2-40B4-BE49-F238E27FC236}">
                    <a16:creationId xmlns:a16="http://schemas.microsoft.com/office/drawing/2014/main" id="{4F877B79-3DB5-4B7C-9DFF-D16D917F2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4" y="1376"/>
                <a:ext cx="192" cy="499"/>
              </a:xfrm>
              <a:custGeom>
                <a:avLst/>
                <a:gdLst>
                  <a:gd name="T0" fmla="*/ 240 w 240"/>
                  <a:gd name="T1" fmla="*/ 0 h 624"/>
                  <a:gd name="T2" fmla="*/ 48 w 240"/>
                  <a:gd name="T3" fmla="*/ 288 h 624"/>
                  <a:gd name="T4" fmla="*/ 0 w 240"/>
                  <a:gd name="T5" fmla="*/ 624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624">
                    <a:moveTo>
                      <a:pt x="240" y="0"/>
                    </a:moveTo>
                    <a:cubicBezTo>
                      <a:pt x="164" y="92"/>
                      <a:pt x="88" y="184"/>
                      <a:pt x="48" y="288"/>
                    </a:cubicBezTo>
                    <a:cubicBezTo>
                      <a:pt x="8" y="392"/>
                      <a:pt x="8" y="568"/>
                      <a:pt x="0" y="62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" name="Group 16">
            <a:extLst>
              <a:ext uri="{FF2B5EF4-FFF2-40B4-BE49-F238E27FC236}">
                <a16:creationId xmlns:a16="http://schemas.microsoft.com/office/drawing/2014/main" id="{0B8E75C4-78CC-4ABC-B0D8-4A345EC1AD50}"/>
              </a:ext>
            </a:extLst>
          </p:cNvPr>
          <p:cNvGrpSpPr>
            <a:grpSpLocks/>
          </p:cNvGrpSpPr>
          <p:nvPr/>
        </p:nvGrpSpPr>
        <p:grpSpPr bwMode="auto">
          <a:xfrm>
            <a:off x="6408738" y="2292306"/>
            <a:ext cx="355600" cy="976312"/>
            <a:chOff x="4061" y="1571"/>
            <a:chExt cx="224" cy="615"/>
          </a:xfrm>
        </p:grpSpPr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ADB355C-FDA6-4483-97C1-5619A70CE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1571"/>
              <a:ext cx="154" cy="615"/>
            </a:xfrm>
            <a:custGeom>
              <a:avLst/>
              <a:gdLst>
                <a:gd name="T0" fmla="*/ 0 w 192"/>
                <a:gd name="T1" fmla="*/ 768 h 768"/>
                <a:gd name="T2" fmla="*/ 96 w 192"/>
                <a:gd name="T3" fmla="*/ 240 h 768"/>
                <a:gd name="T4" fmla="*/ 192 w 192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768">
                  <a:moveTo>
                    <a:pt x="0" y="768"/>
                  </a:moveTo>
                  <a:cubicBezTo>
                    <a:pt x="32" y="568"/>
                    <a:pt x="64" y="368"/>
                    <a:pt x="96" y="240"/>
                  </a:cubicBezTo>
                  <a:cubicBezTo>
                    <a:pt x="128" y="112"/>
                    <a:pt x="160" y="56"/>
                    <a:pt x="192" y="0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1" name="Object 18">
              <a:extLst>
                <a:ext uri="{FF2B5EF4-FFF2-40B4-BE49-F238E27FC236}">
                  <a16:creationId xmlns:a16="http://schemas.microsoft.com/office/drawing/2014/main" id="{6316C0ED-5307-405E-A615-75A66245BF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5" y="1763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8" name="Equation" r:id="rId7" imgW="253800" imgH="304560" progId="Equation.3">
                    <p:embed/>
                  </p:oleObj>
                </mc:Choice>
                <mc:Fallback>
                  <p:oleObj name="Equation" r:id="rId7" imgW="253800" imgH="304560" progId="Equation.3">
                    <p:embed/>
                    <p:pic>
                      <p:nvPicPr>
                        <p:cNvPr id="19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1763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" name="Object 19">
            <a:extLst>
              <a:ext uri="{FF2B5EF4-FFF2-40B4-BE49-F238E27FC236}">
                <a16:creationId xmlns:a16="http://schemas.microsoft.com/office/drawing/2014/main" id="{F7A4E9E6-B98F-434A-88EC-0911FF7C5B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204074"/>
              </p:ext>
            </p:extLst>
          </p:nvPr>
        </p:nvGraphicFramePr>
        <p:xfrm>
          <a:off x="6991350" y="2484438"/>
          <a:ext cx="17049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" name="Equation" r:id="rId9" imgW="1892160" imgH="393480" progId="Equation.DSMT4">
                  <p:embed/>
                </p:oleObj>
              </mc:Choice>
              <mc:Fallback>
                <p:oleObj name="Equation" r:id="rId9" imgW="1892160" imgH="393480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2484438"/>
                        <a:ext cx="17049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20">
            <a:extLst>
              <a:ext uri="{FF2B5EF4-FFF2-40B4-BE49-F238E27FC236}">
                <a16:creationId xmlns:a16="http://schemas.microsoft.com/office/drawing/2014/main" id="{9AAADCB6-0BDD-47C4-82C9-A4236C202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357205"/>
              </p:ext>
            </p:extLst>
          </p:nvPr>
        </p:nvGraphicFramePr>
        <p:xfrm>
          <a:off x="4627563" y="2546350"/>
          <a:ext cx="17065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0" name="Equation" r:id="rId11" imgW="1892160" imgH="393480" progId="Equation.DSMT4">
                  <p:embed/>
                </p:oleObj>
              </mc:Choice>
              <mc:Fallback>
                <p:oleObj name="Equation" r:id="rId11" imgW="1892160" imgH="39348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2546350"/>
                        <a:ext cx="17065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21">
            <a:extLst>
              <a:ext uri="{FF2B5EF4-FFF2-40B4-BE49-F238E27FC236}">
                <a16:creationId xmlns:a16="http://schemas.microsoft.com/office/drawing/2014/main" id="{86DE1E0F-BEF5-492D-8B07-515B0587F0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86033"/>
              </p:ext>
            </p:extLst>
          </p:nvPr>
        </p:nvGraphicFramePr>
        <p:xfrm>
          <a:off x="6997700" y="2084343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Equation" r:id="rId13" imgW="330120" imgH="444240" progId="Equation.3">
                  <p:embed/>
                </p:oleObj>
              </mc:Choice>
              <mc:Fallback>
                <p:oleObj name="Equation" r:id="rId13" imgW="330120" imgH="444240" progId="Equation.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2084343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 Box 22">
            <a:extLst>
              <a:ext uri="{FF2B5EF4-FFF2-40B4-BE49-F238E27FC236}">
                <a16:creationId xmlns:a16="http://schemas.microsoft.com/office/drawing/2014/main" id="{6CE38D5D-3564-4B8D-A65A-A249651E8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074943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方程组</a:t>
            </a:r>
          </a:p>
        </p:txBody>
      </p:sp>
      <p:graphicFrame>
        <p:nvGraphicFramePr>
          <p:cNvPr id="76" name="Object 23">
            <a:extLst>
              <a:ext uri="{FF2B5EF4-FFF2-40B4-BE49-F238E27FC236}">
                <a16:creationId xmlns:a16="http://schemas.microsoft.com/office/drawing/2014/main" id="{76513771-01D4-41ED-A294-118605829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385614"/>
              </p:ext>
            </p:extLst>
          </p:nvPr>
        </p:nvGraphicFramePr>
        <p:xfrm>
          <a:off x="1676400" y="3735388"/>
          <a:ext cx="1752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2" name="Equation" r:id="rId15" imgW="1752480" imgH="1041120" progId="Equation.DSMT4">
                  <p:embed/>
                </p:oleObj>
              </mc:Choice>
              <mc:Fallback>
                <p:oleObj name="Equation" r:id="rId15" imgW="1752480" imgH="1041120" progId="Equation.DSMT4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35388"/>
                        <a:ext cx="1752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 Box 24">
            <a:extLst>
              <a:ext uri="{FF2B5EF4-FFF2-40B4-BE49-F238E27FC236}">
                <a16:creationId xmlns:a16="http://schemas.microsoft.com/office/drawing/2014/main" id="{B269B233-1BC3-4523-BAC4-F5B3DFDFC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827543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表示圆柱面与平面的交线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25">
            <a:extLst>
              <a:ext uri="{FF2B5EF4-FFF2-40B4-BE49-F238E27FC236}">
                <a16:creationId xmlns:a16="http://schemas.microsoft.com/office/drawing/2014/main" id="{4F8AC695-0EA7-4A74-B03C-FA01B0F3C930}"/>
              </a:ext>
            </a:extLst>
          </p:cNvPr>
          <p:cNvGrpSpPr>
            <a:grpSpLocks/>
          </p:cNvGrpSpPr>
          <p:nvPr/>
        </p:nvGrpSpPr>
        <p:grpSpPr bwMode="auto">
          <a:xfrm>
            <a:off x="6332167" y="3359037"/>
            <a:ext cx="1522776" cy="2861811"/>
            <a:chOff x="4130" y="82"/>
            <a:chExt cx="1200" cy="2251"/>
          </a:xfrm>
        </p:grpSpPr>
        <p:grpSp>
          <p:nvGrpSpPr>
            <p:cNvPr id="79" name="Group 26">
              <a:extLst>
                <a:ext uri="{FF2B5EF4-FFF2-40B4-BE49-F238E27FC236}">
                  <a16:creationId xmlns:a16="http://schemas.microsoft.com/office/drawing/2014/main" id="{96A7D1BF-59F8-4A53-8DF9-EBB20508CA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0" y="793"/>
              <a:ext cx="864" cy="1296"/>
              <a:chOff x="4272" y="864"/>
              <a:chExt cx="864" cy="1296"/>
            </a:xfrm>
          </p:grpSpPr>
          <p:grpSp>
            <p:nvGrpSpPr>
              <p:cNvPr id="93" name="Group 27">
                <a:extLst>
                  <a:ext uri="{FF2B5EF4-FFF2-40B4-BE49-F238E27FC236}">
                    <a16:creationId xmlns:a16="http://schemas.microsoft.com/office/drawing/2014/main" id="{53ADBC36-2B73-4884-8D32-9859DA4D23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960"/>
                <a:ext cx="864" cy="1200"/>
                <a:chOff x="4272" y="960"/>
                <a:chExt cx="864" cy="1200"/>
              </a:xfrm>
            </p:grpSpPr>
            <p:sp>
              <p:nvSpPr>
                <p:cNvPr id="95" name="Oval 28">
                  <a:extLst>
                    <a:ext uri="{FF2B5EF4-FFF2-40B4-BE49-F238E27FC236}">
                      <a16:creationId xmlns:a16="http://schemas.microsoft.com/office/drawing/2014/main" id="{B55B52C5-6923-4701-BA6A-02C1A3B1E4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1968"/>
                  <a:ext cx="864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Freeform 29">
                  <a:extLst>
                    <a:ext uri="{FF2B5EF4-FFF2-40B4-BE49-F238E27FC236}">
                      <a16:creationId xmlns:a16="http://schemas.microsoft.com/office/drawing/2014/main" id="{23F033FB-5528-47F8-A6FA-C83B7FAB57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2" y="960"/>
                  <a:ext cx="864" cy="1104"/>
                </a:xfrm>
                <a:custGeom>
                  <a:avLst/>
                  <a:gdLst>
                    <a:gd name="T0" fmla="*/ 0 w 864"/>
                    <a:gd name="T1" fmla="*/ 1104 h 1104"/>
                    <a:gd name="T2" fmla="*/ 864 w 864"/>
                    <a:gd name="T3" fmla="*/ 1104 h 1104"/>
                    <a:gd name="T4" fmla="*/ 864 w 864"/>
                    <a:gd name="T5" fmla="*/ 0 h 1104"/>
                    <a:gd name="T6" fmla="*/ 0 w 864"/>
                    <a:gd name="T7" fmla="*/ 0 h 1104"/>
                    <a:gd name="T8" fmla="*/ 0 w 864"/>
                    <a:gd name="T9" fmla="*/ 1104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104">
                      <a:moveTo>
                        <a:pt x="0" y="1104"/>
                      </a:moveTo>
                      <a:lnTo>
                        <a:pt x="864" y="1104"/>
                      </a:lnTo>
                      <a:lnTo>
                        <a:pt x="864" y="0"/>
                      </a:lnTo>
                      <a:lnTo>
                        <a:pt x="0" y="0"/>
                      </a:lnTo>
                      <a:lnTo>
                        <a:pt x="0" y="110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Line 30">
                  <a:extLst>
                    <a:ext uri="{FF2B5EF4-FFF2-40B4-BE49-F238E27FC236}">
                      <a16:creationId xmlns:a16="http://schemas.microsoft.com/office/drawing/2014/main" id="{89E64E9B-B069-48C1-95F1-6F2679880D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72" y="9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Line 31">
                  <a:extLst>
                    <a:ext uri="{FF2B5EF4-FFF2-40B4-BE49-F238E27FC236}">
                      <a16:creationId xmlns:a16="http://schemas.microsoft.com/office/drawing/2014/main" id="{41792499-CCCB-45DE-AAC3-FC0C17E9FF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136" y="9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4" name="Oval 32">
                <a:extLst>
                  <a:ext uri="{FF2B5EF4-FFF2-40B4-BE49-F238E27FC236}">
                    <a16:creationId xmlns:a16="http://schemas.microsoft.com/office/drawing/2014/main" id="{775C8B94-0891-4765-ADBC-C3495162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864"/>
                <a:ext cx="864" cy="1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" name="Group 33">
              <a:extLst>
                <a:ext uri="{FF2B5EF4-FFF2-40B4-BE49-F238E27FC236}">
                  <a16:creationId xmlns:a16="http://schemas.microsoft.com/office/drawing/2014/main" id="{C6AA508E-05B3-4D89-9115-2279A564D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4" y="121"/>
              <a:ext cx="1056" cy="2160"/>
              <a:chOff x="4416" y="192"/>
              <a:chExt cx="1056" cy="2160"/>
            </a:xfrm>
          </p:grpSpPr>
          <p:sp>
            <p:nvSpPr>
              <p:cNvPr id="87" name="Line 34">
                <a:extLst>
                  <a:ext uri="{FF2B5EF4-FFF2-40B4-BE49-F238E27FC236}">
                    <a16:creationId xmlns:a16="http://schemas.microsoft.com/office/drawing/2014/main" id="{19CECC36-86F5-4C68-997A-16D349436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Line 35">
                <a:extLst>
                  <a:ext uri="{FF2B5EF4-FFF2-40B4-BE49-F238E27FC236}">
                    <a16:creationId xmlns:a16="http://schemas.microsoft.com/office/drawing/2014/main" id="{04F5D350-A723-4A88-962B-8B4D62DB3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20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Line 36">
                <a:extLst>
                  <a:ext uri="{FF2B5EF4-FFF2-40B4-BE49-F238E27FC236}">
                    <a16:creationId xmlns:a16="http://schemas.microsoft.com/office/drawing/2014/main" id="{AEBF9DE6-94FD-4F5B-BD77-330ECAB18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9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Line 37">
                <a:extLst>
                  <a:ext uri="{FF2B5EF4-FFF2-40B4-BE49-F238E27FC236}">
                    <a16:creationId xmlns:a16="http://schemas.microsoft.com/office/drawing/2014/main" id="{21BE53D7-046C-4C12-AD2D-C14C3B5E2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768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Line 38">
                <a:extLst>
                  <a:ext uri="{FF2B5EF4-FFF2-40B4-BE49-F238E27FC236}">
                    <a16:creationId xmlns:a16="http://schemas.microsoft.com/office/drawing/2014/main" id="{D5CC9789-F57D-4348-8287-742209757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20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Line 39">
                <a:extLst>
                  <a:ext uri="{FF2B5EF4-FFF2-40B4-BE49-F238E27FC236}">
                    <a16:creationId xmlns:a16="http://schemas.microsoft.com/office/drawing/2014/main" id="{CE215849-7A00-49C6-8C4C-9DE90D553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6" y="216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81" name="Object 40">
              <a:extLst>
                <a:ext uri="{FF2B5EF4-FFF2-40B4-BE49-F238E27FC236}">
                  <a16:creationId xmlns:a16="http://schemas.microsoft.com/office/drawing/2014/main" id="{BCCA55F4-6243-4F15-A7EC-2E5802F653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0707334"/>
                </p:ext>
              </p:extLst>
            </p:nvPr>
          </p:nvGraphicFramePr>
          <p:xfrm>
            <a:off x="4370" y="2093"/>
            <a:ext cx="1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3" name="Equation" r:id="rId17" imgW="228600" imgH="304560" progId="Equation.DSMT4">
                    <p:embed/>
                  </p:oleObj>
                </mc:Choice>
                <mc:Fallback>
                  <p:oleObj name="Equation" r:id="rId17" imgW="228600" imgH="304560" progId="Equation.DSMT4">
                    <p:embed/>
                    <p:pic>
                      <p:nvPicPr>
                        <p:cNvPr id="29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2093"/>
                          <a:ext cx="1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41">
              <a:extLst>
                <a:ext uri="{FF2B5EF4-FFF2-40B4-BE49-F238E27FC236}">
                  <a16:creationId xmlns:a16="http://schemas.microsoft.com/office/drawing/2014/main" id="{E007F9F5-87A8-4957-93AF-9A9A65C6B5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0201944"/>
                </p:ext>
              </p:extLst>
            </p:nvPr>
          </p:nvGraphicFramePr>
          <p:xfrm>
            <a:off x="4602" y="82"/>
            <a:ext cx="17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4" name="Equation" r:id="rId19" imgW="215640" imgH="304560" progId="Equation.DSMT4">
                    <p:embed/>
                  </p:oleObj>
                </mc:Choice>
                <mc:Fallback>
                  <p:oleObj name="Equation" r:id="rId19" imgW="215640" imgH="304560" progId="Equation.DSMT4">
                    <p:embed/>
                    <p:pic>
                      <p:nvPicPr>
                        <p:cNvPr id="3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82"/>
                          <a:ext cx="17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42">
              <a:extLst>
                <a:ext uri="{FF2B5EF4-FFF2-40B4-BE49-F238E27FC236}">
                  <a16:creationId xmlns:a16="http://schemas.microsoft.com/office/drawing/2014/main" id="{72D3BC0B-1AD7-4F3C-9425-C10284D372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02827"/>
                </p:ext>
              </p:extLst>
            </p:nvPr>
          </p:nvGraphicFramePr>
          <p:xfrm>
            <a:off x="5109" y="1949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5" name="Equation" r:id="rId21" imgW="253800" imgH="304560" progId="Equation.DSMT4">
                    <p:embed/>
                  </p:oleObj>
                </mc:Choice>
                <mc:Fallback>
                  <p:oleObj name="Equation" r:id="rId21" imgW="253800" imgH="304560" progId="Equation.DSMT4">
                    <p:embed/>
                    <p:pic>
                      <p:nvPicPr>
                        <p:cNvPr id="31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9" y="1949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Arc 43">
              <a:extLst>
                <a:ext uri="{FF2B5EF4-FFF2-40B4-BE49-F238E27FC236}">
                  <a16:creationId xmlns:a16="http://schemas.microsoft.com/office/drawing/2014/main" id="{8F4437E1-01F5-4F12-90B8-D75DD0679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" y="1881"/>
              <a:ext cx="856" cy="97"/>
            </a:xfrm>
            <a:custGeom>
              <a:avLst/>
              <a:gdLst>
                <a:gd name="G0" fmla="+- 21511 0 0"/>
                <a:gd name="G1" fmla="+- 21600 0 0"/>
                <a:gd name="G2" fmla="+- 21600 0 0"/>
                <a:gd name="T0" fmla="*/ 0 w 42820"/>
                <a:gd name="T1" fmla="*/ 19642 h 21600"/>
                <a:gd name="T2" fmla="*/ 42820 w 42820"/>
                <a:gd name="T3" fmla="*/ 18067 h 21600"/>
                <a:gd name="T4" fmla="*/ 21511 w 428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20" h="21600" fill="none" extrusionOk="0">
                  <a:moveTo>
                    <a:pt x="-1" y="19641"/>
                  </a:moveTo>
                  <a:cubicBezTo>
                    <a:pt x="1012" y="8517"/>
                    <a:pt x="10340" y="-1"/>
                    <a:pt x="21511" y="0"/>
                  </a:cubicBezTo>
                  <a:cubicBezTo>
                    <a:pt x="32076" y="0"/>
                    <a:pt x="41091" y="7643"/>
                    <a:pt x="42820" y="18066"/>
                  </a:cubicBezTo>
                </a:path>
                <a:path w="42820" h="21600" stroke="0" extrusionOk="0">
                  <a:moveTo>
                    <a:pt x="-1" y="19641"/>
                  </a:moveTo>
                  <a:cubicBezTo>
                    <a:pt x="1012" y="8517"/>
                    <a:pt x="10340" y="-1"/>
                    <a:pt x="21511" y="0"/>
                  </a:cubicBezTo>
                  <a:cubicBezTo>
                    <a:pt x="32076" y="0"/>
                    <a:pt x="41091" y="7643"/>
                    <a:pt x="42820" y="18066"/>
                  </a:cubicBezTo>
                  <a:lnTo>
                    <a:pt x="2151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5" name="Object 44">
              <a:extLst>
                <a:ext uri="{FF2B5EF4-FFF2-40B4-BE49-F238E27FC236}">
                  <a16:creationId xmlns:a16="http://schemas.microsoft.com/office/drawing/2014/main" id="{DFB40CEC-6458-4422-825C-1BA271C9BFB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6571996"/>
                </p:ext>
              </p:extLst>
            </p:nvPr>
          </p:nvGraphicFramePr>
          <p:xfrm>
            <a:off x="4993" y="1960"/>
            <a:ext cx="120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6" name="Equation" r:id="rId23" imgW="152280" imgH="393480" progId="Equation.DSMT4">
                    <p:embed/>
                  </p:oleObj>
                </mc:Choice>
                <mc:Fallback>
                  <p:oleObj name="Equation" r:id="rId23" imgW="152280" imgH="393480" progId="Equation.DSMT4">
                    <p:embed/>
                    <p:pic>
                      <p:nvPicPr>
                        <p:cNvPr id="33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3" y="1960"/>
                          <a:ext cx="120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45">
              <a:extLst>
                <a:ext uri="{FF2B5EF4-FFF2-40B4-BE49-F238E27FC236}">
                  <a16:creationId xmlns:a16="http://schemas.microsoft.com/office/drawing/2014/main" id="{68ACC95C-9AF2-47EB-839B-8134245BA8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9" y="1876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7" name="Equation" r:id="rId25" imgW="126720" imgH="139680" progId="Equation.3">
                    <p:embed/>
                  </p:oleObj>
                </mc:Choice>
                <mc:Fallback>
                  <p:oleObj name="Equation" r:id="rId25" imgW="126720" imgH="139680" progId="Equation.3">
                    <p:embed/>
                    <p:pic>
                      <p:nvPicPr>
                        <p:cNvPr id="34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9" y="1876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" name="Group 46">
            <a:extLst>
              <a:ext uri="{FF2B5EF4-FFF2-40B4-BE49-F238E27FC236}">
                <a16:creationId xmlns:a16="http://schemas.microsoft.com/office/drawing/2014/main" id="{DFB0933E-BAE6-4228-BA60-D521E287C114}"/>
              </a:ext>
            </a:extLst>
          </p:cNvPr>
          <p:cNvGrpSpPr>
            <a:grpSpLocks/>
          </p:cNvGrpSpPr>
          <p:nvPr/>
        </p:nvGrpSpPr>
        <p:grpSpPr bwMode="auto">
          <a:xfrm>
            <a:off x="5540007" y="3676840"/>
            <a:ext cx="2619375" cy="1347787"/>
            <a:chOff x="3504" y="332"/>
            <a:chExt cx="2064" cy="1060"/>
          </a:xfrm>
        </p:grpSpPr>
        <p:grpSp>
          <p:nvGrpSpPr>
            <p:cNvPr id="100" name="Group 47">
              <a:extLst>
                <a:ext uri="{FF2B5EF4-FFF2-40B4-BE49-F238E27FC236}">
                  <a16:creationId xmlns:a16="http://schemas.microsoft.com/office/drawing/2014/main" id="{B281A3A1-2448-4F12-AE0E-8ED0D72423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2"/>
              <a:ext cx="2064" cy="1060"/>
              <a:chOff x="3504" y="332"/>
              <a:chExt cx="2064" cy="1060"/>
            </a:xfrm>
          </p:grpSpPr>
          <p:sp>
            <p:nvSpPr>
              <p:cNvPr id="102" name="Oval 48">
                <a:extLst>
                  <a:ext uri="{FF2B5EF4-FFF2-40B4-BE49-F238E27FC236}">
                    <a16:creationId xmlns:a16="http://schemas.microsoft.com/office/drawing/2014/main" id="{7F40D27D-56B0-43F3-8F68-7841140C1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078636">
                <a:off x="4032" y="479"/>
                <a:ext cx="1060" cy="765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49">
                <a:extLst>
                  <a:ext uri="{FF2B5EF4-FFF2-40B4-BE49-F238E27FC236}">
                    <a16:creationId xmlns:a16="http://schemas.microsoft.com/office/drawing/2014/main" id="{1E54672A-2BEB-4081-879A-FB2DCD680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" y="476"/>
                <a:ext cx="47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grpSp>
            <p:nvGrpSpPr>
              <p:cNvPr id="104" name="Group 50">
                <a:extLst>
                  <a:ext uri="{FF2B5EF4-FFF2-40B4-BE49-F238E27FC236}">
                    <a16:creationId xmlns:a16="http://schemas.microsoft.com/office/drawing/2014/main" id="{63163F6F-432F-436A-B336-F338006013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672"/>
                <a:ext cx="204" cy="264"/>
                <a:chOff x="4368" y="672"/>
                <a:chExt cx="204" cy="264"/>
              </a:xfrm>
            </p:grpSpPr>
            <p:graphicFrame>
              <p:nvGraphicFramePr>
                <p:cNvPr id="106" name="Object 51">
                  <a:extLst>
                    <a:ext uri="{FF2B5EF4-FFF2-40B4-BE49-F238E27FC236}">
                      <a16:creationId xmlns:a16="http://schemas.microsoft.com/office/drawing/2014/main" id="{467A56B0-F5B3-4B7B-AAF1-F67D08404B0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68" y="672"/>
                <a:ext cx="203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768" name="Equation" r:id="rId27" imgW="126720" imgH="164880" progId="Equation.3">
                        <p:embed/>
                      </p:oleObj>
                    </mc:Choice>
                    <mc:Fallback>
                      <p:oleObj name="Equation" r:id="rId27" imgW="126720" imgH="164880" progId="Equation.3">
                        <p:embed/>
                        <p:pic>
                          <p:nvPicPr>
                            <p:cNvPr id="54" name="Object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672"/>
                              <a:ext cx="203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7" name="Oval 52">
                  <a:extLst>
                    <a:ext uri="{FF2B5EF4-FFF2-40B4-BE49-F238E27FC236}">
                      <a16:creationId xmlns:a16="http://schemas.microsoft.com/office/drawing/2014/main" id="{21D51EB3-6846-41C7-BCAC-7FF42EFEA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8" y="788"/>
                  <a:ext cx="34" cy="3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5" name="Freeform 53">
                <a:extLst>
                  <a:ext uri="{FF2B5EF4-FFF2-40B4-BE49-F238E27FC236}">
                    <a16:creationId xmlns:a16="http://schemas.microsoft.com/office/drawing/2014/main" id="{D3538184-7708-4D83-A901-31EA5976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36"/>
                <a:ext cx="2064" cy="1056"/>
              </a:xfrm>
              <a:custGeom>
                <a:avLst/>
                <a:gdLst>
                  <a:gd name="T0" fmla="*/ 912 w 2064"/>
                  <a:gd name="T1" fmla="*/ 0 h 1056"/>
                  <a:gd name="T2" fmla="*/ 0 w 2064"/>
                  <a:gd name="T3" fmla="*/ 1056 h 1056"/>
                  <a:gd name="T4" fmla="*/ 1200 w 2064"/>
                  <a:gd name="T5" fmla="*/ 1056 h 1056"/>
                  <a:gd name="T6" fmla="*/ 2064 w 2064"/>
                  <a:gd name="T7" fmla="*/ 0 h 1056"/>
                  <a:gd name="T8" fmla="*/ 912 w 2064"/>
                  <a:gd name="T9" fmla="*/ 0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4" h="1056">
                    <a:moveTo>
                      <a:pt x="912" y="0"/>
                    </a:moveTo>
                    <a:lnTo>
                      <a:pt x="0" y="1056"/>
                    </a:lnTo>
                    <a:lnTo>
                      <a:pt x="1200" y="1056"/>
                    </a:lnTo>
                    <a:lnTo>
                      <a:pt x="2064" y="0"/>
                    </a:lnTo>
                    <a:lnTo>
                      <a:pt x="912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" name="Line 54">
              <a:extLst>
                <a:ext uri="{FF2B5EF4-FFF2-40B4-BE49-F238E27FC236}">
                  <a16:creationId xmlns:a16="http://schemas.microsoft.com/office/drawing/2014/main" id="{712274A9-C4FE-4807-B681-778187FB9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405"/>
              <a:ext cx="0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79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 autoUpdateAnimBg="0"/>
      <p:bldP spid="60" grpId="0" build="p" autoUpdateAnimBg="0"/>
      <p:bldP spid="75" grpId="0" build="p" autoUpdateAnimBg="0"/>
      <p:bldP spid="7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">
            <a:extLst>
              <a:ext uri="{FF2B5EF4-FFF2-40B4-BE49-F238E27FC236}">
                <a16:creationId xmlns:a16="http://schemas.microsoft.com/office/drawing/2014/main" id="{B9F9AC40-27ED-430E-BB8A-2E0AFDB127BE}"/>
              </a:ext>
            </a:extLst>
          </p:cNvPr>
          <p:cNvGrpSpPr>
            <a:grpSpLocks/>
          </p:cNvGrpSpPr>
          <p:nvPr/>
        </p:nvGrpSpPr>
        <p:grpSpPr bwMode="auto">
          <a:xfrm>
            <a:off x="6284344" y="1752600"/>
            <a:ext cx="1008062" cy="1274763"/>
            <a:chOff x="3960" y="2240"/>
            <a:chExt cx="648" cy="803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DBC22A19-8A09-4DAC-9EC6-20C0772D3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400"/>
              <a:ext cx="648" cy="506"/>
            </a:xfrm>
            <a:prstGeom prst="rect">
              <a:avLst/>
            </a:prstGeom>
            <a:gradFill rotWithShape="0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Arc 4">
              <a:extLst>
                <a:ext uri="{FF2B5EF4-FFF2-40B4-BE49-F238E27FC236}">
                  <a16:creationId xmlns:a16="http://schemas.microsoft.com/office/drawing/2014/main" id="{C2D63A30-1251-4DA0-BEC2-5473AADCC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2880"/>
              <a:ext cx="646" cy="163"/>
            </a:xfrm>
            <a:custGeom>
              <a:avLst/>
              <a:gdLst>
                <a:gd name="G0" fmla="+- 21600 0 0"/>
                <a:gd name="G1" fmla="+- 1173 0 0"/>
                <a:gd name="G2" fmla="+- 21600 0 0"/>
                <a:gd name="T0" fmla="*/ 43168 w 43200"/>
                <a:gd name="T1" fmla="*/ 0 h 22773"/>
                <a:gd name="T2" fmla="*/ 0 w 43200"/>
                <a:gd name="T3" fmla="*/ 1109 h 22773"/>
                <a:gd name="T4" fmla="*/ 21600 w 43200"/>
                <a:gd name="T5" fmla="*/ 1173 h 2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773" fill="none" extrusionOk="0">
                  <a:moveTo>
                    <a:pt x="43168" y="-1"/>
                  </a:moveTo>
                  <a:cubicBezTo>
                    <a:pt x="43189" y="390"/>
                    <a:pt x="43200" y="781"/>
                    <a:pt x="43200" y="1173"/>
                  </a:cubicBezTo>
                  <a:cubicBezTo>
                    <a:pt x="43200" y="13102"/>
                    <a:pt x="33529" y="22773"/>
                    <a:pt x="21600" y="22773"/>
                  </a:cubicBezTo>
                  <a:cubicBezTo>
                    <a:pt x="9670" y="22773"/>
                    <a:pt x="0" y="13102"/>
                    <a:pt x="0" y="1173"/>
                  </a:cubicBezTo>
                  <a:cubicBezTo>
                    <a:pt x="-1" y="1151"/>
                    <a:pt x="0" y="1130"/>
                    <a:pt x="0" y="1109"/>
                  </a:cubicBezTo>
                </a:path>
                <a:path w="43200" h="22773" stroke="0" extrusionOk="0">
                  <a:moveTo>
                    <a:pt x="43168" y="-1"/>
                  </a:moveTo>
                  <a:cubicBezTo>
                    <a:pt x="43189" y="390"/>
                    <a:pt x="43200" y="781"/>
                    <a:pt x="43200" y="1173"/>
                  </a:cubicBezTo>
                  <a:cubicBezTo>
                    <a:pt x="43200" y="13102"/>
                    <a:pt x="33529" y="22773"/>
                    <a:pt x="21600" y="22773"/>
                  </a:cubicBezTo>
                  <a:cubicBezTo>
                    <a:pt x="9670" y="22773"/>
                    <a:pt x="0" y="13102"/>
                    <a:pt x="0" y="1173"/>
                  </a:cubicBezTo>
                  <a:cubicBezTo>
                    <a:pt x="-1" y="1151"/>
                    <a:pt x="0" y="1130"/>
                    <a:pt x="0" y="1109"/>
                  </a:cubicBezTo>
                  <a:lnTo>
                    <a:pt x="21600" y="1173"/>
                  </a:lnTo>
                  <a:close/>
                </a:path>
              </a:pathLst>
            </a:custGeom>
            <a:gradFill rotWithShape="0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Arc 5">
              <a:extLst>
                <a:ext uri="{FF2B5EF4-FFF2-40B4-BE49-F238E27FC236}">
                  <a16:creationId xmlns:a16="http://schemas.microsoft.com/office/drawing/2014/main" id="{22575351-4F35-4664-BD5C-31249738E91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62" y="2736"/>
              <a:ext cx="643" cy="171"/>
            </a:xfrm>
            <a:custGeom>
              <a:avLst/>
              <a:gdLst>
                <a:gd name="G0" fmla="+- 21600 0 0"/>
                <a:gd name="G1" fmla="+- 2394 0 0"/>
                <a:gd name="G2" fmla="+- 21600 0 0"/>
                <a:gd name="T0" fmla="*/ 43019 w 43019"/>
                <a:gd name="T1" fmla="*/ 5184 h 23994"/>
                <a:gd name="T2" fmla="*/ 133 w 43019"/>
                <a:gd name="T3" fmla="*/ 0 h 23994"/>
                <a:gd name="T4" fmla="*/ 21600 w 43019"/>
                <a:gd name="T5" fmla="*/ 2394 h 23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19" h="23994" fill="none" extrusionOk="0">
                  <a:moveTo>
                    <a:pt x="43019" y="5184"/>
                  </a:moveTo>
                  <a:cubicBezTo>
                    <a:pt x="41617" y="15943"/>
                    <a:pt x="32450" y="23993"/>
                    <a:pt x="21600" y="23994"/>
                  </a:cubicBezTo>
                  <a:cubicBezTo>
                    <a:pt x="9670" y="23994"/>
                    <a:pt x="0" y="14323"/>
                    <a:pt x="0" y="2394"/>
                  </a:cubicBezTo>
                  <a:cubicBezTo>
                    <a:pt x="-1" y="1594"/>
                    <a:pt x="44" y="794"/>
                    <a:pt x="133" y="0"/>
                  </a:cubicBezTo>
                </a:path>
                <a:path w="43019" h="23994" stroke="0" extrusionOk="0">
                  <a:moveTo>
                    <a:pt x="43019" y="5184"/>
                  </a:moveTo>
                  <a:cubicBezTo>
                    <a:pt x="41617" y="15943"/>
                    <a:pt x="32450" y="23993"/>
                    <a:pt x="21600" y="23994"/>
                  </a:cubicBezTo>
                  <a:cubicBezTo>
                    <a:pt x="9670" y="23994"/>
                    <a:pt x="0" y="14323"/>
                    <a:pt x="0" y="2394"/>
                  </a:cubicBezTo>
                  <a:cubicBezTo>
                    <a:pt x="-1" y="1594"/>
                    <a:pt x="44" y="794"/>
                    <a:pt x="133" y="0"/>
                  </a:cubicBezTo>
                  <a:lnTo>
                    <a:pt x="21600" y="2394"/>
                  </a:lnTo>
                  <a:close/>
                </a:path>
              </a:pathLst>
            </a:custGeom>
            <a:gradFill rotWithShape="0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6">
              <a:extLst>
                <a:ext uri="{FF2B5EF4-FFF2-40B4-BE49-F238E27FC236}">
                  <a16:creationId xmlns:a16="http://schemas.microsoft.com/office/drawing/2014/main" id="{9B69107C-96C0-4D1D-9316-FAAB2C8A4D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0180">
              <a:off x="3960" y="2240"/>
              <a:ext cx="647" cy="309"/>
            </a:xfrm>
            <a:prstGeom prst="ellipse">
              <a:avLst/>
            </a:prstGeom>
            <a:gradFill rotWithShape="0">
              <a:gsLst>
                <a:gs pos="0">
                  <a:srgbClr val="008000">
                    <a:gamma/>
                    <a:shade val="46275"/>
                    <a:invGamma/>
                  </a:srgbClr>
                </a:gs>
                <a:gs pos="50000">
                  <a:srgbClr val="008000"/>
                </a:gs>
                <a:gs pos="100000">
                  <a:srgbClr val="0080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val 7">
            <a:extLst>
              <a:ext uri="{FF2B5EF4-FFF2-40B4-BE49-F238E27FC236}">
                <a16:creationId xmlns:a16="http://schemas.microsoft.com/office/drawing/2014/main" id="{2F50ADD6-96CC-4A5D-B05B-5609B26840BB}"/>
              </a:ext>
            </a:extLst>
          </p:cNvPr>
          <p:cNvSpPr>
            <a:spLocks noChangeArrowheads="1"/>
          </p:cNvSpPr>
          <p:nvPr/>
        </p:nvSpPr>
        <p:spPr bwMode="auto">
          <a:xfrm rot="130180">
            <a:off x="6273231" y="2538413"/>
            <a:ext cx="1027113" cy="49053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EC99140C-8FFE-40DD-A32D-8AD3DF8BE48F}"/>
              </a:ext>
            </a:extLst>
          </p:cNvPr>
          <p:cNvSpPr txBox="1">
            <a:spLocks noChangeArrowheads="1"/>
          </p:cNvSpPr>
          <p:nvPr/>
        </p:nvSpPr>
        <p:spPr>
          <a:xfrm>
            <a:off x="545531" y="304800"/>
            <a:ext cx="489056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例如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方程组（维维安尼曲线）</a:t>
            </a:r>
          </a:p>
        </p:txBody>
      </p:sp>
      <p:sp>
        <p:nvSpPr>
          <p:cNvPr id="43" name="Text Box 9">
            <a:extLst>
              <a:ext uri="{FF2B5EF4-FFF2-40B4-BE49-F238E27FC236}">
                <a16:creationId xmlns:a16="http://schemas.microsoft.com/office/drawing/2014/main" id="{9E98E31C-C54E-4FCF-9C6D-6271D6801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06" y="2209800"/>
            <a:ext cx="5334000" cy="528638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表示上半球面与圆柱面的交线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1"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Object 10">
            <a:extLst>
              <a:ext uri="{FF2B5EF4-FFF2-40B4-BE49-F238E27FC236}">
                <a16:creationId xmlns:a16="http://schemas.microsoft.com/office/drawing/2014/main" id="{68E1BFE8-A778-422C-9782-F9F60BA47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180603"/>
              </p:ext>
            </p:extLst>
          </p:nvPr>
        </p:nvGraphicFramePr>
        <p:xfrm>
          <a:off x="1216025" y="965200"/>
          <a:ext cx="2679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3" imgW="2679480" imgH="1143000" progId="Equation.DSMT4">
                  <p:embed/>
                </p:oleObj>
              </mc:Choice>
              <mc:Fallback>
                <p:oleObj name="Equation" r:id="rId3" imgW="2679480" imgH="114300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965200"/>
                        <a:ext cx="2679700" cy="1143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11">
            <a:extLst>
              <a:ext uri="{FF2B5EF4-FFF2-40B4-BE49-F238E27FC236}">
                <a16:creationId xmlns:a16="http://schemas.microsoft.com/office/drawing/2014/main" id="{26A0A949-C019-4E7B-8B8E-3E3C65C507EC}"/>
              </a:ext>
            </a:extLst>
          </p:cNvPr>
          <p:cNvGrpSpPr>
            <a:grpSpLocks/>
          </p:cNvGrpSpPr>
          <p:nvPr/>
        </p:nvGrpSpPr>
        <p:grpSpPr bwMode="auto">
          <a:xfrm>
            <a:off x="5515994" y="609600"/>
            <a:ext cx="3268662" cy="2940050"/>
            <a:chOff x="3489" y="432"/>
            <a:chExt cx="2059" cy="1852"/>
          </a:xfrm>
        </p:grpSpPr>
        <p:grpSp>
          <p:nvGrpSpPr>
            <p:cNvPr id="46" name="Group 12">
              <a:extLst>
                <a:ext uri="{FF2B5EF4-FFF2-40B4-BE49-F238E27FC236}">
                  <a16:creationId xmlns:a16="http://schemas.microsoft.com/office/drawing/2014/main" id="{A8AFE1C9-083F-40C0-8934-DCC262AE0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9" y="432"/>
              <a:ext cx="2059" cy="1852"/>
              <a:chOff x="3489" y="432"/>
              <a:chExt cx="2059" cy="1852"/>
            </a:xfrm>
          </p:grpSpPr>
          <p:grpSp>
            <p:nvGrpSpPr>
              <p:cNvPr id="48" name="Group 13">
                <a:extLst>
                  <a:ext uri="{FF2B5EF4-FFF2-40B4-BE49-F238E27FC236}">
                    <a16:creationId xmlns:a16="http://schemas.microsoft.com/office/drawing/2014/main" id="{4672651D-699D-4424-85D7-B6EC66C5E3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" y="1345"/>
                <a:ext cx="1726" cy="615"/>
                <a:chOff x="2640" y="2773"/>
                <a:chExt cx="1920" cy="684"/>
              </a:xfrm>
            </p:grpSpPr>
            <p:sp>
              <p:nvSpPr>
                <p:cNvPr id="60" name="Arc 14">
                  <a:extLst>
                    <a:ext uri="{FF2B5EF4-FFF2-40B4-BE49-F238E27FC236}">
                      <a16:creationId xmlns:a16="http://schemas.microsoft.com/office/drawing/2014/main" id="{6B177CC1-7705-4B03-BE51-D532F31CBD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1" y="3110"/>
                  <a:ext cx="1919" cy="347"/>
                </a:xfrm>
                <a:custGeom>
                  <a:avLst/>
                  <a:gdLst>
                    <a:gd name="G0" fmla="+- 21600 0 0"/>
                    <a:gd name="G1" fmla="+- 749 0 0"/>
                    <a:gd name="G2" fmla="+- 21600 0 0"/>
                    <a:gd name="T0" fmla="*/ 43170 w 43170"/>
                    <a:gd name="T1" fmla="*/ 1884 h 22349"/>
                    <a:gd name="T2" fmla="*/ 13 w 43170"/>
                    <a:gd name="T3" fmla="*/ 0 h 22349"/>
                    <a:gd name="T4" fmla="*/ 21600 w 43170"/>
                    <a:gd name="T5" fmla="*/ 749 h 22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Arc 15">
                  <a:extLst>
                    <a:ext uri="{FF2B5EF4-FFF2-40B4-BE49-F238E27FC236}">
                      <a16:creationId xmlns:a16="http://schemas.microsoft.com/office/drawing/2014/main" id="{2251FE58-6411-43F5-9195-8F3365BB2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640" y="2773"/>
                  <a:ext cx="1919" cy="347"/>
                </a:xfrm>
                <a:custGeom>
                  <a:avLst/>
                  <a:gdLst>
                    <a:gd name="G0" fmla="+- 21600 0 0"/>
                    <a:gd name="G1" fmla="+- 749 0 0"/>
                    <a:gd name="G2" fmla="+- 21600 0 0"/>
                    <a:gd name="T0" fmla="*/ 43170 w 43170"/>
                    <a:gd name="T1" fmla="*/ 1884 h 22349"/>
                    <a:gd name="T2" fmla="*/ 13 w 43170"/>
                    <a:gd name="T3" fmla="*/ 0 h 22349"/>
                    <a:gd name="T4" fmla="*/ 21600 w 43170"/>
                    <a:gd name="T5" fmla="*/ 749 h 22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" name="Arc 16">
                <a:extLst>
                  <a:ext uri="{FF2B5EF4-FFF2-40B4-BE49-F238E27FC236}">
                    <a16:creationId xmlns:a16="http://schemas.microsoft.com/office/drawing/2014/main" id="{183489D4-6430-4504-8E27-5C98733D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709"/>
                <a:ext cx="1726" cy="971"/>
              </a:xfrm>
              <a:custGeom>
                <a:avLst/>
                <a:gdLst>
                  <a:gd name="G0" fmla="+- 21599 0 0"/>
                  <a:gd name="G1" fmla="+- 21600 0 0"/>
                  <a:gd name="G2" fmla="+- 21600 0 0"/>
                  <a:gd name="T0" fmla="*/ 0 w 43199"/>
                  <a:gd name="T1" fmla="*/ 21384 h 22091"/>
                  <a:gd name="T2" fmla="*/ 43193 w 43199"/>
                  <a:gd name="T3" fmla="*/ 22091 h 22091"/>
                  <a:gd name="T4" fmla="*/ 21599 w 43199"/>
                  <a:gd name="T5" fmla="*/ 21600 h 22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9" h="22091" fill="none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</a:path>
                  <a:path w="43199" h="22091" stroke="0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17">
                <a:extLst>
                  <a:ext uri="{FF2B5EF4-FFF2-40B4-BE49-F238E27FC236}">
                    <a16:creationId xmlns:a16="http://schemas.microsoft.com/office/drawing/2014/main" id="{D4DD8B50-CBD5-4A83-9A81-6848F4556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8" y="1647"/>
                <a:ext cx="3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18">
                <a:extLst>
                  <a:ext uri="{FF2B5EF4-FFF2-40B4-BE49-F238E27FC236}">
                    <a16:creationId xmlns:a16="http://schemas.microsoft.com/office/drawing/2014/main" id="{ED8B7FB3-A101-44B0-8996-ADAC7EE15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5" y="432"/>
                <a:ext cx="0" cy="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Line 19">
                <a:extLst>
                  <a:ext uri="{FF2B5EF4-FFF2-40B4-BE49-F238E27FC236}">
                    <a16:creationId xmlns:a16="http://schemas.microsoft.com/office/drawing/2014/main" id="{2FD5A8F9-C1FA-4863-9AD2-71A5F4FDF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9" y="1647"/>
                <a:ext cx="17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20">
                <a:extLst>
                  <a:ext uri="{FF2B5EF4-FFF2-40B4-BE49-F238E27FC236}">
                    <a16:creationId xmlns:a16="http://schemas.microsoft.com/office/drawing/2014/main" id="{4343132D-792E-42DA-8C54-2E4673E76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2" y="1647"/>
                <a:ext cx="13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Line 21">
                <a:extLst>
                  <a:ext uri="{FF2B5EF4-FFF2-40B4-BE49-F238E27FC236}">
                    <a16:creationId xmlns:a16="http://schemas.microsoft.com/office/drawing/2014/main" id="{4041424D-89C7-454A-9BAE-827BA9CA2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6" y="1949"/>
                <a:ext cx="129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5" name="Object 22">
                <a:extLst>
                  <a:ext uri="{FF2B5EF4-FFF2-40B4-BE49-F238E27FC236}">
                    <a16:creationId xmlns:a16="http://schemas.microsoft.com/office/drawing/2014/main" id="{61F3D88A-39BF-47A5-A21B-F3DF0FD363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1181627"/>
                  </p:ext>
                </p:extLst>
              </p:nvPr>
            </p:nvGraphicFramePr>
            <p:xfrm>
              <a:off x="5388" y="1684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21" name="Equation" r:id="rId5" imgW="253800" imgH="304560" progId="Equation.DSMT4">
                      <p:embed/>
                    </p:oleObj>
                  </mc:Choice>
                  <mc:Fallback>
                    <p:oleObj name="Equation" r:id="rId5" imgW="253800" imgH="304560" progId="Equation.DSMT4">
                      <p:embed/>
                      <p:pic>
                        <p:nvPicPr>
                          <p:cNvPr id="21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8" y="1684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23">
                <a:extLst>
                  <a:ext uri="{FF2B5EF4-FFF2-40B4-BE49-F238E27FC236}">
                    <a16:creationId xmlns:a16="http://schemas.microsoft.com/office/drawing/2014/main" id="{FBB04F21-5AAE-4FCF-88D1-0FFB5DEA8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354114"/>
                  </p:ext>
                </p:extLst>
              </p:nvPr>
            </p:nvGraphicFramePr>
            <p:xfrm>
              <a:off x="4176" y="2092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22" name="Equation" r:id="rId7" imgW="228600" imgH="304560" progId="Equation.DSMT4">
                      <p:embed/>
                    </p:oleObj>
                  </mc:Choice>
                  <mc:Fallback>
                    <p:oleObj name="Equation" r:id="rId7" imgW="228600" imgH="304560" progId="Equation.DSMT4">
                      <p:embed/>
                      <p:pic>
                        <p:nvPicPr>
                          <p:cNvPr id="22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092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Object 24">
                <a:extLst>
                  <a:ext uri="{FF2B5EF4-FFF2-40B4-BE49-F238E27FC236}">
                    <a16:creationId xmlns:a16="http://schemas.microsoft.com/office/drawing/2014/main" id="{2108DA37-9464-4436-9A90-9675F956AC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0585839"/>
                  </p:ext>
                </p:extLst>
              </p:nvPr>
            </p:nvGraphicFramePr>
            <p:xfrm>
              <a:off x="4184" y="452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23" name="Equation" r:id="rId9" imgW="215640" imgH="304560" progId="Equation.DSMT4">
                      <p:embed/>
                    </p:oleObj>
                  </mc:Choice>
                  <mc:Fallback>
                    <p:oleObj name="Equation" r:id="rId9" imgW="215640" imgH="304560" progId="Equation.DSMT4">
                      <p:embed/>
                      <p:pic>
                        <p:nvPicPr>
                          <p:cNvPr id="23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4" y="452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25">
                <a:extLst>
                  <a:ext uri="{FF2B5EF4-FFF2-40B4-BE49-F238E27FC236}">
                    <a16:creationId xmlns:a16="http://schemas.microsoft.com/office/drawing/2014/main" id="{92653B81-63E1-40CA-85E4-A3095ABA135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4" y="1680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24" name="Equation" r:id="rId11" imgW="228600" imgH="241200" progId="Equation.3">
                      <p:embed/>
                    </p:oleObj>
                  </mc:Choice>
                  <mc:Fallback>
                    <p:oleObj name="Equation" r:id="rId11" imgW="228600" imgH="241200" progId="Equation.3">
                      <p:embed/>
                      <p:pic>
                        <p:nvPicPr>
                          <p:cNvPr id="24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4" y="1680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" name="Line 26">
                <a:extLst>
                  <a:ext uri="{FF2B5EF4-FFF2-40B4-BE49-F238E27FC236}">
                    <a16:creationId xmlns:a16="http://schemas.microsoft.com/office/drawing/2014/main" id="{1E96EBC7-AF1F-411F-A852-F67D75860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5" y="870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47" name="Object 27">
              <a:extLst>
                <a:ext uri="{FF2B5EF4-FFF2-40B4-BE49-F238E27FC236}">
                  <a16:creationId xmlns:a16="http://schemas.microsoft.com/office/drawing/2014/main" id="{AD726C81-8035-40EB-BEED-E6B53CB0C6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48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5" name="Equation" r:id="rId13" imgW="215640" imgH="241200" progId="Equation.3">
                    <p:embed/>
                  </p:oleObj>
                </mc:Choice>
                <mc:Fallback>
                  <p:oleObj name="Equation" r:id="rId13" imgW="215640" imgH="241200" progId="Equation.3">
                    <p:embed/>
                    <p:pic>
                      <p:nvPicPr>
                        <p:cNvPr id="1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8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" name="Object 28">
            <a:extLst>
              <a:ext uri="{FF2B5EF4-FFF2-40B4-BE49-F238E27FC236}">
                <a16:creationId xmlns:a16="http://schemas.microsoft.com/office/drawing/2014/main" id="{A53883D4-4007-460E-9ADC-C849711C9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93756"/>
              </p:ext>
            </p:extLst>
          </p:nvPr>
        </p:nvGraphicFramePr>
        <p:xfrm>
          <a:off x="2806131" y="3581400"/>
          <a:ext cx="27336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BMP 图象" r:id="rId15" imgW="2734057" imgH="2095793" progId="Paint.Picture">
                  <p:embed/>
                </p:oleObj>
              </mc:Choice>
              <mc:Fallback>
                <p:oleObj name="BMP 图象" r:id="rId15" imgW="2734057" imgH="2095793" progId="Paint.Picture">
                  <p:embed/>
                  <p:pic>
                    <p:nvPicPr>
                      <p:cNvPr id="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131" y="3581400"/>
                        <a:ext cx="2733675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Group 29">
            <a:extLst>
              <a:ext uri="{FF2B5EF4-FFF2-40B4-BE49-F238E27FC236}">
                <a16:creationId xmlns:a16="http://schemas.microsoft.com/office/drawing/2014/main" id="{C8D772CA-30BE-474D-991A-B311601A9351}"/>
              </a:ext>
            </a:extLst>
          </p:cNvPr>
          <p:cNvGrpSpPr>
            <a:grpSpLocks/>
          </p:cNvGrpSpPr>
          <p:nvPr/>
        </p:nvGrpSpPr>
        <p:grpSpPr bwMode="auto">
          <a:xfrm>
            <a:off x="6277994" y="1049338"/>
            <a:ext cx="1057275" cy="2005012"/>
            <a:chOff x="3962" y="841"/>
            <a:chExt cx="666" cy="1127"/>
          </a:xfrm>
        </p:grpSpPr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407B1DAA-9654-45F2-872C-A1A1B8767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1334"/>
              <a:ext cx="0" cy="43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638FC2F7-B857-49B9-8DA2-2566A8328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1218"/>
              <a:ext cx="0" cy="58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" name="Group 32">
              <a:extLst>
                <a:ext uri="{FF2B5EF4-FFF2-40B4-BE49-F238E27FC236}">
                  <a16:creationId xmlns:a16="http://schemas.microsoft.com/office/drawing/2014/main" id="{4B1FA4DB-2A43-4E16-AC02-2F8D22FBD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" y="841"/>
              <a:ext cx="666" cy="1127"/>
              <a:chOff x="3962" y="841"/>
              <a:chExt cx="650" cy="1127"/>
            </a:xfrm>
          </p:grpSpPr>
          <p:sp>
            <p:nvSpPr>
              <p:cNvPr id="67" name="Arc 33">
                <a:extLst>
                  <a:ext uri="{FF2B5EF4-FFF2-40B4-BE49-F238E27FC236}">
                    <a16:creationId xmlns:a16="http://schemas.microsoft.com/office/drawing/2014/main" id="{DED6D2E2-7767-494B-84FE-130F3BE8461C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4014" y="841"/>
                <a:ext cx="598" cy="53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5 w 42231"/>
                  <a:gd name="T1" fmla="*/ 22989 h 22989"/>
                  <a:gd name="T2" fmla="*/ 42231 w 42231"/>
                  <a:gd name="T3" fmla="*/ 15203 h 22989"/>
                  <a:gd name="T4" fmla="*/ 21600 w 42231"/>
                  <a:gd name="T5" fmla="*/ 21600 h 22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231" h="22989" fill="none" extrusionOk="0">
                    <a:moveTo>
                      <a:pt x="44" y="22989"/>
                    </a:moveTo>
                    <a:cubicBezTo>
                      <a:pt x="14" y="22526"/>
                      <a:pt x="0" y="2206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065" y="-1"/>
                      <a:pt x="39427" y="6162"/>
                      <a:pt x="42231" y="15202"/>
                    </a:cubicBezTo>
                  </a:path>
                  <a:path w="42231" h="22989" stroke="0" extrusionOk="0">
                    <a:moveTo>
                      <a:pt x="44" y="22989"/>
                    </a:moveTo>
                    <a:cubicBezTo>
                      <a:pt x="14" y="22526"/>
                      <a:pt x="0" y="2206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065" y="-1"/>
                      <a:pt x="39427" y="6162"/>
                      <a:pt x="42231" y="1520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53A7957C-35F6-4E65-A387-D0298EFC0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2" y="1200"/>
                <a:ext cx="363" cy="768"/>
              </a:xfrm>
              <a:custGeom>
                <a:avLst/>
                <a:gdLst>
                  <a:gd name="T0" fmla="*/ 384 w 384"/>
                  <a:gd name="T1" fmla="*/ 0 h 768"/>
                  <a:gd name="T2" fmla="*/ 288 w 384"/>
                  <a:gd name="T3" fmla="*/ 432 h 768"/>
                  <a:gd name="T4" fmla="*/ 0 w 384"/>
                  <a:gd name="T5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768">
                    <a:moveTo>
                      <a:pt x="384" y="0"/>
                    </a:moveTo>
                    <a:cubicBezTo>
                      <a:pt x="368" y="152"/>
                      <a:pt x="352" y="304"/>
                      <a:pt x="288" y="432"/>
                    </a:cubicBezTo>
                    <a:cubicBezTo>
                      <a:pt x="224" y="560"/>
                      <a:pt x="112" y="664"/>
                      <a:pt x="0" y="768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EBBCA491-973A-455A-9FE5-A83AE73F3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2" y="1382"/>
                <a:ext cx="254" cy="576"/>
              </a:xfrm>
              <a:custGeom>
                <a:avLst/>
                <a:gdLst>
                  <a:gd name="T0" fmla="*/ 288 w 288"/>
                  <a:gd name="T1" fmla="*/ 576 h 576"/>
                  <a:gd name="T2" fmla="*/ 48 w 288"/>
                  <a:gd name="T3" fmla="*/ 240 h 576"/>
                  <a:gd name="T4" fmla="*/ 0 w 288"/>
                  <a:gd name="T5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576">
                    <a:moveTo>
                      <a:pt x="288" y="576"/>
                    </a:moveTo>
                    <a:cubicBezTo>
                      <a:pt x="192" y="456"/>
                      <a:pt x="96" y="336"/>
                      <a:pt x="48" y="240"/>
                    </a:cubicBezTo>
                    <a:cubicBezTo>
                      <a:pt x="0" y="144"/>
                      <a:pt x="8" y="40"/>
                      <a:pt x="0" y="0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356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469900" y="166366"/>
            <a:ext cx="57531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空间曲线的参数方程</a:t>
            </a:r>
          </a:p>
        </p:txBody>
      </p:sp>
      <p:grpSp>
        <p:nvGrpSpPr>
          <p:cNvPr id="41" name="Group 2">
            <a:extLst>
              <a:ext uri="{FF2B5EF4-FFF2-40B4-BE49-F238E27FC236}">
                <a16:creationId xmlns:a16="http://schemas.microsoft.com/office/drawing/2014/main" id="{8762900E-BBB8-4DAA-9473-4608BCF68E69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423666"/>
            <a:ext cx="1662113" cy="2676525"/>
            <a:chOff x="4329" y="936"/>
            <a:chExt cx="1047" cy="1686"/>
          </a:xfrm>
        </p:grpSpPr>
        <p:graphicFrame>
          <p:nvGraphicFramePr>
            <p:cNvPr id="42" name="Object 3">
              <a:extLst>
                <a:ext uri="{FF2B5EF4-FFF2-40B4-BE49-F238E27FC236}">
                  <a16:creationId xmlns:a16="http://schemas.microsoft.com/office/drawing/2014/main" id="{05485CE0-AB1F-4A58-ADCA-74EC85AFB5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936"/>
            <a:ext cx="1038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4" name="BMP 图象" r:id="rId3" imgW="1647619" imgH="2629267" progId="Paint.Picture">
                    <p:embed/>
                  </p:oleObj>
                </mc:Choice>
                <mc:Fallback>
                  <p:oleObj name="BMP 图象" r:id="rId3" imgW="1647619" imgH="2629267" progId="Paint.Picture">
                    <p:embed/>
                    <p:pic>
                      <p:nvPicPr>
                        <p:cNvPr id="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936"/>
                          <a:ext cx="1038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">
              <a:extLst>
                <a:ext uri="{FF2B5EF4-FFF2-40B4-BE49-F238E27FC236}">
                  <a16:creationId xmlns:a16="http://schemas.microsoft.com/office/drawing/2014/main" id="{A2683A6A-F2C4-416A-B2CD-DA57761D68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6314721"/>
                </p:ext>
              </p:extLst>
            </p:nvPr>
          </p:nvGraphicFramePr>
          <p:xfrm>
            <a:off x="4789" y="96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5" name="Equation" r:id="rId5" imgW="215640" imgH="215640" progId="Equation.3">
                    <p:embed/>
                  </p:oleObj>
                </mc:Choice>
                <mc:Fallback>
                  <p:oleObj name="Equation" r:id="rId5" imgW="215640" imgH="215640" progId="Equation.3">
                    <p:embed/>
                    <p:pic>
                      <p:nvPicPr>
                        <p:cNvPr id="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9" y="96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5">
              <a:extLst>
                <a:ext uri="{FF2B5EF4-FFF2-40B4-BE49-F238E27FC236}">
                  <a16:creationId xmlns:a16="http://schemas.microsoft.com/office/drawing/2014/main" id="{F0E95D9B-386F-4498-B2EE-6D51544B74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1183352"/>
                </p:ext>
              </p:extLst>
            </p:nvPr>
          </p:nvGraphicFramePr>
          <p:xfrm>
            <a:off x="5224" y="242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6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242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6">
              <a:extLst>
                <a:ext uri="{FF2B5EF4-FFF2-40B4-BE49-F238E27FC236}">
                  <a16:creationId xmlns:a16="http://schemas.microsoft.com/office/drawing/2014/main" id="{13C614A5-22C4-427B-8481-714E0C6508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2740883"/>
                </p:ext>
              </p:extLst>
            </p:nvPr>
          </p:nvGraphicFramePr>
          <p:xfrm>
            <a:off x="4329" y="240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7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9" y="240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7">
              <a:extLst>
                <a:ext uri="{FF2B5EF4-FFF2-40B4-BE49-F238E27FC236}">
                  <a16:creationId xmlns:a16="http://schemas.microsoft.com/office/drawing/2014/main" id="{DF76E285-CB53-4FFB-AFC3-D96277A962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154"/>
            <a:ext cx="13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8" name="Equation" r:id="rId11" imgW="215640" imgH="241200" progId="Equation.3">
                    <p:embed/>
                  </p:oleObj>
                </mc:Choice>
                <mc:Fallback>
                  <p:oleObj name="Equation" r:id="rId11" imgW="215640" imgH="241200" progId="Equation.3">
                    <p:embed/>
                    <p:pic>
                      <p:nvPicPr>
                        <p:cNvPr id="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54"/>
                          <a:ext cx="13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613A6FE9-9207-4E2A-97E4-1BCED28E3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852166"/>
            <a:ext cx="7924800" cy="6096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将曲线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上的动点坐标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z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表示成参数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01DDE997-0B8B-4066-AD5A-1D24E5B7D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1614166"/>
            <a:ext cx="3733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称它为空间曲线的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参数方程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9" name="Object 11">
            <a:extLst>
              <a:ext uri="{FF2B5EF4-FFF2-40B4-BE49-F238E27FC236}">
                <a16:creationId xmlns:a16="http://schemas.microsoft.com/office/drawing/2014/main" id="{EA13C3AF-2CD4-44B1-AD17-8CC943D4E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4238"/>
              </p:ext>
            </p:extLst>
          </p:nvPr>
        </p:nvGraphicFramePr>
        <p:xfrm>
          <a:off x="1079500" y="1471613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9" name="Equation" r:id="rId13" imgW="1130040" imgH="393480" progId="Equation.DSMT4">
                  <p:embed/>
                </p:oleObj>
              </mc:Choice>
              <mc:Fallback>
                <p:oleObj name="Equation" r:id="rId13" imgW="1130040" imgH="39348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471613"/>
                        <a:ext cx="11303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12">
            <a:extLst>
              <a:ext uri="{FF2B5EF4-FFF2-40B4-BE49-F238E27FC236}">
                <a16:creationId xmlns:a16="http://schemas.microsoft.com/office/drawing/2014/main" id="{34F327B7-D609-4F8A-BCCB-8F4C7BEC4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888929"/>
            <a:ext cx="312236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圆柱螺旋线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Object 13">
            <a:extLst>
              <a:ext uri="{FF2B5EF4-FFF2-40B4-BE49-F238E27FC236}">
                <a16:creationId xmlns:a16="http://schemas.microsoft.com/office/drawing/2014/main" id="{190D68A1-6CB9-4C66-A5CC-666EC7184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400859"/>
              </p:ext>
            </p:extLst>
          </p:nvPr>
        </p:nvGraphicFramePr>
        <p:xfrm>
          <a:off x="3022600" y="3817938"/>
          <a:ext cx="24368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0" name="Equation" r:id="rId15" imgW="2438280" imgH="838080" progId="Equation.DSMT4">
                  <p:embed/>
                </p:oleObj>
              </mc:Choice>
              <mc:Fallback>
                <p:oleObj name="Equation" r:id="rId15" imgW="2438280" imgH="838080" progId="Equation.DSMT4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817938"/>
                        <a:ext cx="24368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4">
            <a:extLst>
              <a:ext uri="{FF2B5EF4-FFF2-40B4-BE49-F238E27FC236}">
                <a16:creationId xmlns:a16="http://schemas.microsoft.com/office/drawing/2014/main" id="{DA33C992-A464-453B-9111-B77078339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88729"/>
              </p:ext>
            </p:extLst>
          </p:nvPr>
        </p:nvGraphicFramePr>
        <p:xfrm>
          <a:off x="6064250" y="4040188"/>
          <a:ext cx="15113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1" name="Equation" r:id="rId17" imgW="1511280" imgH="1384200" progId="Equation.DSMT4">
                  <p:embed/>
                </p:oleObj>
              </mc:Choice>
              <mc:Fallback>
                <p:oleObj name="Equation" r:id="rId17" imgW="1511280" imgH="1384200" progId="Equation.DSMT4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4040188"/>
                        <a:ext cx="15113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5">
            <a:extLst>
              <a:ext uri="{FF2B5EF4-FFF2-40B4-BE49-F238E27FC236}">
                <a16:creationId xmlns:a16="http://schemas.microsoft.com/office/drawing/2014/main" id="{51CF9508-7308-4F4F-9743-DAAE4D8A8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258349"/>
              </p:ext>
            </p:extLst>
          </p:nvPr>
        </p:nvGraphicFramePr>
        <p:xfrm>
          <a:off x="647700" y="5507038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2" name="Equation" r:id="rId19" imgW="1828800" imgH="431640" progId="Equation.DSMT4">
                  <p:embed/>
                </p:oleObj>
              </mc:Choice>
              <mc:Fallback>
                <p:oleObj name="Equation" r:id="rId19" imgW="1828800" imgH="431640" progId="Equation.DSMT4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507038"/>
                        <a:ext cx="182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6">
            <a:extLst>
              <a:ext uri="{FF2B5EF4-FFF2-40B4-BE49-F238E27FC236}">
                <a16:creationId xmlns:a16="http://schemas.microsoft.com/office/drawing/2014/main" id="{883BEDE0-E66F-4561-9C25-5A00A072A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557794"/>
              </p:ext>
            </p:extLst>
          </p:nvPr>
        </p:nvGraphicFramePr>
        <p:xfrm>
          <a:off x="4095750" y="5557838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3" name="Equation" r:id="rId21" imgW="1143000" imgH="393480" progId="Equation.DSMT4">
                  <p:embed/>
                </p:oleObj>
              </mc:Choice>
              <mc:Fallback>
                <p:oleObj name="Equation" r:id="rId21" imgW="1143000" imgH="39348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5557838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7">
            <a:extLst>
              <a:ext uri="{FF2B5EF4-FFF2-40B4-BE49-F238E27FC236}">
                <a16:creationId xmlns:a16="http://schemas.microsoft.com/office/drawing/2014/main" id="{BEADDE7D-A321-403D-8273-92D8481A7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979475"/>
              </p:ext>
            </p:extLst>
          </p:nvPr>
        </p:nvGraphicFramePr>
        <p:xfrm>
          <a:off x="1016000" y="3678238"/>
          <a:ext cx="17002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4" name="Equation" r:id="rId23" imgW="1701720" imgH="342720" progId="Equation.DSMT4">
                  <p:embed/>
                </p:oleObj>
              </mc:Choice>
              <mc:Fallback>
                <p:oleObj name="Equation" r:id="rId23" imgW="1701720" imgH="342720" progId="Equation.DSMT4">
                  <p:embed/>
                  <p:pic>
                    <p:nvPicPr>
                      <p:cNvPr id="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678238"/>
                        <a:ext cx="17002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8">
            <a:extLst>
              <a:ext uri="{FF2B5EF4-FFF2-40B4-BE49-F238E27FC236}">
                <a16:creationId xmlns:a16="http://schemas.microsoft.com/office/drawing/2014/main" id="{F07E64DB-C273-403D-B0FF-B1FEB94FA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338120"/>
              </p:ext>
            </p:extLst>
          </p:nvPr>
        </p:nvGraphicFramePr>
        <p:xfrm>
          <a:off x="1000125" y="4059238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5" name="Equation" r:id="rId25" imgW="1676160" imgH="393480" progId="Equation.DSMT4">
                  <p:embed/>
                </p:oleObj>
              </mc:Choice>
              <mc:Fallback>
                <p:oleObj name="Equation" r:id="rId25" imgW="1676160" imgH="393480" progId="Equation.DSMT4">
                  <p:embed/>
                  <p:pic>
                    <p:nvPicPr>
                      <p:cNvPr id="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059238"/>
                        <a:ext cx="167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9">
            <a:extLst>
              <a:ext uri="{FF2B5EF4-FFF2-40B4-BE49-F238E27FC236}">
                <a16:creationId xmlns:a16="http://schemas.microsoft.com/office/drawing/2014/main" id="{30BE0E8C-CE5B-4DDB-9290-1BC01B0C9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123211"/>
              </p:ext>
            </p:extLst>
          </p:nvPr>
        </p:nvGraphicFramePr>
        <p:xfrm>
          <a:off x="1003300" y="4592638"/>
          <a:ext cx="1054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6" name="Equation" r:id="rId27" imgW="1054080" imgH="342720" progId="Equation.DSMT4">
                  <p:embed/>
                </p:oleObj>
              </mc:Choice>
              <mc:Fallback>
                <p:oleObj name="Equation" r:id="rId27" imgW="1054080" imgH="342720" progId="Equation.DSMT4">
                  <p:embed/>
                  <p:pic>
                    <p:nvPicPr>
                      <p:cNvPr id="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592638"/>
                        <a:ext cx="1054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20">
            <a:extLst>
              <a:ext uri="{FF2B5EF4-FFF2-40B4-BE49-F238E27FC236}">
                <a16:creationId xmlns:a16="http://schemas.microsoft.com/office/drawing/2014/main" id="{899BF5DE-779A-40B8-96C4-D824094D4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2888929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的参数方程为</a:t>
            </a:r>
          </a:p>
        </p:txBody>
      </p:sp>
      <p:sp>
        <p:nvSpPr>
          <p:cNvPr id="59" name="Line 21">
            <a:extLst>
              <a:ext uri="{FF2B5EF4-FFF2-40B4-BE49-F238E27FC236}">
                <a16:creationId xmlns:a16="http://schemas.microsoft.com/office/drawing/2014/main" id="{A5B61EE6-B10F-4948-8FE6-CEDA7DC7F6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5500" y="3147691"/>
            <a:ext cx="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DF6699A7-DCB0-4CE5-9E54-88F7E012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5438454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上升高度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4209046D-9C2C-43DD-948F-5BFE22B3D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300" y="5438454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螺距</a:t>
            </a:r>
            <a:r>
              <a:rPr kumimoji="1"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2" name="AutoShape 24">
            <a:extLst>
              <a:ext uri="{FF2B5EF4-FFF2-40B4-BE49-F238E27FC236}">
                <a16:creationId xmlns:a16="http://schemas.microsoft.com/office/drawing/2014/main" id="{5488B20B-4221-4309-8022-E54F09FD7D69}"/>
              </a:ext>
            </a:extLst>
          </p:cNvPr>
          <p:cNvSpPr>
            <a:spLocks/>
          </p:cNvSpPr>
          <p:nvPr/>
        </p:nvSpPr>
        <p:spPr bwMode="auto">
          <a:xfrm>
            <a:off x="774700" y="3671566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F6E7582D-1CDF-417D-8924-67EC3CD7879A}"/>
              </a:ext>
            </a:extLst>
          </p:cNvPr>
          <p:cNvSpPr>
            <a:spLocks/>
          </p:cNvSpPr>
          <p:nvPr/>
        </p:nvSpPr>
        <p:spPr bwMode="auto">
          <a:xfrm>
            <a:off x="923925" y="1537966"/>
            <a:ext cx="152400" cy="1198562"/>
          </a:xfrm>
          <a:prstGeom prst="leftBrace">
            <a:avLst>
              <a:gd name="adj1" fmla="val 65538"/>
              <a:gd name="adj2" fmla="val 50000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4" name="Object 26">
            <a:extLst>
              <a:ext uri="{FF2B5EF4-FFF2-40B4-BE49-F238E27FC236}">
                <a16:creationId xmlns:a16="http://schemas.microsoft.com/office/drawing/2014/main" id="{1B2874AA-14DB-4122-9CDE-D5E9ECDAC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70285"/>
              </p:ext>
            </p:extLst>
          </p:nvPr>
        </p:nvGraphicFramePr>
        <p:xfrm>
          <a:off x="1006475" y="1900238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7" name="Equation" r:id="rId29" imgW="1180800" imgH="393480" progId="Equation.DSMT4">
                  <p:embed/>
                </p:oleObj>
              </mc:Choice>
              <mc:Fallback>
                <p:oleObj name="Equation" r:id="rId29" imgW="1180800" imgH="393480" progId="Equation.DSMT4">
                  <p:embed/>
                  <p:pic>
                    <p:nvPicPr>
                      <p:cNvPr id="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900238"/>
                        <a:ext cx="11811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27">
            <a:extLst>
              <a:ext uri="{FF2B5EF4-FFF2-40B4-BE49-F238E27FC236}">
                <a16:creationId xmlns:a16="http://schemas.microsoft.com/office/drawing/2014/main" id="{923B000A-6054-46FB-876B-89423CA717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173789"/>
              </p:ext>
            </p:extLst>
          </p:nvPr>
        </p:nvGraphicFramePr>
        <p:xfrm>
          <a:off x="1092200" y="2354263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8" name="Equation" r:id="rId31" imgW="1104840" imgH="393480" progId="Equation.DSMT4">
                  <p:embed/>
                </p:oleObj>
              </mc:Choice>
              <mc:Fallback>
                <p:oleObj name="Equation" r:id="rId31" imgW="1104840" imgH="393480" progId="Equation.DSMT4">
                  <p:embed/>
                  <p:pic>
                    <p:nvPicPr>
                      <p:cNvPr id="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2354263"/>
                        <a:ext cx="11049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Freeform 28">
            <a:extLst>
              <a:ext uri="{FF2B5EF4-FFF2-40B4-BE49-F238E27FC236}">
                <a16:creationId xmlns:a16="http://schemas.microsoft.com/office/drawing/2014/main" id="{A63866F1-B18B-4330-B0A0-101C54BD04D0}"/>
              </a:ext>
            </a:extLst>
          </p:cNvPr>
          <p:cNvSpPr>
            <a:spLocks/>
          </p:cNvSpPr>
          <p:nvPr/>
        </p:nvSpPr>
        <p:spPr bwMode="auto">
          <a:xfrm>
            <a:off x="2832100" y="4509766"/>
            <a:ext cx="2819400" cy="228600"/>
          </a:xfrm>
          <a:custGeom>
            <a:avLst/>
            <a:gdLst>
              <a:gd name="T0" fmla="*/ 0 w 1776"/>
              <a:gd name="T1" fmla="*/ 0 h 144"/>
              <a:gd name="T2" fmla="*/ 1152 w 1776"/>
              <a:gd name="T3" fmla="*/ 0 h 144"/>
              <a:gd name="T4" fmla="*/ 576 w 1776"/>
              <a:gd name="T5" fmla="*/ 144 h 144"/>
              <a:gd name="T6" fmla="*/ 1776 w 1776"/>
              <a:gd name="T7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144">
                <a:moveTo>
                  <a:pt x="0" y="0"/>
                </a:moveTo>
                <a:lnTo>
                  <a:pt x="1152" y="0"/>
                </a:lnTo>
                <a:lnTo>
                  <a:pt x="576" y="144"/>
                </a:lnTo>
                <a:lnTo>
                  <a:pt x="1776" y="144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29">
            <a:extLst>
              <a:ext uri="{FF2B5EF4-FFF2-40B4-BE49-F238E27FC236}">
                <a16:creationId xmlns:a16="http://schemas.microsoft.com/office/drawing/2014/main" id="{92E3AC62-0157-463E-89F3-FBDD34B896F2}"/>
              </a:ext>
            </a:extLst>
          </p:cNvPr>
          <p:cNvGrpSpPr>
            <a:grpSpLocks/>
          </p:cNvGrpSpPr>
          <p:nvPr/>
        </p:nvGrpSpPr>
        <p:grpSpPr bwMode="auto">
          <a:xfrm>
            <a:off x="7327900" y="3625529"/>
            <a:ext cx="247650" cy="436562"/>
            <a:chOff x="4704" y="2419"/>
            <a:chExt cx="156" cy="275"/>
          </a:xfrm>
        </p:grpSpPr>
        <p:graphicFrame>
          <p:nvGraphicFramePr>
            <p:cNvPr id="68" name="Object 30">
              <a:extLst>
                <a:ext uri="{FF2B5EF4-FFF2-40B4-BE49-F238E27FC236}">
                  <a16:creationId xmlns:a16="http://schemas.microsoft.com/office/drawing/2014/main" id="{F84A7E52-0DD7-4E46-BCBF-6600C5E5F0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496"/>
            <a:ext cx="15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9" name="Equation" r:id="rId33" imgW="241200" imgH="317160" progId="Equation.3">
                    <p:embed/>
                  </p:oleObj>
                </mc:Choice>
                <mc:Fallback>
                  <p:oleObj name="Equation" r:id="rId33" imgW="241200" imgH="317160" progId="Equation.3">
                    <p:embed/>
                    <p:pic>
                      <p:nvPicPr>
                        <p:cNvPr id="3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496"/>
                          <a:ext cx="15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2E1C8AB3-82A7-48CC-AFD1-44719C4AC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" y="2419"/>
              <a:ext cx="141" cy="34"/>
            </a:xfrm>
            <a:custGeom>
              <a:avLst/>
              <a:gdLst>
                <a:gd name="T0" fmla="*/ 0 w 432"/>
                <a:gd name="T1" fmla="*/ 0 h 96"/>
                <a:gd name="T2" fmla="*/ 240 w 432"/>
                <a:gd name="T3" fmla="*/ 96 h 96"/>
                <a:gd name="T4" fmla="*/ 432 w 432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6">
                  <a:moveTo>
                    <a:pt x="0" y="0"/>
                  </a:moveTo>
                  <a:cubicBezTo>
                    <a:pt x="84" y="48"/>
                    <a:pt x="168" y="96"/>
                    <a:pt x="240" y="96"/>
                  </a:cubicBezTo>
                  <a:cubicBezTo>
                    <a:pt x="312" y="96"/>
                    <a:pt x="372" y="48"/>
                    <a:pt x="432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Group 32">
            <a:extLst>
              <a:ext uri="{FF2B5EF4-FFF2-40B4-BE49-F238E27FC236}">
                <a16:creationId xmlns:a16="http://schemas.microsoft.com/office/drawing/2014/main" id="{432D3A72-74E8-44BB-A93D-05C68FB2D182}"/>
              </a:ext>
            </a:extLst>
          </p:cNvPr>
          <p:cNvGrpSpPr>
            <a:grpSpLocks/>
          </p:cNvGrpSpPr>
          <p:nvPr/>
        </p:nvGrpSpPr>
        <p:grpSpPr bwMode="auto">
          <a:xfrm>
            <a:off x="7276123" y="2680966"/>
            <a:ext cx="1163637" cy="914400"/>
            <a:chOff x="4787" y="1924"/>
            <a:chExt cx="733" cy="576"/>
          </a:xfrm>
        </p:grpSpPr>
        <p:grpSp>
          <p:nvGrpSpPr>
            <p:cNvPr id="71" name="Group 33">
              <a:extLst>
                <a:ext uri="{FF2B5EF4-FFF2-40B4-BE49-F238E27FC236}">
                  <a16:creationId xmlns:a16="http://schemas.microsoft.com/office/drawing/2014/main" id="{1F6BFB92-FCC0-49BC-93E0-E04526D31F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7" y="2352"/>
              <a:ext cx="192" cy="148"/>
              <a:chOff x="4800" y="2256"/>
              <a:chExt cx="192" cy="148"/>
            </a:xfrm>
          </p:grpSpPr>
          <p:sp>
            <p:nvSpPr>
              <p:cNvPr id="76" name="Line 34">
                <a:extLst>
                  <a:ext uri="{FF2B5EF4-FFF2-40B4-BE49-F238E27FC236}">
                    <a16:creationId xmlns:a16="http://schemas.microsoft.com/office/drawing/2014/main" id="{A2543500-BC25-49DE-9F35-B24D50716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00" y="225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Line 35">
                <a:extLst>
                  <a:ext uri="{FF2B5EF4-FFF2-40B4-BE49-F238E27FC236}">
                    <a16:creationId xmlns:a16="http://schemas.microsoft.com/office/drawing/2014/main" id="{9168E4DC-7F78-4CC2-91F5-4AD2AEC3F9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2304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" name="Group 36">
              <a:extLst>
                <a:ext uri="{FF2B5EF4-FFF2-40B4-BE49-F238E27FC236}">
                  <a16:creationId xmlns:a16="http://schemas.microsoft.com/office/drawing/2014/main" id="{2A04E70B-52A0-4524-82E7-176449DE6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924"/>
              <a:ext cx="528" cy="482"/>
              <a:chOff x="4992" y="1828"/>
              <a:chExt cx="528" cy="482"/>
            </a:xfrm>
          </p:grpSpPr>
          <p:sp>
            <p:nvSpPr>
              <p:cNvPr id="73" name="Line 37">
                <a:extLst>
                  <a:ext uri="{FF2B5EF4-FFF2-40B4-BE49-F238E27FC236}">
                    <a16:creationId xmlns:a16="http://schemas.microsoft.com/office/drawing/2014/main" id="{611D83BE-3E50-47C2-B37C-744C1C19F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231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Line 38">
                <a:extLst>
                  <a:ext uri="{FF2B5EF4-FFF2-40B4-BE49-F238E27FC236}">
                    <a16:creationId xmlns:a16="http://schemas.microsoft.com/office/drawing/2014/main" id="{4AFD920C-C7EA-4668-B27A-2E651CD66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6" y="202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75" name="Object 39">
                <a:extLst>
                  <a:ext uri="{FF2B5EF4-FFF2-40B4-BE49-F238E27FC236}">
                    <a16:creationId xmlns:a16="http://schemas.microsoft.com/office/drawing/2014/main" id="{C2D02E26-B348-46A9-9F42-BD716242C0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64" y="1828"/>
              <a:ext cx="256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60" name="Equation" r:id="rId35" imgW="406080" imgH="304560" progId="Equation.3">
                      <p:embed/>
                    </p:oleObj>
                  </mc:Choice>
                  <mc:Fallback>
                    <p:oleObj name="Equation" r:id="rId35" imgW="406080" imgH="304560" progId="Equation.3">
                      <p:embed/>
                      <p:pic>
                        <p:nvPicPr>
                          <p:cNvPr id="37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4" y="1828"/>
                            <a:ext cx="256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8" name="AutoShape 40">
            <a:extLst>
              <a:ext uri="{FF2B5EF4-FFF2-40B4-BE49-F238E27FC236}">
                <a16:creationId xmlns:a16="http://schemas.microsoft.com/office/drawing/2014/main" id="{56A9877B-D1D1-484E-A18E-CDE3C68E9732}"/>
              </a:ext>
            </a:extLst>
          </p:cNvPr>
          <p:cNvSpPr>
            <a:spLocks/>
          </p:cNvSpPr>
          <p:nvPr/>
        </p:nvSpPr>
        <p:spPr bwMode="auto">
          <a:xfrm>
            <a:off x="5803900" y="4128766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 autoUpdateAnimBg="0"/>
      <p:bldP spid="48" grpId="0" autoUpdateAnimBg="0"/>
      <p:bldP spid="50" grpId="0" autoUpdateAnimBg="0"/>
      <p:bldP spid="58" grpId="0" autoUpdateAnimBg="0"/>
      <p:bldP spid="59" grpId="0" animBg="1"/>
      <p:bldP spid="60" grpId="0" autoUpdateAnimBg="0"/>
      <p:bldP spid="61" grpId="0" autoUpdateAnimBg="0"/>
      <p:bldP spid="62" grpId="0" animBg="1"/>
      <p:bldP spid="63" grpId="0" animBg="1"/>
      <p:bldP spid="66" grpId="0" animBg="1"/>
      <p:bldP spid="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908AF76-8657-448E-81F5-78ACB0F985AA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241254"/>
            <a:ext cx="5715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将下列曲线化为参数方程表示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1A4A5FCD-CF40-48BE-AF3D-83B81DEA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128243"/>
              </p:ext>
            </p:extLst>
          </p:nvPr>
        </p:nvGraphicFramePr>
        <p:xfrm>
          <a:off x="1422400" y="847725"/>
          <a:ext cx="2184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name="Equation" r:id="rId3" imgW="2184120" imgH="1041120" progId="Equation.DSMT4">
                  <p:embed/>
                </p:oleObj>
              </mc:Choice>
              <mc:Fallback>
                <p:oleObj name="Equation" r:id="rId3" imgW="2184120" imgH="104112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847725"/>
                        <a:ext cx="2184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4BF3851F-53B4-443D-902D-A7F6EF5EE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386550"/>
              </p:ext>
            </p:extLst>
          </p:nvPr>
        </p:nvGraphicFramePr>
        <p:xfrm>
          <a:off x="4800600" y="809625"/>
          <a:ext cx="3187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Equation" r:id="rId5" imgW="3187440" imgH="1143000" progId="Equation.DSMT4">
                  <p:embed/>
                </p:oleObj>
              </mc:Choice>
              <mc:Fallback>
                <p:oleObj name="Equation" r:id="rId5" imgW="3187440" imgH="114300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809625"/>
                        <a:ext cx="3187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5">
            <a:extLst>
              <a:ext uri="{FF2B5EF4-FFF2-40B4-BE49-F238E27FC236}">
                <a16:creationId xmlns:a16="http://schemas.microsoft.com/office/drawing/2014/main" id="{FDA2C21D-8A19-434F-AB40-16D7F5BEB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984329"/>
            <a:ext cx="1265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2544C06B-DB1F-4EEB-8B51-3BD0D8705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08142"/>
            <a:ext cx="40607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根据第一方程引入参数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26" name="Object 7">
            <a:extLst>
              <a:ext uri="{FF2B5EF4-FFF2-40B4-BE49-F238E27FC236}">
                <a16:creationId xmlns:a16="http://schemas.microsoft.com/office/drawing/2014/main" id="{2A862AE3-A256-4BA7-BAC6-3DABE4C02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314369"/>
              </p:ext>
            </p:extLst>
          </p:nvPr>
        </p:nvGraphicFramePr>
        <p:xfrm>
          <a:off x="2565400" y="2571750"/>
          <a:ext cx="1206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name="Equation" r:id="rId7" imgW="1206360" imgH="342720" progId="Equation.DSMT4">
                  <p:embed/>
                </p:oleObj>
              </mc:Choice>
              <mc:Fallback>
                <p:oleObj name="Equation" r:id="rId7" imgW="1206360" imgH="34272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571750"/>
                        <a:ext cx="1206500" cy="342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>
            <a:extLst>
              <a:ext uri="{FF2B5EF4-FFF2-40B4-BE49-F238E27FC236}">
                <a16:creationId xmlns:a16="http://schemas.microsoft.com/office/drawing/2014/main" id="{A7766295-3B42-4051-9322-B55A0DDD6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231127"/>
              </p:ext>
            </p:extLst>
          </p:nvPr>
        </p:nvGraphicFramePr>
        <p:xfrm>
          <a:off x="2565400" y="2907554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name="Equation" r:id="rId9" imgW="1180800" imgH="393480" progId="Equation.DSMT4">
                  <p:embed/>
                </p:oleObj>
              </mc:Choice>
              <mc:Fallback>
                <p:oleObj name="Equation" r:id="rId9" imgW="1180800" imgH="39348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907554"/>
                        <a:ext cx="11811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>
            <a:extLst>
              <a:ext uri="{FF2B5EF4-FFF2-40B4-BE49-F238E27FC236}">
                <a16:creationId xmlns:a16="http://schemas.microsoft.com/office/drawing/2014/main" id="{B049A950-B16E-4291-9A3B-DEC6DFD969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671458"/>
              </p:ext>
            </p:extLst>
          </p:nvPr>
        </p:nvGraphicFramePr>
        <p:xfrm>
          <a:off x="2565400" y="3295650"/>
          <a:ext cx="2374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" name="Equation" r:id="rId11" imgW="2374560" imgH="685800" progId="Equation.DSMT4">
                  <p:embed/>
                </p:oleObj>
              </mc:Choice>
              <mc:Fallback>
                <p:oleObj name="Equation" r:id="rId11" imgW="2374560" imgH="68580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295650"/>
                        <a:ext cx="2374900" cy="6858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10">
            <a:extLst>
              <a:ext uri="{FF2B5EF4-FFF2-40B4-BE49-F238E27FC236}">
                <a16:creationId xmlns:a16="http://schemas.microsoft.com/office/drawing/2014/main" id="{B5807B4B-12F9-4DA5-B89F-F9DA405A614D}"/>
              </a:ext>
            </a:extLst>
          </p:cNvPr>
          <p:cNvSpPr>
            <a:spLocks/>
          </p:cNvSpPr>
          <p:nvPr/>
        </p:nvSpPr>
        <p:spPr bwMode="auto">
          <a:xfrm>
            <a:off x="2292350" y="2603454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C574B90F-64F2-4AB0-8642-F006322FB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3976642"/>
            <a:ext cx="35798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将第二方程变形为</a:t>
            </a:r>
          </a:p>
        </p:txBody>
      </p:sp>
      <p:graphicFrame>
        <p:nvGraphicFramePr>
          <p:cNvPr id="31" name="Object 12">
            <a:extLst>
              <a:ext uri="{FF2B5EF4-FFF2-40B4-BE49-F238E27FC236}">
                <a16:creationId xmlns:a16="http://schemas.microsoft.com/office/drawing/2014/main" id="{9F070B9E-6ADB-4295-BEFF-4B52C5BDF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3842"/>
              </p:ext>
            </p:extLst>
          </p:nvPr>
        </p:nvGraphicFramePr>
        <p:xfrm>
          <a:off x="4127500" y="3829050"/>
          <a:ext cx="2705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" name="Equation" r:id="rId13" imgW="2705040" imgH="736560" progId="Equation.DSMT4">
                  <p:embed/>
                </p:oleObj>
              </mc:Choice>
              <mc:Fallback>
                <p:oleObj name="Equation" r:id="rId13" imgW="2705040" imgH="73656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3829050"/>
                        <a:ext cx="2705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3">
            <a:extLst>
              <a:ext uri="{FF2B5EF4-FFF2-40B4-BE49-F238E27FC236}">
                <a16:creationId xmlns:a16="http://schemas.microsoft.com/office/drawing/2014/main" id="{FF369F3F-A7F2-4246-AC25-1DECF2617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150" y="3930604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故所求为</a:t>
            </a:r>
          </a:p>
        </p:txBody>
      </p:sp>
      <p:sp>
        <p:nvSpPr>
          <p:cNvPr id="33" name="Text Box 14">
            <a:extLst>
              <a:ext uri="{FF2B5EF4-FFF2-40B4-BE49-F238E27FC236}">
                <a16:creationId xmlns:a16="http://schemas.microsoft.com/office/drawing/2014/main" id="{39266178-422C-4F1C-BC55-1454A7C6D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1993854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得所求为</a:t>
            </a:r>
          </a:p>
        </p:txBody>
      </p:sp>
      <p:graphicFrame>
        <p:nvGraphicFramePr>
          <p:cNvPr id="34" name="Object 16">
            <a:extLst>
              <a:ext uri="{FF2B5EF4-FFF2-40B4-BE49-F238E27FC236}">
                <a16:creationId xmlns:a16="http://schemas.microsoft.com/office/drawing/2014/main" id="{B257BD95-C76A-4387-B3D8-3BCA1DE13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02433"/>
              </p:ext>
            </p:extLst>
          </p:nvPr>
        </p:nvGraphicFramePr>
        <p:xfrm>
          <a:off x="2501900" y="4978400"/>
          <a:ext cx="1447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Equation" r:id="rId15" imgW="1447560" imgH="685800" progId="Equation.DSMT4">
                  <p:embed/>
                </p:oleObj>
              </mc:Choice>
              <mc:Fallback>
                <p:oleObj name="Equation" r:id="rId15" imgW="1447560" imgH="68580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978400"/>
                        <a:ext cx="144780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7">
            <a:extLst>
              <a:ext uri="{FF2B5EF4-FFF2-40B4-BE49-F238E27FC236}">
                <a16:creationId xmlns:a16="http://schemas.microsoft.com/office/drawing/2014/main" id="{47C1C5B1-2CE2-48F5-AFBC-C60364206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90993"/>
              </p:ext>
            </p:extLst>
          </p:nvPr>
        </p:nvGraphicFramePr>
        <p:xfrm>
          <a:off x="2457231" y="5654675"/>
          <a:ext cx="2446721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17" imgW="2463480" imgH="787320" progId="Equation.DSMT4">
                  <p:embed/>
                </p:oleObj>
              </mc:Choice>
              <mc:Fallback>
                <p:oleObj name="Equation" r:id="rId17" imgW="2463480" imgH="787320" progId="Equation.DSMT4">
                  <p:embed/>
                  <p:pic>
                    <p:nvPicPr>
                      <p:cNvPr id="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231" y="5654675"/>
                        <a:ext cx="2446721" cy="7874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8">
            <a:extLst>
              <a:ext uri="{FF2B5EF4-FFF2-40B4-BE49-F238E27FC236}">
                <a16:creationId xmlns:a16="http://schemas.microsoft.com/office/drawing/2014/main" id="{10DBFB11-3CEA-4BAF-B41B-BA24E57DE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759586"/>
              </p:ext>
            </p:extLst>
          </p:nvPr>
        </p:nvGraphicFramePr>
        <p:xfrm>
          <a:off x="4914900" y="2927350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5" name="Equation" r:id="rId19" imgW="1638000" imgH="393480" progId="Equation.DSMT4">
                  <p:embed/>
                </p:oleObj>
              </mc:Choice>
              <mc:Fallback>
                <p:oleObj name="Equation" r:id="rId19" imgW="1638000" imgH="393480" progId="Equation.DSMT4">
                  <p:embed/>
                  <p:pic>
                    <p:nvPicPr>
                      <p:cNvPr id="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2927350"/>
                        <a:ext cx="163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19">
            <a:extLst>
              <a:ext uri="{FF2B5EF4-FFF2-40B4-BE49-F238E27FC236}">
                <a16:creationId xmlns:a16="http://schemas.microsoft.com/office/drawing/2014/main" id="{31617538-491E-4913-904F-CB9BBA59E490}"/>
              </a:ext>
            </a:extLst>
          </p:cNvPr>
          <p:cNvSpPr>
            <a:spLocks/>
          </p:cNvSpPr>
          <p:nvPr/>
        </p:nvSpPr>
        <p:spPr bwMode="auto">
          <a:xfrm>
            <a:off x="2292350" y="4737054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Object 20">
            <a:extLst>
              <a:ext uri="{FF2B5EF4-FFF2-40B4-BE49-F238E27FC236}">
                <a16:creationId xmlns:a16="http://schemas.microsoft.com/office/drawing/2014/main" id="{766B1AC0-41A5-4686-B430-6BC9BED71E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996096"/>
              </p:ext>
            </p:extLst>
          </p:nvPr>
        </p:nvGraphicFramePr>
        <p:xfrm>
          <a:off x="5232400" y="5124450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" name="Equation" r:id="rId21" imgW="1638000" imgH="393480" progId="Equation.DSMT4">
                  <p:embed/>
                </p:oleObj>
              </mc:Choice>
              <mc:Fallback>
                <p:oleObj name="Equation" r:id="rId21" imgW="1638000" imgH="393480" progId="Equation.DSMT4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5124450"/>
                        <a:ext cx="163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5">
            <a:extLst>
              <a:ext uri="{FF2B5EF4-FFF2-40B4-BE49-F238E27FC236}">
                <a16:creationId xmlns:a16="http://schemas.microsoft.com/office/drawing/2014/main" id="{1A2280D9-B6D8-4E6A-B08F-08F1CD2A5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985320"/>
              </p:ext>
            </p:extLst>
          </p:nvPr>
        </p:nvGraphicFramePr>
        <p:xfrm>
          <a:off x="2501900" y="4425950"/>
          <a:ext cx="204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" name="Equation" r:id="rId23" imgW="2044440" imgH="685800" progId="Equation.DSMT4">
                  <p:embed/>
                </p:oleObj>
              </mc:Choice>
              <mc:Fallback>
                <p:oleObj name="Equation" r:id="rId23" imgW="2044440" imgH="685800" progId="Equation.DSMT4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425950"/>
                        <a:ext cx="204470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3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25" grpId="0" build="p" autoUpdateAnimBg="0"/>
      <p:bldP spid="29" grpId="0" animBg="1"/>
      <p:bldP spid="30" grpId="0" build="p" autoUpdateAnimBg="0"/>
      <p:bldP spid="32" grpId="0" build="p" autoUpdateAnimBg="0"/>
      <p:bldP spid="33" grpId="0" build="p" autoUpdateAnimBg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>
            <a:extLst>
              <a:ext uri="{FF2B5EF4-FFF2-40B4-BE49-F238E27FC236}">
                <a16:creationId xmlns:a16="http://schemas.microsoft.com/office/drawing/2014/main" id="{935369AC-5335-46C2-9E89-1C91EC4110E3}"/>
              </a:ext>
            </a:extLst>
          </p:cNvPr>
          <p:cNvSpPr txBox="1">
            <a:spLocks noChangeArrowheads="1"/>
          </p:cNvSpPr>
          <p:nvPr/>
        </p:nvSpPr>
        <p:spPr>
          <a:xfrm>
            <a:off x="489769" y="206047"/>
            <a:ext cx="1170930" cy="5334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75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1E4529D2-90B2-457A-9621-7293D9AC2B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34752"/>
              </p:ext>
            </p:extLst>
          </p:nvPr>
        </p:nvGraphicFramePr>
        <p:xfrm>
          <a:off x="6898581" y="2262311"/>
          <a:ext cx="161766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3" imgW="1892160" imgH="393480" progId="Equation.DSMT4">
                  <p:embed/>
                </p:oleObj>
              </mc:Choice>
              <mc:Fallback>
                <p:oleObj name="Equation" r:id="rId3" imgW="1892160" imgH="39348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8581" y="2262311"/>
                        <a:ext cx="1617662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4">
            <a:extLst>
              <a:ext uri="{FF2B5EF4-FFF2-40B4-BE49-F238E27FC236}">
                <a16:creationId xmlns:a16="http://schemas.microsoft.com/office/drawing/2014/main" id="{BB788E35-85D2-4F88-AB36-B7FEFDA1D864}"/>
              </a:ext>
            </a:extLst>
          </p:cNvPr>
          <p:cNvGrpSpPr>
            <a:grpSpLocks/>
          </p:cNvGrpSpPr>
          <p:nvPr/>
        </p:nvGrpSpPr>
        <p:grpSpPr bwMode="auto">
          <a:xfrm>
            <a:off x="6719367" y="2637756"/>
            <a:ext cx="1781175" cy="1868488"/>
            <a:chOff x="4320" y="1872"/>
            <a:chExt cx="1122" cy="1177"/>
          </a:xfrm>
        </p:grpSpPr>
        <p:grpSp>
          <p:nvGrpSpPr>
            <p:cNvPr id="30" name="Group 5">
              <a:extLst>
                <a:ext uri="{FF2B5EF4-FFF2-40B4-BE49-F238E27FC236}">
                  <a16:creationId xmlns:a16="http://schemas.microsoft.com/office/drawing/2014/main" id="{C495DA83-C556-4769-A516-3D1766E01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872"/>
              <a:ext cx="1122" cy="1014"/>
              <a:chOff x="4320" y="1872"/>
              <a:chExt cx="1122" cy="1014"/>
            </a:xfrm>
          </p:grpSpPr>
          <p:graphicFrame>
            <p:nvGraphicFramePr>
              <p:cNvPr id="36" name="Object 6">
                <a:extLst>
                  <a:ext uri="{FF2B5EF4-FFF2-40B4-BE49-F238E27FC236}">
                    <a16:creationId xmlns:a16="http://schemas.microsoft.com/office/drawing/2014/main" id="{8C28BCD6-3060-4F43-9D01-316A57289D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8" y="1872"/>
              <a:ext cx="1074" cy="7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4" name="BMP 图象" r:id="rId5" imgW="1704762" imgH="1228571" progId="Paint.Picture">
                      <p:embed/>
                    </p:oleObj>
                  </mc:Choice>
                  <mc:Fallback>
                    <p:oleObj name="BMP 图象" r:id="rId5" imgW="1704762" imgH="1228571" progId="Paint.Picture">
                      <p:embed/>
                      <p:pic>
                        <p:nvPicPr>
                          <p:cNvPr id="11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872"/>
                            <a:ext cx="1074" cy="7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Line 7">
                <a:extLst>
                  <a:ext uri="{FF2B5EF4-FFF2-40B4-BE49-F238E27FC236}">
                    <a16:creationId xmlns:a16="http://schemas.microsoft.com/office/drawing/2014/main" id="{90D1ED59-2155-48DA-AEBC-F033E2255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6" y="2253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8">
                <a:extLst>
                  <a:ext uri="{FF2B5EF4-FFF2-40B4-BE49-F238E27FC236}">
                    <a16:creationId xmlns:a16="http://schemas.microsoft.com/office/drawing/2014/main" id="{B3028EC1-03DA-4958-9BD1-77B71502C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64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9">
                <a:extLst>
                  <a:ext uri="{FF2B5EF4-FFF2-40B4-BE49-F238E27FC236}">
                    <a16:creationId xmlns:a16="http://schemas.microsoft.com/office/drawing/2014/main" id="{DFC9096C-B7CE-4561-B9DB-8E0151738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2646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10">
                <a:extLst>
                  <a:ext uri="{FF2B5EF4-FFF2-40B4-BE49-F238E27FC236}">
                    <a16:creationId xmlns:a16="http://schemas.microsoft.com/office/drawing/2014/main" id="{F21EDCE8-C560-474B-9513-A2D0BF59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6" y="2520"/>
                <a:ext cx="0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11">
                <a:extLst>
                  <a:ext uri="{FF2B5EF4-FFF2-40B4-BE49-F238E27FC236}">
                    <a16:creationId xmlns:a16="http://schemas.microsoft.com/office/drawing/2014/main" id="{7BFACC34-EB9E-443B-96E2-9AB16C5E5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6" y="1941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1" name="Object 12">
              <a:extLst>
                <a:ext uri="{FF2B5EF4-FFF2-40B4-BE49-F238E27FC236}">
                  <a16:creationId xmlns:a16="http://schemas.microsoft.com/office/drawing/2014/main" id="{78FF032D-9432-4FC8-AB58-97A738F31A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9386774"/>
                </p:ext>
              </p:extLst>
            </p:nvPr>
          </p:nvGraphicFramePr>
          <p:xfrm>
            <a:off x="4929" y="2201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Equation" r:id="rId7" imgW="241200" imgH="291960" progId="Equation.DSMT4">
                    <p:embed/>
                  </p:oleObj>
                </mc:Choice>
                <mc:Fallback>
                  <p:oleObj name="Equation" r:id="rId7" imgW="241200" imgH="291960" progId="Equation.DSMT4">
                    <p:embed/>
                    <p:pic>
                      <p:nvPicPr>
                        <p:cNvPr id="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" y="2201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3">
              <a:extLst>
                <a:ext uri="{FF2B5EF4-FFF2-40B4-BE49-F238E27FC236}">
                  <a16:creationId xmlns:a16="http://schemas.microsoft.com/office/drawing/2014/main" id="{87D417D9-FFB9-4C7E-B0B0-204353EB13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2" y="192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Equation" r:id="rId9" imgW="215640" imgH="215640" progId="Equation.3">
                    <p:embed/>
                  </p:oleObj>
                </mc:Choice>
                <mc:Fallback>
                  <p:oleObj name="Equation" r:id="rId9" imgW="215640" imgH="215640" progId="Equation.3">
                    <p:embed/>
                    <p:pic>
                      <p:nvPicPr>
                        <p:cNvPr id="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192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4">
              <a:extLst>
                <a:ext uri="{FF2B5EF4-FFF2-40B4-BE49-F238E27FC236}">
                  <a16:creationId xmlns:a16="http://schemas.microsoft.com/office/drawing/2014/main" id="{C2683A3F-03A2-47A5-B5D9-479AB9F25F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8342168"/>
                </p:ext>
              </p:extLst>
            </p:nvPr>
          </p:nvGraphicFramePr>
          <p:xfrm>
            <a:off x="5124" y="2681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" name="Equation" r:id="rId11" imgW="253800" imgH="304560" progId="Equation.DSMT4">
                    <p:embed/>
                  </p:oleObj>
                </mc:Choice>
                <mc:Fallback>
                  <p:oleObj name="Equation" r:id="rId11" imgW="253800" imgH="304560" progId="Equation.DSMT4">
                    <p:embed/>
                    <p:pic>
                      <p:nvPicPr>
                        <p:cNvPr id="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4" y="2681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5">
              <a:extLst>
                <a:ext uri="{FF2B5EF4-FFF2-40B4-BE49-F238E27FC236}">
                  <a16:creationId xmlns:a16="http://schemas.microsoft.com/office/drawing/2014/main" id="{C003477A-44C5-4D6F-A461-399324F4D6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9865612"/>
                </p:ext>
              </p:extLst>
            </p:nvPr>
          </p:nvGraphicFramePr>
          <p:xfrm>
            <a:off x="4380" y="2857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" name="Equation" r:id="rId13" imgW="228600" imgH="304560" progId="Equation.DSMT4">
                    <p:embed/>
                  </p:oleObj>
                </mc:Choice>
                <mc:Fallback>
                  <p:oleObj name="Equation" r:id="rId13" imgW="228600" imgH="304560" progId="Equation.DSMT4">
                    <p:embed/>
                    <p:pic>
                      <p:nvPicPr>
                        <p:cNvPr id="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0" y="2857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6">
              <a:extLst>
                <a:ext uri="{FF2B5EF4-FFF2-40B4-BE49-F238E27FC236}">
                  <a16:creationId xmlns:a16="http://schemas.microsoft.com/office/drawing/2014/main" id="{60C142E0-105F-4F05-AC4D-5A1B09EED5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963229"/>
                </p:ext>
              </p:extLst>
            </p:nvPr>
          </p:nvGraphicFramePr>
          <p:xfrm>
            <a:off x="4603" y="266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" name="Equation" r:id="rId15" imgW="291960" imgH="317160" progId="Equation.DSMT4">
                    <p:embed/>
                  </p:oleObj>
                </mc:Choice>
                <mc:Fallback>
                  <p:oleObj name="Equation" r:id="rId15" imgW="291960" imgH="317160" progId="Equation.DSMT4">
                    <p:embed/>
                    <p:pic>
                      <p:nvPicPr>
                        <p:cNvPr id="1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266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Text Box 17">
            <a:extLst>
              <a:ext uri="{FF2B5EF4-FFF2-40B4-BE49-F238E27FC236}">
                <a16:creationId xmlns:a16="http://schemas.microsoft.com/office/drawing/2014/main" id="{046621AC-47EF-48FA-A29B-AD85A117F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767" y="123155"/>
            <a:ext cx="708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如果曲面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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与方程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z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有下述关系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3" name="Text Box 18">
            <a:extLst>
              <a:ext uri="{FF2B5EF4-FFF2-40B4-BE49-F238E27FC236}">
                <a16:creationId xmlns:a16="http://schemas.microsoft.com/office/drawing/2014/main" id="{33F69E36-F648-4621-9B70-6C072B5E2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732755"/>
            <a:ext cx="69781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曲面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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上的任意点的坐标都满足此方程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4" name="Text Box 19">
            <a:extLst>
              <a:ext uri="{FF2B5EF4-FFF2-40B4-BE49-F238E27FC236}">
                <a16:creationId xmlns:a16="http://schemas.microsoft.com/office/drawing/2014/main" id="{4AEA7364-BA12-47FB-A105-FDBC522EC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7" y="1948780"/>
            <a:ext cx="58684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y, z 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叫做曲面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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45" name="Text Box 20">
            <a:extLst>
              <a:ext uri="{FF2B5EF4-FFF2-40B4-BE49-F238E27FC236}">
                <a16:creationId xmlns:a16="http://schemas.microsoft.com/office/drawing/2014/main" id="{BFF2896C-AF52-416D-A81E-96DA018F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7" y="2561555"/>
            <a:ext cx="61393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曲面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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叫做方程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z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图形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6" name="Text Box 21">
            <a:extLst>
              <a:ext uri="{FF2B5EF4-FFF2-40B4-BE49-F238E27FC236}">
                <a16:creationId xmlns:a16="http://schemas.microsoft.com/office/drawing/2014/main" id="{69EA2A65-2B7D-40CB-BD6D-73ACB728D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67" y="3175918"/>
            <a:ext cx="2558714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两个基本问题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Box 22">
            <a:extLst>
              <a:ext uri="{FF2B5EF4-FFF2-40B4-BE49-F238E27FC236}">
                <a16:creationId xmlns:a16="http://schemas.microsoft.com/office/drawing/2014/main" id="{7D0004AB-0967-4F39-8724-EC5A026DC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17" y="3856955"/>
            <a:ext cx="59234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已知一曲面作为点的几何轨迹时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48" name="Text Box 23">
            <a:extLst>
              <a:ext uri="{FF2B5EF4-FFF2-40B4-BE49-F238E27FC236}">
                <a16:creationId xmlns:a16="http://schemas.microsoft.com/office/drawing/2014/main" id="{2E5FAE2C-CE13-4C5C-A849-D0F19C103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340768"/>
            <a:ext cx="6947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不在曲面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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上的点的坐标不满足此方程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49" name="Text Box 24">
            <a:extLst>
              <a:ext uri="{FF2B5EF4-FFF2-40B4-BE49-F238E27FC236}">
                <a16:creationId xmlns:a16="http://schemas.microsoft.com/office/drawing/2014/main" id="{BE431AAB-64F7-496B-A402-8AFCDCCFE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767" y="4412580"/>
            <a:ext cx="2077813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求曲面方程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0" name="Text Box 25">
            <a:extLst>
              <a:ext uri="{FF2B5EF4-FFF2-40B4-BE49-F238E27FC236}">
                <a16:creationId xmlns:a16="http://schemas.microsoft.com/office/drawing/2014/main" id="{6A5D14F1-C982-4CC2-9567-654AB58CC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67" y="4938043"/>
            <a:ext cx="29466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已知方程时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 Box 26">
            <a:extLst>
              <a:ext uri="{FF2B5EF4-FFF2-40B4-BE49-F238E27FC236}">
                <a16:creationId xmlns:a16="http://schemas.microsoft.com/office/drawing/2014/main" id="{8587F24E-A815-4C8E-B284-BA19F63B4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767" y="5457155"/>
            <a:ext cx="2948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必要时需作图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7B99123-7BB3-41D6-8720-7FE1091CAB25}"/>
              </a:ext>
            </a:extLst>
          </p:cNvPr>
          <p:cNvSpPr txBox="1"/>
          <p:nvPr/>
        </p:nvSpPr>
        <p:spPr>
          <a:xfrm>
            <a:off x="3341192" y="4937139"/>
            <a:ext cx="4152099" cy="59221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研究它所表示的几何形状</a:t>
            </a:r>
          </a:p>
        </p:txBody>
      </p:sp>
    </p:spTree>
    <p:extLst>
      <p:ext uri="{BB962C8B-B14F-4D97-AF65-F5344CB8AC3E}">
        <p14:creationId xmlns:p14="http://schemas.microsoft.com/office/powerpoint/2010/main" val="42243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nimBg="1" autoUpdateAnimBg="0"/>
      <p:bldP spid="50" grpId="0" autoUpdateAnimBg="0"/>
      <p:bldP spid="51" grpId="0" autoUpdateAnimBg="0"/>
      <p:bldP spid="5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2"/>
          <p:cNvSpPr txBox="1">
            <a:spLocks noChangeArrowheads="1"/>
          </p:cNvSpPr>
          <p:nvPr/>
        </p:nvSpPr>
        <p:spPr bwMode="auto">
          <a:xfrm>
            <a:off x="621850" y="188640"/>
            <a:ext cx="62646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空间曲线在坐标面上的投影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5D0C4A6-85F6-4550-AB54-3C3E3A400D5D}"/>
              </a:ext>
            </a:extLst>
          </p:cNvPr>
          <p:cNvSpPr/>
          <p:nvPr/>
        </p:nvSpPr>
        <p:spPr>
          <a:xfrm>
            <a:off x="6672643" y="1772816"/>
            <a:ext cx="2304256" cy="29523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41" name="Rectangle 3">
            <a:extLst>
              <a:ext uri="{FF2B5EF4-FFF2-40B4-BE49-F238E27FC236}">
                <a16:creationId xmlns:a16="http://schemas.microsoft.com/office/drawing/2014/main" id="{57DC1821-73AC-4AC9-9EE8-940A1B025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1042193"/>
            <a:ext cx="4800600" cy="52705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设空间曲线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的一般方程为</a:t>
            </a:r>
          </a:p>
        </p:txBody>
      </p:sp>
      <p:sp>
        <p:nvSpPr>
          <p:cNvPr id="42" name="Text Box 4">
            <a:extLst>
              <a:ext uri="{FF2B5EF4-FFF2-40B4-BE49-F238E27FC236}">
                <a16:creationId xmlns:a16="http://schemas.microsoft.com/office/drawing/2014/main" id="{5AB919E3-BC8D-4F01-ABC8-C3A05DE0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45443"/>
            <a:ext cx="32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</a:t>
            </a:r>
            <a:r>
              <a:rPr kumimoji="1"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投影柱面</a:t>
            </a:r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2E4D4000-08F1-4817-92CB-361E58A50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240756"/>
            <a:ext cx="533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面上的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投影曲线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</a:p>
        </p:txBody>
      </p:sp>
      <p:sp>
        <p:nvSpPr>
          <p:cNvPr id="44" name="Text Box 6">
            <a:extLst>
              <a:ext uri="{FF2B5EF4-FFF2-40B4-BE49-F238E27FC236}">
                <a16:creationId xmlns:a16="http://schemas.microsoft.com/office/drawing/2014/main" id="{464A1236-CEB8-4225-AF17-61F808367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3764756"/>
            <a:ext cx="624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面上的投影曲线方程</a:t>
            </a:r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2F872CEC-3256-4E59-87A9-B970DF71C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5241131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zOx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面上的投影曲线方程</a:t>
            </a:r>
          </a:p>
        </p:txBody>
      </p:sp>
      <p:graphicFrame>
        <p:nvGraphicFramePr>
          <p:cNvPr id="46" name="Object 8">
            <a:extLst>
              <a:ext uri="{FF2B5EF4-FFF2-40B4-BE49-F238E27FC236}">
                <a16:creationId xmlns:a16="http://schemas.microsoft.com/office/drawing/2014/main" id="{93C660EC-F61C-43AB-ABC2-C17EAC72D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246124"/>
              </p:ext>
            </p:extLst>
          </p:nvPr>
        </p:nvGraphicFramePr>
        <p:xfrm>
          <a:off x="5189538" y="838200"/>
          <a:ext cx="20812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Equation" r:id="rId3" imgW="2082600" imgH="1015920" progId="Equation.DSMT4">
                  <p:embed/>
                </p:oleObj>
              </mc:Choice>
              <mc:Fallback>
                <p:oleObj name="Equation" r:id="rId3" imgW="2082600" imgH="101592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838200"/>
                        <a:ext cx="20812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9">
            <a:extLst>
              <a:ext uri="{FF2B5EF4-FFF2-40B4-BE49-F238E27FC236}">
                <a16:creationId xmlns:a16="http://schemas.microsoft.com/office/drawing/2014/main" id="{3EBB436F-6DA9-44A5-9321-DB14DCB855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507932"/>
              </p:ext>
            </p:extLst>
          </p:nvPr>
        </p:nvGraphicFramePr>
        <p:xfrm>
          <a:off x="3524250" y="1763713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name="Equation" r:id="rId5" imgW="1765080" imgH="393480" progId="Equation.DSMT4">
                  <p:embed/>
                </p:oleObj>
              </mc:Choice>
              <mc:Fallback>
                <p:oleObj name="Equation" r:id="rId5" imgW="1765080" imgH="39348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763713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0">
            <a:extLst>
              <a:ext uri="{FF2B5EF4-FFF2-40B4-BE49-F238E27FC236}">
                <a16:creationId xmlns:a16="http://schemas.microsoft.com/office/drawing/2014/main" id="{DDC2558D-A3FD-4645-AF49-F0A9CD2B7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058165"/>
              </p:ext>
            </p:extLst>
          </p:nvPr>
        </p:nvGraphicFramePr>
        <p:xfrm>
          <a:off x="1612900" y="2805113"/>
          <a:ext cx="184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4" name="Equation" r:id="rId7" imgW="1841400" imgH="1015920" progId="Equation.DSMT4">
                  <p:embed/>
                </p:oleObj>
              </mc:Choice>
              <mc:Fallback>
                <p:oleObj name="Equation" r:id="rId7" imgW="1841400" imgH="101592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805113"/>
                        <a:ext cx="1841500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1">
            <a:extLst>
              <a:ext uri="{FF2B5EF4-FFF2-40B4-BE49-F238E27FC236}">
                <a16:creationId xmlns:a16="http://schemas.microsoft.com/office/drawing/2014/main" id="{001CA37A-11CD-4E6F-AE2B-DA9E645DB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911118"/>
              </p:ext>
            </p:extLst>
          </p:nvPr>
        </p:nvGraphicFramePr>
        <p:xfrm>
          <a:off x="1574800" y="4254500"/>
          <a:ext cx="1739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5" name="Equation" r:id="rId9" imgW="1739880" imgH="1015920" progId="Equation.DSMT4">
                  <p:embed/>
                </p:oleObj>
              </mc:Choice>
              <mc:Fallback>
                <p:oleObj name="Equation" r:id="rId9" imgW="1739880" imgH="101592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254500"/>
                        <a:ext cx="1739900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2">
            <a:extLst>
              <a:ext uri="{FF2B5EF4-FFF2-40B4-BE49-F238E27FC236}">
                <a16:creationId xmlns:a16="http://schemas.microsoft.com/office/drawing/2014/main" id="{AF89D942-1D11-4355-BB97-63D570120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604595"/>
              </p:ext>
            </p:extLst>
          </p:nvPr>
        </p:nvGraphicFramePr>
        <p:xfrm>
          <a:off x="6672643" y="5003800"/>
          <a:ext cx="1701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6" name="Equation" r:id="rId11" imgW="1701720" imgH="1015920" progId="Equation.DSMT4">
                  <p:embed/>
                </p:oleObj>
              </mc:Choice>
              <mc:Fallback>
                <p:oleObj name="Equation" r:id="rId11" imgW="1701720" imgH="101592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643" y="5003800"/>
                        <a:ext cx="1701800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13">
            <a:extLst>
              <a:ext uri="{FF2B5EF4-FFF2-40B4-BE49-F238E27FC236}">
                <a16:creationId xmlns:a16="http://schemas.microsoft.com/office/drawing/2014/main" id="{73645ABA-B96E-4B5F-9382-DF491B767A68}"/>
              </a:ext>
            </a:extLst>
          </p:cNvPr>
          <p:cNvGrpSpPr>
            <a:grpSpLocks/>
          </p:cNvGrpSpPr>
          <p:nvPr/>
        </p:nvGrpSpPr>
        <p:grpSpPr bwMode="auto">
          <a:xfrm>
            <a:off x="6764743" y="1874043"/>
            <a:ext cx="2098675" cy="2741613"/>
            <a:chOff x="3964" y="960"/>
            <a:chExt cx="1652" cy="2160"/>
          </a:xfrm>
        </p:grpSpPr>
        <p:grpSp>
          <p:nvGrpSpPr>
            <p:cNvPr id="52" name="Group 14">
              <a:extLst>
                <a:ext uri="{FF2B5EF4-FFF2-40B4-BE49-F238E27FC236}">
                  <a16:creationId xmlns:a16="http://schemas.microsoft.com/office/drawing/2014/main" id="{1D09256D-9599-42BC-8268-766AA54B7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4" y="960"/>
              <a:ext cx="1652" cy="2160"/>
              <a:chOff x="3964" y="960"/>
              <a:chExt cx="1652" cy="2160"/>
            </a:xfrm>
          </p:grpSpPr>
          <p:sp>
            <p:nvSpPr>
              <p:cNvPr id="54" name="Freeform 15">
                <a:extLst>
                  <a:ext uri="{FF2B5EF4-FFF2-40B4-BE49-F238E27FC236}">
                    <a16:creationId xmlns:a16="http://schemas.microsoft.com/office/drawing/2014/main" id="{215C6470-FD34-4E1D-AD31-87C5E4721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60"/>
                <a:ext cx="1152" cy="720"/>
              </a:xfrm>
              <a:custGeom>
                <a:avLst/>
                <a:gdLst>
                  <a:gd name="T0" fmla="*/ 1152 w 1152"/>
                  <a:gd name="T1" fmla="*/ 0 h 720"/>
                  <a:gd name="T2" fmla="*/ 1008 w 1152"/>
                  <a:gd name="T3" fmla="*/ 336 h 720"/>
                  <a:gd name="T4" fmla="*/ 672 w 1152"/>
                  <a:gd name="T5" fmla="*/ 432 h 720"/>
                  <a:gd name="T6" fmla="*/ 240 w 1152"/>
                  <a:gd name="T7" fmla="*/ 432 h 720"/>
                  <a:gd name="T8" fmla="*/ 0 w 1152"/>
                  <a:gd name="T9" fmla="*/ 72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2" h="720">
                    <a:moveTo>
                      <a:pt x="1152" y="0"/>
                    </a:moveTo>
                    <a:cubicBezTo>
                      <a:pt x="1120" y="132"/>
                      <a:pt x="1088" y="264"/>
                      <a:pt x="1008" y="336"/>
                    </a:cubicBezTo>
                    <a:cubicBezTo>
                      <a:pt x="928" y="408"/>
                      <a:pt x="800" y="416"/>
                      <a:pt x="672" y="432"/>
                    </a:cubicBezTo>
                    <a:cubicBezTo>
                      <a:pt x="544" y="448"/>
                      <a:pt x="352" y="384"/>
                      <a:pt x="240" y="432"/>
                    </a:cubicBezTo>
                    <a:cubicBezTo>
                      <a:pt x="128" y="480"/>
                      <a:pt x="40" y="672"/>
                      <a:pt x="0" y="72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Group 16">
                <a:extLst>
                  <a:ext uri="{FF2B5EF4-FFF2-40B4-BE49-F238E27FC236}">
                    <a16:creationId xmlns:a16="http://schemas.microsoft.com/office/drawing/2014/main" id="{505445B9-4313-4783-A6A3-62371761D7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4" y="1008"/>
                <a:ext cx="1652" cy="2112"/>
                <a:chOff x="3964" y="1008"/>
                <a:chExt cx="1652" cy="2112"/>
              </a:xfrm>
            </p:grpSpPr>
            <p:graphicFrame>
              <p:nvGraphicFramePr>
                <p:cNvPr id="56" name="Object 17">
                  <a:extLst>
                    <a:ext uri="{FF2B5EF4-FFF2-40B4-BE49-F238E27FC236}">
                      <a16:creationId xmlns:a16="http://schemas.microsoft.com/office/drawing/2014/main" id="{1F52EDBF-4CC6-4E87-BA1C-3D6A0ABB51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52" y="1008"/>
                <a:ext cx="212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17" name="公式" r:id="rId13" imgW="126720" imgH="126720" progId="Equation.3">
                        <p:embed/>
                      </p:oleObj>
                    </mc:Choice>
                    <mc:Fallback>
                      <p:oleObj name="公式" r:id="rId13" imgW="126720" imgH="126720" progId="Equation.3">
                        <p:embed/>
                        <p:pic>
                          <p:nvPicPr>
                            <p:cNvPr id="18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1008"/>
                              <a:ext cx="212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6BCD0D7F-A28B-4A1D-9CF5-95EE4D20A2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64" y="1008"/>
                  <a:ext cx="1652" cy="2112"/>
                  <a:chOff x="3964" y="1008"/>
                  <a:chExt cx="1652" cy="2112"/>
                </a:xfrm>
              </p:grpSpPr>
              <p:sp>
                <p:nvSpPr>
                  <p:cNvPr id="58" name="Line 19">
                    <a:extLst>
                      <a:ext uri="{FF2B5EF4-FFF2-40B4-BE49-F238E27FC236}">
                        <a16:creationId xmlns:a16="http://schemas.microsoft.com/office/drawing/2014/main" id="{83CBF899-2711-45F0-896E-D205809126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28" y="2256"/>
                    <a:ext cx="576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Line 20">
                    <a:extLst>
                      <a:ext uri="{FF2B5EF4-FFF2-40B4-BE49-F238E27FC236}">
                        <a16:creationId xmlns:a16="http://schemas.microsoft.com/office/drawing/2014/main" id="{5C619998-0A45-40FA-AD54-14B7234054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04" y="2256"/>
                    <a:ext cx="91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Line 21">
                    <a:extLst>
                      <a:ext uri="{FF2B5EF4-FFF2-40B4-BE49-F238E27FC236}">
                        <a16:creationId xmlns:a16="http://schemas.microsoft.com/office/drawing/2014/main" id="{FDA95683-86B0-4835-BB44-4AE74BA038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04" y="1008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61" name="Object 22">
                    <a:extLst>
                      <a:ext uri="{FF2B5EF4-FFF2-40B4-BE49-F238E27FC236}">
                        <a16:creationId xmlns:a16="http://schemas.microsoft.com/office/drawing/2014/main" id="{B9C108D1-6EA6-4B9B-956B-4C16068BA36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424" y="2256"/>
                  <a:ext cx="181" cy="2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818" name="公式" r:id="rId15" imgW="139680" imgH="164880" progId="Equation.3">
                          <p:embed/>
                        </p:oleObj>
                      </mc:Choice>
                      <mc:Fallback>
                        <p:oleObj name="公式" r:id="rId15" imgW="139680" imgH="164880" progId="Equation.3">
                          <p:embed/>
                          <p:pic>
                            <p:nvPicPr>
                              <p:cNvPr id="23" name="Object 2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24" y="2256"/>
                                <a:ext cx="181" cy="2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2" name="Object 23">
                    <a:extLst>
                      <a:ext uri="{FF2B5EF4-FFF2-40B4-BE49-F238E27FC236}">
                        <a16:creationId xmlns:a16="http://schemas.microsoft.com/office/drawing/2014/main" id="{0E57EA5E-D7B8-47F4-A47B-60C60AD1A96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964" y="2880"/>
                  <a:ext cx="212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819" name="公式" r:id="rId17" imgW="126720" imgH="139680" progId="Equation.3">
                          <p:embed/>
                        </p:oleObj>
                      </mc:Choice>
                      <mc:Fallback>
                        <p:oleObj name="公式" r:id="rId17" imgW="126720" imgH="139680" progId="Equation.3">
                          <p:embed/>
                          <p:pic>
                            <p:nvPicPr>
                              <p:cNvPr id="24" name="Object 2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64" y="2880"/>
                                <a:ext cx="212" cy="2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aphicFrame>
          <p:nvGraphicFramePr>
            <p:cNvPr id="53" name="Object 24">
              <a:extLst>
                <a:ext uri="{FF2B5EF4-FFF2-40B4-BE49-F238E27FC236}">
                  <a16:creationId xmlns:a16="http://schemas.microsoft.com/office/drawing/2014/main" id="{6C4A40E1-AF39-46E4-9053-96D6366CA2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1392"/>
            <a:ext cx="25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0" name="公式" r:id="rId19" imgW="152280" imgH="177480" progId="Equation.3">
                    <p:embed/>
                  </p:oleObj>
                </mc:Choice>
                <mc:Fallback>
                  <p:oleObj name="公式" r:id="rId19" imgW="152280" imgH="177480" progId="Equation.3">
                    <p:embed/>
                    <p:pic>
                      <p:nvPicPr>
                        <p:cNvPr id="1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392"/>
                          <a:ext cx="25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25">
            <a:extLst>
              <a:ext uri="{FF2B5EF4-FFF2-40B4-BE49-F238E27FC236}">
                <a16:creationId xmlns:a16="http://schemas.microsoft.com/office/drawing/2014/main" id="{106B7BA5-B874-4C45-866C-E329CE11D181}"/>
              </a:ext>
            </a:extLst>
          </p:cNvPr>
          <p:cNvGrpSpPr>
            <a:grpSpLocks/>
          </p:cNvGrpSpPr>
          <p:nvPr/>
        </p:nvGrpSpPr>
        <p:grpSpPr bwMode="auto">
          <a:xfrm>
            <a:off x="7094943" y="1874043"/>
            <a:ext cx="1463675" cy="2814638"/>
            <a:chOff x="4224" y="960"/>
            <a:chExt cx="1152" cy="2218"/>
          </a:xfrm>
        </p:grpSpPr>
        <p:grpSp>
          <p:nvGrpSpPr>
            <p:cNvPr id="64" name="Group 26">
              <a:extLst>
                <a:ext uri="{FF2B5EF4-FFF2-40B4-BE49-F238E27FC236}">
                  <a16:creationId xmlns:a16="http://schemas.microsoft.com/office/drawing/2014/main" id="{47BA3A74-70BA-4842-A636-0C0751BB8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960"/>
              <a:ext cx="1152" cy="2218"/>
              <a:chOff x="4224" y="960"/>
              <a:chExt cx="1152" cy="2218"/>
            </a:xfrm>
          </p:grpSpPr>
          <p:sp>
            <p:nvSpPr>
              <p:cNvPr id="66" name="Line 27">
                <a:extLst>
                  <a:ext uri="{FF2B5EF4-FFF2-40B4-BE49-F238E27FC236}">
                    <a16:creationId xmlns:a16="http://schemas.microsoft.com/office/drawing/2014/main" id="{D848500C-57CC-45DC-B07C-1FFFBD36B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392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" name="Group 28">
                <a:extLst>
                  <a:ext uri="{FF2B5EF4-FFF2-40B4-BE49-F238E27FC236}">
                    <a16:creationId xmlns:a16="http://schemas.microsoft.com/office/drawing/2014/main" id="{9FB8DC52-E2DF-4771-B525-F54E517ABE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960"/>
                <a:ext cx="1152" cy="2218"/>
                <a:chOff x="4224" y="960"/>
                <a:chExt cx="1152" cy="2218"/>
              </a:xfrm>
            </p:grpSpPr>
            <p:sp>
              <p:nvSpPr>
                <p:cNvPr id="68" name="Line 29">
                  <a:extLst>
                    <a:ext uri="{FF2B5EF4-FFF2-40B4-BE49-F238E27FC236}">
                      <a16:creationId xmlns:a16="http://schemas.microsoft.com/office/drawing/2014/main" id="{04E47A7D-DB2E-4866-8A9F-0ED2F04D02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4" y="2256"/>
                  <a:ext cx="480" cy="48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9" name="Group 30">
                  <a:extLst>
                    <a:ext uri="{FF2B5EF4-FFF2-40B4-BE49-F238E27FC236}">
                      <a16:creationId xmlns:a16="http://schemas.microsoft.com/office/drawing/2014/main" id="{E67D73F2-DF86-49C7-9CDB-81E1874A17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24" y="960"/>
                  <a:ext cx="1152" cy="2218"/>
                  <a:chOff x="4224" y="960"/>
                  <a:chExt cx="1152" cy="2218"/>
                </a:xfrm>
              </p:grpSpPr>
              <p:sp>
                <p:nvSpPr>
                  <p:cNvPr id="70" name="Line 31">
                    <a:extLst>
                      <a:ext uri="{FF2B5EF4-FFF2-40B4-BE49-F238E27FC236}">
                        <a16:creationId xmlns:a16="http://schemas.microsoft.com/office/drawing/2014/main" id="{F4A2C4D7-20C5-4A87-8021-8B025A2CB4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04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1" name="Group 32">
                    <a:extLst>
                      <a:ext uri="{FF2B5EF4-FFF2-40B4-BE49-F238E27FC236}">
                        <a16:creationId xmlns:a16="http://schemas.microsoft.com/office/drawing/2014/main" id="{9BEFA7D3-260F-48B8-9567-0A49CFF0D3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24" y="960"/>
                    <a:ext cx="1152" cy="2218"/>
                    <a:chOff x="4224" y="1056"/>
                    <a:chExt cx="1152" cy="2218"/>
                  </a:xfrm>
                </p:grpSpPr>
                <p:sp>
                  <p:nvSpPr>
                    <p:cNvPr id="72" name="Line 33">
                      <a:extLst>
                        <a:ext uri="{FF2B5EF4-FFF2-40B4-BE49-F238E27FC236}">
                          <a16:creationId xmlns:a16="http://schemas.microsoft.com/office/drawing/2014/main" id="{76956862-23EA-4AD2-AEAB-5AE45C20E88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776"/>
                      <a:ext cx="0" cy="13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99FF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3" name="Line 34">
                      <a:extLst>
                        <a:ext uri="{FF2B5EF4-FFF2-40B4-BE49-F238E27FC236}">
                          <a16:creationId xmlns:a16="http://schemas.microsoft.com/office/drawing/2014/main" id="{1026F431-5C38-4CFE-964E-8A196A33E9B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6" y="1056"/>
                      <a:ext cx="0" cy="192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99FF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4" name="Freeform 35">
                      <a:extLst>
                        <a:ext uri="{FF2B5EF4-FFF2-40B4-BE49-F238E27FC236}">
                          <a16:creationId xmlns:a16="http://schemas.microsoft.com/office/drawing/2014/main" id="{80E65408-F21B-4CEE-B472-F09DD7BC5D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24" y="2800"/>
                      <a:ext cx="1152" cy="368"/>
                    </a:xfrm>
                    <a:custGeom>
                      <a:avLst/>
                      <a:gdLst>
                        <a:gd name="T0" fmla="*/ 0 w 1152"/>
                        <a:gd name="T1" fmla="*/ 368 h 368"/>
                        <a:gd name="T2" fmla="*/ 288 w 1152"/>
                        <a:gd name="T3" fmla="*/ 32 h 368"/>
                        <a:gd name="T4" fmla="*/ 720 w 1152"/>
                        <a:gd name="T5" fmla="*/ 176 h 368"/>
                        <a:gd name="T6" fmla="*/ 960 w 1152"/>
                        <a:gd name="T7" fmla="*/ 224 h 368"/>
                        <a:gd name="T8" fmla="*/ 1104 w 1152"/>
                        <a:gd name="T9" fmla="*/ 176 h 368"/>
                        <a:gd name="T10" fmla="*/ 1152 w 1152"/>
                        <a:gd name="T11" fmla="*/ 128 h 3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52" h="368">
                          <a:moveTo>
                            <a:pt x="0" y="368"/>
                          </a:moveTo>
                          <a:cubicBezTo>
                            <a:pt x="84" y="216"/>
                            <a:pt x="168" y="64"/>
                            <a:pt x="288" y="32"/>
                          </a:cubicBezTo>
                          <a:cubicBezTo>
                            <a:pt x="408" y="0"/>
                            <a:pt x="608" y="144"/>
                            <a:pt x="720" y="176"/>
                          </a:cubicBezTo>
                          <a:cubicBezTo>
                            <a:pt x="832" y="208"/>
                            <a:pt x="896" y="224"/>
                            <a:pt x="960" y="224"/>
                          </a:cubicBezTo>
                          <a:cubicBezTo>
                            <a:pt x="1024" y="224"/>
                            <a:pt x="1072" y="192"/>
                            <a:pt x="1104" y="176"/>
                          </a:cubicBezTo>
                          <a:cubicBezTo>
                            <a:pt x="1136" y="160"/>
                            <a:pt x="1144" y="144"/>
                            <a:pt x="1152" y="128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99FF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aphicFrame>
                  <p:nvGraphicFramePr>
                    <p:cNvPr id="75" name="Object 36">
                      <a:extLst>
                        <a:ext uri="{FF2B5EF4-FFF2-40B4-BE49-F238E27FC236}">
                          <a16:creationId xmlns:a16="http://schemas.microsoft.com/office/drawing/2014/main" id="{4ECEF408-FDD5-4552-AF4D-D4BD274573F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4656" y="2976"/>
                    <a:ext cx="322" cy="29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0821" name="公式" r:id="rId21" imgW="190440" imgH="177480" progId="Equation.3">
                            <p:embed/>
                          </p:oleObj>
                        </mc:Choice>
                        <mc:Fallback>
                          <p:oleObj name="公式" r:id="rId21" imgW="190440" imgH="177480" progId="Equation.3">
                            <p:embed/>
                            <p:pic>
                              <p:nvPicPr>
                                <p:cNvPr id="37" name="Object 3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56" y="2976"/>
                                  <a:ext cx="322" cy="29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</p:grpSp>
        </p:grpSp>
        <p:sp>
          <p:nvSpPr>
            <p:cNvPr id="65" name="Line 37">
              <a:extLst>
                <a:ext uri="{FF2B5EF4-FFF2-40B4-BE49-F238E27FC236}">
                  <a16:creationId xmlns:a16="http://schemas.microsoft.com/office/drawing/2014/main" id="{7AAF0852-DB2F-48B9-8DAC-65647189D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256"/>
              <a:ext cx="480" cy="7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4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build="p" autoUpdateAnimBg="0"/>
      <p:bldP spid="42" grpId="0" autoUpdateAnimBg="0"/>
      <p:bldP spid="43" grpId="0" autoUpdateAnimBg="0"/>
      <p:bldP spid="44" grpId="0" autoUpdateAnimBg="0"/>
      <p:bldP spid="4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364088" y="620688"/>
            <a:ext cx="3528392" cy="41764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43600" y="1295400"/>
            <a:ext cx="2286000" cy="2590800"/>
            <a:chOff x="4032" y="192"/>
            <a:chExt cx="1440" cy="1632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032" y="192"/>
              <a:ext cx="1440" cy="1632"/>
              <a:chOff x="4032" y="192"/>
              <a:chExt cx="1440" cy="1632"/>
            </a:xfrm>
          </p:grpSpPr>
          <p:sp>
            <p:nvSpPr>
              <p:cNvPr id="5" name="Oval 4"/>
              <p:cNvSpPr>
                <a:spLocks noChangeArrowheads="1"/>
              </p:cNvSpPr>
              <p:nvPr/>
            </p:nvSpPr>
            <p:spPr bwMode="auto">
              <a:xfrm>
                <a:off x="4032" y="673"/>
                <a:ext cx="960" cy="866"/>
              </a:xfrm>
              <a:prstGeom prst="ellipse">
                <a:avLst/>
              </a:prstGeom>
              <a:gradFill rotWithShape="0">
                <a:gsLst>
                  <a:gs pos="0">
                    <a:srgbClr val="009900"/>
                  </a:gs>
                  <a:gs pos="100000">
                    <a:srgbClr val="00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4032" y="1010"/>
                <a:ext cx="960" cy="288"/>
              </a:xfrm>
              <a:prstGeom prst="ellipse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4512" y="288"/>
                <a:ext cx="960" cy="86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4080" y="192"/>
                <a:ext cx="1392" cy="1588"/>
                <a:chOff x="864" y="1152"/>
                <a:chExt cx="1392" cy="1584"/>
              </a:xfrm>
            </p:grpSpPr>
            <p:grpSp>
              <p:nvGrpSpPr>
                <p:cNvPr id="16" name="Group 8"/>
                <p:cNvGrpSpPr>
                  <a:grpSpLocks/>
                </p:cNvGrpSpPr>
                <p:nvPr/>
              </p:nvGrpSpPr>
              <p:grpSpPr bwMode="auto">
                <a:xfrm>
                  <a:off x="1296" y="1152"/>
                  <a:ext cx="528" cy="960"/>
                  <a:chOff x="1296" y="1152"/>
                  <a:chExt cx="528" cy="960"/>
                </a:xfrm>
              </p:grpSpPr>
              <p:sp>
                <p:nvSpPr>
                  <p:cNvPr id="22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112"/>
                    <a:ext cx="5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3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6" y="115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7" name="Group 11"/>
                <p:cNvGrpSpPr>
                  <a:grpSpLocks/>
                </p:cNvGrpSpPr>
                <p:nvPr/>
              </p:nvGrpSpPr>
              <p:grpSpPr bwMode="auto">
                <a:xfrm>
                  <a:off x="864" y="1632"/>
                  <a:ext cx="1392" cy="1104"/>
                  <a:chOff x="864" y="1632"/>
                  <a:chExt cx="1392" cy="1104"/>
                </a:xfrm>
              </p:grpSpPr>
              <p:sp>
                <p:nvSpPr>
                  <p:cNvPr id="1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6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9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2112"/>
                    <a:ext cx="432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112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1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2448"/>
                    <a:ext cx="19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aphicFrame>
            <p:nvGraphicFramePr>
              <p:cNvPr id="9" name="Object 16"/>
              <p:cNvGraphicFramePr>
                <a:graphicFrameLocks noChangeAspect="1"/>
              </p:cNvGraphicFramePr>
              <p:nvPr/>
            </p:nvGraphicFramePr>
            <p:xfrm>
              <a:off x="4320" y="240"/>
              <a:ext cx="169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6" name="公式" r:id="rId3" imgW="134640" imgH="134280" progId="Equation.3">
                      <p:embed/>
                    </p:oleObj>
                  </mc:Choice>
                  <mc:Fallback>
                    <p:oleObj name="公式" r:id="rId3" imgW="134640" imgH="134280" progId="Equation.3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40"/>
                            <a:ext cx="169" cy="1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17"/>
              <p:cNvGraphicFramePr>
                <a:graphicFrameLocks noChangeAspect="1"/>
              </p:cNvGraphicFramePr>
              <p:nvPr/>
            </p:nvGraphicFramePr>
            <p:xfrm>
              <a:off x="5280" y="1202"/>
              <a:ext cx="175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7" name="公式" r:id="rId5" imgW="156960" imgH="179280" progId="Equation.3">
                      <p:embed/>
                    </p:oleObj>
                  </mc:Choice>
                  <mc:Fallback>
                    <p:oleObj name="公式" r:id="rId5" imgW="156960" imgH="179280" progId="Equation.3">
                      <p:embed/>
                      <p:pic>
                        <p:nvPicPr>
                          <p:cNvPr id="0" name="Picture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202"/>
                            <a:ext cx="175" cy="2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18"/>
              <p:cNvGraphicFramePr>
                <a:graphicFrameLocks noChangeAspect="1"/>
              </p:cNvGraphicFramePr>
              <p:nvPr/>
            </p:nvGraphicFramePr>
            <p:xfrm>
              <a:off x="4176" y="1636"/>
              <a:ext cx="169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8" name="公式" r:id="rId7" imgW="134640" imgH="156960" progId="Equation.3">
                      <p:embed/>
                    </p:oleObj>
                  </mc:Choice>
                  <mc:Fallback>
                    <p:oleObj name="公式" r:id="rId7" imgW="134640" imgH="156960" progId="Equation.3">
                      <p:embed/>
                      <p:pic>
                        <p:nvPicPr>
                          <p:cNvPr id="0" name="Picture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636"/>
                            <a:ext cx="169" cy="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9"/>
              <p:cNvGraphicFramePr>
                <a:graphicFrameLocks noChangeAspect="1"/>
              </p:cNvGraphicFramePr>
              <p:nvPr/>
            </p:nvGraphicFramePr>
            <p:xfrm>
              <a:off x="4848" y="721"/>
              <a:ext cx="212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9" name="公式" r:id="rId9" imgW="168120" imgH="201600" progId="Equation.3">
                      <p:embed/>
                    </p:oleObj>
                  </mc:Choice>
                  <mc:Fallback>
                    <p:oleObj name="公式" r:id="rId9" imgW="168120" imgH="201600" progId="Equation.3">
                      <p:embed/>
                      <p:pic>
                        <p:nvPicPr>
                          <p:cNvPr id="0" name="Picture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721"/>
                            <a:ext cx="212" cy="2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Arc 20"/>
              <p:cNvSpPr>
                <a:spLocks/>
              </p:cNvSpPr>
              <p:nvPr/>
            </p:nvSpPr>
            <p:spPr bwMode="auto">
              <a:xfrm rot="8160000">
                <a:off x="4687" y="585"/>
                <a:ext cx="79" cy="67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98"/>
                  <a:gd name="T2" fmla="*/ 260 w 21600"/>
                  <a:gd name="T3" fmla="*/ 43198 h 43198"/>
                  <a:gd name="T4" fmla="*/ 0 w 21600"/>
                  <a:gd name="T5" fmla="*/ 21600 h 43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Arc 21"/>
              <p:cNvSpPr>
                <a:spLocks/>
              </p:cNvSpPr>
              <p:nvPr/>
            </p:nvSpPr>
            <p:spPr bwMode="auto">
              <a:xfrm rot="18960000">
                <a:off x="4742" y="553"/>
                <a:ext cx="79" cy="6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98"/>
                  <a:gd name="T2" fmla="*/ 260 w 21600"/>
                  <a:gd name="T3" fmla="*/ 43198 h 43198"/>
                  <a:gd name="T4" fmla="*/ 0 w 21600"/>
                  <a:gd name="T5" fmla="*/ 21600 h 43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5" name="Object 22"/>
              <p:cNvGraphicFramePr>
                <a:graphicFrameLocks noChangeAspect="1"/>
              </p:cNvGraphicFramePr>
              <p:nvPr/>
            </p:nvGraphicFramePr>
            <p:xfrm>
              <a:off x="5009" y="1136"/>
              <a:ext cx="135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0" name="公式" r:id="rId11" imgW="111960" imgH="179280" progId="Equation.3">
                      <p:embed/>
                    </p:oleObj>
                  </mc:Choice>
                  <mc:Fallback>
                    <p:oleObj name="公式" r:id="rId11" imgW="111960" imgH="179280" progId="Equation.3">
                      <p:embed/>
                      <p:pic>
                        <p:nvPicPr>
                          <p:cNvPr id="0" name="Picture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9" y="1136"/>
                            <a:ext cx="135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" name="Object 23"/>
            <p:cNvGraphicFramePr>
              <a:graphicFrameLocks noChangeAspect="1"/>
            </p:cNvGraphicFramePr>
            <p:nvPr/>
          </p:nvGraphicFramePr>
          <p:xfrm>
            <a:off x="4368" y="1056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1" name="公式" r:id="rId13" imgW="134640" imgH="156960" progId="Equation.3">
                    <p:embed/>
                  </p:oleObj>
                </mc:Choice>
                <mc:Fallback>
                  <p:oleObj name="公式" r:id="rId13" imgW="134640" imgH="15696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056"/>
                          <a:ext cx="169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Arc 28"/>
          <p:cNvSpPr>
            <a:spLocks/>
          </p:cNvSpPr>
          <p:nvPr/>
        </p:nvSpPr>
        <p:spPr bwMode="auto">
          <a:xfrm>
            <a:off x="6705600" y="2673350"/>
            <a:ext cx="763588" cy="303213"/>
          </a:xfrm>
          <a:custGeom>
            <a:avLst/>
            <a:gdLst>
              <a:gd name="G0" fmla="+- 21600 0 0"/>
              <a:gd name="G1" fmla="+- 21101 0 0"/>
              <a:gd name="G2" fmla="+- 21600 0 0"/>
              <a:gd name="T0" fmla="*/ 43182 w 43200"/>
              <a:gd name="T1" fmla="*/ 20219 h 42701"/>
              <a:gd name="T2" fmla="*/ 16986 w 43200"/>
              <a:gd name="T3" fmla="*/ 0 h 42701"/>
              <a:gd name="T4" fmla="*/ 21600 w 43200"/>
              <a:gd name="T5" fmla="*/ 21101 h 42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701" fill="none" extrusionOk="0">
                <a:moveTo>
                  <a:pt x="43181" y="20219"/>
                </a:moveTo>
                <a:cubicBezTo>
                  <a:pt x="43193" y="20512"/>
                  <a:pt x="43200" y="20806"/>
                  <a:pt x="43200" y="21101"/>
                </a:cubicBezTo>
                <a:cubicBezTo>
                  <a:pt x="43200" y="33030"/>
                  <a:pt x="33529" y="42701"/>
                  <a:pt x="21600" y="42701"/>
                </a:cubicBezTo>
                <a:cubicBezTo>
                  <a:pt x="9670" y="42701"/>
                  <a:pt x="0" y="33030"/>
                  <a:pt x="0" y="21101"/>
                </a:cubicBezTo>
                <a:cubicBezTo>
                  <a:pt x="-1" y="10949"/>
                  <a:pt x="7068" y="2168"/>
                  <a:pt x="16985" y="-1"/>
                </a:cubicBezTo>
              </a:path>
              <a:path w="43200" h="42701" stroke="0" extrusionOk="0">
                <a:moveTo>
                  <a:pt x="43181" y="20219"/>
                </a:moveTo>
                <a:cubicBezTo>
                  <a:pt x="43193" y="20512"/>
                  <a:pt x="43200" y="20806"/>
                  <a:pt x="43200" y="21101"/>
                </a:cubicBezTo>
                <a:cubicBezTo>
                  <a:pt x="43200" y="33030"/>
                  <a:pt x="33529" y="42701"/>
                  <a:pt x="21600" y="42701"/>
                </a:cubicBezTo>
                <a:cubicBezTo>
                  <a:pt x="9670" y="42701"/>
                  <a:pt x="0" y="33030"/>
                  <a:pt x="0" y="21101"/>
                </a:cubicBezTo>
                <a:cubicBezTo>
                  <a:pt x="-1" y="10949"/>
                  <a:pt x="7068" y="2168"/>
                  <a:pt x="16985" y="-1"/>
                </a:cubicBezTo>
                <a:lnTo>
                  <a:pt x="21600" y="21101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14E18E14-2923-4115-A5D0-6B6BAB043848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446088"/>
            <a:ext cx="1295400" cy="5445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例如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9889DC27-6EEC-4D2E-962E-34B189638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38400"/>
            <a:ext cx="4876800" cy="6096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面上的投影曲线方程为</a:t>
            </a:r>
          </a:p>
        </p:txBody>
      </p:sp>
      <p:graphicFrame>
        <p:nvGraphicFramePr>
          <p:cNvPr id="32" name="Object 26">
            <a:extLst>
              <a:ext uri="{FF2B5EF4-FFF2-40B4-BE49-F238E27FC236}">
                <a16:creationId xmlns:a16="http://schemas.microsoft.com/office/drawing/2014/main" id="{55D8DC09-122E-4243-AFF8-0833393C0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748770"/>
              </p:ext>
            </p:extLst>
          </p:nvPr>
        </p:nvGraphicFramePr>
        <p:xfrm>
          <a:off x="1535113" y="3251200"/>
          <a:ext cx="2641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2" name="Equation" r:id="rId15" imgW="2641320" imgH="1041120" progId="Equation.DSMT4">
                  <p:embed/>
                </p:oleObj>
              </mc:Choice>
              <mc:Fallback>
                <p:oleObj name="Equation" r:id="rId15" imgW="2641320" imgH="1041120" progId="Equation.DSMT4">
                  <p:embed/>
                  <p:pic>
                    <p:nvPicPr>
                      <p:cNvPr id="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3251200"/>
                        <a:ext cx="2641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7">
            <a:extLst>
              <a:ext uri="{FF2B5EF4-FFF2-40B4-BE49-F238E27FC236}">
                <a16:creationId xmlns:a16="http://schemas.microsoft.com/office/drawing/2014/main" id="{4EE03F07-C758-446E-ADC6-C052320BE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104180"/>
              </p:ext>
            </p:extLst>
          </p:nvPr>
        </p:nvGraphicFramePr>
        <p:xfrm>
          <a:off x="1123950" y="1149350"/>
          <a:ext cx="41513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3" name="Equation" r:id="rId17" imgW="4152600" imgH="1041120" progId="Equation.DSMT4">
                  <p:embed/>
                </p:oleObj>
              </mc:Choice>
              <mc:Fallback>
                <p:oleObj name="Equation" r:id="rId17" imgW="4152600" imgH="1041120" progId="Equation.DSMT4">
                  <p:embed/>
                  <p:pic>
                    <p:nvPicPr>
                      <p:cNvPr id="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149350"/>
                        <a:ext cx="41513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09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5">
            <a:extLst>
              <a:ext uri="{FF2B5EF4-FFF2-40B4-BE49-F238E27FC236}">
                <a16:creationId xmlns:a16="http://schemas.microsoft.com/office/drawing/2014/main" id="{7E6528B4-3739-4A86-AD51-431037FAB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700087"/>
            <a:ext cx="800323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求曲线                                在坐标面上的投影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3" name="Object 16">
            <a:extLst>
              <a:ext uri="{FF2B5EF4-FFF2-40B4-BE49-F238E27FC236}">
                <a16:creationId xmlns:a16="http://schemas.microsoft.com/office/drawing/2014/main" id="{26D21543-989C-4AB4-969F-E96828BA2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006616"/>
              </p:ext>
            </p:extLst>
          </p:nvPr>
        </p:nvGraphicFramePr>
        <p:xfrm>
          <a:off x="2901950" y="268288"/>
          <a:ext cx="2349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3" imgW="2349360" imgH="1473120" progId="Equation.DSMT4">
                  <p:embed/>
                </p:oleObj>
              </mc:Choice>
              <mc:Fallback>
                <p:oleObj name="Equation" r:id="rId3" imgW="2349360" imgH="1473120" progId="Equation.DSMT4">
                  <p:embed/>
                  <p:pic>
                    <p:nvPicPr>
                      <p:cNvPr id="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68288"/>
                        <a:ext cx="23495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7">
            <a:extLst>
              <a:ext uri="{FF2B5EF4-FFF2-40B4-BE49-F238E27FC236}">
                <a16:creationId xmlns:a16="http://schemas.microsoft.com/office/drawing/2014/main" id="{C2064814-6490-411E-BEF1-38645DB15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73" y="2010568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3A86ECBA-A1F6-41AD-AFE7-728308572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43087"/>
            <a:ext cx="388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）消去变量 </a:t>
            </a:r>
            <a:r>
              <a:rPr lang="en-US" altLang="zh-CN" sz="40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后得</a:t>
            </a:r>
          </a:p>
        </p:txBody>
      </p:sp>
      <p:graphicFrame>
        <p:nvGraphicFramePr>
          <p:cNvPr id="16" name="Object 19">
            <a:extLst>
              <a:ext uri="{FF2B5EF4-FFF2-40B4-BE49-F238E27FC236}">
                <a16:creationId xmlns:a16="http://schemas.microsoft.com/office/drawing/2014/main" id="{91864B78-716F-4614-8388-2D074FC377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691678"/>
              </p:ext>
            </p:extLst>
          </p:nvPr>
        </p:nvGraphicFramePr>
        <p:xfrm>
          <a:off x="2311400" y="2605088"/>
          <a:ext cx="1752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5" imgW="1752480" imgH="825480" progId="Equation.DSMT4">
                  <p:embed/>
                </p:oleObj>
              </mc:Choice>
              <mc:Fallback>
                <p:oleObj name="Equation" r:id="rId5" imgW="1752480" imgH="825480" progId="Equation.DSMT4">
                  <p:embed/>
                  <p:pic>
                    <p:nvPicPr>
                      <p:cNvPr id="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2605088"/>
                        <a:ext cx="1752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20">
            <a:extLst>
              <a:ext uri="{FF2B5EF4-FFF2-40B4-BE49-F238E27FC236}">
                <a16:creationId xmlns:a16="http://schemas.microsoft.com/office/drawing/2014/main" id="{215C1683-5766-424B-B8B2-FC8A628470D0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595687"/>
            <a:ext cx="3429000" cy="519113"/>
            <a:chOff x="1392" y="2084"/>
            <a:chExt cx="2160" cy="327"/>
          </a:xfrm>
        </p:grpSpPr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1FE9428D-BFBD-4301-92C6-06A5C61F7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84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在       面上的投影为</a:t>
              </a:r>
            </a:p>
          </p:txBody>
        </p:sp>
        <p:graphicFrame>
          <p:nvGraphicFramePr>
            <p:cNvPr id="19" name="Object 22">
              <a:extLst>
                <a:ext uri="{FF2B5EF4-FFF2-40B4-BE49-F238E27FC236}">
                  <a16:creationId xmlns:a16="http://schemas.microsoft.com/office/drawing/2014/main" id="{1A626A05-DBAB-47D7-903C-39A2091159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3453712"/>
                </p:ext>
              </p:extLst>
            </p:nvPr>
          </p:nvGraphicFramePr>
          <p:xfrm>
            <a:off x="1676" y="2141"/>
            <a:ext cx="3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2" name="Equation" r:id="rId7" imgW="634680" imgH="393480" progId="Equation.DSMT4">
                    <p:embed/>
                  </p:oleObj>
                </mc:Choice>
                <mc:Fallback>
                  <p:oleObj name="Equation" r:id="rId7" imgW="634680" imgH="393480" progId="Equation.DSMT4">
                    <p:embed/>
                    <p:pic>
                      <p:nvPicPr>
                        <p:cNvPr id="9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" y="2141"/>
                          <a:ext cx="3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23">
            <a:extLst>
              <a:ext uri="{FF2B5EF4-FFF2-40B4-BE49-F238E27FC236}">
                <a16:creationId xmlns:a16="http://schemas.microsoft.com/office/drawing/2014/main" id="{90855244-1D58-4E2B-A0A2-17ACA45CD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524824"/>
              </p:ext>
            </p:extLst>
          </p:nvPr>
        </p:nvGraphicFramePr>
        <p:xfrm>
          <a:off x="2603500" y="4110038"/>
          <a:ext cx="19431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9" imgW="1942920" imgH="1422360" progId="Equation.DSMT4">
                  <p:embed/>
                </p:oleObj>
              </mc:Choice>
              <mc:Fallback>
                <p:oleObj name="Equation" r:id="rId9" imgW="1942920" imgH="1422360" progId="Equation.DSMT4">
                  <p:embed/>
                  <p:pic>
                    <p:nvPicPr>
                      <p:cNvPr id="1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110038"/>
                        <a:ext cx="1943100" cy="1422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4">
            <a:extLst>
              <a:ext uri="{FF2B5EF4-FFF2-40B4-BE49-F238E27FC236}">
                <a16:creationId xmlns:a16="http://schemas.microsoft.com/office/drawing/2014/main" id="{01024F67-0D96-4AC4-A7C7-B83397B58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43087"/>
            <a:ext cx="2647950" cy="28575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4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2">
            <a:extLst>
              <a:ext uri="{FF2B5EF4-FFF2-40B4-BE49-F238E27FC236}">
                <a16:creationId xmlns:a16="http://schemas.microsoft.com/office/drawing/2014/main" id="{E281D84C-4A9B-4747-8E54-7EB8812F8762}"/>
              </a:ext>
            </a:extLst>
          </p:cNvPr>
          <p:cNvGrpSpPr>
            <a:grpSpLocks/>
          </p:cNvGrpSpPr>
          <p:nvPr/>
        </p:nvGrpSpPr>
        <p:grpSpPr bwMode="auto">
          <a:xfrm>
            <a:off x="687760" y="1519238"/>
            <a:ext cx="5410200" cy="519112"/>
            <a:chOff x="1248" y="1344"/>
            <a:chExt cx="3408" cy="327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84808FF7-4430-47FF-896F-63C2E3A72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344"/>
              <a:ext cx="3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所以在        面上的投影为线段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altLang="zh-CN" sz="2800" b="1">
                <a:solidFill>
                  <a:srgbClr val="CC33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" name="Object 14">
              <a:extLst>
                <a:ext uri="{FF2B5EF4-FFF2-40B4-BE49-F238E27FC236}">
                  <a16:creationId xmlns:a16="http://schemas.microsoft.com/office/drawing/2014/main" id="{865B3F89-AF9F-410E-8551-53FAB43C36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2529178"/>
                </p:ext>
              </p:extLst>
            </p:nvPr>
          </p:nvGraphicFramePr>
          <p:xfrm>
            <a:off x="2012" y="1420"/>
            <a:ext cx="3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8" name="Equation" r:id="rId3" imgW="622080" imgH="317160" progId="Equation.DSMT4">
                    <p:embed/>
                  </p:oleObj>
                </mc:Choice>
                <mc:Fallback>
                  <p:oleObj name="Equation" r:id="rId3" imgW="622080" imgH="317160" progId="Equation.DSMT4">
                    <p:embed/>
                    <p:pic>
                      <p:nvPicPr>
                        <p:cNvPr id="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1420"/>
                          <a:ext cx="3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0BC08F56-92F8-4C0A-8DF6-E274CAB4A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18110"/>
              </p:ext>
            </p:extLst>
          </p:nvPr>
        </p:nvGraphicFramePr>
        <p:xfrm>
          <a:off x="1874838" y="2159000"/>
          <a:ext cx="30861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5" imgW="3085920" imgH="1422360" progId="Equation.DSMT4">
                  <p:embed/>
                </p:oleObj>
              </mc:Choice>
              <mc:Fallback>
                <p:oleObj name="Equation" r:id="rId5" imgW="3085920" imgH="1422360" progId="Equation.DSMT4">
                  <p:embed/>
                  <p:pic>
                    <p:nvPicPr>
                      <p:cNvPr id="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2159000"/>
                        <a:ext cx="3086100" cy="1422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6">
            <a:extLst>
              <a:ext uri="{FF2B5EF4-FFF2-40B4-BE49-F238E27FC236}">
                <a16:creationId xmlns:a16="http://schemas.microsoft.com/office/drawing/2014/main" id="{1B07DC59-35B9-4D30-86DF-143E064BA688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3638550"/>
            <a:ext cx="6858000" cy="519113"/>
            <a:chOff x="336" y="2640"/>
            <a:chExt cx="4320" cy="327"/>
          </a:xfrm>
        </p:grpSpPr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A8EF0D8B-76B4-4836-851F-D97E4231F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40"/>
              <a:ext cx="43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）同理在        面上的投影也为线段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altLang="zh-CN" sz="2800" b="1">
                <a:solidFill>
                  <a:srgbClr val="CC33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0" name="Object 18">
              <a:extLst>
                <a:ext uri="{FF2B5EF4-FFF2-40B4-BE49-F238E27FC236}">
                  <a16:creationId xmlns:a16="http://schemas.microsoft.com/office/drawing/2014/main" id="{DBA07992-096D-4E7A-9289-4CFB570477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4856586"/>
                </p:ext>
              </p:extLst>
            </p:nvPr>
          </p:nvGraphicFramePr>
          <p:xfrm>
            <a:off x="1672" y="2700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0" name="Equation" r:id="rId7" imgW="634680" imgH="393480" progId="Equation.DSMT4">
                    <p:embed/>
                  </p:oleObj>
                </mc:Choice>
                <mc:Fallback>
                  <p:oleObj name="Equation" r:id="rId7" imgW="634680" imgH="393480" progId="Equation.DSMT4">
                    <p:embed/>
                    <p:pic>
                      <p:nvPicPr>
                        <p:cNvPr id="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2700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19">
            <a:extLst>
              <a:ext uri="{FF2B5EF4-FFF2-40B4-BE49-F238E27FC236}">
                <a16:creationId xmlns:a16="http://schemas.microsoft.com/office/drawing/2014/main" id="{84819718-9ED5-476E-B6F4-09B08C6DD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115341"/>
              </p:ext>
            </p:extLst>
          </p:nvPr>
        </p:nvGraphicFramePr>
        <p:xfrm>
          <a:off x="1874838" y="4292600"/>
          <a:ext cx="30861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9" imgW="3085920" imgH="1422360" progId="Equation.DSMT4">
                  <p:embed/>
                </p:oleObj>
              </mc:Choice>
              <mc:Fallback>
                <p:oleObj name="Equation" r:id="rId9" imgW="3085920" imgH="1422360" progId="Equation.DSMT4">
                  <p:embed/>
                  <p:pic>
                    <p:nvPicPr>
                      <p:cNvPr id="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4292600"/>
                        <a:ext cx="3086100" cy="1422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0">
            <a:extLst>
              <a:ext uri="{FF2B5EF4-FFF2-40B4-BE49-F238E27FC236}">
                <a16:creationId xmlns:a16="http://schemas.microsoft.com/office/drawing/2014/main" id="{F7130B7E-B090-4D9E-AAD5-4E4A29D3F76B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571500"/>
            <a:ext cx="5943600" cy="825500"/>
            <a:chOff x="1056" y="2968"/>
            <a:chExt cx="3744" cy="520"/>
          </a:xfrm>
        </p:grpSpPr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B3AF8CEF-9252-40A2-A5D8-D292A50A7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72"/>
              <a:ext cx="3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）因为曲线在平面           上，</a:t>
              </a:r>
            </a:p>
          </p:txBody>
        </p:sp>
        <p:graphicFrame>
          <p:nvGraphicFramePr>
            <p:cNvPr id="24" name="Object 22">
              <a:extLst>
                <a:ext uri="{FF2B5EF4-FFF2-40B4-BE49-F238E27FC236}">
                  <a16:creationId xmlns:a16="http://schemas.microsoft.com/office/drawing/2014/main" id="{C3ACB5BA-9082-45A9-93AA-004A576E43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4215821"/>
                </p:ext>
              </p:extLst>
            </p:nvPr>
          </p:nvGraphicFramePr>
          <p:xfrm>
            <a:off x="3304" y="2968"/>
            <a:ext cx="511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2" name="Equation" r:id="rId11" imgW="812520" imgH="825480" progId="Equation.DSMT4">
                    <p:embed/>
                  </p:oleObj>
                </mc:Choice>
                <mc:Fallback>
                  <p:oleObj name="Equation" r:id="rId11" imgW="812520" imgH="825480" progId="Equation.DSMT4">
                    <p:embed/>
                    <p:pic>
                      <p:nvPicPr>
                        <p:cNvPr id="1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4" y="2968"/>
                          <a:ext cx="511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999EC75A-B7E9-4429-839F-EF11372A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960" y="548680"/>
            <a:ext cx="2647950" cy="28575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3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1A67E56E-8C81-458D-A221-551377096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433414"/>
            <a:ext cx="205246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截线方程为</a:t>
            </a:r>
          </a:p>
        </p:txBody>
      </p:sp>
      <p:graphicFrame>
        <p:nvGraphicFramePr>
          <p:cNvPr id="22" name="Object 17">
            <a:extLst>
              <a:ext uri="{FF2B5EF4-FFF2-40B4-BE49-F238E27FC236}">
                <a16:creationId xmlns:a16="http://schemas.microsoft.com/office/drawing/2014/main" id="{672C2EB3-1EF9-4720-BBA8-9AD5EF4DB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260954"/>
              </p:ext>
            </p:extLst>
          </p:nvPr>
        </p:nvGraphicFramePr>
        <p:xfrm>
          <a:off x="3347864" y="1329272"/>
          <a:ext cx="2146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6" name="Equation" r:id="rId3" imgW="2145960" imgH="1041120" progId="Equation.DSMT4">
                  <p:embed/>
                </p:oleObj>
              </mc:Choice>
              <mc:Fallback>
                <p:oleObj name="Equation" r:id="rId3" imgW="2145960" imgH="1041120" progId="Equation.DSMT4">
                  <p:embed/>
                  <p:pic>
                    <p:nvPicPr>
                      <p:cNvPr id="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329272"/>
                        <a:ext cx="2146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8">
            <a:extLst>
              <a:ext uri="{FF2B5EF4-FFF2-40B4-BE49-F238E27FC236}">
                <a16:creationId xmlns:a16="http://schemas.microsoft.com/office/drawing/2014/main" id="{839A07AC-196D-4975-B97C-9B15F527E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454052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4FE39D75-436B-4273-BBC9-EC599A6B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13326"/>
            <a:ext cx="2124075" cy="33337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id="{5C8E98F2-C85B-40CE-A5DD-CEB0F126A978}"/>
              </a:ext>
            </a:extLst>
          </p:cNvPr>
          <p:cNvSpPr txBox="1"/>
          <p:nvPr/>
        </p:nvSpPr>
        <p:spPr>
          <a:xfrm>
            <a:off x="755577" y="116632"/>
            <a:ext cx="5616624" cy="5922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求抛物面                      与平面         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8DC4D45A-4CB9-462C-9302-DC5ADDA1AE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770537"/>
              </p:ext>
            </p:extLst>
          </p:nvPr>
        </p:nvGraphicFramePr>
        <p:xfrm>
          <a:off x="3378200" y="214313"/>
          <a:ext cx="1577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7" name="Equation" r:id="rId6" imgW="1574640" imgH="457200" progId="Equation.DSMT4">
                  <p:embed/>
                </p:oleObj>
              </mc:Choice>
              <mc:Fallback>
                <p:oleObj name="Equation" r:id="rId6" imgW="1574640" imgH="4572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14313"/>
                        <a:ext cx="15779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6A6EB6AA-CAF4-4ABA-8CD6-3292283CF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574952"/>
              </p:ext>
            </p:extLst>
          </p:nvPr>
        </p:nvGraphicFramePr>
        <p:xfrm>
          <a:off x="6334125" y="258762"/>
          <a:ext cx="19573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Equation" r:id="rId8" imgW="1955520" imgH="393480" progId="Equation.DSMT4">
                  <p:embed/>
                </p:oleObj>
              </mc:Choice>
              <mc:Fallback>
                <p:oleObj name="Equation" r:id="rId8" imgW="1955520" imgH="39348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258762"/>
                        <a:ext cx="195738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13">
            <a:extLst>
              <a:ext uri="{FF2B5EF4-FFF2-40B4-BE49-F238E27FC236}">
                <a16:creationId xmlns:a16="http://schemas.microsoft.com/office/drawing/2014/main" id="{3C2142A1-1253-4C1B-9461-EAF52E157830}"/>
              </a:ext>
            </a:extLst>
          </p:cNvPr>
          <p:cNvSpPr txBox="1"/>
          <p:nvPr/>
        </p:nvSpPr>
        <p:spPr>
          <a:xfrm>
            <a:off x="866469" y="737059"/>
            <a:ext cx="6405921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的截线在三个坐标面上的投影曲线方程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5FFC3425-D4B6-43AD-9F87-CF916E5F2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973782"/>
              </p:ext>
            </p:extLst>
          </p:nvPr>
        </p:nvGraphicFramePr>
        <p:xfrm>
          <a:off x="323528" y="3721573"/>
          <a:ext cx="3111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" name="文档" r:id="rId10" imgW="2949974" imgH="601942" progId="Word.Document.8">
                  <p:embed/>
                </p:oleObj>
              </mc:Choice>
              <mc:Fallback>
                <p:oleObj name="文档" r:id="rId10" imgW="2949974" imgH="601942" progId="Word.Document.8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721573"/>
                        <a:ext cx="3111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8F261E6-6944-4874-B7CD-8B2CDA7C0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50330"/>
              </p:ext>
            </p:extLst>
          </p:nvPr>
        </p:nvGraphicFramePr>
        <p:xfrm>
          <a:off x="3286125" y="3556000"/>
          <a:ext cx="3530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0" name="Equation" r:id="rId12" imgW="3530520" imgH="1041120" progId="Equation.DSMT4">
                  <p:embed/>
                </p:oleObj>
              </mc:Choice>
              <mc:Fallback>
                <p:oleObj name="Equation" r:id="rId12" imgW="3530520" imgH="104112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556000"/>
                        <a:ext cx="3530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3882273A-F7E4-45AE-992F-06D45C31B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724346"/>
              </p:ext>
            </p:extLst>
          </p:nvPr>
        </p:nvGraphicFramePr>
        <p:xfrm>
          <a:off x="287289" y="4849314"/>
          <a:ext cx="32766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1" name="文档" r:id="rId14" imgW="3055658" imgH="601942" progId="Word.Document.8">
                  <p:embed/>
                </p:oleObj>
              </mc:Choice>
              <mc:Fallback>
                <p:oleObj name="文档" r:id="rId14" imgW="3055658" imgH="601942" progId="Word.Document.8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89" y="4849314"/>
                        <a:ext cx="32766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1152ED1-E88C-40C7-9AD0-F9C80069A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97354"/>
              </p:ext>
            </p:extLst>
          </p:nvPr>
        </p:nvGraphicFramePr>
        <p:xfrm>
          <a:off x="3286125" y="4641850"/>
          <a:ext cx="3048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2" name="Equation" r:id="rId16" imgW="3047760" imgH="1041120" progId="Equation.DSMT4">
                  <p:embed/>
                </p:oleObj>
              </mc:Choice>
              <mc:Fallback>
                <p:oleObj name="Equation" r:id="rId16" imgW="3047760" imgH="104112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641850"/>
                        <a:ext cx="3048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5768376-5413-4414-8463-9B777A9620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582992"/>
              </p:ext>
            </p:extLst>
          </p:nvPr>
        </p:nvGraphicFramePr>
        <p:xfrm>
          <a:off x="232048" y="2611388"/>
          <a:ext cx="2984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3" name="Document" r:id="rId18" imgW="2870297" imgH="593422" progId="Word.Document.8">
                  <p:embed/>
                </p:oleObj>
              </mc:Choice>
              <mc:Fallback>
                <p:oleObj name="Document" r:id="rId18" imgW="2870297" imgH="593422" progId="Word.Document.8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48" y="2611388"/>
                        <a:ext cx="29845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A399C762-AB89-4802-9A41-4135C1D02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665557"/>
              </p:ext>
            </p:extLst>
          </p:nvPr>
        </p:nvGraphicFramePr>
        <p:xfrm>
          <a:off x="3286125" y="2414588"/>
          <a:ext cx="3403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4" name="Equation" r:id="rId20" imgW="3403440" imgH="1041120" progId="Equation.DSMT4">
                  <p:embed/>
                </p:oleObj>
              </mc:Choice>
              <mc:Fallback>
                <p:oleObj name="Equation" r:id="rId20" imgW="3403440" imgH="104112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414588"/>
                        <a:ext cx="3403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40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8D5695A1-0E66-4B72-91FD-9DA90B475AB0}"/>
              </a:ext>
            </a:extLst>
          </p:cNvPr>
          <p:cNvSpPr/>
          <p:nvPr/>
        </p:nvSpPr>
        <p:spPr>
          <a:xfrm>
            <a:off x="6300192" y="1916832"/>
            <a:ext cx="2736304" cy="26642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Group 2">
            <a:extLst>
              <a:ext uri="{FF2B5EF4-FFF2-40B4-BE49-F238E27FC236}">
                <a16:creationId xmlns:a16="http://schemas.microsoft.com/office/drawing/2014/main" id="{BBCA3782-8A22-4137-9FBA-CCAA75751E6E}"/>
              </a:ext>
            </a:extLst>
          </p:cNvPr>
          <p:cNvGrpSpPr>
            <a:grpSpLocks/>
          </p:cNvGrpSpPr>
          <p:nvPr/>
        </p:nvGrpSpPr>
        <p:grpSpPr bwMode="auto">
          <a:xfrm>
            <a:off x="6448454" y="1994564"/>
            <a:ext cx="2438400" cy="2514600"/>
            <a:chOff x="4128" y="2160"/>
            <a:chExt cx="1536" cy="1584"/>
          </a:xfrm>
        </p:grpSpPr>
        <p:sp>
          <p:nvSpPr>
            <p:cNvPr id="53" name="Arc 3">
              <a:extLst>
                <a:ext uri="{FF2B5EF4-FFF2-40B4-BE49-F238E27FC236}">
                  <a16:creationId xmlns:a16="http://schemas.microsoft.com/office/drawing/2014/main" id="{C30B156A-A41D-4C18-ADFA-40319E357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496"/>
              <a:ext cx="1249" cy="720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Arc 4">
              <a:extLst>
                <a:ext uri="{FF2B5EF4-FFF2-40B4-BE49-F238E27FC236}">
                  <a16:creationId xmlns:a16="http://schemas.microsoft.com/office/drawing/2014/main" id="{7E4CE79A-473C-4DCF-B156-398DD9849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3062"/>
              <a:ext cx="1249" cy="154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Arc 5">
              <a:extLst>
                <a:ext uri="{FF2B5EF4-FFF2-40B4-BE49-F238E27FC236}">
                  <a16:creationId xmlns:a16="http://schemas.microsoft.com/office/drawing/2014/main" id="{D2E191C0-DAFB-4BD1-A5CA-EC41D50C38E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128" y="3216"/>
              <a:ext cx="1249" cy="154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6" name="Object 6">
              <a:extLst>
                <a:ext uri="{FF2B5EF4-FFF2-40B4-BE49-F238E27FC236}">
                  <a16:creationId xmlns:a16="http://schemas.microsoft.com/office/drawing/2014/main" id="{C39A6059-AB8D-4BEA-8DB8-F4DF5EF76B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160"/>
            <a:ext cx="17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1" name="公式" r:id="rId3" imgW="126720" imgH="126720" progId="Equation.3">
                    <p:embed/>
                  </p:oleObj>
                </mc:Choice>
                <mc:Fallback>
                  <p:oleObj name="公式" r:id="rId3" imgW="126720" imgH="126720" progId="Equation.3">
                    <p:embed/>
                    <p:pic>
                      <p:nvPicPr>
                        <p:cNvPr id="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160"/>
                          <a:ext cx="172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7">
              <a:extLst>
                <a:ext uri="{FF2B5EF4-FFF2-40B4-BE49-F238E27FC236}">
                  <a16:creationId xmlns:a16="http://schemas.microsoft.com/office/drawing/2014/main" id="{1351AF09-902E-4B98-8CB0-5B0FF773A8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3552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2" name="公式" r:id="rId5" imgW="126720" imgH="139680" progId="Equation.3">
                    <p:embed/>
                  </p:oleObj>
                </mc:Choice>
                <mc:Fallback>
                  <p:oleObj name="公式" r:id="rId5" imgW="126720" imgH="139680" progId="Equation.3">
                    <p:embed/>
                    <p:pic>
                      <p:nvPicPr>
                        <p:cNvPr id="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552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8">
              <a:extLst>
                <a:ext uri="{FF2B5EF4-FFF2-40B4-BE49-F238E27FC236}">
                  <a16:creationId xmlns:a16="http://schemas.microsoft.com/office/drawing/2014/main" id="{48DEA1B0-9371-4DAF-91F5-6A78F797A7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2" y="3264"/>
            <a:ext cx="19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3" name="公式" r:id="rId7" imgW="139680" imgH="164880" progId="Equation.3">
                    <p:embed/>
                  </p:oleObj>
                </mc:Choice>
                <mc:Fallback>
                  <p:oleObj name="公式" r:id="rId7" imgW="139680" imgH="164880" progId="Equation.3">
                    <p:embed/>
                    <p:pic>
                      <p:nvPicPr>
                        <p:cNvPr id="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3264"/>
                          <a:ext cx="192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90A6EFE1-202E-4F02-B9E7-45503E5CF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10">
              <a:extLst>
                <a:ext uri="{FF2B5EF4-FFF2-40B4-BE49-F238E27FC236}">
                  <a16:creationId xmlns:a16="http://schemas.microsoft.com/office/drawing/2014/main" id="{8BF0D954-FC15-4B34-9662-450A4B168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AD3FC356-1BA3-4DFD-8B15-EAB6DA13B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336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4E850BC0-AF07-493B-B7E6-76E231FB0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321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7E536DD1-4E22-451A-99E6-8ED8688D9C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44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4" name="Object 14">
              <a:extLst>
                <a:ext uri="{FF2B5EF4-FFF2-40B4-BE49-F238E27FC236}">
                  <a16:creationId xmlns:a16="http://schemas.microsoft.com/office/drawing/2014/main" id="{009F76DB-7CC4-41E0-85C8-FFD60E676F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80" y="3120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4" name="公式" r:id="rId9" imgW="126720" imgH="139680" progId="Equation.3">
                    <p:embed/>
                  </p:oleObj>
                </mc:Choice>
                <mc:Fallback>
                  <p:oleObj name="公式" r:id="rId9" imgW="126720" imgH="139680" progId="Equation.3">
                    <p:embed/>
                    <p:pic>
                      <p:nvPicPr>
                        <p:cNvPr id="1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3120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Line 15">
              <a:extLst>
                <a:ext uri="{FF2B5EF4-FFF2-40B4-BE49-F238E27FC236}">
                  <a16:creationId xmlns:a16="http://schemas.microsoft.com/office/drawing/2014/main" id="{614D956B-8B41-4CF5-9CCD-86AC0BEE1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16">
            <a:extLst>
              <a:ext uri="{FF2B5EF4-FFF2-40B4-BE49-F238E27FC236}">
                <a16:creationId xmlns:a16="http://schemas.microsoft.com/office/drawing/2014/main" id="{C77676AD-8782-45ED-9EA6-A8418DC99C4A}"/>
              </a:ext>
            </a:extLst>
          </p:cNvPr>
          <p:cNvGrpSpPr>
            <a:grpSpLocks/>
          </p:cNvGrpSpPr>
          <p:nvPr/>
        </p:nvGrpSpPr>
        <p:grpSpPr bwMode="auto">
          <a:xfrm>
            <a:off x="6829454" y="2756564"/>
            <a:ext cx="1600200" cy="1143000"/>
            <a:chOff x="4368" y="2880"/>
            <a:chExt cx="1008" cy="720"/>
          </a:xfrm>
        </p:grpSpPr>
        <p:sp>
          <p:nvSpPr>
            <p:cNvPr id="67" name="Line 17">
              <a:extLst>
                <a:ext uri="{FF2B5EF4-FFF2-40B4-BE49-F238E27FC236}">
                  <a16:creationId xmlns:a16="http://schemas.microsoft.com/office/drawing/2014/main" id="{A22D75CF-06F8-49D8-9E85-0E1EEFF6D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18">
              <a:extLst>
                <a:ext uri="{FF2B5EF4-FFF2-40B4-BE49-F238E27FC236}">
                  <a16:creationId xmlns:a16="http://schemas.microsoft.com/office/drawing/2014/main" id="{9547BB06-4E02-4650-86F6-8D1E67539E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880"/>
              <a:ext cx="768" cy="720"/>
              <a:chOff x="4368" y="2880"/>
              <a:chExt cx="768" cy="720"/>
            </a:xfrm>
          </p:grpSpPr>
          <p:sp>
            <p:nvSpPr>
              <p:cNvPr id="69" name="Line 19">
                <a:extLst>
                  <a:ext uri="{FF2B5EF4-FFF2-40B4-BE49-F238E27FC236}">
                    <a16:creationId xmlns:a16="http://schemas.microsoft.com/office/drawing/2014/main" id="{2856766C-B8B4-4977-A30C-B4FD113C3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9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877269EB-AD66-457A-A9F3-A46A5924E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6" y="288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3AC4DC77-7AFC-4028-A819-4860A52F1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8" y="345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72" name="Object 22">
            <a:extLst>
              <a:ext uri="{FF2B5EF4-FFF2-40B4-BE49-F238E27FC236}">
                <a16:creationId xmlns:a16="http://schemas.microsoft.com/office/drawing/2014/main" id="{DC0D1DF4-7284-459A-A8F5-55A2266A9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804182"/>
              </p:ext>
            </p:extLst>
          </p:nvPr>
        </p:nvGraphicFramePr>
        <p:xfrm>
          <a:off x="7972454" y="3670964"/>
          <a:ext cx="2492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5" name="公式" r:id="rId11" imgW="101520" imgH="164880" progId="Equation.3">
                  <p:embed/>
                </p:oleObj>
              </mc:Choice>
              <mc:Fallback>
                <p:oleObj name="公式" r:id="rId11" imgW="101520" imgH="164880" progId="Equation.3">
                  <p:embed/>
                  <p:pic>
                    <p:nvPicPr>
                      <p:cNvPr id="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454" y="3670964"/>
                        <a:ext cx="2492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23">
            <a:extLst>
              <a:ext uri="{FF2B5EF4-FFF2-40B4-BE49-F238E27FC236}">
                <a16:creationId xmlns:a16="http://schemas.microsoft.com/office/drawing/2014/main" id="{26A503B1-0A19-4D77-90BF-E24DDBEED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148225"/>
              </p:ext>
            </p:extLst>
          </p:nvPr>
        </p:nvGraphicFramePr>
        <p:xfrm>
          <a:off x="6665674" y="2902614"/>
          <a:ext cx="334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6" name="公式" r:id="rId13" imgW="152280" imgH="177480" progId="Equation.3">
                  <p:embed/>
                </p:oleObj>
              </mc:Choice>
              <mc:Fallback>
                <p:oleObj name="公式" r:id="rId13" imgW="152280" imgH="177480" progId="Equation.3">
                  <p:embed/>
                  <p:pic>
                    <p:nvPicPr>
                      <p:cNvPr id="2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674" y="2902614"/>
                        <a:ext cx="3349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ectangle 24">
            <a:extLst>
              <a:ext uri="{FF2B5EF4-FFF2-40B4-BE49-F238E27FC236}">
                <a16:creationId xmlns:a16="http://schemas.microsoft.com/office/drawing/2014/main" id="{403E23F3-C9FD-4C21-A8E0-EAD9B7E8A364}"/>
              </a:ext>
            </a:extLst>
          </p:cNvPr>
          <p:cNvSpPr txBox="1">
            <a:spLocks noChangeArrowheads="1"/>
          </p:cNvSpPr>
          <p:nvPr/>
        </p:nvSpPr>
        <p:spPr>
          <a:xfrm>
            <a:off x="333559" y="316576"/>
            <a:ext cx="96963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</a:t>
            </a:r>
          </a:p>
        </p:txBody>
      </p:sp>
      <p:sp>
        <p:nvSpPr>
          <p:cNvPr id="75" name="Text Box 25">
            <a:extLst>
              <a:ext uri="{FF2B5EF4-FFF2-40B4-BE49-F238E27FC236}">
                <a16:creationId xmlns:a16="http://schemas.microsoft.com/office/drawing/2014/main" id="{01837F72-947F-4EB6-A704-EA5026AD7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34" y="981310"/>
            <a:ext cx="78486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所围的立体在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面上的投影区域的表达式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6" name="Text Box 26">
            <a:extLst>
              <a:ext uri="{FF2B5EF4-FFF2-40B4-BE49-F238E27FC236}">
                <a16:creationId xmlns:a16="http://schemas.microsoft.com/office/drawing/2014/main" id="{A4AD77A5-E2BE-43C7-A4D3-C3684B2E4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34" y="308507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求上半球面</a:t>
            </a:r>
          </a:p>
        </p:txBody>
      </p:sp>
      <p:sp>
        <p:nvSpPr>
          <p:cNvPr id="77" name="Text Box 27">
            <a:extLst>
              <a:ext uri="{FF2B5EF4-FFF2-40B4-BE49-F238E27FC236}">
                <a16:creationId xmlns:a16="http://schemas.microsoft.com/office/drawing/2014/main" id="{4E0AA6FC-3B9B-49E8-B6F9-E684D810B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54" y="28777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和锥面</a:t>
            </a:r>
          </a:p>
        </p:txBody>
      </p:sp>
      <p:graphicFrame>
        <p:nvGraphicFramePr>
          <p:cNvPr id="78" name="Object 28">
            <a:extLst>
              <a:ext uri="{FF2B5EF4-FFF2-40B4-BE49-F238E27FC236}">
                <a16:creationId xmlns:a16="http://schemas.microsoft.com/office/drawing/2014/main" id="{49D7207A-B6E6-42B5-ACEE-D26D1A0E15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205271"/>
              </p:ext>
            </p:extLst>
          </p:nvPr>
        </p:nvGraphicFramePr>
        <p:xfrm>
          <a:off x="2964045" y="301494"/>
          <a:ext cx="2335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7" name="Equation" r:id="rId15" imgW="2336760" imgH="571320" progId="Equation.DSMT4">
                  <p:embed/>
                </p:oleObj>
              </mc:Choice>
              <mc:Fallback>
                <p:oleObj name="Equation" r:id="rId15" imgW="2336760" imgH="571320" progId="Equation.DSMT4">
                  <p:embed/>
                  <p:pic>
                    <p:nvPicPr>
                      <p:cNvPr id="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045" y="301494"/>
                        <a:ext cx="2335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29">
            <a:extLst>
              <a:ext uri="{FF2B5EF4-FFF2-40B4-BE49-F238E27FC236}">
                <a16:creationId xmlns:a16="http://schemas.microsoft.com/office/drawing/2014/main" id="{817488A2-6C6C-4983-BFFA-368CEF793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052970"/>
              </p:ext>
            </p:extLst>
          </p:nvPr>
        </p:nvGraphicFramePr>
        <p:xfrm>
          <a:off x="6701022" y="287770"/>
          <a:ext cx="2259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8" name="Equation" r:id="rId17" imgW="2260440" imgH="571320" progId="Equation.DSMT4">
                  <p:embed/>
                </p:oleObj>
              </mc:Choice>
              <mc:Fallback>
                <p:oleObj name="Equation" r:id="rId17" imgW="2260440" imgH="571320" progId="Equation.DSMT4">
                  <p:embed/>
                  <p:pic>
                    <p:nvPicPr>
                      <p:cNvPr id="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1022" y="287770"/>
                        <a:ext cx="2259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30">
            <a:extLst>
              <a:ext uri="{FF2B5EF4-FFF2-40B4-BE49-F238E27FC236}">
                <a16:creationId xmlns:a16="http://schemas.microsoft.com/office/drawing/2014/main" id="{155374AA-738C-42A4-853F-B8663B663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986593"/>
              </p:ext>
            </p:extLst>
          </p:nvPr>
        </p:nvGraphicFramePr>
        <p:xfrm>
          <a:off x="4057650" y="3338513"/>
          <a:ext cx="1701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9" name="Equation" r:id="rId19" imgW="1701720" imgH="1041120" progId="Equation.DSMT4">
                  <p:embed/>
                </p:oleObj>
              </mc:Choice>
              <mc:Fallback>
                <p:oleObj name="Equation" r:id="rId19" imgW="1701720" imgH="1041120" progId="Equation.DSMT4">
                  <p:embed/>
                  <p:pic>
                    <p:nvPicPr>
                      <p:cNvPr id="3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3338513"/>
                        <a:ext cx="1701800" cy="1041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31">
            <a:extLst>
              <a:ext uri="{FF2B5EF4-FFF2-40B4-BE49-F238E27FC236}">
                <a16:creationId xmlns:a16="http://schemas.microsoft.com/office/drawing/2014/main" id="{C5BCDA4E-E892-42A4-9504-8EB8F35F5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93175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面上的投影曲线</a:t>
            </a:r>
          </a:p>
        </p:txBody>
      </p:sp>
      <p:graphicFrame>
        <p:nvGraphicFramePr>
          <p:cNvPr id="82" name="Object 32">
            <a:extLst>
              <a:ext uri="{FF2B5EF4-FFF2-40B4-BE49-F238E27FC236}">
                <a16:creationId xmlns:a16="http://schemas.microsoft.com/office/drawing/2014/main" id="{EF46718C-9AF1-4B79-B1B4-2495B1EF1B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702222"/>
              </p:ext>
            </p:extLst>
          </p:nvPr>
        </p:nvGraphicFramePr>
        <p:xfrm>
          <a:off x="2705100" y="2005013"/>
          <a:ext cx="29845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0" name="Equation" r:id="rId21" imgW="2984400" imgH="1269720" progId="Equation.DSMT4">
                  <p:embed/>
                </p:oleObj>
              </mc:Choice>
              <mc:Fallback>
                <p:oleObj name="Equation" r:id="rId21" imgW="2984400" imgH="1269720" progId="Equation.DSMT4">
                  <p:embed/>
                  <p:pic>
                    <p:nvPicPr>
                      <p:cNvPr id="3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005013"/>
                        <a:ext cx="29845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34">
            <a:extLst>
              <a:ext uri="{FF2B5EF4-FFF2-40B4-BE49-F238E27FC236}">
                <a16:creationId xmlns:a16="http://schemas.microsoft.com/office/drawing/2014/main" id="{06C60208-7715-43F8-94E8-90163E1893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422392"/>
              </p:ext>
            </p:extLst>
          </p:nvPr>
        </p:nvGraphicFramePr>
        <p:xfrm>
          <a:off x="2514600" y="4475163"/>
          <a:ext cx="19034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1" name="Equation" r:id="rId23" imgW="1904760" imgH="1041120" progId="Equation.DSMT4">
                  <p:embed/>
                </p:oleObj>
              </mc:Choice>
              <mc:Fallback>
                <p:oleObj name="Equation" r:id="rId23" imgW="1904760" imgH="1041120" progId="Equation.DSMT4">
                  <p:embed/>
                  <p:pic>
                    <p:nvPicPr>
                      <p:cNvPr id="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75163"/>
                        <a:ext cx="1903413" cy="1041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Box 35">
            <a:extLst>
              <a:ext uri="{FF2B5EF4-FFF2-40B4-BE49-F238E27FC236}">
                <a16:creationId xmlns:a16="http://schemas.microsoft.com/office/drawing/2014/main" id="{202278DB-C7D6-42CC-AFF3-502300188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32" y="4750463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所围圆域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5" name="Text Box 36">
            <a:extLst>
              <a:ext uri="{FF2B5EF4-FFF2-40B4-BE49-F238E27FC236}">
                <a16:creationId xmlns:a16="http://schemas.microsoft.com/office/drawing/2014/main" id="{717121A7-E3F4-402F-B492-AFC79296F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1550899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二者交线</a:t>
            </a:r>
          </a:p>
        </p:txBody>
      </p:sp>
      <p:grpSp>
        <p:nvGrpSpPr>
          <p:cNvPr id="86" name="Group 38">
            <a:extLst>
              <a:ext uri="{FF2B5EF4-FFF2-40B4-BE49-F238E27FC236}">
                <a16:creationId xmlns:a16="http://schemas.microsoft.com/office/drawing/2014/main" id="{ED5FADA6-5154-47D8-98D6-C65E40AE1567}"/>
              </a:ext>
            </a:extLst>
          </p:cNvPr>
          <p:cNvGrpSpPr>
            <a:grpSpLocks/>
          </p:cNvGrpSpPr>
          <p:nvPr/>
        </p:nvGrpSpPr>
        <p:grpSpPr bwMode="auto">
          <a:xfrm>
            <a:off x="6829454" y="3518564"/>
            <a:ext cx="1220788" cy="381000"/>
            <a:chOff x="4368" y="3120"/>
            <a:chExt cx="769" cy="240"/>
          </a:xfrm>
        </p:grpSpPr>
        <p:sp>
          <p:nvSpPr>
            <p:cNvPr id="87" name="Oval 39">
              <a:extLst>
                <a:ext uri="{FF2B5EF4-FFF2-40B4-BE49-F238E27FC236}">
                  <a16:creationId xmlns:a16="http://schemas.microsoft.com/office/drawing/2014/main" id="{25515D4B-823F-4104-9828-F74734E5A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120"/>
              <a:ext cx="768" cy="192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" name="Group 40">
              <a:extLst>
                <a:ext uri="{FF2B5EF4-FFF2-40B4-BE49-F238E27FC236}">
                  <a16:creationId xmlns:a16="http://schemas.microsoft.com/office/drawing/2014/main" id="{38595E90-F830-4575-8E45-8AB89FCAEF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3216"/>
              <a:ext cx="529" cy="144"/>
              <a:chOff x="4608" y="3216"/>
              <a:chExt cx="529" cy="144"/>
            </a:xfrm>
          </p:grpSpPr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EED0B091-8A8C-4E4B-88A9-DF32874B4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3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E4EA8960-BED8-45B3-B326-968903BDC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8" y="3216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" name="Group 43">
            <a:extLst>
              <a:ext uri="{FF2B5EF4-FFF2-40B4-BE49-F238E27FC236}">
                <a16:creationId xmlns:a16="http://schemas.microsoft.com/office/drawing/2014/main" id="{83D2B07C-8AB4-47E1-90CC-35A218DD05AE}"/>
              </a:ext>
            </a:extLst>
          </p:cNvPr>
          <p:cNvGrpSpPr>
            <a:grpSpLocks/>
          </p:cNvGrpSpPr>
          <p:nvPr/>
        </p:nvGrpSpPr>
        <p:grpSpPr bwMode="auto">
          <a:xfrm>
            <a:off x="6821517" y="2688302"/>
            <a:ext cx="1227137" cy="982662"/>
            <a:chOff x="4363" y="2597"/>
            <a:chExt cx="773" cy="619"/>
          </a:xfrm>
        </p:grpSpPr>
        <p:sp>
          <p:nvSpPr>
            <p:cNvPr id="92" name="Freeform 44">
              <a:extLst>
                <a:ext uri="{FF2B5EF4-FFF2-40B4-BE49-F238E27FC236}">
                  <a16:creationId xmlns:a16="http://schemas.microsoft.com/office/drawing/2014/main" id="{E236FC61-35F1-436B-8EF6-F6CEA5BAC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2640"/>
              <a:ext cx="768" cy="576"/>
            </a:xfrm>
            <a:custGeom>
              <a:avLst/>
              <a:gdLst>
                <a:gd name="T0" fmla="*/ 384 w 768"/>
                <a:gd name="T1" fmla="*/ 576 h 576"/>
                <a:gd name="T2" fmla="*/ 768 w 768"/>
                <a:gd name="T3" fmla="*/ 0 h 576"/>
                <a:gd name="T4" fmla="*/ 0 w 768"/>
                <a:gd name="T5" fmla="*/ 48 h 576"/>
                <a:gd name="T6" fmla="*/ 384 w 768"/>
                <a:gd name="T7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576">
                  <a:moveTo>
                    <a:pt x="384" y="576"/>
                  </a:moveTo>
                  <a:lnTo>
                    <a:pt x="768" y="0"/>
                  </a:lnTo>
                  <a:lnTo>
                    <a:pt x="0" y="48"/>
                  </a:lnTo>
                  <a:lnTo>
                    <a:pt x="384" y="576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" name="Group 45">
              <a:extLst>
                <a:ext uri="{FF2B5EF4-FFF2-40B4-BE49-F238E27FC236}">
                  <a16:creationId xmlns:a16="http://schemas.microsoft.com/office/drawing/2014/main" id="{1A801318-41F9-4ECA-AAD4-5D500EDEDA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3" y="2597"/>
              <a:ext cx="769" cy="139"/>
              <a:chOff x="4368" y="2597"/>
              <a:chExt cx="769" cy="139"/>
            </a:xfrm>
          </p:grpSpPr>
          <p:sp>
            <p:nvSpPr>
              <p:cNvPr id="95" name="Arc 46">
                <a:extLst>
                  <a:ext uri="{FF2B5EF4-FFF2-40B4-BE49-F238E27FC236}">
                    <a16:creationId xmlns:a16="http://schemas.microsoft.com/office/drawing/2014/main" id="{EDA70B42-4F8C-42E4-9DC1-D5D942DC5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652"/>
                <a:ext cx="769" cy="84"/>
              </a:xfrm>
              <a:custGeom>
                <a:avLst/>
                <a:gdLst>
                  <a:gd name="G0" fmla="+- 21600 0 0"/>
                  <a:gd name="G1" fmla="+- 3427 0 0"/>
                  <a:gd name="G2" fmla="+- 21600 0 0"/>
                  <a:gd name="T0" fmla="*/ 43199 w 43200"/>
                  <a:gd name="T1" fmla="*/ 3275 h 25027"/>
                  <a:gd name="T2" fmla="*/ 274 w 43200"/>
                  <a:gd name="T3" fmla="*/ 0 h 25027"/>
                  <a:gd name="T4" fmla="*/ 21600 w 43200"/>
                  <a:gd name="T5" fmla="*/ 3427 h 25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027" fill="none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</a:path>
                  <a:path w="43200" h="25027" stroke="0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  <a:lnTo>
                      <a:pt x="21600" y="34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Arc 47">
                <a:extLst>
                  <a:ext uri="{FF2B5EF4-FFF2-40B4-BE49-F238E27FC236}">
                    <a16:creationId xmlns:a16="http://schemas.microsoft.com/office/drawing/2014/main" id="{CB7A880A-FA7D-4524-842E-F9A4D9B0541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4368" y="2597"/>
                <a:ext cx="769" cy="84"/>
              </a:xfrm>
              <a:custGeom>
                <a:avLst/>
                <a:gdLst>
                  <a:gd name="G0" fmla="+- 21600 0 0"/>
                  <a:gd name="G1" fmla="+- 3427 0 0"/>
                  <a:gd name="G2" fmla="+- 21600 0 0"/>
                  <a:gd name="T0" fmla="*/ 43199 w 43200"/>
                  <a:gd name="T1" fmla="*/ 3275 h 25027"/>
                  <a:gd name="T2" fmla="*/ 274 w 43200"/>
                  <a:gd name="T3" fmla="*/ 0 h 25027"/>
                  <a:gd name="T4" fmla="*/ 21600 w 43200"/>
                  <a:gd name="T5" fmla="*/ 3427 h 25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027" fill="none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</a:path>
                  <a:path w="43200" h="25027" stroke="0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  <a:lnTo>
                      <a:pt x="21600" y="34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rgbClr val="FFC0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4" name="Line 48">
              <a:extLst>
                <a:ext uri="{FF2B5EF4-FFF2-40B4-BE49-F238E27FC236}">
                  <a16:creationId xmlns:a16="http://schemas.microsoft.com/office/drawing/2014/main" id="{78656F35-A469-453F-B4A7-B4C663B4BC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TextBox 48">
            <a:extLst>
              <a:ext uri="{FF2B5EF4-FFF2-40B4-BE49-F238E27FC236}">
                <a16:creationId xmlns:a16="http://schemas.microsoft.com/office/drawing/2014/main" id="{53CC12F2-9149-439F-9E7C-4130AC70C902}"/>
              </a:ext>
            </a:extLst>
          </p:cNvPr>
          <p:cNvSpPr txBox="1"/>
          <p:nvPr/>
        </p:nvSpPr>
        <p:spPr>
          <a:xfrm>
            <a:off x="818374" y="1461441"/>
            <a:ext cx="906017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145394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utoUpdateAnimBg="0"/>
      <p:bldP spid="76" grpId="0" autoUpdateAnimBg="0"/>
      <p:bldP spid="77" grpId="0" autoUpdateAnimBg="0"/>
      <p:bldP spid="81" grpId="0" autoUpdateAnimBg="0"/>
      <p:bldP spid="84" grpId="0" autoUpdateAnimBg="0"/>
      <p:bldP spid="8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26">
            <a:extLst>
              <a:ext uri="{FF2B5EF4-FFF2-40B4-BE49-F238E27FC236}">
                <a16:creationId xmlns:a16="http://schemas.microsoft.com/office/drawing/2014/main" id="{36AAD5CD-062A-4FB4-86D5-BA37497AE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23193"/>
            <a:ext cx="1752600" cy="18669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1027">
            <a:extLst>
              <a:ext uri="{FF2B5EF4-FFF2-40B4-BE49-F238E27FC236}">
                <a16:creationId xmlns:a16="http://schemas.microsoft.com/office/drawing/2014/main" id="{F9AE3FFB-98F6-479A-81BA-386C7DEFB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962" y="703165"/>
            <a:ext cx="588984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空间立体或曲面在坐标面上的投影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4" name="Picture 1028">
            <a:extLst>
              <a:ext uri="{FF2B5EF4-FFF2-40B4-BE49-F238E27FC236}">
                <a16:creationId xmlns:a16="http://schemas.microsoft.com/office/drawing/2014/main" id="{1109E602-78E8-4815-A9D7-93376369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61593"/>
            <a:ext cx="2057400" cy="1719263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029">
            <a:extLst>
              <a:ext uri="{FF2B5EF4-FFF2-40B4-BE49-F238E27FC236}">
                <a16:creationId xmlns:a16="http://schemas.microsoft.com/office/drawing/2014/main" id="{DD575EBC-E8E7-472B-A5B5-E807EF6B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79056"/>
            <a:ext cx="2057400" cy="17018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30">
            <a:extLst>
              <a:ext uri="{FF2B5EF4-FFF2-40B4-BE49-F238E27FC236}">
                <a16:creationId xmlns:a16="http://schemas.microsoft.com/office/drawing/2014/main" id="{20E8D8F8-F85A-460A-BB19-252BEB6D5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23193"/>
            <a:ext cx="1727200" cy="1878013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1031">
            <a:extLst>
              <a:ext uri="{FF2B5EF4-FFF2-40B4-BE49-F238E27FC236}">
                <a16:creationId xmlns:a16="http://schemas.microsoft.com/office/drawing/2014/main" id="{B9356C39-7590-4048-B838-FA75C81CF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98" y="1423193"/>
            <a:ext cx="104644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半球与圆锥所围立体</a:t>
            </a:r>
          </a:p>
        </p:txBody>
      </p:sp>
      <p:sp>
        <p:nvSpPr>
          <p:cNvPr id="18" name="Text Box 1032">
            <a:extLst>
              <a:ext uri="{FF2B5EF4-FFF2-40B4-BE49-F238E27FC236}">
                <a16:creationId xmlns:a16="http://schemas.microsoft.com/office/drawing/2014/main" id="{9CEA0D4E-AD1C-45CD-B408-60284BED9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522" y="3879056"/>
            <a:ext cx="615553" cy="15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双曲面</a:t>
            </a:r>
          </a:p>
        </p:txBody>
      </p:sp>
      <p:sp>
        <p:nvSpPr>
          <p:cNvPr id="19" name="AutoShape 1033" descr="浅色横线">
            <a:extLst>
              <a:ext uri="{FF2B5EF4-FFF2-40B4-BE49-F238E27FC236}">
                <a16:creationId xmlns:a16="http://schemas.microsoft.com/office/drawing/2014/main" id="{D0C40879-901F-4AA4-8040-C197A4CDE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14056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pattFill prst="ltHorz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utoShape 1034" descr="浅色横线">
            <a:extLst>
              <a:ext uri="{FF2B5EF4-FFF2-40B4-BE49-F238E27FC236}">
                <a16:creationId xmlns:a16="http://schemas.microsoft.com/office/drawing/2014/main" id="{EE8EF5AF-A74B-4B81-BFB5-FBACE7B7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108993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pattFill prst="ltHorz">
            <a:fgClr>
              <a:schemeClr val="accent2"/>
            </a:fgClr>
            <a:bgClr>
              <a:schemeClr val="bg1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9382C11E-753D-4B87-84D6-340CF8BBCFFD}"/>
              </a:ext>
            </a:extLst>
          </p:cNvPr>
          <p:cNvSpPr txBox="1"/>
          <p:nvPr/>
        </p:nvSpPr>
        <p:spPr>
          <a:xfrm>
            <a:off x="914400" y="116632"/>
            <a:ext cx="1988045" cy="59221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感受一下：</a:t>
            </a:r>
          </a:p>
        </p:txBody>
      </p:sp>
    </p:spTree>
    <p:extLst>
      <p:ext uri="{BB962C8B-B14F-4D97-AF65-F5344CB8AC3E}">
        <p14:creationId xmlns:p14="http://schemas.microsoft.com/office/powerpoint/2010/main" val="13315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40308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6.3.1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CBD55871-2893-4346-A422-2BB6E740044B}"/>
              </a:ext>
            </a:extLst>
          </p:cNvPr>
          <p:cNvSpPr txBox="1"/>
          <p:nvPr/>
        </p:nvSpPr>
        <p:spPr>
          <a:xfrm>
            <a:off x="240308" y="720507"/>
            <a:ext cx="1175322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球面</a:t>
            </a: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3B3ECA67-3F58-4C50-94E6-30224837E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387533"/>
              </p:ext>
            </p:extLst>
          </p:nvPr>
        </p:nvGraphicFramePr>
        <p:xfrm>
          <a:off x="1415723" y="814181"/>
          <a:ext cx="22098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2" name="Equation" r:id="rId3" imgW="2209680" imgH="457200" progId="Equation.DSMT4">
                  <p:embed/>
                </p:oleObj>
              </mc:Choice>
              <mc:Fallback>
                <p:oleObj name="Equation" r:id="rId3" imgW="2209680" imgH="4572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723" y="814181"/>
                        <a:ext cx="220980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5">
            <a:extLst>
              <a:ext uri="{FF2B5EF4-FFF2-40B4-BE49-F238E27FC236}">
                <a16:creationId xmlns:a16="http://schemas.microsoft.com/office/drawing/2014/main" id="{3260F0ED-37A8-4D98-8A28-E63B3FAE82D2}"/>
              </a:ext>
            </a:extLst>
          </p:cNvPr>
          <p:cNvSpPr txBox="1"/>
          <p:nvPr/>
        </p:nvSpPr>
        <p:spPr>
          <a:xfrm>
            <a:off x="3707904" y="720507"/>
            <a:ext cx="1266693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与平面</a:t>
            </a: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319E9D1D-EF15-4E7D-9CCE-311EA2D24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231731"/>
              </p:ext>
            </p:extLst>
          </p:nvPr>
        </p:nvGraphicFramePr>
        <p:xfrm>
          <a:off x="4974597" y="864213"/>
          <a:ext cx="6810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3" name="Equation" r:id="rId5" imgW="672840" imgH="304560" progId="Equation.DSMT4">
                  <p:embed/>
                </p:oleObj>
              </mc:Choice>
              <mc:Fallback>
                <p:oleObj name="Equation" r:id="rId5" imgW="672840" imgH="30456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597" y="864213"/>
                        <a:ext cx="6810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8">
            <a:extLst>
              <a:ext uri="{FF2B5EF4-FFF2-40B4-BE49-F238E27FC236}">
                <a16:creationId xmlns:a16="http://schemas.microsoft.com/office/drawing/2014/main" id="{A5136428-9C3A-425C-BDA8-E8856CF84DC2}"/>
              </a:ext>
            </a:extLst>
          </p:cNvPr>
          <p:cNvSpPr txBox="1"/>
          <p:nvPr/>
        </p:nvSpPr>
        <p:spPr>
          <a:xfrm>
            <a:off x="5724128" y="720507"/>
            <a:ext cx="3347391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的交线在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面上的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DF18994D-7565-4A37-AABC-416718112D25}"/>
              </a:ext>
            </a:extLst>
          </p:cNvPr>
          <p:cNvSpPr txBox="1"/>
          <p:nvPr/>
        </p:nvSpPr>
        <p:spPr>
          <a:xfrm>
            <a:off x="323528" y="1412776"/>
            <a:ext cx="5937844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投影方程是</a:t>
            </a:r>
            <a:r>
              <a:rPr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4371E36E-7F77-4252-92A6-CD05B732B035}"/>
              </a:ext>
            </a:extLst>
          </p:cNvPr>
          <p:cNvSpPr txBox="1"/>
          <p:nvPr/>
        </p:nvSpPr>
        <p:spPr>
          <a:xfrm>
            <a:off x="322676" y="2924944"/>
            <a:ext cx="3879588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画出下列曲线的草图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429B2BC2-1F75-4B07-B039-5241D6D3409A}"/>
              </a:ext>
            </a:extLst>
          </p:cNvPr>
          <p:cNvSpPr txBox="1"/>
          <p:nvPr/>
        </p:nvSpPr>
        <p:spPr>
          <a:xfrm>
            <a:off x="323528" y="2065262"/>
            <a:ext cx="1266693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6F936CD2-202C-457D-A2A1-5A074FD589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620325"/>
              </p:ext>
            </p:extLst>
          </p:nvPr>
        </p:nvGraphicFramePr>
        <p:xfrm>
          <a:off x="1445962" y="2000273"/>
          <a:ext cx="1498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4" name="Equation" r:id="rId7" imgW="1815840" imgH="1041120" progId="Equation.DSMT4">
                  <p:embed/>
                </p:oleObj>
              </mc:Choice>
              <mc:Fallback>
                <p:oleObj name="Equation" r:id="rId7" imgW="1815840" imgH="104112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962" y="2000273"/>
                        <a:ext cx="1498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3">
            <a:extLst>
              <a:ext uri="{FF2B5EF4-FFF2-40B4-BE49-F238E27FC236}">
                <a16:creationId xmlns:a16="http://schemas.microsoft.com/office/drawing/2014/main" id="{BC8B3F16-8902-4D47-94BF-7126C8012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87" y="3766092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</a:p>
        </p:txBody>
      </p:sp>
      <p:graphicFrame>
        <p:nvGraphicFramePr>
          <p:cNvPr id="42" name="Object 25">
            <a:extLst>
              <a:ext uri="{FF2B5EF4-FFF2-40B4-BE49-F238E27FC236}">
                <a16:creationId xmlns:a16="http://schemas.microsoft.com/office/drawing/2014/main" id="{7EE5A1FC-AD22-403B-98B6-DEA648C5B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236771"/>
              </p:ext>
            </p:extLst>
          </p:nvPr>
        </p:nvGraphicFramePr>
        <p:xfrm>
          <a:off x="1481138" y="3413125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5" name="Equation" r:id="rId9" imgW="698400" imgH="393480" progId="Equation.DSMT4">
                  <p:embed/>
                </p:oleObj>
              </mc:Choice>
              <mc:Fallback>
                <p:oleObj name="Equation" r:id="rId9" imgW="698400" imgH="393480" progId="Equation.DSMT4">
                  <p:embed/>
                  <p:pic>
                    <p:nvPicPr>
                      <p:cNvPr id="1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413125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6">
            <a:extLst>
              <a:ext uri="{FF2B5EF4-FFF2-40B4-BE49-F238E27FC236}">
                <a16:creationId xmlns:a16="http://schemas.microsoft.com/office/drawing/2014/main" id="{1A665165-96F8-4339-BB41-3CBB867B9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883944"/>
              </p:ext>
            </p:extLst>
          </p:nvPr>
        </p:nvGraphicFramePr>
        <p:xfrm>
          <a:off x="1449388" y="3976688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6" name="Equation" r:id="rId11" imgW="787320" imgH="393480" progId="Equation.DSMT4">
                  <p:embed/>
                </p:oleObj>
              </mc:Choice>
              <mc:Fallback>
                <p:oleObj name="Equation" r:id="rId11" imgW="787320" imgH="393480" progId="Equation.DSMT4">
                  <p:embed/>
                  <p:pic>
                    <p:nvPicPr>
                      <p:cNvPr id="1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3976688"/>
                        <a:ext cx="78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AutoShape 27">
            <a:extLst>
              <a:ext uri="{FF2B5EF4-FFF2-40B4-BE49-F238E27FC236}">
                <a16:creationId xmlns:a16="http://schemas.microsoft.com/office/drawing/2014/main" id="{5A3606AE-9ABB-49BD-90E6-61A89878A3EC}"/>
              </a:ext>
            </a:extLst>
          </p:cNvPr>
          <p:cNvSpPr>
            <a:spLocks/>
          </p:cNvSpPr>
          <p:nvPr/>
        </p:nvSpPr>
        <p:spPr bwMode="auto">
          <a:xfrm>
            <a:off x="1290637" y="3464017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28">
            <a:extLst>
              <a:ext uri="{FF2B5EF4-FFF2-40B4-BE49-F238E27FC236}">
                <a16:creationId xmlns:a16="http://schemas.microsoft.com/office/drawing/2014/main" id="{E71021C7-EEA5-4FA9-A411-05FE808CD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7" y="3606892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graphicFrame>
        <p:nvGraphicFramePr>
          <p:cNvPr id="46" name="Object 29">
            <a:extLst>
              <a:ext uri="{FF2B5EF4-FFF2-40B4-BE49-F238E27FC236}">
                <a16:creationId xmlns:a16="http://schemas.microsoft.com/office/drawing/2014/main" id="{EA00FFD4-416C-45B6-8BDD-C3F8AA74C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717051"/>
              </p:ext>
            </p:extLst>
          </p:nvPr>
        </p:nvGraphicFramePr>
        <p:xfrm>
          <a:off x="5576888" y="3440113"/>
          <a:ext cx="2336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7" name="Equation" r:id="rId13" imgW="2336760" imgH="571320" progId="Equation.DSMT4">
                  <p:embed/>
                </p:oleObj>
              </mc:Choice>
              <mc:Fallback>
                <p:oleObj name="Equation" r:id="rId13" imgW="2336760" imgH="571320" progId="Equation.DSMT4">
                  <p:embed/>
                  <p:pic>
                    <p:nvPicPr>
                      <p:cNvPr id="2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3440113"/>
                        <a:ext cx="2336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0">
            <a:extLst>
              <a:ext uri="{FF2B5EF4-FFF2-40B4-BE49-F238E27FC236}">
                <a16:creationId xmlns:a16="http://schemas.microsoft.com/office/drawing/2014/main" id="{7B8559BA-679C-49E2-8265-C7B2084D3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013872"/>
              </p:ext>
            </p:extLst>
          </p:nvPr>
        </p:nvGraphicFramePr>
        <p:xfrm>
          <a:off x="5494338" y="4119563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8" name="Equation" r:id="rId15" imgW="1282680" imgH="393480" progId="Equation.DSMT4">
                  <p:embed/>
                </p:oleObj>
              </mc:Choice>
              <mc:Fallback>
                <p:oleObj name="Equation" r:id="rId15" imgW="1282680" imgH="393480" progId="Equation.DSMT4">
                  <p:embed/>
                  <p:pic>
                    <p:nvPicPr>
                      <p:cNvPr id="2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4119563"/>
                        <a:ext cx="128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AutoShape 31">
            <a:extLst>
              <a:ext uri="{FF2B5EF4-FFF2-40B4-BE49-F238E27FC236}">
                <a16:creationId xmlns:a16="http://schemas.microsoft.com/office/drawing/2014/main" id="{CB779EFF-E974-49A2-809E-FFD2210615F0}"/>
              </a:ext>
            </a:extLst>
          </p:cNvPr>
          <p:cNvSpPr>
            <a:spLocks/>
          </p:cNvSpPr>
          <p:nvPr/>
        </p:nvSpPr>
        <p:spPr bwMode="auto">
          <a:xfrm>
            <a:off x="5329237" y="360734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Object 30">
            <a:extLst>
              <a:ext uri="{FF2B5EF4-FFF2-40B4-BE49-F238E27FC236}">
                <a16:creationId xmlns:a16="http://schemas.microsoft.com/office/drawing/2014/main" id="{331E42E9-A8D5-44FC-99FC-4D9B662EF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42073"/>
              </p:ext>
            </p:extLst>
          </p:nvPr>
        </p:nvGraphicFramePr>
        <p:xfrm>
          <a:off x="1374591" y="4800852"/>
          <a:ext cx="1384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9" name="Equation" r:id="rId17" imgW="1384200" imgH="393480" progId="Equation.DSMT4">
                  <p:embed/>
                </p:oleObj>
              </mc:Choice>
              <mc:Fallback>
                <p:oleObj name="Equation" r:id="rId17" imgW="1384200" imgH="393480" progId="Equation.DSMT4">
                  <p:embed/>
                  <p:pic>
                    <p:nvPicPr>
                      <p:cNvPr id="23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591" y="4800852"/>
                        <a:ext cx="13843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1">
            <a:extLst>
              <a:ext uri="{FF2B5EF4-FFF2-40B4-BE49-F238E27FC236}">
                <a16:creationId xmlns:a16="http://schemas.microsoft.com/office/drawing/2014/main" id="{D0B773C0-5652-456A-A892-E37911F03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857955"/>
              </p:ext>
            </p:extLst>
          </p:nvPr>
        </p:nvGraphicFramePr>
        <p:xfrm>
          <a:off x="1387291" y="5334252"/>
          <a:ext cx="1270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0" name="Equation" r:id="rId19" imgW="1269720" imgH="393480" progId="Equation.DSMT4">
                  <p:embed/>
                </p:oleObj>
              </mc:Choice>
              <mc:Fallback>
                <p:oleObj name="Equation" r:id="rId19" imgW="1269720" imgH="393480" progId="Equation.DSMT4">
                  <p:embed/>
                  <p:pic>
                    <p:nvPicPr>
                      <p:cNvPr id="2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291" y="5334252"/>
                        <a:ext cx="12700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AutoShape 32">
            <a:extLst>
              <a:ext uri="{FF2B5EF4-FFF2-40B4-BE49-F238E27FC236}">
                <a16:creationId xmlns:a16="http://schemas.microsoft.com/office/drawing/2014/main" id="{40460541-A8A6-45CA-90F0-6A3B3504F611}"/>
              </a:ext>
            </a:extLst>
          </p:cNvPr>
          <p:cNvSpPr>
            <a:spLocks/>
          </p:cNvSpPr>
          <p:nvPr/>
        </p:nvSpPr>
        <p:spPr bwMode="auto">
          <a:xfrm>
            <a:off x="1196790" y="4818856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28">
            <a:extLst>
              <a:ext uri="{FF2B5EF4-FFF2-40B4-BE49-F238E27FC236}">
                <a16:creationId xmlns:a16="http://schemas.microsoft.com/office/drawing/2014/main" id="{0D42FF96-E84E-4181-87C2-AF7D8D2FF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15" y="4950250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graphicFrame>
        <p:nvGraphicFramePr>
          <p:cNvPr id="53" name="Object 28">
            <a:extLst>
              <a:ext uri="{FF2B5EF4-FFF2-40B4-BE49-F238E27FC236}">
                <a16:creationId xmlns:a16="http://schemas.microsoft.com/office/drawing/2014/main" id="{B81E3218-FC14-4D7A-9983-4304F349B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35881"/>
              </p:ext>
            </p:extLst>
          </p:nvPr>
        </p:nvGraphicFramePr>
        <p:xfrm>
          <a:off x="5507038" y="4678363"/>
          <a:ext cx="163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1" name="Equation" r:id="rId21" imgW="1638000" imgH="888840" progId="Equation.DSMT4">
                  <p:embed/>
                </p:oleObj>
              </mc:Choice>
              <mc:Fallback>
                <p:oleObj name="Equation" r:id="rId21" imgW="1638000" imgH="888840" progId="Equation.DSMT4">
                  <p:embed/>
                  <p:pic>
                    <p:nvPicPr>
                      <p:cNvPr id="27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4678363"/>
                        <a:ext cx="1638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9">
            <a:extLst>
              <a:ext uri="{FF2B5EF4-FFF2-40B4-BE49-F238E27FC236}">
                <a16:creationId xmlns:a16="http://schemas.microsoft.com/office/drawing/2014/main" id="{7F5EC404-6448-441C-8386-6581ECA4C9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024490"/>
              </p:ext>
            </p:extLst>
          </p:nvPr>
        </p:nvGraphicFramePr>
        <p:xfrm>
          <a:off x="5564188" y="5745163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" name="Equation" r:id="rId23" imgW="761760" imgH="393480" progId="Equation.DSMT4">
                  <p:embed/>
                </p:oleObj>
              </mc:Choice>
              <mc:Fallback>
                <p:oleObj name="Equation" r:id="rId23" imgW="761760" imgH="393480" progId="Equation.DSMT4">
                  <p:embed/>
                  <p:pic>
                    <p:nvPicPr>
                      <p:cNvPr id="28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5745163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AutoShape 30">
            <a:extLst>
              <a:ext uri="{FF2B5EF4-FFF2-40B4-BE49-F238E27FC236}">
                <a16:creationId xmlns:a16="http://schemas.microsoft.com/office/drawing/2014/main" id="{B6B2C197-1181-4847-B4D6-C4E13ACBCF63}"/>
              </a:ext>
            </a:extLst>
          </p:cNvPr>
          <p:cNvSpPr>
            <a:spLocks/>
          </p:cNvSpPr>
          <p:nvPr/>
        </p:nvSpPr>
        <p:spPr bwMode="auto">
          <a:xfrm>
            <a:off x="5265737" y="4754736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 Box 28">
            <a:extLst>
              <a:ext uri="{FF2B5EF4-FFF2-40B4-BE49-F238E27FC236}">
                <a16:creationId xmlns:a16="http://schemas.microsoft.com/office/drawing/2014/main" id="{77CC093B-03DB-40BB-BA19-D4D47A8E3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87" y="5139452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57" name="TextBox 30">
            <a:extLst>
              <a:ext uri="{FF2B5EF4-FFF2-40B4-BE49-F238E27FC236}">
                <a16:creationId xmlns:a16="http://schemas.microsoft.com/office/drawing/2014/main" id="{5BAE015D-B769-4244-BD92-BAFCEA2C5E93}"/>
              </a:ext>
            </a:extLst>
          </p:cNvPr>
          <p:cNvSpPr txBox="1"/>
          <p:nvPr/>
        </p:nvSpPr>
        <p:spPr>
          <a:xfrm>
            <a:off x="467544" y="5733256"/>
            <a:ext cx="1266693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</a:p>
        </p:txBody>
      </p:sp>
    </p:spTree>
    <p:extLst>
      <p:ext uri="{BB962C8B-B14F-4D97-AF65-F5344CB8AC3E}">
        <p14:creationId xmlns:p14="http://schemas.microsoft.com/office/powerpoint/2010/main" val="184728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 autoUpdateAnimBg="0"/>
      <p:bldP spid="44" grpId="0" animBg="1"/>
      <p:bldP spid="45" grpId="0" build="p" autoUpdateAnimBg="0"/>
      <p:bldP spid="48" grpId="0" animBg="1"/>
      <p:bldP spid="51" grpId="0" animBg="1"/>
      <p:bldP spid="52" grpId="0" build="p" autoUpdateAnimBg="0"/>
      <p:bldP spid="55" grpId="0" animBg="1"/>
      <p:bldP spid="56" grpId="0" build="p" autoUpdateAnimBg="0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0" y="1196752"/>
            <a:ext cx="9144000" cy="4968552"/>
          </a:xfrm>
          <a:prstGeom prst="rect">
            <a:avLst/>
          </a:prstGeom>
          <a:solidFill>
            <a:srgbClr val="1903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006975" y="39610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 (2)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115616" y="2272048"/>
            <a:ext cx="3379788" cy="2633663"/>
            <a:chOff x="960" y="220"/>
            <a:chExt cx="2365" cy="1844"/>
          </a:xfrm>
        </p:grpSpPr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1488" y="1344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58" name="公式" r:id="rId3" imgW="134640" imgH="156960" progId="Equation.3">
                    <p:embed/>
                  </p:oleObj>
                </mc:Choice>
                <mc:Fallback>
                  <p:oleObj name="公式" r:id="rId3" imgW="134640" imgH="15696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44"/>
                          <a:ext cx="17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1680" y="1440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1128" y="1440"/>
              <a:ext cx="544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1680" y="28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1680" y="220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59" name="公式" r:id="rId5" imgW="134640" imgH="134280" progId="Equation.3">
                    <p:embed/>
                  </p:oleObj>
                </mc:Choice>
                <mc:Fallback>
                  <p:oleObj name="公式" r:id="rId5" imgW="134640" imgH="13428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20"/>
                          <a:ext cx="24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3120" y="1344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0" name="公式" r:id="rId7" imgW="156960" imgH="179280" progId="Equation.3">
                    <p:embed/>
                  </p:oleObj>
                </mc:Choice>
                <mc:Fallback>
                  <p:oleObj name="公式" r:id="rId7" imgW="156960" imgH="17928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344"/>
                          <a:ext cx="20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960" y="182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1" name="公式" r:id="rId9" imgW="134640" imgH="156960" progId="Equation.3">
                    <p:embed/>
                  </p:oleObj>
                </mc:Choice>
                <mc:Fallback>
                  <p:oleObj name="公式" r:id="rId9" imgW="134640" imgH="15696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824"/>
                          <a:ext cx="2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452166" y="2816561"/>
            <a:ext cx="1858963" cy="1541462"/>
            <a:chOff x="1195" y="601"/>
            <a:chExt cx="1301" cy="1079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1344" y="601"/>
              <a:ext cx="1152" cy="1079"/>
              <a:chOff x="1344" y="601"/>
              <a:chExt cx="1152" cy="1079"/>
            </a:xfrm>
          </p:grpSpPr>
          <p:sp>
            <p:nvSpPr>
              <p:cNvPr id="14" name="Freeform 14"/>
              <p:cNvSpPr>
                <a:spLocks/>
              </p:cNvSpPr>
              <p:nvPr/>
            </p:nvSpPr>
            <p:spPr bwMode="auto">
              <a:xfrm>
                <a:off x="1344" y="624"/>
                <a:ext cx="1152" cy="1056"/>
              </a:xfrm>
              <a:custGeom>
                <a:avLst/>
                <a:gdLst>
                  <a:gd name="T0" fmla="*/ 0 w 1152"/>
                  <a:gd name="T1" fmla="*/ 0 h 1056"/>
                  <a:gd name="T2" fmla="*/ 1152 w 1152"/>
                  <a:gd name="T3" fmla="*/ 0 h 1056"/>
                  <a:gd name="T4" fmla="*/ 1152 w 1152"/>
                  <a:gd name="T5" fmla="*/ 1056 h 1056"/>
                  <a:gd name="T6" fmla="*/ 0 w 1152"/>
                  <a:gd name="T7" fmla="*/ 1056 h 1056"/>
                  <a:gd name="T8" fmla="*/ 0 w 1152"/>
                  <a:gd name="T9" fmla="*/ 0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2" h="1056">
                    <a:moveTo>
                      <a:pt x="0" y="0"/>
                    </a:moveTo>
                    <a:lnTo>
                      <a:pt x="1152" y="0"/>
                    </a:lnTo>
                    <a:lnTo>
                      <a:pt x="1152" y="1056"/>
                    </a:lnTo>
                    <a:lnTo>
                      <a:pt x="0" y="105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6275"/>
                      <a:invGamma/>
                    </a:srgbClr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flipV="1">
                <a:off x="1680" y="601"/>
                <a:ext cx="0" cy="8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H="1">
                <a:off x="1367" y="1440"/>
                <a:ext cx="313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1680" y="14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" name="Object 18"/>
              <p:cNvGraphicFramePr>
                <a:graphicFrameLocks noChangeAspect="1"/>
              </p:cNvGraphicFramePr>
              <p:nvPr/>
            </p:nvGraphicFramePr>
            <p:xfrm>
              <a:off x="1518" y="1332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62" name="公式" r:id="rId11" imgW="134640" imgH="156960" progId="Equation.3">
                      <p:embed/>
                    </p:oleObj>
                  </mc:Choice>
                  <mc:Fallback>
                    <p:oleObj name="公式" r:id="rId11" imgW="134640" imgH="156960" progId="Equation.3">
                      <p:embed/>
                      <p:pic>
                        <p:nvPicPr>
                          <p:cNvPr id="0" name="Picture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8" y="1332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" name="Object 19"/>
            <p:cNvGraphicFramePr>
              <a:graphicFrameLocks noChangeAspect="1"/>
            </p:cNvGraphicFramePr>
            <p:nvPr/>
          </p:nvGraphicFramePr>
          <p:xfrm>
            <a:off x="1195" y="1488"/>
            <a:ext cx="10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3" name="公式" r:id="rId13" imgW="89640" imgH="179280" progId="Equation.3">
                    <p:embed/>
                  </p:oleObj>
                </mc:Choice>
                <mc:Fallback>
                  <p:oleObj name="公式" r:id="rId13" imgW="89640" imgH="17928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1488"/>
                          <a:ext cx="101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311129" y="2506998"/>
            <a:ext cx="776287" cy="1851025"/>
            <a:chOff x="2496" y="384"/>
            <a:chExt cx="543" cy="1296"/>
          </a:xfrm>
        </p:grpSpPr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2496" y="384"/>
              <a:ext cx="336" cy="1296"/>
            </a:xfrm>
            <a:custGeom>
              <a:avLst/>
              <a:gdLst>
                <a:gd name="T0" fmla="*/ 336 w 336"/>
                <a:gd name="T1" fmla="*/ 0 h 1296"/>
                <a:gd name="T2" fmla="*/ 336 w 336"/>
                <a:gd name="T3" fmla="*/ 1056 h 1296"/>
                <a:gd name="T4" fmla="*/ 0 w 336"/>
                <a:gd name="T5" fmla="*/ 1296 h 1296"/>
                <a:gd name="T6" fmla="*/ 0 w 336"/>
                <a:gd name="T7" fmla="*/ 240 h 1296"/>
                <a:gd name="T8" fmla="*/ 336 w 336"/>
                <a:gd name="T9" fmla="*/ 0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296">
                  <a:moveTo>
                    <a:pt x="336" y="0"/>
                  </a:moveTo>
                  <a:lnTo>
                    <a:pt x="336" y="1056"/>
                  </a:lnTo>
                  <a:lnTo>
                    <a:pt x="0" y="1296"/>
                  </a:lnTo>
                  <a:lnTo>
                    <a:pt x="0" y="240"/>
                  </a:lnTo>
                  <a:lnTo>
                    <a:pt x="33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22"/>
            <p:cNvGraphicFramePr>
              <a:graphicFrameLocks noChangeAspect="1"/>
            </p:cNvGraphicFramePr>
            <p:nvPr/>
          </p:nvGraphicFramePr>
          <p:xfrm>
            <a:off x="2880" y="1248"/>
            <a:ext cx="15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4" name="公式" r:id="rId15" imgW="134640" imgH="179280" progId="Equation.3">
                    <p:embed/>
                  </p:oleObj>
                </mc:Choice>
                <mc:Fallback>
                  <p:oleObj name="公式" r:id="rId15" imgW="134640" imgH="17928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248"/>
                          <a:ext cx="159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496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3311129" y="2848311"/>
            <a:ext cx="0" cy="1509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869833"/>
              </p:ext>
            </p:extLst>
          </p:nvPr>
        </p:nvGraphicFramePr>
        <p:xfrm>
          <a:off x="1229607" y="164359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5" name="Equation" r:id="rId17" imgW="698400" imgH="393480" progId="Equation.DSMT4">
                  <p:embed/>
                </p:oleObj>
              </mc:Choice>
              <mc:Fallback>
                <p:oleObj name="Equation" r:id="rId17" imgW="698400" imgH="3934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607" y="164359"/>
                        <a:ext cx="69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449711"/>
              </p:ext>
            </p:extLst>
          </p:nvPr>
        </p:nvGraphicFramePr>
        <p:xfrm>
          <a:off x="1197857" y="727921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6" name="Equation" r:id="rId19" imgW="787320" imgH="393480" progId="Equation.DSMT4">
                  <p:embed/>
                </p:oleObj>
              </mc:Choice>
              <mc:Fallback>
                <p:oleObj name="Equation" r:id="rId19" imgW="787320" imgH="3934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857" y="727921"/>
                        <a:ext cx="787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27"/>
          <p:cNvSpPr>
            <a:spLocks/>
          </p:cNvSpPr>
          <p:nvPr/>
        </p:nvSpPr>
        <p:spPr bwMode="auto">
          <a:xfrm>
            <a:off x="1039107" y="214391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416807" y="357266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(1)</a:t>
            </a:r>
          </a:p>
        </p:txBody>
      </p:sp>
      <p:graphicFrame>
        <p:nvGraphicFramePr>
          <p:cNvPr id="2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514679"/>
              </p:ext>
            </p:extLst>
          </p:nvPr>
        </p:nvGraphicFramePr>
        <p:xfrm>
          <a:off x="6022975" y="71438"/>
          <a:ext cx="2336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7" name="Equation" r:id="rId21" imgW="2336760" imgH="571320" progId="Equation.DSMT4">
                  <p:embed/>
                </p:oleObj>
              </mc:Choice>
              <mc:Fallback>
                <p:oleObj name="Equation" r:id="rId21" imgW="2336760" imgH="57132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71438"/>
                        <a:ext cx="2336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232219"/>
              </p:ext>
            </p:extLst>
          </p:nvPr>
        </p:nvGraphicFramePr>
        <p:xfrm>
          <a:off x="5940425" y="750888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8" name="Equation" r:id="rId23" imgW="1282680" imgH="393480" progId="Equation.DSMT4">
                  <p:embed/>
                </p:oleObj>
              </mc:Choice>
              <mc:Fallback>
                <p:oleObj name="Equation" r:id="rId23" imgW="1282680" imgH="3934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750888"/>
                        <a:ext cx="1282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31"/>
          <p:cNvSpPr>
            <a:spLocks/>
          </p:cNvSpPr>
          <p:nvPr/>
        </p:nvSpPr>
        <p:spPr bwMode="auto">
          <a:xfrm>
            <a:off x="5775325" y="23735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5720954" y="2703165"/>
            <a:ext cx="2817812" cy="2230438"/>
            <a:chOff x="3504" y="1200"/>
            <a:chExt cx="1973" cy="1560"/>
          </a:xfrm>
        </p:grpSpPr>
        <p:graphicFrame>
          <p:nvGraphicFramePr>
            <p:cNvPr id="32" name="Object 33"/>
            <p:cNvGraphicFramePr>
              <a:graphicFrameLocks noChangeAspect="1"/>
            </p:cNvGraphicFramePr>
            <p:nvPr/>
          </p:nvGraphicFramePr>
          <p:xfrm>
            <a:off x="3985" y="26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9" name="Equation" r:id="rId25" imgW="257760" imgH="268920" progId="Equation.3">
                    <p:embed/>
                  </p:oleObj>
                </mc:Choice>
                <mc:Fallback>
                  <p:oleObj name="Equation" r:id="rId25" imgW="257760" imgH="268920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5" y="26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4"/>
            <p:cNvGraphicFramePr>
              <a:graphicFrameLocks noChangeAspect="1"/>
            </p:cNvGraphicFramePr>
            <p:nvPr/>
          </p:nvGraphicFramePr>
          <p:xfrm>
            <a:off x="4133" y="120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70" name="Equation" r:id="rId27" imgW="246600" imgH="246240" progId="Equation.3">
                    <p:embed/>
                  </p:oleObj>
                </mc:Choice>
                <mc:Fallback>
                  <p:oleObj name="Equation" r:id="rId27" imgW="246600" imgH="246240" progId="Equation.3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3" y="1200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5"/>
            <p:cNvGraphicFramePr>
              <a:graphicFrameLocks noChangeAspect="1"/>
            </p:cNvGraphicFramePr>
            <p:nvPr/>
          </p:nvGraphicFramePr>
          <p:xfrm>
            <a:off x="5325" y="22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71" name="Equation" r:id="rId29" imgW="269280" imgH="358560" progId="Equation.3">
                    <p:embed/>
                  </p:oleObj>
                </mc:Choice>
                <mc:Fallback>
                  <p:oleObj name="Equation" r:id="rId29" imgW="269280" imgH="358560" progId="Equation.3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5" y="22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Arc 36"/>
            <p:cNvSpPr>
              <a:spLocks/>
            </p:cNvSpPr>
            <p:nvPr/>
          </p:nvSpPr>
          <p:spPr bwMode="auto">
            <a:xfrm rot="10800000">
              <a:off x="3509" y="2229"/>
              <a:ext cx="1632" cy="16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3 w 43200"/>
                <a:gd name="T1" fmla="*/ 24408 h 24408"/>
                <a:gd name="T2" fmla="*/ 43200 w 43200"/>
                <a:gd name="T3" fmla="*/ 21600 h 24408"/>
                <a:gd name="T4" fmla="*/ 21600 w 43200"/>
                <a:gd name="T5" fmla="*/ 21600 h 24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4408" fill="none" extrusionOk="0">
                  <a:moveTo>
                    <a:pt x="183" y="24407"/>
                  </a:moveTo>
                  <a:cubicBezTo>
                    <a:pt x="61" y="23476"/>
                    <a:pt x="0" y="225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408" stroke="0" extrusionOk="0">
                  <a:moveTo>
                    <a:pt x="183" y="24407"/>
                  </a:moveTo>
                  <a:cubicBezTo>
                    <a:pt x="61" y="23476"/>
                    <a:pt x="0" y="225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5C00"/>
                </a:gs>
                <a:gs pos="100000">
                  <a:srgbClr val="0099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rc 37"/>
            <p:cNvSpPr>
              <a:spLocks/>
            </p:cNvSpPr>
            <p:nvPr/>
          </p:nvSpPr>
          <p:spPr bwMode="auto">
            <a:xfrm>
              <a:off x="3504" y="1481"/>
              <a:ext cx="1632" cy="76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539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539"/>
                  </a:moveTo>
                  <a:cubicBezTo>
                    <a:pt x="33" y="9633"/>
                    <a:pt x="969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539"/>
                  </a:moveTo>
                  <a:cubicBezTo>
                    <a:pt x="33" y="9633"/>
                    <a:pt x="969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5C00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rc 38"/>
            <p:cNvSpPr>
              <a:spLocks/>
            </p:cNvSpPr>
            <p:nvPr/>
          </p:nvSpPr>
          <p:spPr bwMode="auto">
            <a:xfrm>
              <a:off x="3509" y="2103"/>
              <a:ext cx="1632" cy="145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18 h 21600"/>
                <a:gd name="T2" fmla="*/ 43189 w 43189"/>
                <a:gd name="T3" fmla="*/ 21600 h 21600"/>
                <a:gd name="T4" fmla="*/ 21589 w 4318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1600" fill="none" extrusionOk="0">
                  <a:moveTo>
                    <a:pt x="-1" y="20917"/>
                  </a:moveTo>
                  <a:cubicBezTo>
                    <a:pt x="368" y="9259"/>
                    <a:pt x="9925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</a:path>
                <a:path w="43189" h="21600" stroke="0" extrusionOk="0">
                  <a:moveTo>
                    <a:pt x="-1" y="20917"/>
                  </a:moveTo>
                  <a:cubicBezTo>
                    <a:pt x="368" y="9259"/>
                    <a:pt x="9925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lnTo>
                    <a:pt x="21589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5C00"/>
                </a:gs>
                <a:gs pos="100000">
                  <a:srgbClr val="009900"/>
                </a:gs>
              </a:gsLst>
              <a:lin ang="0" scaled="1"/>
            </a:gra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" name="Object 39"/>
            <p:cNvGraphicFramePr>
              <a:graphicFrameLocks noChangeAspect="1"/>
            </p:cNvGraphicFramePr>
            <p:nvPr/>
          </p:nvGraphicFramePr>
          <p:xfrm>
            <a:off x="4141" y="215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72" name="Equation" r:id="rId31" imgW="246600" imgH="268920" progId="Equation.3">
                    <p:embed/>
                  </p:oleObj>
                </mc:Choice>
                <mc:Fallback>
                  <p:oleObj name="Equation" r:id="rId31" imgW="246600" imgH="268920" progId="Equation.3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1" y="2152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4314" y="2246"/>
              <a:ext cx="8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H="1">
              <a:off x="4181" y="2247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 flipH="1">
              <a:off x="3893" y="2391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5141" y="2247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V="1">
              <a:off x="4325" y="1550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 flipV="1">
              <a:off x="4325" y="1239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" name="Object 46"/>
            <p:cNvGraphicFramePr>
              <a:graphicFrameLocks noChangeAspect="1"/>
            </p:cNvGraphicFramePr>
            <p:nvPr/>
          </p:nvGraphicFramePr>
          <p:xfrm>
            <a:off x="5149" y="2248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73" name="Equation" r:id="rId33" imgW="246600" imgH="347040" progId="Equation.3">
                    <p:embed/>
                  </p:oleObj>
                </mc:Choice>
                <mc:Fallback>
                  <p:oleObj name="Equation" r:id="rId33" imgW="246600" imgH="347040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2248"/>
                          <a:ext cx="13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Freeform 47"/>
          <p:cNvSpPr>
            <a:spLocks/>
          </p:cNvSpPr>
          <p:nvPr/>
        </p:nvSpPr>
        <p:spPr bwMode="auto">
          <a:xfrm>
            <a:off x="6063854" y="2566640"/>
            <a:ext cx="1712912" cy="1989138"/>
          </a:xfrm>
          <a:custGeom>
            <a:avLst/>
            <a:gdLst>
              <a:gd name="T0" fmla="*/ 1200 w 1200"/>
              <a:gd name="T1" fmla="*/ 1392 h 1392"/>
              <a:gd name="T2" fmla="*/ 0 w 1200"/>
              <a:gd name="T3" fmla="*/ 912 h 1392"/>
              <a:gd name="T4" fmla="*/ 0 w 1200"/>
              <a:gd name="T5" fmla="*/ 0 h 1392"/>
              <a:gd name="T6" fmla="*/ 1200 w 1200"/>
              <a:gd name="T7" fmla="*/ 480 h 1392"/>
              <a:gd name="T8" fmla="*/ 1200 w 1200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" h="1392">
                <a:moveTo>
                  <a:pt x="1200" y="1392"/>
                </a:moveTo>
                <a:lnTo>
                  <a:pt x="0" y="912"/>
                </a:lnTo>
                <a:lnTo>
                  <a:pt x="0" y="0"/>
                </a:lnTo>
                <a:lnTo>
                  <a:pt x="1200" y="480"/>
                </a:lnTo>
                <a:lnTo>
                  <a:pt x="1200" y="1392"/>
                </a:lnTo>
                <a:close/>
              </a:path>
            </a:pathLst>
          </a:custGeom>
          <a:solidFill>
            <a:srgbClr val="3399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" name="Group 48"/>
          <p:cNvGrpSpPr>
            <a:grpSpLocks/>
          </p:cNvGrpSpPr>
          <p:nvPr/>
        </p:nvGrpSpPr>
        <p:grpSpPr bwMode="auto">
          <a:xfrm>
            <a:off x="6411516" y="3092103"/>
            <a:ext cx="990600" cy="2497137"/>
            <a:chOff x="3987" y="1536"/>
            <a:chExt cx="694" cy="1683"/>
          </a:xfrm>
        </p:grpSpPr>
        <p:sp>
          <p:nvSpPr>
            <p:cNvPr id="48" name="Arc 49"/>
            <p:cNvSpPr>
              <a:spLocks/>
            </p:cNvSpPr>
            <p:nvPr/>
          </p:nvSpPr>
          <p:spPr bwMode="auto">
            <a:xfrm>
              <a:off x="4320" y="1537"/>
              <a:ext cx="361" cy="1682"/>
            </a:xfrm>
            <a:custGeom>
              <a:avLst/>
              <a:gdLst>
                <a:gd name="G0" fmla="+- 720 0 0"/>
                <a:gd name="G1" fmla="+- 21600 0 0"/>
                <a:gd name="G2" fmla="+- 21600 0 0"/>
                <a:gd name="T0" fmla="*/ 0 w 19513"/>
                <a:gd name="T1" fmla="*/ 12 h 21600"/>
                <a:gd name="T2" fmla="*/ 19513 w 19513"/>
                <a:gd name="T3" fmla="*/ 10952 h 21600"/>
                <a:gd name="T4" fmla="*/ 720 w 1951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13" h="21600" fill="none" extrusionOk="0">
                  <a:moveTo>
                    <a:pt x="0" y="12"/>
                  </a:moveTo>
                  <a:cubicBezTo>
                    <a:pt x="239" y="4"/>
                    <a:pt x="479" y="-1"/>
                    <a:pt x="720" y="0"/>
                  </a:cubicBezTo>
                  <a:cubicBezTo>
                    <a:pt x="8499" y="0"/>
                    <a:pt x="15678" y="4183"/>
                    <a:pt x="19513" y="10951"/>
                  </a:cubicBezTo>
                </a:path>
                <a:path w="19513" h="21600" stroke="0" extrusionOk="0">
                  <a:moveTo>
                    <a:pt x="0" y="12"/>
                  </a:moveTo>
                  <a:cubicBezTo>
                    <a:pt x="239" y="4"/>
                    <a:pt x="479" y="-1"/>
                    <a:pt x="720" y="0"/>
                  </a:cubicBezTo>
                  <a:cubicBezTo>
                    <a:pt x="8499" y="0"/>
                    <a:pt x="15678" y="4183"/>
                    <a:pt x="19513" y="10951"/>
                  </a:cubicBezTo>
                  <a:lnTo>
                    <a:pt x="720" y="21600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49" name="Arc 50"/>
            <p:cNvSpPr>
              <a:spLocks/>
            </p:cNvSpPr>
            <p:nvPr/>
          </p:nvSpPr>
          <p:spPr bwMode="auto">
            <a:xfrm>
              <a:off x="3987" y="1536"/>
              <a:ext cx="349" cy="954"/>
            </a:xfrm>
            <a:custGeom>
              <a:avLst/>
              <a:gdLst>
                <a:gd name="G0" fmla="+- 19946 0 0"/>
                <a:gd name="G1" fmla="+- 21600 0 0"/>
                <a:gd name="G2" fmla="+- 21600 0 0"/>
                <a:gd name="T0" fmla="*/ 0 w 20292"/>
                <a:gd name="T1" fmla="*/ 13310 h 21600"/>
                <a:gd name="T2" fmla="*/ 20292 w 20292"/>
                <a:gd name="T3" fmla="*/ 3 h 21600"/>
                <a:gd name="T4" fmla="*/ 19946 w 2029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92" h="21600" fill="none" extrusionOk="0">
                  <a:moveTo>
                    <a:pt x="0" y="13310"/>
                  </a:moveTo>
                  <a:cubicBezTo>
                    <a:pt x="3349" y="5251"/>
                    <a:pt x="11219" y="-1"/>
                    <a:pt x="19946" y="0"/>
                  </a:cubicBezTo>
                  <a:cubicBezTo>
                    <a:pt x="20061" y="0"/>
                    <a:pt x="20176" y="0"/>
                    <a:pt x="20292" y="2"/>
                  </a:cubicBezTo>
                </a:path>
                <a:path w="20292" h="21600" stroke="0" extrusionOk="0">
                  <a:moveTo>
                    <a:pt x="0" y="13310"/>
                  </a:moveTo>
                  <a:cubicBezTo>
                    <a:pt x="3349" y="5251"/>
                    <a:pt x="11219" y="-1"/>
                    <a:pt x="19946" y="0"/>
                  </a:cubicBezTo>
                  <a:cubicBezTo>
                    <a:pt x="20061" y="0"/>
                    <a:pt x="20176" y="0"/>
                    <a:pt x="20292" y="2"/>
                  </a:cubicBezTo>
                  <a:lnTo>
                    <a:pt x="19946" y="21600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029368" y="1718574"/>
            <a:ext cx="2898550" cy="59766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有特殊点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(1,2,0)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053E2CB-4A93-442D-83CF-9F29A5D6DA34}"/>
              </a:ext>
            </a:extLst>
          </p:cNvPr>
          <p:cNvSpPr/>
          <p:nvPr/>
        </p:nvSpPr>
        <p:spPr>
          <a:xfrm>
            <a:off x="3264694" y="4281629"/>
            <a:ext cx="92155" cy="9068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2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6" grpId="0" animBg="1"/>
      <p:bldP spid="5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0" y="1556792"/>
            <a:ext cx="9144000" cy="4680520"/>
          </a:xfrm>
          <a:prstGeom prst="rect">
            <a:avLst/>
          </a:prstGeom>
          <a:solidFill>
            <a:srgbClr val="1903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(3)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3298532" y="3604667"/>
            <a:ext cx="188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90207" y="1777454"/>
            <a:ext cx="4814888" cy="3290888"/>
            <a:chOff x="816" y="432"/>
            <a:chExt cx="3792" cy="2592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816" y="432"/>
              <a:ext cx="3600" cy="2592"/>
            </a:xfrm>
            <a:custGeom>
              <a:avLst/>
              <a:gdLst>
                <a:gd name="T0" fmla="*/ 0 w 3600"/>
                <a:gd name="T1" fmla="*/ 0 h 2592"/>
                <a:gd name="T2" fmla="*/ 0 w 3600"/>
                <a:gd name="T3" fmla="*/ 1440 h 2592"/>
                <a:gd name="T4" fmla="*/ 3600 w 3600"/>
                <a:gd name="T5" fmla="*/ 2592 h 2592"/>
                <a:gd name="T6" fmla="*/ 3600 w 3600"/>
                <a:gd name="T7" fmla="*/ 1104 h 2592"/>
                <a:gd name="T8" fmla="*/ 0 w 3600"/>
                <a:gd name="T9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0" h="2592">
                  <a:moveTo>
                    <a:pt x="0" y="0"/>
                  </a:moveTo>
                  <a:lnTo>
                    <a:pt x="0" y="1440"/>
                  </a:lnTo>
                  <a:lnTo>
                    <a:pt x="3600" y="2592"/>
                  </a:lnTo>
                  <a:lnTo>
                    <a:pt x="3600" y="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264" y="187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Line 7"/>
          <p:cNvSpPr>
            <a:spLocks noChangeShapeType="1"/>
          </p:cNvSpPr>
          <p:nvPr/>
        </p:nvSpPr>
        <p:spPr bwMode="auto">
          <a:xfrm rot="21449858">
            <a:off x="971257" y="2658517"/>
            <a:ext cx="3795713" cy="147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1957095" y="3604667"/>
            <a:ext cx="1341437" cy="1952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90207" y="1532979"/>
            <a:ext cx="4814888" cy="4632325"/>
            <a:chOff x="816" y="240"/>
            <a:chExt cx="3792" cy="3648"/>
          </a:xfrm>
        </p:grpSpPr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816" y="240"/>
              <a:ext cx="3600" cy="3648"/>
              <a:chOff x="816" y="240"/>
              <a:chExt cx="3600" cy="3648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1440" y="624"/>
                <a:ext cx="2976" cy="2400"/>
              </a:xfrm>
              <a:custGeom>
                <a:avLst/>
                <a:gdLst>
                  <a:gd name="T0" fmla="*/ 0 w 2976"/>
                  <a:gd name="T1" fmla="*/ 0 h 2400"/>
                  <a:gd name="T2" fmla="*/ 2976 w 2976"/>
                  <a:gd name="T3" fmla="*/ 912 h 2400"/>
                  <a:gd name="T4" fmla="*/ 2976 w 2976"/>
                  <a:gd name="T5" fmla="*/ 2400 h 2400"/>
                  <a:gd name="T6" fmla="*/ 2064 w 2976"/>
                  <a:gd name="T7" fmla="*/ 2112 h 2400"/>
                  <a:gd name="T8" fmla="*/ 2064 w 2976"/>
                  <a:gd name="T9" fmla="*/ 1872 h 2400"/>
                  <a:gd name="T10" fmla="*/ 0 w 2976"/>
                  <a:gd name="T11" fmla="*/ 0 h 2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76" h="2400">
                    <a:moveTo>
                      <a:pt x="0" y="0"/>
                    </a:moveTo>
                    <a:lnTo>
                      <a:pt x="2976" y="912"/>
                    </a:lnTo>
                    <a:lnTo>
                      <a:pt x="2976" y="2400"/>
                    </a:lnTo>
                    <a:lnTo>
                      <a:pt x="2064" y="2112"/>
                    </a:lnTo>
                    <a:lnTo>
                      <a:pt x="2064" y="187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6275"/>
                      <a:invGamma/>
                    </a:srgbClr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816" y="240"/>
                <a:ext cx="2688" cy="3648"/>
                <a:chOff x="816" y="240"/>
                <a:chExt cx="2688" cy="3648"/>
              </a:xfrm>
            </p:grpSpPr>
            <p:sp>
              <p:nvSpPr>
                <p:cNvPr id="16" name="Freeform 13"/>
                <p:cNvSpPr>
                  <a:spLocks/>
                </p:cNvSpPr>
                <p:nvPr/>
              </p:nvSpPr>
              <p:spPr bwMode="auto">
                <a:xfrm>
                  <a:off x="1008" y="240"/>
                  <a:ext cx="2496" cy="3648"/>
                </a:xfrm>
                <a:custGeom>
                  <a:avLst/>
                  <a:gdLst>
                    <a:gd name="T0" fmla="*/ 432 w 2496"/>
                    <a:gd name="T1" fmla="*/ 912 h 3648"/>
                    <a:gd name="T2" fmla="*/ 432 w 2496"/>
                    <a:gd name="T3" fmla="*/ 1824 h 3648"/>
                    <a:gd name="T4" fmla="*/ 2496 w 2496"/>
                    <a:gd name="T5" fmla="*/ 3648 h 3648"/>
                    <a:gd name="T6" fmla="*/ 2496 w 2496"/>
                    <a:gd name="T7" fmla="*/ 2208 h 3648"/>
                    <a:gd name="T8" fmla="*/ 0 w 2496"/>
                    <a:gd name="T9" fmla="*/ 0 h 3648"/>
                    <a:gd name="T10" fmla="*/ 0 w 2496"/>
                    <a:gd name="T11" fmla="*/ 768 h 3648"/>
                    <a:gd name="T12" fmla="*/ 432 w 2496"/>
                    <a:gd name="T13" fmla="*/ 912 h 3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96" h="3648">
                      <a:moveTo>
                        <a:pt x="432" y="912"/>
                      </a:moveTo>
                      <a:lnTo>
                        <a:pt x="432" y="1824"/>
                      </a:lnTo>
                      <a:lnTo>
                        <a:pt x="2496" y="3648"/>
                      </a:lnTo>
                      <a:lnTo>
                        <a:pt x="2496" y="2208"/>
                      </a:lnTo>
                      <a:lnTo>
                        <a:pt x="0" y="0"/>
                      </a:lnTo>
                      <a:lnTo>
                        <a:pt x="0" y="768"/>
                      </a:lnTo>
                      <a:lnTo>
                        <a:pt x="432" y="912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Line 14"/>
                <p:cNvSpPr>
                  <a:spLocks noChangeShapeType="1"/>
                </p:cNvSpPr>
                <p:nvPr/>
              </p:nvSpPr>
              <p:spPr bwMode="auto">
                <a:xfrm>
                  <a:off x="1440" y="1200"/>
                  <a:ext cx="96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15"/>
                <p:cNvSpPr>
                  <a:spLocks/>
                </p:cNvSpPr>
                <p:nvPr/>
              </p:nvSpPr>
              <p:spPr bwMode="auto">
                <a:xfrm>
                  <a:off x="816" y="432"/>
                  <a:ext cx="624" cy="1632"/>
                </a:xfrm>
                <a:custGeom>
                  <a:avLst/>
                  <a:gdLst>
                    <a:gd name="T0" fmla="*/ 0 w 624"/>
                    <a:gd name="T1" fmla="*/ 0 h 1680"/>
                    <a:gd name="T2" fmla="*/ 0 w 624"/>
                    <a:gd name="T3" fmla="*/ 1488 h 1680"/>
                    <a:gd name="T4" fmla="*/ 624 w 624"/>
                    <a:gd name="T5" fmla="*/ 1680 h 1680"/>
                    <a:gd name="T6" fmla="*/ 624 w 624"/>
                    <a:gd name="T7" fmla="*/ 192 h 1680"/>
                    <a:gd name="T8" fmla="*/ 0 w 624"/>
                    <a:gd name="T9" fmla="*/ 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4" h="1680">
                      <a:moveTo>
                        <a:pt x="0" y="0"/>
                      </a:moveTo>
                      <a:lnTo>
                        <a:pt x="0" y="1488"/>
                      </a:lnTo>
                      <a:lnTo>
                        <a:pt x="624" y="1680"/>
                      </a:lnTo>
                      <a:lnTo>
                        <a:pt x="624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1440" y="624"/>
                  <a:ext cx="0" cy="1442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418" y="2437"/>
                  <a:ext cx="458" cy="6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 flipH="1">
                <a:off x="3105" y="1872"/>
                <a:ext cx="159" cy="2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 rot="-150142">
                <a:off x="2509" y="1515"/>
                <a:ext cx="1907" cy="7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3264" y="187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3291156" y="2342952"/>
            <a:ext cx="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982370" y="2752179"/>
            <a:ext cx="2620962" cy="2316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465668"/>
              </p:ext>
            </p:extLst>
          </p:nvPr>
        </p:nvGraphicFramePr>
        <p:xfrm>
          <a:off x="3298532" y="3666579"/>
          <a:ext cx="217488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6" name="公式" r:id="rId3" imgW="134640" imgH="156960" progId="Equation.3">
                  <p:embed/>
                </p:oleObj>
              </mc:Choice>
              <mc:Fallback>
                <p:oleObj name="公式" r:id="rId3" imgW="134640" imgH="1569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532" y="3666579"/>
                        <a:ext cx="217488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98532" y="360466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811170" y="3849142"/>
            <a:ext cx="315912" cy="487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347662"/>
              </p:ext>
            </p:extLst>
          </p:nvPr>
        </p:nvGraphicFramePr>
        <p:xfrm>
          <a:off x="3334697" y="2325142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7" name="Equation" r:id="rId5" imgW="246600" imgH="246240" progId="Equation.3">
                  <p:embed/>
                </p:oleObj>
              </mc:Choice>
              <mc:Fallback>
                <p:oleObj name="Equation" r:id="rId5" imgW="246600" imgH="2462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697" y="2325142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034305"/>
              </p:ext>
            </p:extLst>
          </p:nvPr>
        </p:nvGraphicFramePr>
        <p:xfrm>
          <a:off x="4990807" y="3730079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" name="Equation" r:id="rId7" imgW="269280" imgH="358560" progId="Equation.3">
                  <p:embed/>
                </p:oleObj>
              </mc:Choice>
              <mc:Fallback>
                <p:oleObj name="Equation" r:id="rId7" imgW="269280" imgH="35856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807" y="3730079"/>
                        <a:ext cx="241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038996"/>
              </p:ext>
            </p:extLst>
          </p:nvPr>
        </p:nvGraphicFramePr>
        <p:xfrm>
          <a:off x="2781007" y="3007767"/>
          <a:ext cx="1435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" name="Equation" r:id="rId9" imgW="1681920" imgH="447840" progId="Equation.3">
                  <p:embed/>
                </p:oleObj>
              </mc:Choice>
              <mc:Fallback>
                <p:oleObj name="Equation" r:id="rId9" imgW="1681920" imgH="4478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007" y="3007767"/>
                        <a:ext cx="14351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503322"/>
              </p:ext>
            </p:extLst>
          </p:nvPr>
        </p:nvGraphicFramePr>
        <p:xfrm>
          <a:off x="1180807" y="3580854"/>
          <a:ext cx="1295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" name="Equation" r:id="rId11" imgW="1513800" imgH="447840" progId="Equation.3">
                  <p:embed/>
                </p:oleObj>
              </mc:Choice>
              <mc:Fallback>
                <p:oleObj name="Equation" r:id="rId11" imgW="1513800" imgH="4478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807" y="3580854"/>
                        <a:ext cx="12954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619325"/>
              </p:ext>
            </p:extLst>
          </p:nvPr>
        </p:nvGraphicFramePr>
        <p:xfrm>
          <a:off x="1498600" y="259556"/>
          <a:ext cx="1384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" name="Equation" r:id="rId13" imgW="1384200" imgH="393480" progId="Equation.DSMT4">
                  <p:embed/>
                </p:oleObj>
              </mc:Choice>
              <mc:Fallback>
                <p:oleObj name="Equation" r:id="rId13" imgW="1384200" imgH="3934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59556"/>
                        <a:ext cx="13843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184606"/>
              </p:ext>
            </p:extLst>
          </p:nvPr>
        </p:nvGraphicFramePr>
        <p:xfrm>
          <a:off x="1511300" y="792956"/>
          <a:ext cx="1270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Equation" r:id="rId15" imgW="1269720" imgH="393480" progId="Equation.DSMT4">
                  <p:embed/>
                </p:oleObj>
              </mc:Choice>
              <mc:Fallback>
                <p:oleObj name="Equation" r:id="rId15" imgW="1269720" imgH="3934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792956"/>
                        <a:ext cx="12700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32"/>
          <p:cNvSpPr>
            <a:spLocks/>
          </p:cNvSpPr>
          <p:nvPr/>
        </p:nvSpPr>
        <p:spPr bwMode="auto">
          <a:xfrm>
            <a:off x="1320800" y="27701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Group 2"/>
          <p:cNvGrpSpPr>
            <a:grpSpLocks/>
          </p:cNvGrpSpPr>
          <p:nvPr/>
        </p:nvGrpSpPr>
        <p:grpSpPr bwMode="auto">
          <a:xfrm>
            <a:off x="5311416" y="2448565"/>
            <a:ext cx="3708400" cy="3289300"/>
            <a:chOff x="2400" y="384"/>
            <a:chExt cx="2336" cy="2072"/>
          </a:xfrm>
        </p:grpSpPr>
        <p:sp>
          <p:nvSpPr>
            <p:cNvPr id="57" name="Freeform 3"/>
            <p:cNvSpPr>
              <a:spLocks/>
            </p:cNvSpPr>
            <p:nvPr/>
          </p:nvSpPr>
          <p:spPr bwMode="auto">
            <a:xfrm>
              <a:off x="2400" y="816"/>
              <a:ext cx="1536" cy="1104"/>
            </a:xfrm>
            <a:custGeom>
              <a:avLst/>
              <a:gdLst>
                <a:gd name="T0" fmla="*/ 0 w 1536"/>
                <a:gd name="T1" fmla="*/ 0 h 1104"/>
                <a:gd name="T2" fmla="*/ 0 w 1536"/>
                <a:gd name="T3" fmla="*/ 1104 h 1104"/>
                <a:gd name="T4" fmla="*/ 1536 w 1536"/>
                <a:gd name="T5" fmla="*/ 1104 h 1104"/>
                <a:gd name="T6" fmla="*/ 1536 w 1536"/>
                <a:gd name="T7" fmla="*/ 0 h 1104"/>
                <a:gd name="T8" fmla="*/ 0 w 1536"/>
                <a:gd name="T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1104">
                  <a:moveTo>
                    <a:pt x="0" y="0"/>
                  </a:moveTo>
                  <a:lnTo>
                    <a:pt x="0" y="1104"/>
                  </a:lnTo>
                  <a:lnTo>
                    <a:pt x="1536" y="1104"/>
                  </a:lnTo>
                  <a:lnTo>
                    <a:pt x="153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100000">
                  <a:srgbClr val="33CC33"/>
                </a:gs>
              </a:gsLst>
              <a:lin ang="0" scaled="1"/>
            </a:gradFill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" name="Group 4"/>
            <p:cNvGrpSpPr>
              <a:grpSpLocks/>
            </p:cNvGrpSpPr>
            <p:nvPr/>
          </p:nvGrpSpPr>
          <p:grpSpPr bwMode="auto">
            <a:xfrm rot="-36168">
              <a:off x="2400" y="1776"/>
              <a:ext cx="1536" cy="289"/>
              <a:chOff x="3746" y="2688"/>
              <a:chExt cx="1536" cy="289"/>
            </a:xfrm>
          </p:grpSpPr>
          <p:sp>
            <p:nvSpPr>
              <p:cNvPr id="71" name="Arc 5"/>
              <p:cNvSpPr>
                <a:spLocks/>
              </p:cNvSpPr>
              <p:nvPr/>
            </p:nvSpPr>
            <p:spPr bwMode="auto">
              <a:xfrm>
                <a:off x="3746" y="2809"/>
                <a:ext cx="1536" cy="168"/>
              </a:xfrm>
              <a:custGeom>
                <a:avLst/>
                <a:gdLst>
                  <a:gd name="G0" fmla="+- 21600 0 0"/>
                  <a:gd name="G1" fmla="+- 3610 0 0"/>
                  <a:gd name="G2" fmla="+- 21600 0 0"/>
                  <a:gd name="T0" fmla="*/ 43158 w 43158"/>
                  <a:gd name="T1" fmla="*/ 4957 h 25210"/>
                  <a:gd name="T2" fmla="*/ 304 w 43158"/>
                  <a:gd name="T3" fmla="*/ 0 h 25210"/>
                  <a:gd name="T4" fmla="*/ 21600 w 43158"/>
                  <a:gd name="T5" fmla="*/ 3610 h 25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5210" fill="none" extrusionOk="0">
                    <a:moveTo>
                      <a:pt x="43157" y="4956"/>
                    </a:moveTo>
                    <a:cubicBezTo>
                      <a:pt x="42446" y="16341"/>
                      <a:pt x="33006" y="25209"/>
                      <a:pt x="21600" y="25210"/>
                    </a:cubicBezTo>
                    <a:cubicBezTo>
                      <a:pt x="9670" y="25210"/>
                      <a:pt x="0" y="15539"/>
                      <a:pt x="0" y="3610"/>
                    </a:cubicBezTo>
                    <a:cubicBezTo>
                      <a:pt x="-1" y="2400"/>
                      <a:pt x="101" y="1192"/>
                      <a:pt x="303" y="-1"/>
                    </a:cubicBezTo>
                  </a:path>
                  <a:path w="43158" h="25210" stroke="0" extrusionOk="0">
                    <a:moveTo>
                      <a:pt x="43157" y="4956"/>
                    </a:moveTo>
                    <a:cubicBezTo>
                      <a:pt x="42446" y="16341"/>
                      <a:pt x="33006" y="25209"/>
                      <a:pt x="21600" y="25210"/>
                    </a:cubicBezTo>
                    <a:cubicBezTo>
                      <a:pt x="9670" y="25210"/>
                      <a:pt x="0" y="15539"/>
                      <a:pt x="0" y="3610"/>
                    </a:cubicBezTo>
                    <a:cubicBezTo>
                      <a:pt x="-1" y="2400"/>
                      <a:pt x="101" y="1192"/>
                      <a:pt x="303" y="-1"/>
                    </a:cubicBezTo>
                    <a:lnTo>
                      <a:pt x="21600" y="361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100000">
                    <a:srgbClr val="33CC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Arc 6"/>
              <p:cNvSpPr>
                <a:spLocks/>
              </p:cNvSpPr>
              <p:nvPr/>
            </p:nvSpPr>
            <p:spPr bwMode="auto">
              <a:xfrm flipH="1" flipV="1">
                <a:off x="3746" y="2688"/>
                <a:ext cx="1536" cy="168"/>
              </a:xfrm>
              <a:custGeom>
                <a:avLst/>
                <a:gdLst>
                  <a:gd name="G0" fmla="+- 21600 0 0"/>
                  <a:gd name="G1" fmla="+- 3556 0 0"/>
                  <a:gd name="G2" fmla="+- 21600 0 0"/>
                  <a:gd name="T0" fmla="*/ 43158 w 43158"/>
                  <a:gd name="T1" fmla="*/ 4903 h 25156"/>
                  <a:gd name="T2" fmla="*/ 295 w 43158"/>
                  <a:gd name="T3" fmla="*/ 0 h 25156"/>
                  <a:gd name="T4" fmla="*/ 21600 w 43158"/>
                  <a:gd name="T5" fmla="*/ 3556 h 25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8" h="25156" fill="none" extrusionOk="0">
                    <a:moveTo>
                      <a:pt x="43157" y="4902"/>
                    </a:moveTo>
                    <a:cubicBezTo>
                      <a:pt x="42446" y="16287"/>
                      <a:pt x="33006" y="25155"/>
                      <a:pt x="21600" y="25156"/>
                    </a:cubicBezTo>
                    <a:cubicBezTo>
                      <a:pt x="9670" y="25156"/>
                      <a:pt x="0" y="15485"/>
                      <a:pt x="0" y="3556"/>
                    </a:cubicBezTo>
                    <a:cubicBezTo>
                      <a:pt x="-1" y="2364"/>
                      <a:pt x="98" y="1175"/>
                      <a:pt x="294" y="-1"/>
                    </a:cubicBezTo>
                  </a:path>
                  <a:path w="43158" h="25156" stroke="0" extrusionOk="0">
                    <a:moveTo>
                      <a:pt x="43157" y="4902"/>
                    </a:moveTo>
                    <a:cubicBezTo>
                      <a:pt x="42446" y="16287"/>
                      <a:pt x="33006" y="25155"/>
                      <a:pt x="21600" y="25156"/>
                    </a:cubicBezTo>
                    <a:cubicBezTo>
                      <a:pt x="9670" y="25156"/>
                      <a:pt x="0" y="15485"/>
                      <a:pt x="0" y="3556"/>
                    </a:cubicBezTo>
                    <a:cubicBezTo>
                      <a:pt x="-1" y="2364"/>
                      <a:pt x="98" y="1175"/>
                      <a:pt x="294" y="-1"/>
                    </a:cubicBezTo>
                    <a:lnTo>
                      <a:pt x="21600" y="355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100000">
                    <a:srgbClr val="33CC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2400" y="672"/>
              <a:ext cx="153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950" y="1920"/>
              <a:ext cx="218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9"/>
            <p:cNvSpPr>
              <a:spLocks noChangeShapeType="1"/>
            </p:cNvSpPr>
            <p:nvPr/>
          </p:nvSpPr>
          <p:spPr bwMode="auto">
            <a:xfrm>
              <a:off x="3936" y="19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10"/>
            <p:cNvSpPr>
              <a:spLocks noChangeShapeType="1"/>
            </p:cNvSpPr>
            <p:nvPr/>
          </p:nvSpPr>
          <p:spPr bwMode="auto">
            <a:xfrm>
              <a:off x="2400" y="192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11"/>
            <p:cNvSpPr>
              <a:spLocks noChangeShapeType="1"/>
            </p:cNvSpPr>
            <p:nvPr/>
          </p:nvSpPr>
          <p:spPr bwMode="auto">
            <a:xfrm flipV="1">
              <a:off x="3168" y="3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12"/>
            <p:cNvSpPr>
              <a:spLocks noChangeShapeType="1"/>
            </p:cNvSpPr>
            <p:nvPr/>
          </p:nvSpPr>
          <p:spPr bwMode="auto">
            <a:xfrm flipH="1">
              <a:off x="2736" y="206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" name="Object 13"/>
            <p:cNvGraphicFramePr>
              <a:graphicFrameLocks noChangeAspect="1"/>
            </p:cNvGraphicFramePr>
            <p:nvPr/>
          </p:nvGraphicFramePr>
          <p:xfrm>
            <a:off x="4584" y="197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3" name="Equation" r:id="rId17" imgW="269280" imgH="358560" progId="Equation.3">
                    <p:embed/>
                  </p:oleObj>
                </mc:Choice>
                <mc:Fallback>
                  <p:oleObj name="Equation" r:id="rId17" imgW="269280" imgH="35856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" y="1976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14"/>
            <p:cNvGraphicFramePr>
              <a:graphicFrameLocks noChangeAspect="1"/>
            </p:cNvGraphicFramePr>
            <p:nvPr/>
          </p:nvGraphicFramePr>
          <p:xfrm>
            <a:off x="3216" y="41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4" name="Equation" r:id="rId19" imgW="246600" imgH="246240" progId="Equation.3">
                    <p:embed/>
                  </p:oleObj>
                </mc:Choice>
                <mc:Fallback>
                  <p:oleObj name="Equation" r:id="rId19" imgW="246600" imgH="24624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412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15"/>
            <p:cNvGraphicFramePr>
              <a:graphicFrameLocks noChangeAspect="1"/>
            </p:cNvGraphicFramePr>
            <p:nvPr/>
          </p:nvGraphicFramePr>
          <p:xfrm>
            <a:off x="2976" y="2076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5" name="Equation" r:id="rId21" imgW="246600" imgH="347040" progId="Equation.3">
                    <p:embed/>
                  </p:oleObj>
                </mc:Choice>
                <mc:Fallback>
                  <p:oleObj name="Equation" r:id="rId21" imgW="246600" imgH="34704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076"/>
                          <a:ext cx="13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16"/>
            <p:cNvGraphicFramePr>
              <a:graphicFrameLocks noChangeAspect="1"/>
            </p:cNvGraphicFramePr>
            <p:nvPr/>
          </p:nvGraphicFramePr>
          <p:xfrm>
            <a:off x="2674" y="23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6" name="Equation" r:id="rId23" imgW="257760" imgH="268920" progId="Equation.3">
                    <p:embed/>
                  </p:oleObj>
                </mc:Choice>
                <mc:Fallback>
                  <p:oleObj name="Equation" r:id="rId23" imgW="257760" imgH="26892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4" y="23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Line 17"/>
            <p:cNvSpPr>
              <a:spLocks noChangeShapeType="1"/>
            </p:cNvSpPr>
            <p:nvPr/>
          </p:nvSpPr>
          <p:spPr bwMode="auto">
            <a:xfrm flipV="1">
              <a:off x="3168" y="67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0" name="Object 18"/>
            <p:cNvGraphicFramePr>
              <a:graphicFrameLocks noChangeAspect="1"/>
            </p:cNvGraphicFramePr>
            <p:nvPr/>
          </p:nvGraphicFramePr>
          <p:xfrm>
            <a:off x="3930" y="1932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7" name="Equation" r:id="rId25" imgW="213120" imgH="358560" progId="Equation.3">
                    <p:embed/>
                  </p:oleObj>
                </mc:Choice>
                <mc:Fallback>
                  <p:oleObj name="Equation" r:id="rId25" imgW="213120" imgH="35856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1932"/>
                          <a:ext cx="12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" name="Freeform 19"/>
          <p:cNvSpPr>
            <a:spLocks/>
          </p:cNvSpPr>
          <p:nvPr/>
        </p:nvSpPr>
        <p:spPr bwMode="auto">
          <a:xfrm>
            <a:off x="7064016" y="2666053"/>
            <a:ext cx="1295400" cy="2819400"/>
          </a:xfrm>
          <a:custGeom>
            <a:avLst/>
            <a:gdLst>
              <a:gd name="T0" fmla="*/ 0 w 864"/>
              <a:gd name="T1" fmla="*/ 672 h 1776"/>
              <a:gd name="T2" fmla="*/ 0 w 864"/>
              <a:gd name="T3" fmla="*/ 1776 h 1776"/>
              <a:gd name="T4" fmla="*/ 864 w 864"/>
              <a:gd name="T5" fmla="*/ 1104 h 1776"/>
              <a:gd name="T6" fmla="*/ 864 w 864"/>
              <a:gd name="T7" fmla="*/ 0 h 1776"/>
              <a:gd name="T8" fmla="*/ 0 w 864"/>
              <a:gd name="T9" fmla="*/ 672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4" h="1776">
                <a:moveTo>
                  <a:pt x="0" y="672"/>
                </a:moveTo>
                <a:lnTo>
                  <a:pt x="0" y="1776"/>
                </a:lnTo>
                <a:lnTo>
                  <a:pt x="864" y="1104"/>
                </a:lnTo>
                <a:lnTo>
                  <a:pt x="864" y="0"/>
                </a:lnTo>
                <a:lnTo>
                  <a:pt x="0" y="672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20"/>
          <p:cNvSpPr>
            <a:spLocks noChangeShapeType="1"/>
          </p:cNvSpPr>
          <p:nvPr/>
        </p:nvSpPr>
        <p:spPr bwMode="auto">
          <a:xfrm>
            <a:off x="7749816" y="3169290"/>
            <a:ext cx="0" cy="173831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388360"/>
              </p:ext>
            </p:extLst>
          </p:nvPr>
        </p:nvGraphicFramePr>
        <p:xfrm>
          <a:off x="5224609" y="163513"/>
          <a:ext cx="163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8" name="Equation" r:id="rId27" imgW="1638000" imgH="888840" progId="Equation.DSMT4">
                  <p:embed/>
                </p:oleObj>
              </mc:Choice>
              <mc:Fallback>
                <p:oleObj name="Equation" r:id="rId27" imgW="1638000" imgH="88884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609" y="163513"/>
                        <a:ext cx="1638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596998"/>
              </p:ext>
            </p:extLst>
          </p:nvPr>
        </p:nvGraphicFramePr>
        <p:xfrm>
          <a:off x="5267471" y="1143001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9" name="Equation" r:id="rId29" imgW="761760" imgH="393480" progId="Equation.DSMT4">
                  <p:embed/>
                </p:oleObj>
              </mc:Choice>
              <mc:Fallback>
                <p:oleObj name="Equation" r:id="rId29" imgW="761760" imgH="3934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471" y="1143001"/>
                        <a:ext cx="762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AutoShape 30"/>
          <p:cNvSpPr>
            <a:spLocks/>
          </p:cNvSpPr>
          <p:nvPr/>
        </p:nvSpPr>
        <p:spPr bwMode="auto">
          <a:xfrm>
            <a:off x="4968728" y="153071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4352947" y="559593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(4)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091486" y="1540183"/>
            <a:ext cx="2898550" cy="59766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有特殊点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(0,3,0)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92010" y="1562422"/>
            <a:ext cx="3097882" cy="59766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有特殊点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(-1,-4,0)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55872B0-C4DE-4247-AE40-C319D9C1BA0E}"/>
              </a:ext>
            </a:extLst>
          </p:cNvPr>
          <p:cNvSpPr/>
          <p:nvPr/>
        </p:nvSpPr>
        <p:spPr>
          <a:xfrm>
            <a:off x="7709730" y="4860416"/>
            <a:ext cx="92155" cy="9068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1F0B6F9-4712-4E94-A7ED-ACD8537282F9}"/>
              </a:ext>
            </a:extLst>
          </p:cNvPr>
          <p:cNvSpPr/>
          <p:nvPr/>
        </p:nvSpPr>
        <p:spPr>
          <a:xfrm>
            <a:off x="934011" y="3823891"/>
            <a:ext cx="92155" cy="9068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73" grpId="0" animBg="1"/>
      <p:bldP spid="74" grpId="0" animBg="1"/>
      <p:bldP spid="81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E223D841-155C-433E-9CEC-5541A9D77495}"/>
              </a:ext>
            </a:extLst>
          </p:cNvPr>
          <p:cNvSpPr/>
          <p:nvPr/>
        </p:nvSpPr>
        <p:spPr>
          <a:xfrm>
            <a:off x="580177" y="816442"/>
            <a:ext cx="8384311" cy="6814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2">
            <a:extLst>
              <a:ext uri="{FF2B5EF4-FFF2-40B4-BE49-F238E27FC236}">
                <a16:creationId xmlns:a16="http://schemas.microsoft.com/office/drawing/2014/main" id="{2E3D86AB-A72E-4716-955C-7571AAFCB9F8}"/>
              </a:ext>
            </a:extLst>
          </p:cNvPr>
          <p:cNvGrpSpPr>
            <a:grpSpLocks/>
          </p:cNvGrpSpPr>
          <p:nvPr/>
        </p:nvGrpSpPr>
        <p:grpSpPr bwMode="auto">
          <a:xfrm>
            <a:off x="7167356" y="3271168"/>
            <a:ext cx="1295400" cy="1414463"/>
            <a:chOff x="4656" y="2544"/>
            <a:chExt cx="960" cy="1048"/>
          </a:xfrm>
        </p:grpSpPr>
        <p:grpSp>
          <p:nvGrpSpPr>
            <p:cNvPr id="43" name="Group 3">
              <a:extLst>
                <a:ext uri="{FF2B5EF4-FFF2-40B4-BE49-F238E27FC236}">
                  <a16:creationId xmlns:a16="http://schemas.microsoft.com/office/drawing/2014/main" id="{45789AED-713B-4AB8-A29A-47E0006750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544"/>
              <a:ext cx="960" cy="1048"/>
              <a:chOff x="4608" y="2584"/>
              <a:chExt cx="968" cy="1056"/>
            </a:xfrm>
          </p:grpSpPr>
          <p:sp>
            <p:nvSpPr>
              <p:cNvPr id="46" name="Oval 4">
                <a:extLst>
                  <a:ext uri="{FF2B5EF4-FFF2-40B4-BE49-F238E27FC236}">
                    <a16:creationId xmlns:a16="http://schemas.microsoft.com/office/drawing/2014/main" id="{5CDA1FC2-0C24-4807-8750-3E3B9BB95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584"/>
                <a:ext cx="960" cy="105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28575">
                <a:solidFill>
                  <a:srgbClr val="4D4D4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Arc 5">
                <a:extLst>
                  <a:ext uri="{FF2B5EF4-FFF2-40B4-BE49-F238E27FC236}">
                    <a16:creationId xmlns:a16="http://schemas.microsoft.com/office/drawing/2014/main" id="{862D9074-6C8D-46B3-9144-8084E47B2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3105"/>
                <a:ext cx="968" cy="57"/>
              </a:xfrm>
              <a:custGeom>
                <a:avLst/>
                <a:gdLst>
                  <a:gd name="G0" fmla="+- 21466 0 0"/>
                  <a:gd name="G1" fmla="+- 21600 0 0"/>
                  <a:gd name="G2" fmla="+- 21600 0 0"/>
                  <a:gd name="T0" fmla="*/ 0 w 41885"/>
                  <a:gd name="T1" fmla="*/ 19202 h 21600"/>
                  <a:gd name="T2" fmla="*/ 41885 w 41885"/>
                  <a:gd name="T3" fmla="*/ 14555 h 21600"/>
                  <a:gd name="T4" fmla="*/ 21466 w 4188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885" h="21600" fill="none" extrusionOk="0">
                    <a:moveTo>
                      <a:pt x="-1" y="19201"/>
                    </a:moveTo>
                    <a:cubicBezTo>
                      <a:pt x="1220" y="8268"/>
                      <a:pt x="10464" y="-1"/>
                      <a:pt x="21466" y="0"/>
                    </a:cubicBezTo>
                    <a:cubicBezTo>
                      <a:pt x="30680" y="0"/>
                      <a:pt x="38879" y="5844"/>
                      <a:pt x="41884" y="14555"/>
                    </a:cubicBezTo>
                  </a:path>
                  <a:path w="41885" h="21600" stroke="0" extrusionOk="0">
                    <a:moveTo>
                      <a:pt x="-1" y="19201"/>
                    </a:moveTo>
                    <a:cubicBezTo>
                      <a:pt x="1220" y="8268"/>
                      <a:pt x="10464" y="-1"/>
                      <a:pt x="21466" y="0"/>
                    </a:cubicBezTo>
                    <a:cubicBezTo>
                      <a:pt x="30680" y="0"/>
                      <a:pt x="38879" y="5844"/>
                      <a:pt x="41884" y="14555"/>
                    </a:cubicBezTo>
                    <a:lnTo>
                      <a:pt x="21466" y="21600"/>
                    </a:lnTo>
                    <a:close/>
                  </a:path>
                </a:pathLst>
              </a:custGeom>
              <a:noFill/>
              <a:ln w="6350">
                <a:solidFill>
                  <a:srgbClr val="4D4D4D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Arc 6">
              <a:extLst>
                <a:ext uri="{FF2B5EF4-FFF2-40B4-BE49-F238E27FC236}">
                  <a16:creationId xmlns:a16="http://schemas.microsoft.com/office/drawing/2014/main" id="{C130E84E-A4E7-4DEA-8A0F-D45975C43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3060"/>
              <a:ext cx="952" cy="7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75 h 30589"/>
                <a:gd name="T2" fmla="*/ 41241 w 43200"/>
                <a:gd name="T3" fmla="*/ 30589 h 30589"/>
                <a:gd name="T4" fmla="*/ 21600 w 43200"/>
                <a:gd name="T5" fmla="*/ 21600 h 30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0589" fill="none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</a:path>
                <a:path w="43200" h="30589" stroke="0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777777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Arc 7">
              <a:extLst>
                <a:ext uri="{FF2B5EF4-FFF2-40B4-BE49-F238E27FC236}">
                  <a16:creationId xmlns:a16="http://schemas.microsoft.com/office/drawing/2014/main" id="{B1058115-CA6B-4834-B404-F19A61EECA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656" y="3097"/>
              <a:ext cx="952" cy="7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75 h 30589"/>
                <a:gd name="T2" fmla="*/ 41241 w 43200"/>
                <a:gd name="T3" fmla="*/ 30589 h 30589"/>
                <a:gd name="T4" fmla="*/ 21600 w 43200"/>
                <a:gd name="T5" fmla="*/ 21600 h 30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0589" fill="none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</a:path>
                <a:path w="43200" h="30589" stroke="0" extrusionOk="0">
                  <a:moveTo>
                    <a:pt x="17" y="22475"/>
                  </a:moveTo>
                  <a:cubicBezTo>
                    <a:pt x="5" y="22183"/>
                    <a:pt x="0" y="2189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702"/>
                    <a:pt x="42531" y="27768"/>
                    <a:pt x="41240" y="3058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8">
            <a:extLst>
              <a:ext uri="{FF2B5EF4-FFF2-40B4-BE49-F238E27FC236}">
                <a16:creationId xmlns:a16="http://schemas.microsoft.com/office/drawing/2014/main" id="{42998656-95BF-4A10-A8F7-8D7A71403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81" y="3011612"/>
            <a:ext cx="2593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故所求方程为</a:t>
            </a:r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1CBA9D17-909C-4489-A2FF-8A6B0DF1C04D}"/>
              </a:ext>
            </a:extLst>
          </p:cNvPr>
          <p:cNvSpPr txBox="1">
            <a:spLocks noChangeArrowheads="1"/>
          </p:cNvSpPr>
          <p:nvPr/>
        </p:nvSpPr>
        <p:spPr>
          <a:xfrm>
            <a:off x="702036" y="783432"/>
            <a:ext cx="2096481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到定点</a:t>
            </a:r>
          </a:p>
        </p:txBody>
      </p:sp>
      <p:graphicFrame>
        <p:nvGraphicFramePr>
          <p:cNvPr id="50" name="Object 10">
            <a:extLst>
              <a:ext uri="{FF2B5EF4-FFF2-40B4-BE49-F238E27FC236}">
                <a16:creationId xmlns:a16="http://schemas.microsoft.com/office/drawing/2014/main" id="{C5DE7BC4-8AC0-4CE7-8659-80E81CE66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335821"/>
              </p:ext>
            </p:extLst>
          </p:nvPr>
        </p:nvGraphicFramePr>
        <p:xfrm>
          <a:off x="3999861" y="1840087"/>
          <a:ext cx="153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3" imgW="1536480" imgH="393480" progId="Equation.DSMT4">
                  <p:embed/>
                </p:oleObj>
              </mc:Choice>
              <mc:Fallback>
                <p:oleObj name="Equation" r:id="rId3" imgW="1536480" imgH="39348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861" y="1840087"/>
                        <a:ext cx="153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1">
            <a:extLst>
              <a:ext uri="{FF2B5EF4-FFF2-40B4-BE49-F238E27FC236}">
                <a16:creationId xmlns:a16="http://schemas.microsoft.com/office/drawing/2014/main" id="{4F09AFFD-B688-452C-B719-0640AC8F0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369787"/>
              </p:ext>
            </p:extLst>
          </p:nvPr>
        </p:nvGraphicFramePr>
        <p:xfrm>
          <a:off x="1852406" y="871334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Equation" r:id="rId5" imgW="1942920" imgH="431640" progId="Equation.DSMT4">
                  <p:embed/>
                </p:oleObj>
              </mc:Choice>
              <mc:Fallback>
                <p:oleObj name="Equation" r:id="rId5" imgW="1942920" imgH="43164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406" y="871334"/>
                        <a:ext cx="194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14">
            <a:extLst>
              <a:ext uri="{FF2B5EF4-FFF2-40B4-BE49-F238E27FC236}">
                <a16:creationId xmlns:a16="http://schemas.microsoft.com/office/drawing/2014/main" id="{95249242-326E-485F-BB58-14B0CCDF5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156" y="1763837"/>
            <a:ext cx="35936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设轨迹上动点为</a:t>
            </a:r>
          </a:p>
        </p:txBody>
      </p:sp>
      <p:graphicFrame>
        <p:nvGraphicFramePr>
          <p:cNvPr id="53" name="Object 15">
            <a:extLst>
              <a:ext uri="{FF2B5EF4-FFF2-40B4-BE49-F238E27FC236}">
                <a16:creationId xmlns:a16="http://schemas.microsoft.com/office/drawing/2014/main" id="{5708F1C2-15E7-44AC-BFA7-9EC9F220CD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433552"/>
              </p:ext>
            </p:extLst>
          </p:nvPr>
        </p:nvGraphicFramePr>
        <p:xfrm>
          <a:off x="6652375" y="1832893"/>
          <a:ext cx="156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7" imgW="1562040" imgH="482400" progId="Equation.DSMT4">
                  <p:embed/>
                </p:oleObj>
              </mc:Choice>
              <mc:Fallback>
                <p:oleObj name="Equation" r:id="rId7" imgW="1562040" imgH="482400" progId="Equation.DSMT4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2375" y="1832893"/>
                        <a:ext cx="1562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16">
            <a:extLst>
              <a:ext uri="{FF2B5EF4-FFF2-40B4-BE49-F238E27FC236}">
                <a16:creationId xmlns:a16="http://schemas.microsoft.com/office/drawing/2014/main" id="{7380A7FA-BD15-4925-B538-466438DE5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56" y="2371849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55" name="Text Box 17">
            <a:extLst>
              <a:ext uri="{FF2B5EF4-FFF2-40B4-BE49-F238E27FC236}">
                <a16:creationId xmlns:a16="http://schemas.microsoft.com/office/drawing/2014/main" id="{BD628128-B726-4FCD-869E-3ECAC3FC2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756" y="1736849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依题意</a:t>
            </a:r>
          </a:p>
        </p:txBody>
      </p:sp>
      <p:sp>
        <p:nvSpPr>
          <p:cNvPr id="56" name="Text Box 18">
            <a:extLst>
              <a:ext uri="{FF2B5EF4-FFF2-40B4-BE49-F238E27FC236}">
                <a16:creationId xmlns:a16="http://schemas.microsoft.com/office/drawing/2014/main" id="{1674641F-8AF6-47B5-8C06-617FBF1FF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846461"/>
            <a:ext cx="51845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距离为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的动点轨迹是怎样的？</a:t>
            </a:r>
          </a:p>
        </p:txBody>
      </p:sp>
      <p:grpSp>
        <p:nvGrpSpPr>
          <p:cNvPr id="57" name="Group 19">
            <a:extLst>
              <a:ext uri="{FF2B5EF4-FFF2-40B4-BE49-F238E27FC236}">
                <a16:creationId xmlns:a16="http://schemas.microsoft.com/office/drawing/2014/main" id="{36439DC2-DAD3-4940-94F6-AEC85003B7E4}"/>
              </a:ext>
            </a:extLst>
          </p:cNvPr>
          <p:cNvGrpSpPr>
            <a:grpSpLocks/>
          </p:cNvGrpSpPr>
          <p:nvPr/>
        </p:nvGrpSpPr>
        <p:grpSpPr bwMode="auto">
          <a:xfrm>
            <a:off x="6557756" y="3156868"/>
            <a:ext cx="1828800" cy="2362200"/>
            <a:chOff x="4176" y="2448"/>
            <a:chExt cx="1152" cy="1488"/>
          </a:xfrm>
        </p:grpSpPr>
        <p:grpSp>
          <p:nvGrpSpPr>
            <p:cNvPr id="58" name="Group 20">
              <a:extLst>
                <a:ext uri="{FF2B5EF4-FFF2-40B4-BE49-F238E27FC236}">
                  <a16:creationId xmlns:a16="http://schemas.microsoft.com/office/drawing/2014/main" id="{5D377A6A-3C56-430E-BCAB-1B71BF22C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448"/>
              <a:ext cx="1152" cy="1488"/>
              <a:chOff x="4224" y="192"/>
              <a:chExt cx="1152" cy="1488"/>
            </a:xfrm>
          </p:grpSpPr>
          <p:sp>
            <p:nvSpPr>
              <p:cNvPr id="66" name="Line 21">
                <a:extLst>
                  <a:ext uri="{FF2B5EF4-FFF2-40B4-BE49-F238E27FC236}">
                    <a16:creationId xmlns:a16="http://schemas.microsoft.com/office/drawing/2014/main" id="{B7A70070-1C5E-4599-90D6-A7624FC34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24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22">
                <a:extLst>
                  <a:ext uri="{FF2B5EF4-FFF2-40B4-BE49-F238E27FC236}">
                    <a16:creationId xmlns:a16="http://schemas.microsoft.com/office/drawing/2014/main" id="{86B5E419-3061-4D03-8AAF-5BFA8A802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124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23">
                <a:extLst>
                  <a:ext uri="{FF2B5EF4-FFF2-40B4-BE49-F238E27FC236}">
                    <a16:creationId xmlns:a16="http://schemas.microsoft.com/office/drawing/2014/main" id="{47E33C8C-5E67-42F3-9D3A-47B97DC96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19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69" name="Object 24">
                <a:extLst>
                  <a:ext uri="{FF2B5EF4-FFF2-40B4-BE49-F238E27FC236}">
                    <a16:creationId xmlns:a16="http://schemas.microsoft.com/office/drawing/2014/main" id="{016F5C60-D900-4FD0-979D-890CE06BD1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7185299"/>
                  </p:ext>
                </p:extLst>
              </p:nvPr>
            </p:nvGraphicFramePr>
            <p:xfrm>
              <a:off x="4320" y="1488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6" name="Equation" r:id="rId9" imgW="228600" imgH="304560" progId="Equation.DSMT4">
                      <p:embed/>
                    </p:oleObj>
                  </mc:Choice>
                  <mc:Fallback>
                    <p:oleObj name="Equation" r:id="rId9" imgW="228600" imgH="304560" progId="Equation.DSMT4">
                      <p:embed/>
                      <p:pic>
                        <p:nvPicPr>
                          <p:cNvPr id="31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488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25">
                <a:extLst>
                  <a:ext uri="{FF2B5EF4-FFF2-40B4-BE49-F238E27FC236}">
                    <a16:creationId xmlns:a16="http://schemas.microsoft.com/office/drawing/2014/main" id="{D2E97F5A-9577-4265-B66D-9ED0989BE0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0156420"/>
                  </p:ext>
                </p:extLst>
              </p:nvPr>
            </p:nvGraphicFramePr>
            <p:xfrm>
              <a:off x="5175" y="1248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7" name="Equation" r:id="rId11" imgW="253800" imgH="304560" progId="Equation.DSMT4">
                      <p:embed/>
                    </p:oleObj>
                  </mc:Choice>
                  <mc:Fallback>
                    <p:oleObj name="Equation" r:id="rId11" imgW="253800" imgH="304560" progId="Equation.DSMT4">
                      <p:embed/>
                      <p:pic>
                        <p:nvPicPr>
                          <p:cNvPr id="32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5" y="1248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" name="Object 26">
                <a:extLst>
                  <a:ext uri="{FF2B5EF4-FFF2-40B4-BE49-F238E27FC236}">
                    <a16:creationId xmlns:a16="http://schemas.microsoft.com/office/drawing/2014/main" id="{DF04A173-CEDA-4456-89E6-5F9D76E618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2515867"/>
                  </p:ext>
                </p:extLst>
              </p:nvPr>
            </p:nvGraphicFramePr>
            <p:xfrm>
              <a:off x="4392" y="215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8" name="Equation" r:id="rId13" imgW="215640" imgH="304560" progId="Equation.DSMT4">
                      <p:embed/>
                    </p:oleObj>
                  </mc:Choice>
                  <mc:Fallback>
                    <p:oleObj name="Equation" r:id="rId13" imgW="215640" imgH="304560" progId="Equation.DSMT4">
                      <p:embed/>
                      <p:pic>
                        <p:nvPicPr>
                          <p:cNvPr id="33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2" y="215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Object 27">
                <a:extLst>
                  <a:ext uri="{FF2B5EF4-FFF2-40B4-BE49-F238E27FC236}">
                    <a16:creationId xmlns:a16="http://schemas.microsoft.com/office/drawing/2014/main" id="{8732E442-74DB-4E34-873A-99116F48A8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5524308"/>
                  </p:ext>
                </p:extLst>
              </p:nvPr>
            </p:nvGraphicFramePr>
            <p:xfrm>
              <a:off x="4516" y="1248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9" name="Equation" r:id="rId15" imgW="291960" imgH="317160" progId="Equation.DSMT4">
                      <p:embed/>
                    </p:oleObj>
                  </mc:Choice>
                  <mc:Fallback>
                    <p:oleObj name="Equation" r:id="rId15" imgW="291960" imgH="317160" progId="Equation.DSMT4">
                      <p:embed/>
                      <p:pic>
                        <p:nvPicPr>
                          <p:cNvPr id="34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6" y="1248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9" name="Group 28">
              <a:extLst>
                <a:ext uri="{FF2B5EF4-FFF2-40B4-BE49-F238E27FC236}">
                  <a16:creationId xmlns:a16="http://schemas.microsoft.com/office/drawing/2014/main" id="{4BAE146B-479F-4B14-A057-0480B7F3A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2695"/>
              <a:ext cx="439" cy="761"/>
              <a:chOff x="4800" y="2695"/>
              <a:chExt cx="439" cy="761"/>
            </a:xfrm>
          </p:grpSpPr>
          <p:grpSp>
            <p:nvGrpSpPr>
              <p:cNvPr id="60" name="Group 29">
                <a:extLst>
                  <a:ext uri="{FF2B5EF4-FFF2-40B4-BE49-F238E27FC236}">
                    <a16:creationId xmlns:a16="http://schemas.microsoft.com/office/drawing/2014/main" id="{880F1FE4-07A9-4E9F-B992-50098D96C0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695"/>
                <a:ext cx="439" cy="761"/>
                <a:chOff x="4800" y="2695"/>
                <a:chExt cx="439" cy="761"/>
              </a:xfrm>
            </p:grpSpPr>
            <p:graphicFrame>
              <p:nvGraphicFramePr>
                <p:cNvPr id="63" name="Object 30">
                  <a:extLst>
                    <a:ext uri="{FF2B5EF4-FFF2-40B4-BE49-F238E27FC236}">
                      <a16:creationId xmlns:a16="http://schemas.microsoft.com/office/drawing/2014/main" id="{E5EA9794-CA1B-49F0-A7C4-111B65EBC76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44" y="3219"/>
                <a:ext cx="295" cy="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90" name="公式" r:id="rId17" imgW="203040" imgH="164880" progId="Equation.3">
                        <p:embed/>
                      </p:oleObj>
                    </mc:Choice>
                    <mc:Fallback>
                      <p:oleObj name="公式" r:id="rId17" imgW="203040" imgH="164880" progId="Equation.3">
                        <p:embed/>
                        <p:pic>
                          <p:nvPicPr>
                            <p:cNvPr id="25" name="Object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4" y="3219"/>
                              <a:ext cx="295" cy="2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4" name="Object 31">
                  <a:extLst>
                    <a:ext uri="{FF2B5EF4-FFF2-40B4-BE49-F238E27FC236}">
                      <a16:creationId xmlns:a16="http://schemas.microsoft.com/office/drawing/2014/main" id="{D930D8B0-99F0-411D-AE8A-84F23CE5CC5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00" y="2695"/>
                <a:ext cx="351" cy="3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91" name="公式" r:id="rId19" imgW="241200" imgH="228600" progId="Equation.3">
                        <p:embed/>
                      </p:oleObj>
                    </mc:Choice>
                    <mc:Fallback>
                      <p:oleObj name="公式" r:id="rId19" imgW="241200" imgH="228600" progId="Equation.3">
                        <p:embed/>
                        <p:pic>
                          <p:nvPicPr>
                            <p:cNvPr id="26" name="Object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2695"/>
                              <a:ext cx="351" cy="3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5" name="Oval 32">
                  <a:extLst>
                    <a:ext uri="{FF2B5EF4-FFF2-40B4-BE49-F238E27FC236}">
                      <a16:creationId xmlns:a16="http://schemas.microsoft.com/office/drawing/2014/main" id="{A25B022A-A2D1-4BCE-B8B3-0C0EEED867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4" y="3182"/>
                  <a:ext cx="34" cy="3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79429A0-0A8F-4826-956E-52588690C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1" y="3018"/>
                <a:ext cx="137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34">
                <a:extLst>
                  <a:ext uri="{FF2B5EF4-FFF2-40B4-BE49-F238E27FC236}">
                    <a16:creationId xmlns:a16="http://schemas.microsoft.com/office/drawing/2014/main" id="{80FEA21F-C4C0-435D-A14C-F59E791C8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" y="2984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73" name="Object 37">
            <a:extLst>
              <a:ext uri="{FF2B5EF4-FFF2-40B4-BE49-F238E27FC236}">
                <a16:creationId xmlns:a16="http://schemas.microsoft.com/office/drawing/2014/main" id="{7DBEA698-C77C-4076-AE14-47BA047B74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516353"/>
              </p:ext>
            </p:extLst>
          </p:nvPr>
        </p:nvGraphicFramePr>
        <p:xfrm>
          <a:off x="1794625" y="2359943"/>
          <a:ext cx="5181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Equation" r:id="rId21" imgW="5181480" imgH="583920" progId="Equation.DSMT4">
                  <p:embed/>
                </p:oleObj>
              </mc:Choice>
              <mc:Fallback>
                <p:oleObj name="Equation" r:id="rId21" imgW="5181480" imgH="583920" progId="Equation.DSMT4">
                  <p:embed/>
                  <p:pic>
                    <p:nvPicPr>
                      <p:cNvPr id="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625" y="2359943"/>
                        <a:ext cx="5181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38">
            <a:extLst>
              <a:ext uri="{FF2B5EF4-FFF2-40B4-BE49-F238E27FC236}">
                <a16:creationId xmlns:a16="http://schemas.microsoft.com/office/drawing/2014/main" id="{6FAF1C81-0AF5-4154-9719-283AE7FD4D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488289"/>
              </p:ext>
            </p:extLst>
          </p:nvPr>
        </p:nvGraphicFramePr>
        <p:xfrm>
          <a:off x="806679" y="3813299"/>
          <a:ext cx="5016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Equation" r:id="rId23" imgW="5016240" imgH="469800" progId="Equation.DSMT4">
                  <p:embed/>
                </p:oleObj>
              </mc:Choice>
              <mc:Fallback>
                <p:oleObj name="Equation" r:id="rId23" imgW="5016240" imgH="469800" progId="Equation.DSMT4">
                  <p:embed/>
                  <p:pic>
                    <p:nvPicPr>
                      <p:cNvPr id="3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679" y="3813299"/>
                        <a:ext cx="5016500" cy="469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Box 39">
            <a:extLst>
              <a:ext uri="{FF2B5EF4-FFF2-40B4-BE49-F238E27FC236}">
                <a16:creationId xmlns:a16="http://schemas.microsoft.com/office/drawing/2014/main" id="{F1527C3A-936C-4242-883F-78C72F6E6E8C}"/>
              </a:ext>
            </a:extLst>
          </p:cNvPr>
          <p:cNvSpPr txBox="1"/>
          <p:nvPr/>
        </p:nvSpPr>
        <p:spPr>
          <a:xfrm>
            <a:off x="583240" y="254785"/>
            <a:ext cx="2438488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一方面的例：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8" grpId="0" autoUpdateAnimBg="0"/>
      <p:bldP spid="49" grpId="0"/>
      <p:bldP spid="52" grpId="0" autoUpdateAnimBg="0"/>
      <p:bldP spid="54" grpId="0" autoUpdateAnimBg="0"/>
      <p:bldP spid="55" grpId="0" autoUpdateAnimBg="0"/>
      <p:bldP spid="56" grpId="0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0" y="3734718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B7A3419-758C-41A3-AE05-93AB96D1E483}"/>
              </a:ext>
            </a:extLst>
          </p:cNvPr>
          <p:cNvSpPr/>
          <p:nvPr/>
        </p:nvSpPr>
        <p:spPr>
          <a:xfrm>
            <a:off x="755540" y="731168"/>
            <a:ext cx="7632884" cy="825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3A970D77-67C1-40E2-A0A6-390F1EEF99C8}"/>
              </a:ext>
            </a:extLst>
          </p:cNvPr>
          <p:cNvSpPr txBox="1">
            <a:spLocks noChangeArrowheads="1"/>
          </p:cNvSpPr>
          <p:nvPr/>
        </p:nvSpPr>
        <p:spPr>
          <a:xfrm>
            <a:off x="745905" y="121568"/>
            <a:ext cx="2457943" cy="6096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另一方面的例：</a:t>
            </a:r>
          </a:p>
        </p:txBody>
      </p:sp>
      <p:graphicFrame>
        <p:nvGraphicFramePr>
          <p:cNvPr id="26" name="Object 3">
            <a:extLst>
              <a:ext uri="{FF2B5EF4-FFF2-40B4-BE49-F238E27FC236}">
                <a16:creationId xmlns:a16="http://schemas.microsoft.com/office/drawing/2014/main" id="{245741A2-2C66-424B-81D9-965C53DE8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22824"/>
              </p:ext>
            </p:extLst>
          </p:nvPr>
        </p:nvGraphicFramePr>
        <p:xfrm>
          <a:off x="1583391" y="883568"/>
          <a:ext cx="36179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3619440" imgH="457200" progId="Equation.DSMT4">
                  <p:embed/>
                </p:oleObj>
              </mc:Choice>
              <mc:Fallback>
                <p:oleObj name="Equation" r:id="rId3" imgW="3619440" imgH="45720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391" y="883568"/>
                        <a:ext cx="36179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4">
            <a:extLst>
              <a:ext uri="{FF2B5EF4-FFF2-40B4-BE49-F238E27FC236}">
                <a16:creationId xmlns:a16="http://schemas.microsoft.com/office/drawing/2014/main" id="{EC8348A8-193D-4710-8CC3-A8636D1CC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40" y="1888456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解：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配方得</a:t>
            </a:r>
          </a:p>
        </p:txBody>
      </p:sp>
      <p:graphicFrame>
        <p:nvGraphicFramePr>
          <p:cNvPr id="28" name="Object 6">
            <a:extLst>
              <a:ext uri="{FF2B5EF4-FFF2-40B4-BE49-F238E27FC236}">
                <a16:creationId xmlns:a16="http://schemas.microsoft.com/office/drawing/2014/main" id="{4D626A06-E716-40B8-94C3-1F5C545BA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162166"/>
              </p:ext>
            </p:extLst>
          </p:nvPr>
        </p:nvGraphicFramePr>
        <p:xfrm>
          <a:off x="4275138" y="2579688"/>
          <a:ext cx="1903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5" imgW="1904760" imgH="431640" progId="Equation.DSMT4">
                  <p:embed/>
                </p:oleObj>
              </mc:Choice>
              <mc:Fallback>
                <p:oleObj name="Equation" r:id="rId5" imgW="1904760" imgH="43164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138" y="2579688"/>
                        <a:ext cx="1903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7">
            <a:extLst>
              <a:ext uri="{FF2B5EF4-FFF2-40B4-BE49-F238E27FC236}">
                <a16:creationId xmlns:a16="http://schemas.microsoft.com/office/drawing/2014/main" id="{69DF084B-12E1-4283-BB4E-6295284BC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40" y="2483768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此方程表示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93CC8000-9E83-4072-A809-EE81EF4EB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40" y="3763974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zh-CN" sz="28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9">
            <a:extLst>
              <a:ext uri="{FF2B5EF4-FFF2-40B4-BE49-F238E27FC236}">
                <a16:creationId xmlns:a16="http://schemas.microsoft.com/office/drawing/2014/main" id="{FDB84133-AF75-41A4-A4BF-8491F513A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340" y="3734718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如下形式的三元二次方程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A≠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0 )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CCB198CD-D374-401B-9E06-FD94A754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540" y="4936456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都可通过配方研究它的图形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4" name="Text Box 11">
            <a:extLst>
              <a:ext uri="{FF2B5EF4-FFF2-40B4-BE49-F238E27FC236}">
                <a16:creationId xmlns:a16="http://schemas.microsoft.com/office/drawing/2014/main" id="{599E9461-02C9-452F-961A-1276EDE0C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340" y="4922168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其图形可能是</a:t>
            </a: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20DD9FA6-DEA9-43FC-9119-13F33C15E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509" y="812604"/>
            <a:ext cx="1581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的曲面？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13">
            <a:extLst>
              <a:ext uri="{FF2B5EF4-FFF2-40B4-BE49-F238E27FC236}">
                <a16:creationId xmlns:a16="http://schemas.microsoft.com/office/drawing/2014/main" id="{93B0DC64-D915-4EA5-9002-5B246741D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540" y="821655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表示怎样</a:t>
            </a:r>
          </a:p>
        </p:txBody>
      </p:sp>
      <p:sp>
        <p:nvSpPr>
          <p:cNvPr id="37" name="Text Box 14">
            <a:extLst>
              <a:ext uri="{FF2B5EF4-FFF2-40B4-BE49-F238E27FC236}">
                <a16:creationId xmlns:a16="http://schemas.microsoft.com/office/drawing/2014/main" id="{B4CB95A5-AA7F-4EC4-97B5-EB9CCD6D9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340" y="3093368"/>
            <a:ext cx="1447800" cy="5191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半径为</a:t>
            </a: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8143CC18-03F1-4A98-9D71-5D44187F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0" y="3084046"/>
            <a:ext cx="1600200" cy="5191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的球面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9" name="Object 16">
            <a:extLst>
              <a:ext uri="{FF2B5EF4-FFF2-40B4-BE49-F238E27FC236}">
                <a16:creationId xmlns:a16="http://schemas.microsoft.com/office/drawing/2014/main" id="{F382D1B7-AABC-4C58-8269-C67CCA780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33025"/>
              </p:ext>
            </p:extLst>
          </p:nvPr>
        </p:nvGraphicFramePr>
        <p:xfrm>
          <a:off x="1758950" y="4344988"/>
          <a:ext cx="548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7" imgW="5486400" imgH="457200" progId="Equation.DSMT4">
                  <p:embed/>
                </p:oleObj>
              </mc:Choice>
              <mc:Fallback>
                <p:oleObj name="Equation" r:id="rId7" imgW="5486400" imgH="45720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4344988"/>
                        <a:ext cx="548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7">
            <a:extLst>
              <a:ext uri="{FF2B5EF4-FFF2-40B4-BE49-F238E27FC236}">
                <a16:creationId xmlns:a16="http://schemas.microsoft.com/office/drawing/2014/main" id="{D941B463-9EA2-45D1-B4BD-8E856A77F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340" y="2505993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球心为 </a:t>
            </a:r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56B3963A-CD04-4693-BBE0-7D8248725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340" y="5539706"/>
            <a:ext cx="2238375" cy="51911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球面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19">
            <a:extLst>
              <a:ext uri="{FF2B5EF4-FFF2-40B4-BE49-F238E27FC236}">
                <a16:creationId xmlns:a16="http://schemas.microsoft.com/office/drawing/2014/main" id="{D36FFCD2-86B3-468E-94F3-6CE342097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415" y="5531768"/>
            <a:ext cx="1260585" cy="5191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3" name="Object 21">
            <a:extLst>
              <a:ext uri="{FF2B5EF4-FFF2-40B4-BE49-F238E27FC236}">
                <a16:creationId xmlns:a16="http://schemas.microsoft.com/office/drawing/2014/main" id="{0304060F-ABFF-49CB-8F0C-BCCE27D58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384305"/>
              </p:ext>
            </p:extLst>
          </p:nvPr>
        </p:nvGraphicFramePr>
        <p:xfrm>
          <a:off x="2933700" y="1925638"/>
          <a:ext cx="3630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9" imgW="3632040" imgH="457200" progId="Equation.DSMT4">
                  <p:embed/>
                </p:oleObj>
              </mc:Choice>
              <mc:Fallback>
                <p:oleObj name="Equation" r:id="rId9" imgW="3632040" imgH="457200" progId="Equation.DSMT4">
                  <p:embed/>
                  <p:pic>
                    <p:nvPicPr>
                      <p:cNvPr id="2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925638"/>
                        <a:ext cx="3630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2">
            <a:extLst>
              <a:ext uri="{FF2B5EF4-FFF2-40B4-BE49-F238E27FC236}">
                <a16:creationId xmlns:a16="http://schemas.microsoft.com/office/drawing/2014/main" id="{0AC43D8D-57C6-4A0A-B8EE-EEBC3F082C14}"/>
              </a:ext>
            </a:extLst>
          </p:cNvPr>
          <p:cNvSpPr txBox="1">
            <a:spLocks noChangeArrowheads="1"/>
          </p:cNvSpPr>
          <p:nvPr/>
        </p:nvSpPr>
        <p:spPr>
          <a:xfrm>
            <a:off x="745905" y="798318"/>
            <a:ext cx="945775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方程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0FE31F3-F681-44CD-B718-8A518A52A251}"/>
              </a:ext>
            </a:extLst>
          </p:cNvPr>
          <p:cNvCxnSpPr/>
          <p:nvPr/>
        </p:nvCxnSpPr>
        <p:spPr>
          <a:xfrm>
            <a:off x="0" y="3734718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5">
            <a:extLst>
              <a:ext uri="{FF2B5EF4-FFF2-40B4-BE49-F238E27FC236}">
                <a16:creationId xmlns:a16="http://schemas.microsoft.com/office/drawing/2014/main" id="{C44AD373-0969-4EB6-A1A4-686A299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087347"/>
              </p:ext>
            </p:extLst>
          </p:nvPr>
        </p:nvGraphicFramePr>
        <p:xfrm>
          <a:off x="4184650" y="3144838"/>
          <a:ext cx="46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11" imgW="469800" imgH="444240" progId="Equation.DSMT4">
                  <p:embed/>
                </p:oleObj>
              </mc:Choice>
              <mc:Fallback>
                <p:oleObj name="Equation" r:id="rId11" imgW="469800" imgH="44424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3144838"/>
                        <a:ext cx="469900" cy="444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74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utoUpdateAnimBg="0"/>
      <p:bldP spid="29" grpId="0" autoUpdateAnimBg="0"/>
      <p:bldP spid="30" grpId="0" autoUpdateAnimBg="0"/>
      <p:bldP spid="32" grpId="0" autoUpdateAnimBg="0"/>
      <p:bldP spid="33" grpId="0" autoUpdateAnimBg="0"/>
      <p:bldP spid="34" grpId="0" autoUpdateAnimBg="0"/>
      <p:bldP spid="35" grpId="0"/>
      <p:bldP spid="36" grpId="0"/>
      <p:bldP spid="37" grpId="0" animBg="1" autoUpdateAnimBg="0"/>
      <p:bldP spid="38" grpId="0" animBg="1" autoUpdateAnimBg="0"/>
      <p:bldP spid="40" grpId="0" autoUpdateAnimBg="0"/>
      <p:bldP spid="41" grpId="0" build="p" autoUpdateAnimBg="0"/>
      <p:bldP spid="42" grpId="0" build="p" autoUpdateAnimBg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688670" y="188640"/>
            <a:ext cx="28083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旋转面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Line 2">
            <a:extLst>
              <a:ext uri="{FF2B5EF4-FFF2-40B4-BE49-F238E27FC236}">
                <a16:creationId xmlns:a16="http://schemas.microsoft.com/office/drawing/2014/main" id="{63B5C5A0-9449-4127-A812-3480752E22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2638425"/>
            <a:ext cx="0" cy="290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66BD31A7-7878-4221-B9BD-1DA45ED2B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47750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一条平面曲线</a:t>
            </a: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B07C9576-D6CD-4B90-AA4A-269EAC05C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042987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绕其平面上一条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定直线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旋转</a:t>
            </a:r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6DF9695E-3E38-4D5D-B9E7-D4A8C0107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66875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一周</a:t>
            </a:r>
            <a:endParaRPr kumimoji="1" lang="zh-CN" altLang="en-US" sz="28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3F5ACC33-FC18-4124-9A0B-C1D162FD4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66875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所形成的曲面叫做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旋转曲面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8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16F7F011-9605-44E2-8E6F-4EF2E57A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66875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该定直线称为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旋转</a:t>
            </a:r>
          </a:p>
        </p:txBody>
      </p:sp>
      <p:sp>
        <p:nvSpPr>
          <p:cNvPr id="33" name="Text Box 9">
            <a:extLst>
              <a:ext uri="{FF2B5EF4-FFF2-40B4-BE49-F238E27FC236}">
                <a16:creationId xmlns:a16="http://schemas.microsoft.com/office/drawing/2014/main" id="{DD3A8F1E-0604-47FC-957D-E4D2E79E3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62187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4BA89777-ED82-4FEA-8137-6DD04FEE6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886075"/>
            <a:ext cx="11160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5" name="Object 11">
            <a:extLst>
              <a:ext uri="{FF2B5EF4-FFF2-40B4-BE49-F238E27FC236}">
                <a16:creationId xmlns:a16="http://schemas.microsoft.com/office/drawing/2014/main" id="{BDF34AC9-6C35-43A7-A14E-680EB56EDA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73077"/>
              </p:ext>
            </p:extLst>
          </p:nvPr>
        </p:nvGraphicFramePr>
        <p:xfrm>
          <a:off x="3400425" y="2643187"/>
          <a:ext cx="14001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BMP 图象" r:id="rId3" imgW="1400000" imgH="1000000" progId="Paint.Picture">
                  <p:embed/>
                </p:oleObj>
              </mc:Choice>
              <mc:Fallback>
                <p:oleObj name="BMP 图象" r:id="rId3" imgW="1400000" imgH="1000000" progId="Paint.Picture">
                  <p:embed/>
                  <p:pic>
                    <p:nvPicPr>
                      <p:cNvPr id="11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2643187"/>
                        <a:ext cx="14001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>
            <a:extLst>
              <a:ext uri="{FF2B5EF4-FFF2-40B4-BE49-F238E27FC236}">
                <a16:creationId xmlns:a16="http://schemas.microsoft.com/office/drawing/2014/main" id="{A975F139-08DB-456D-8CB2-EF44083ED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61154"/>
              </p:ext>
            </p:extLst>
          </p:nvPr>
        </p:nvGraphicFramePr>
        <p:xfrm>
          <a:off x="1971675" y="2566987"/>
          <a:ext cx="10953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BMP 图象" r:id="rId5" imgW="1095528" imgH="1152381" progId="Paint.Picture">
                  <p:embed/>
                </p:oleObj>
              </mc:Choice>
              <mc:Fallback>
                <p:oleObj name="BMP 图象" r:id="rId5" imgW="1095528" imgH="1152381" progId="Paint.Picture">
                  <p:embed/>
                  <p:pic>
                    <p:nvPicPr>
                      <p:cNvPr id="12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2566987"/>
                        <a:ext cx="10953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3">
            <a:extLst>
              <a:ext uri="{FF2B5EF4-FFF2-40B4-BE49-F238E27FC236}">
                <a16:creationId xmlns:a16="http://schemas.microsoft.com/office/drawing/2014/main" id="{2F38BCAD-A744-43AE-9EB0-A2369752B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089716"/>
              </p:ext>
            </p:extLst>
          </p:nvPr>
        </p:nvGraphicFramePr>
        <p:xfrm>
          <a:off x="3505200" y="3786187"/>
          <a:ext cx="12668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BMP 图象" r:id="rId7" imgW="1267002" imgH="1724266" progId="Paint.Picture">
                  <p:embed/>
                </p:oleObj>
              </mc:Choice>
              <mc:Fallback>
                <p:oleObj name="BMP 图象" r:id="rId7" imgW="1267002" imgH="1724266" progId="Paint.Picture">
                  <p:embed/>
                  <p:pic>
                    <p:nvPicPr>
                      <p:cNvPr id="13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786187"/>
                        <a:ext cx="12668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4">
            <a:extLst>
              <a:ext uri="{FF2B5EF4-FFF2-40B4-BE49-F238E27FC236}">
                <a16:creationId xmlns:a16="http://schemas.microsoft.com/office/drawing/2014/main" id="{282F083B-6181-4AB5-9F0A-B69FB4356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010120"/>
              </p:ext>
            </p:extLst>
          </p:nvPr>
        </p:nvGraphicFramePr>
        <p:xfrm>
          <a:off x="1895475" y="3938587"/>
          <a:ext cx="13049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BMP 图象" r:id="rId9" imgW="1305107" imgH="1514686" progId="Paint.Picture">
                  <p:embed/>
                </p:oleObj>
              </mc:Choice>
              <mc:Fallback>
                <p:oleObj name="BMP 图象" r:id="rId9" imgW="1305107" imgH="1514686" progId="Paint.Picture">
                  <p:embed/>
                  <p:pic>
                    <p:nvPicPr>
                      <p:cNvPr id="14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3938587"/>
                        <a:ext cx="13049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Freeform 15">
            <a:extLst>
              <a:ext uri="{FF2B5EF4-FFF2-40B4-BE49-F238E27FC236}">
                <a16:creationId xmlns:a16="http://schemas.microsoft.com/office/drawing/2014/main" id="{19290F53-67C8-4CCA-8D2A-FA1FC482E51C}"/>
              </a:ext>
            </a:extLst>
          </p:cNvPr>
          <p:cNvSpPr>
            <a:spLocks/>
          </p:cNvSpPr>
          <p:nvPr/>
        </p:nvSpPr>
        <p:spPr bwMode="auto">
          <a:xfrm>
            <a:off x="7797800" y="3176587"/>
            <a:ext cx="508000" cy="1828800"/>
          </a:xfrm>
          <a:custGeom>
            <a:avLst/>
            <a:gdLst>
              <a:gd name="T0" fmla="*/ 128 w 320"/>
              <a:gd name="T1" fmla="*/ 0 h 1152"/>
              <a:gd name="T2" fmla="*/ 32 w 320"/>
              <a:gd name="T3" fmla="*/ 576 h 1152"/>
              <a:gd name="T4" fmla="*/ 320 w 320"/>
              <a:gd name="T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 16">
            <a:extLst>
              <a:ext uri="{FF2B5EF4-FFF2-40B4-BE49-F238E27FC236}">
                <a16:creationId xmlns:a16="http://schemas.microsoft.com/office/drawing/2014/main" id="{BAC7AD2D-B1DA-44B1-8322-0EF80A846272}"/>
              </a:ext>
            </a:extLst>
          </p:cNvPr>
          <p:cNvSpPr>
            <a:spLocks/>
          </p:cNvSpPr>
          <p:nvPr/>
        </p:nvSpPr>
        <p:spPr bwMode="auto">
          <a:xfrm flipH="1">
            <a:off x="6477000" y="3176587"/>
            <a:ext cx="508000" cy="1828800"/>
          </a:xfrm>
          <a:custGeom>
            <a:avLst/>
            <a:gdLst>
              <a:gd name="T0" fmla="*/ 128 w 320"/>
              <a:gd name="T1" fmla="*/ 0 h 1152"/>
              <a:gd name="T2" fmla="*/ 32 w 320"/>
              <a:gd name="T3" fmla="*/ 576 h 1152"/>
              <a:gd name="T4" fmla="*/ 320 w 320"/>
              <a:gd name="T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17">
            <a:extLst>
              <a:ext uri="{FF2B5EF4-FFF2-40B4-BE49-F238E27FC236}">
                <a16:creationId xmlns:a16="http://schemas.microsoft.com/office/drawing/2014/main" id="{32EF5447-7CAA-42AC-85F4-7663465E47A5}"/>
              </a:ext>
            </a:extLst>
          </p:cNvPr>
          <p:cNvGrpSpPr>
            <a:grpSpLocks/>
          </p:cNvGrpSpPr>
          <p:nvPr/>
        </p:nvGrpSpPr>
        <p:grpSpPr bwMode="auto">
          <a:xfrm>
            <a:off x="6478588" y="3027362"/>
            <a:ext cx="1828800" cy="1979613"/>
            <a:chOff x="4081" y="1970"/>
            <a:chExt cx="1152" cy="1247"/>
          </a:xfrm>
        </p:grpSpPr>
        <p:sp>
          <p:nvSpPr>
            <p:cNvPr id="42" name="Arc 18">
              <a:extLst>
                <a:ext uri="{FF2B5EF4-FFF2-40B4-BE49-F238E27FC236}">
                  <a16:creationId xmlns:a16="http://schemas.microsoft.com/office/drawing/2014/main" id="{3766BAC9-3B72-494F-AA97-61B209770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" y="3072"/>
              <a:ext cx="1152" cy="145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Arc 19">
              <a:extLst>
                <a:ext uri="{FF2B5EF4-FFF2-40B4-BE49-F238E27FC236}">
                  <a16:creationId xmlns:a16="http://schemas.microsoft.com/office/drawing/2014/main" id="{B8084302-E0F8-450A-8AF0-76C7A7555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" y="1970"/>
              <a:ext cx="761" cy="96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Arc 20">
              <a:extLst>
                <a:ext uri="{FF2B5EF4-FFF2-40B4-BE49-F238E27FC236}">
                  <a16:creationId xmlns:a16="http://schemas.microsoft.com/office/drawing/2014/main" id="{68F142EC-511A-461D-9FFE-56AB9ABD1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" y="2543"/>
              <a:ext cx="577" cy="73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28">
            <a:extLst>
              <a:ext uri="{FF2B5EF4-FFF2-40B4-BE49-F238E27FC236}">
                <a16:creationId xmlns:a16="http://schemas.microsoft.com/office/drawing/2014/main" id="{59BC03DB-ACD1-4573-BB50-FA24A0F8FD20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171825"/>
            <a:ext cx="1828800" cy="2062162"/>
            <a:chOff x="4080" y="2061"/>
            <a:chExt cx="1152" cy="1299"/>
          </a:xfrm>
        </p:grpSpPr>
        <p:grpSp>
          <p:nvGrpSpPr>
            <p:cNvPr id="46" name="Group 29">
              <a:extLst>
                <a:ext uri="{FF2B5EF4-FFF2-40B4-BE49-F238E27FC236}">
                  <a16:creationId xmlns:a16="http://schemas.microsoft.com/office/drawing/2014/main" id="{5ECE7FC6-4978-433C-8AC2-7BE1CCF9F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064"/>
              <a:ext cx="1152" cy="1296"/>
              <a:chOff x="3984" y="2064"/>
              <a:chExt cx="1152" cy="1296"/>
            </a:xfrm>
          </p:grpSpPr>
          <p:sp>
            <p:nvSpPr>
              <p:cNvPr id="48" name="Arc 30">
                <a:extLst>
                  <a:ext uri="{FF2B5EF4-FFF2-40B4-BE49-F238E27FC236}">
                    <a16:creationId xmlns:a16="http://schemas.microsoft.com/office/drawing/2014/main" id="{CDEFFC58-1B4F-4F55-B9C5-4C7623C4B8A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984" y="3215"/>
                <a:ext cx="1152" cy="145"/>
              </a:xfrm>
              <a:custGeom>
                <a:avLst/>
                <a:gdLst>
                  <a:gd name="G0" fmla="+- 21593 0 0"/>
                  <a:gd name="G1" fmla="+- 21600 0 0"/>
                  <a:gd name="G2" fmla="+- 21600 0 0"/>
                  <a:gd name="T0" fmla="*/ 0 w 43193"/>
                  <a:gd name="T1" fmla="*/ 21060 h 21600"/>
                  <a:gd name="T2" fmla="*/ 43193 w 43193"/>
                  <a:gd name="T3" fmla="*/ 21600 h 21600"/>
                  <a:gd name="T4" fmla="*/ 21593 w 431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Arc 31">
                <a:extLst>
                  <a:ext uri="{FF2B5EF4-FFF2-40B4-BE49-F238E27FC236}">
                    <a16:creationId xmlns:a16="http://schemas.microsoft.com/office/drawing/2014/main" id="{FFA8C515-1E44-4A34-A326-A7332C42B64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270" y="2615"/>
                <a:ext cx="577" cy="73"/>
              </a:xfrm>
              <a:custGeom>
                <a:avLst/>
                <a:gdLst>
                  <a:gd name="G0" fmla="+- 21593 0 0"/>
                  <a:gd name="G1" fmla="+- 21600 0 0"/>
                  <a:gd name="G2" fmla="+- 21600 0 0"/>
                  <a:gd name="T0" fmla="*/ 0 w 43193"/>
                  <a:gd name="T1" fmla="*/ 21060 h 21600"/>
                  <a:gd name="T2" fmla="*/ 43193 w 43193"/>
                  <a:gd name="T3" fmla="*/ 21600 h 21600"/>
                  <a:gd name="T4" fmla="*/ 21593 w 431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Arc 32">
                <a:extLst>
                  <a:ext uri="{FF2B5EF4-FFF2-40B4-BE49-F238E27FC236}">
                    <a16:creationId xmlns:a16="http://schemas.microsoft.com/office/drawing/2014/main" id="{F7B57697-A0C3-4057-83BB-4057853324E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182" y="2064"/>
                <a:ext cx="761" cy="96"/>
              </a:xfrm>
              <a:custGeom>
                <a:avLst/>
                <a:gdLst>
                  <a:gd name="G0" fmla="+- 21593 0 0"/>
                  <a:gd name="G1" fmla="+- 21600 0 0"/>
                  <a:gd name="G2" fmla="+- 21600 0 0"/>
                  <a:gd name="T0" fmla="*/ 0 w 43193"/>
                  <a:gd name="T1" fmla="*/ 21060 h 21600"/>
                  <a:gd name="T2" fmla="*/ 43193 w 43193"/>
                  <a:gd name="T3" fmla="*/ 21600 h 21600"/>
                  <a:gd name="T4" fmla="*/ 21593 w 431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3" h="21600" fill="none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9"/>
                    </a:moveTo>
                    <a:cubicBezTo>
                      <a:pt x="292" y="9344"/>
                      <a:pt x="9874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Line 33">
              <a:extLst>
                <a:ext uri="{FF2B5EF4-FFF2-40B4-BE49-F238E27FC236}">
                  <a16:creationId xmlns:a16="http://schemas.microsoft.com/office/drawing/2014/main" id="{E791FD7E-32F8-49D5-9EA3-B8619B357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2061"/>
              <a:ext cx="0" cy="129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11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build="p" autoUpdateAnimBg="0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9" name="Group 2">
            <a:extLst>
              <a:ext uri="{FF2B5EF4-FFF2-40B4-BE49-F238E27FC236}">
                <a16:creationId xmlns:a16="http://schemas.microsoft.com/office/drawing/2014/main" id="{149E9B10-2943-4813-B2C9-2C923B7B017F}"/>
              </a:ext>
            </a:extLst>
          </p:cNvPr>
          <p:cNvGrpSpPr>
            <a:grpSpLocks/>
          </p:cNvGrpSpPr>
          <p:nvPr/>
        </p:nvGrpSpPr>
        <p:grpSpPr bwMode="auto">
          <a:xfrm>
            <a:off x="6010466" y="2709125"/>
            <a:ext cx="1828800" cy="1979612"/>
            <a:chOff x="3793" y="1341"/>
            <a:chExt cx="1152" cy="1247"/>
          </a:xfrm>
        </p:grpSpPr>
        <p:sp>
          <p:nvSpPr>
            <p:cNvPr id="60" name="Arc 3">
              <a:extLst>
                <a:ext uri="{FF2B5EF4-FFF2-40B4-BE49-F238E27FC236}">
                  <a16:creationId xmlns:a16="http://schemas.microsoft.com/office/drawing/2014/main" id="{2DB7E3C0-4BDF-4ECA-8C9B-8994AAE7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2443"/>
              <a:ext cx="1152" cy="145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Arc 4">
              <a:extLst>
                <a:ext uri="{FF2B5EF4-FFF2-40B4-BE49-F238E27FC236}">
                  <a16:creationId xmlns:a16="http://schemas.microsoft.com/office/drawing/2014/main" id="{FD28E0A4-E330-4125-970A-D697A81C1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1341"/>
              <a:ext cx="761" cy="96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Arc 5">
              <a:extLst>
                <a:ext uri="{FF2B5EF4-FFF2-40B4-BE49-F238E27FC236}">
                  <a16:creationId xmlns:a16="http://schemas.microsoft.com/office/drawing/2014/main" id="{993931BA-DB31-429A-9C4D-C7229AEA8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" y="1914"/>
              <a:ext cx="577" cy="73"/>
            </a:xfrm>
            <a:custGeom>
              <a:avLst/>
              <a:gdLst>
                <a:gd name="G0" fmla="+- 21593 0 0"/>
                <a:gd name="G1" fmla="+- 21600 0 0"/>
                <a:gd name="G2" fmla="+- 21600 0 0"/>
                <a:gd name="T0" fmla="*/ 0 w 43193"/>
                <a:gd name="T1" fmla="*/ 21060 h 21600"/>
                <a:gd name="T2" fmla="*/ 43193 w 43193"/>
                <a:gd name="T3" fmla="*/ 21600 h 21600"/>
                <a:gd name="T4" fmla="*/ 21593 w 431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3" h="21600" fill="none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</a:path>
                <a:path w="43193" h="21600" stroke="0" extrusionOk="0">
                  <a:moveTo>
                    <a:pt x="-1" y="21059"/>
                  </a:moveTo>
                  <a:cubicBezTo>
                    <a:pt x="292" y="9344"/>
                    <a:pt x="9874" y="-1"/>
                    <a:pt x="21593" y="0"/>
                  </a:cubicBezTo>
                  <a:cubicBezTo>
                    <a:pt x="33522" y="0"/>
                    <a:pt x="43193" y="9670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Rectangle 6">
            <a:extLst>
              <a:ext uri="{FF2B5EF4-FFF2-40B4-BE49-F238E27FC236}">
                <a16:creationId xmlns:a16="http://schemas.microsoft.com/office/drawing/2014/main" id="{407DB2F5-D999-42D3-A70C-D7172C5768A5}"/>
              </a:ext>
            </a:extLst>
          </p:cNvPr>
          <p:cNvSpPr txBox="1">
            <a:spLocks noChangeArrowheads="1"/>
          </p:cNvSpPr>
          <p:nvPr/>
        </p:nvSpPr>
        <p:spPr>
          <a:xfrm>
            <a:off x="762539" y="116632"/>
            <a:ext cx="7772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建立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yOz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面上曲线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绕 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轴旋转所成曲面</a:t>
            </a:r>
            <a:r>
              <a:rPr lang="zh-CN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方程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4" name="Text Box 7">
            <a:extLst>
              <a:ext uri="{FF2B5EF4-FFF2-40B4-BE49-F238E27FC236}">
                <a16:creationId xmlns:a16="http://schemas.microsoft.com/office/drawing/2014/main" id="{7DB9DC7F-F51C-4079-AD1B-3A9297789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22" y="5589240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故旋转曲面方程为</a:t>
            </a:r>
          </a:p>
        </p:txBody>
      </p:sp>
      <p:graphicFrame>
        <p:nvGraphicFramePr>
          <p:cNvPr id="65" name="Object 8">
            <a:extLst>
              <a:ext uri="{FF2B5EF4-FFF2-40B4-BE49-F238E27FC236}">
                <a16:creationId xmlns:a16="http://schemas.microsoft.com/office/drawing/2014/main" id="{CDED63DA-16CB-4AB6-8267-3142CADF5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834022"/>
              </p:ext>
            </p:extLst>
          </p:nvPr>
        </p:nvGraphicFramePr>
        <p:xfrm>
          <a:off x="473075" y="3314700"/>
          <a:ext cx="161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name="Equation" r:id="rId3" imgW="1612800" imgH="393480" progId="Equation.DSMT4">
                  <p:embed/>
                </p:oleObj>
              </mc:Choice>
              <mc:Fallback>
                <p:oleObj name="Equation" r:id="rId3" imgW="1612800" imgH="39348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314700"/>
                        <a:ext cx="161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9">
            <a:extLst>
              <a:ext uri="{FF2B5EF4-FFF2-40B4-BE49-F238E27FC236}">
                <a16:creationId xmlns:a16="http://schemas.microsoft.com/office/drawing/2014/main" id="{4012F37F-9DCE-4940-A890-104B8DC8B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22" y="2706986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当绕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轴旋转时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67" name="Object 10">
            <a:extLst>
              <a:ext uri="{FF2B5EF4-FFF2-40B4-BE49-F238E27FC236}">
                <a16:creationId xmlns:a16="http://schemas.microsoft.com/office/drawing/2014/main" id="{BF620049-8E31-4EF8-AE9D-EFEECE8CE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885593"/>
              </p:ext>
            </p:extLst>
          </p:nvPr>
        </p:nvGraphicFramePr>
        <p:xfrm>
          <a:off x="1990725" y="2108200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name="Equation" r:id="rId5" imgW="1739880" imgH="431640" progId="Equation.DSMT4">
                  <p:embed/>
                </p:oleObj>
              </mc:Choice>
              <mc:Fallback>
                <p:oleObj name="Equation" r:id="rId5" imgW="1739880" imgH="43164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2108200"/>
                        <a:ext cx="173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1">
            <a:extLst>
              <a:ext uri="{FF2B5EF4-FFF2-40B4-BE49-F238E27FC236}">
                <a16:creationId xmlns:a16="http://schemas.microsoft.com/office/drawing/2014/main" id="{E5DE092B-18D4-4B3C-B29D-A9A1D2072B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779384"/>
              </p:ext>
            </p:extLst>
          </p:nvPr>
        </p:nvGraphicFramePr>
        <p:xfrm>
          <a:off x="1078594" y="1502546"/>
          <a:ext cx="237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Equation" r:id="rId7" imgW="2374560" imgH="431640" progId="Equation.DSMT4">
                  <p:embed/>
                </p:oleObj>
              </mc:Choice>
              <mc:Fallback>
                <p:oleObj name="Equation" r:id="rId7" imgW="2374560" imgH="43164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594" y="1502546"/>
                        <a:ext cx="237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12">
            <a:extLst>
              <a:ext uri="{FF2B5EF4-FFF2-40B4-BE49-F238E27FC236}">
                <a16:creationId xmlns:a16="http://schemas.microsoft.com/office/drawing/2014/main" id="{C29023C8-6F30-43F9-B327-8E912507B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" y="1407594"/>
            <a:ext cx="11849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若点</a:t>
            </a:r>
          </a:p>
        </p:txBody>
      </p:sp>
      <p:sp>
        <p:nvSpPr>
          <p:cNvPr id="70" name="Text Box 13">
            <a:extLst>
              <a:ext uri="{FF2B5EF4-FFF2-40B4-BE49-F238E27FC236}">
                <a16:creationId xmlns:a16="http://schemas.microsoft.com/office/drawing/2014/main" id="{B0F77F94-D228-41D6-A015-608725C6A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41" y="802757"/>
            <a:ext cx="285125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yOz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面上曲线 </a:t>
            </a:r>
            <a:r>
              <a:rPr kumimoji="1"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pSp>
        <p:nvGrpSpPr>
          <p:cNvPr id="71" name="Group 14">
            <a:extLst>
              <a:ext uri="{FF2B5EF4-FFF2-40B4-BE49-F238E27FC236}">
                <a16:creationId xmlns:a16="http://schemas.microsoft.com/office/drawing/2014/main" id="{6F1BC3A8-0B38-4FCC-9263-C6A1998494C5}"/>
              </a:ext>
            </a:extLst>
          </p:cNvPr>
          <p:cNvGrpSpPr>
            <a:grpSpLocks/>
          </p:cNvGrpSpPr>
          <p:nvPr/>
        </p:nvGrpSpPr>
        <p:grpSpPr bwMode="auto">
          <a:xfrm>
            <a:off x="6913755" y="3312375"/>
            <a:ext cx="1716088" cy="431800"/>
            <a:chOff x="4266" y="1345"/>
            <a:chExt cx="1081" cy="272"/>
          </a:xfrm>
        </p:grpSpPr>
        <p:sp>
          <p:nvSpPr>
            <p:cNvPr id="72" name="Line 15">
              <a:extLst>
                <a:ext uri="{FF2B5EF4-FFF2-40B4-BE49-F238E27FC236}">
                  <a16:creationId xmlns:a16="http://schemas.microsoft.com/office/drawing/2014/main" id="{20A4D1C1-2FC8-4887-B834-53212E04D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6" y="160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3" name="Object 16">
              <a:extLst>
                <a:ext uri="{FF2B5EF4-FFF2-40B4-BE49-F238E27FC236}">
                  <a16:creationId xmlns:a16="http://schemas.microsoft.com/office/drawing/2014/main" id="{A76F0F4C-0E44-4EDE-8B84-685468B51D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0846857"/>
                </p:ext>
              </p:extLst>
            </p:nvPr>
          </p:nvGraphicFramePr>
          <p:xfrm>
            <a:off x="4275" y="1345"/>
            <a:ext cx="10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0" name="Equation" r:id="rId9" imgW="1701720" imgH="431640" progId="Equation.DSMT4">
                    <p:embed/>
                  </p:oleObj>
                </mc:Choice>
                <mc:Fallback>
                  <p:oleObj name="Equation" r:id="rId9" imgW="1701720" imgH="431640" progId="Equation.DSMT4">
                    <p:embed/>
                    <p:pic>
                      <p:nvPicPr>
                        <p:cNvPr id="1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5" y="1345"/>
                          <a:ext cx="10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" name="Group 17">
            <a:extLst>
              <a:ext uri="{FF2B5EF4-FFF2-40B4-BE49-F238E27FC236}">
                <a16:creationId xmlns:a16="http://schemas.microsoft.com/office/drawing/2014/main" id="{DA313CA7-9383-4A1B-BB62-E51E1B571712}"/>
              </a:ext>
            </a:extLst>
          </p:cNvPr>
          <p:cNvGrpSpPr>
            <a:grpSpLocks/>
          </p:cNvGrpSpPr>
          <p:nvPr/>
        </p:nvGrpSpPr>
        <p:grpSpPr bwMode="auto">
          <a:xfrm>
            <a:off x="4962716" y="3666388"/>
            <a:ext cx="1960563" cy="393700"/>
            <a:chOff x="3133" y="1944"/>
            <a:chExt cx="1235" cy="248"/>
          </a:xfrm>
        </p:grpSpPr>
        <p:sp>
          <p:nvSpPr>
            <p:cNvPr id="75" name="Line 18">
              <a:extLst>
                <a:ext uri="{FF2B5EF4-FFF2-40B4-BE49-F238E27FC236}">
                  <a16:creationId xmlns:a16="http://schemas.microsoft.com/office/drawing/2014/main" id="{95DBC7BE-80A1-489C-83BB-00595ED93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985"/>
              <a:ext cx="192" cy="5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6" name="Object 19">
              <a:extLst>
                <a:ext uri="{FF2B5EF4-FFF2-40B4-BE49-F238E27FC236}">
                  <a16:creationId xmlns:a16="http://schemas.microsoft.com/office/drawing/2014/main" id="{5843BCDA-AAD8-4268-A6B4-DCBCDC14C9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5592959"/>
                </p:ext>
              </p:extLst>
            </p:nvPr>
          </p:nvGraphicFramePr>
          <p:xfrm>
            <a:off x="3133" y="1944"/>
            <a:ext cx="9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1" name="Equation" r:id="rId11" imgW="1447560" imgH="393480" progId="Equation.DSMT4">
                    <p:embed/>
                  </p:oleObj>
                </mc:Choice>
                <mc:Fallback>
                  <p:oleObj name="Equation" r:id="rId11" imgW="1447560" imgH="393480" progId="Equation.DSMT4">
                    <p:embed/>
                    <p:pic>
                      <p:nvPicPr>
                        <p:cNvPr id="1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3" y="1944"/>
                          <a:ext cx="9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" name="Object 20">
            <a:extLst>
              <a:ext uri="{FF2B5EF4-FFF2-40B4-BE49-F238E27FC236}">
                <a16:creationId xmlns:a16="http://schemas.microsoft.com/office/drawing/2014/main" id="{6684B725-7D57-49BB-99C7-539FF432B0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742257"/>
              </p:ext>
            </p:extLst>
          </p:nvPr>
        </p:nvGraphicFramePr>
        <p:xfrm>
          <a:off x="1355725" y="3829050"/>
          <a:ext cx="3340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13" imgW="3340080" imgH="583920" progId="Equation.DSMT4">
                  <p:embed/>
                </p:oleObj>
              </mc:Choice>
              <mc:Fallback>
                <p:oleObj name="Equation" r:id="rId13" imgW="3340080" imgH="583920" progId="Equation.DSMT4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3829050"/>
                        <a:ext cx="3340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21">
            <a:extLst>
              <a:ext uri="{FF2B5EF4-FFF2-40B4-BE49-F238E27FC236}">
                <a16:creationId xmlns:a16="http://schemas.microsoft.com/office/drawing/2014/main" id="{0FD0B53E-3627-4DF2-B629-EC9CFA511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122" y="3232448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79" name="Object 22">
            <a:extLst>
              <a:ext uri="{FF2B5EF4-FFF2-40B4-BE49-F238E27FC236}">
                <a16:creationId xmlns:a16="http://schemas.microsoft.com/office/drawing/2014/main" id="{9F0E6435-418A-46A7-BCE9-02924EA51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610135"/>
              </p:ext>
            </p:extLst>
          </p:nvPr>
        </p:nvGraphicFramePr>
        <p:xfrm>
          <a:off x="4365022" y="5489821"/>
          <a:ext cx="2959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Equation" r:id="rId15" imgW="2958840" imgH="571320" progId="Equation.DSMT4">
                  <p:embed/>
                </p:oleObj>
              </mc:Choice>
              <mc:Fallback>
                <p:oleObj name="Equation" r:id="rId15" imgW="2958840" imgH="571320" progId="Equation.DSMT4">
                  <p:embed/>
                  <p:pic>
                    <p:nvPicPr>
                      <p:cNvPr id="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022" y="5489821"/>
                        <a:ext cx="2959100" cy="571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23">
            <a:extLst>
              <a:ext uri="{FF2B5EF4-FFF2-40B4-BE49-F238E27FC236}">
                <a16:creationId xmlns:a16="http://schemas.microsoft.com/office/drawing/2014/main" id="{5AE8F292-7B58-4BA0-A02F-FEDEB110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4522" y="1479848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则有</a:t>
            </a:r>
          </a:p>
        </p:txBody>
      </p:sp>
      <p:sp>
        <p:nvSpPr>
          <p:cNvPr id="81" name="Text Box 24">
            <a:extLst>
              <a:ext uri="{FF2B5EF4-FFF2-40B4-BE49-F238E27FC236}">
                <a16:creationId xmlns:a16="http://schemas.microsoft.com/office/drawing/2014/main" id="{DDECC7CC-CA4C-4398-9FFE-9A3EAFCEC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722" y="2706986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该点转到</a:t>
            </a:r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CFC89A7B-27A7-4D69-B2E8-8D4D4DEA6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0922" y="2470448"/>
            <a:ext cx="914400" cy="1600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Line 26">
            <a:extLst>
              <a:ext uri="{FF2B5EF4-FFF2-40B4-BE49-F238E27FC236}">
                <a16:creationId xmlns:a16="http://schemas.microsoft.com/office/drawing/2014/main" id="{81471CAE-ACBD-4A7A-8496-0739959D1F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1922" y="2546648"/>
            <a:ext cx="2133600" cy="1447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4" name="Object 27">
            <a:extLst>
              <a:ext uri="{FF2B5EF4-FFF2-40B4-BE49-F238E27FC236}">
                <a16:creationId xmlns:a16="http://schemas.microsoft.com/office/drawing/2014/main" id="{28098BA8-943F-4C20-9908-5F5399FCEE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70304"/>
              </p:ext>
            </p:extLst>
          </p:nvPr>
        </p:nvGraphicFramePr>
        <p:xfrm>
          <a:off x="4333875" y="952500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Equation" r:id="rId17" imgW="1562040" imgH="393480" progId="Equation.DSMT4">
                  <p:embed/>
                </p:oleObj>
              </mc:Choice>
              <mc:Fallback>
                <p:oleObj name="Equation" r:id="rId17" imgW="1562040" imgH="393480" progId="Equation.DSMT4">
                  <p:embed/>
                  <p:pic>
                    <p:nvPicPr>
                      <p:cNvPr id="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952500"/>
                        <a:ext cx="156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Freeform 28">
            <a:extLst>
              <a:ext uri="{FF2B5EF4-FFF2-40B4-BE49-F238E27FC236}">
                <a16:creationId xmlns:a16="http://schemas.microsoft.com/office/drawing/2014/main" id="{6ADD62F3-24F4-44BB-A6EC-A424022D104A}"/>
              </a:ext>
            </a:extLst>
          </p:cNvPr>
          <p:cNvSpPr>
            <a:spLocks/>
          </p:cNvSpPr>
          <p:nvPr/>
        </p:nvSpPr>
        <p:spPr bwMode="auto">
          <a:xfrm flipH="1">
            <a:off x="6008878" y="2858350"/>
            <a:ext cx="508000" cy="1828800"/>
          </a:xfrm>
          <a:custGeom>
            <a:avLst/>
            <a:gdLst>
              <a:gd name="T0" fmla="*/ 128 w 320"/>
              <a:gd name="T1" fmla="*/ 0 h 1152"/>
              <a:gd name="T2" fmla="*/ 32 w 320"/>
              <a:gd name="T3" fmla="*/ 576 h 1152"/>
              <a:gd name="T4" fmla="*/ 320 w 320"/>
              <a:gd name="T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Group 29">
            <a:extLst>
              <a:ext uri="{FF2B5EF4-FFF2-40B4-BE49-F238E27FC236}">
                <a16:creationId xmlns:a16="http://schemas.microsoft.com/office/drawing/2014/main" id="{FD70C50D-333F-4B88-8ABD-00680C202267}"/>
              </a:ext>
            </a:extLst>
          </p:cNvPr>
          <p:cNvGrpSpPr>
            <a:grpSpLocks/>
          </p:cNvGrpSpPr>
          <p:nvPr/>
        </p:nvGrpSpPr>
        <p:grpSpPr bwMode="auto">
          <a:xfrm>
            <a:off x="6618478" y="2148737"/>
            <a:ext cx="1695450" cy="3416299"/>
            <a:chOff x="4176" y="988"/>
            <a:chExt cx="1068" cy="2152"/>
          </a:xfrm>
        </p:grpSpPr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1BBF723A-BE61-4CCA-AE90-826112389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" y="1435"/>
              <a:ext cx="320" cy="1152"/>
            </a:xfrm>
            <a:custGeom>
              <a:avLst/>
              <a:gdLst>
                <a:gd name="T0" fmla="*/ 128 w 320"/>
                <a:gd name="T1" fmla="*/ 0 h 1152"/>
                <a:gd name="T2" fmla="*/ 32 w 320"/>
                <a:gd name="T3" fmla="*/ 576 h 1152"/>
                <a:gd name="T4" fmla="*/ 320 w 320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0" h="1152">
                  <a:moveTo>
                    <a:pt x="128" y="0"/>
                  </a:moveTo>
                  <a:cubicBezTo>
                    <a:pt x="64" y="192"/>
                    <a:pt x="0" y="384"/>
                    <a:pt x="32" y="576"/>
                  </a:cubicBezTo>
                  <a:cubicBezTo>
                    <a:pt x="64" y="768"/>
                    <a:pt x="192" y="960"/>
                    <a:pt x="320" y="1152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" name="Group 31">
              <a:extLst>
                <a:ext uri="{FF2B5EF4-FFF2-40B4-BE49-F238E27FC236}">
                  <a16:creationId xmlns:a16="http://schemas.microsoft.com/office/drawing/2014/main" id="{B677B958-754F-4F9A-B369-3E34058EF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988"/>
              <a:ext cx="1068" cy="2152"/>
              <a:chOff x="4176" y="988"/>
              <a:chExt cx="1068" cy="2152"/>
            </a:xfrm>
          </p:grpSpPr>
          <p:graphicFrame>
            <p:nvGraphicFramePr>
              <p:cNvPr id="89" name="Object 32">
                <a:extLst>
                  <a:ext uri="{FF2B5EF4-FFF2-40B4-BE49-F238E27FC236}">
                    <a16:creationId xmlns:a16="http://schemas.microsoft.com/office/drawing/2014/main" id="{B3283BD4-34F0-42C1-9630-33A2A7AA3D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9533622"/>
                  </p:ext>
                </p:extLst>
              </p:nvPr>
            </p:nvGraphicFramePr>
            <p:xfrm>
              <a:off x="4200" y="2466"/>
              <a:ext cx="182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" name="Equation" r:id="rId19" imgW="291960" imgH="317160" progId="Equation.DSMT4">
                      <p:embed/>
                    </p:oleObj>
                  </mc:Choice>
                  <mc:Fallback>
                    <p:oleObj name="Equation" r:id="rId19" imgW="291960" imgH="317160" progId="Equation.DSMT4">
                      <p:embed/>
                      <p:pic>
                        <p:nvPicPr>
                          <p:cNvPr id="32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0" y="2466"/>
                            <a:ext cx="182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Object 33">
                <a:extLst>
                  <a:ext uri="{FF2B5EF4-FFF2-40B4-BE49-F238E27FC236}">
                    <a16:creationId xmlns:a16="http://schemas.microsoft.com/office/drawing/2014/main" id="{8324EA17-1AE9-436B-BAB8-B5577F7711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712412"/>
                  </p:ext>
                </p:extLst>
              </p:nvPr>
            </p:nvGraphicFramePr>
            <p:xfrm>
              <a:off x="4472" y="988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6" name="Equation" r:id="rId21" imgW="215640" imgH="304560" progId="Equation.DSMT4">
                      <p:embed/>
                    </p:oleObj>
                  </mc:Choice>
                  <mc:Fallback>
                    <p:oleObj name="Equation" r:id="rId21" imgW="215640" imgH="304560" progId="Equation.DSMT4">
                      <p:embed/>
                      <p:pic>
                        <p:nvPicPr>
                          <p:cNvPr id="33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2" y="988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Object 34">
                <a:extLst>
                  <a:ext uri="{FF2B5EF4-FFF2-40B4-BE49-F238E27FC236}">
                    <a16:creationId xmlns:a16="http://schemas.microsoft.com/office/drawing/2014/main" id="{F8C400E4-8112-41BB-8613-65E841B06E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997188"/>
                  </p:ext>
                </p:extLst>
              </p:nvPr>
            </p:nvGraphicFramePr>
            <p:xfrm>
              <a:off x="5084" y="2644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7" name="Equation" r:id="rId23" imgW="253800" imgH="304560" progId="Equation.DSMT4">
                      <p:embed/>
                    </p:oleObj>
                  </mc:Choice>
                  <mc:Fallback>
                    <p:oleObj name="Equation" r:id="rId23" imgW="253800" imgH="304560" progId="Equation.DSMT4">
                      <p:embed/>
                      <p:pic>
                        <p:nvPicPr>
                          <p:cNvPr id="34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4" y="2644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" name="Object 35">
                <a:extLst>
                  <a:ext uri="{FF2B5EF4-FFF2-40B4-BE49-F238E27FC236}">
                    <a16:creationId xmlns:a16="http://schemas.microsoft.com/office/drawing/2014/main" id="{CD67C2C6-F388-444E-BBD1-EC64A47E0F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0320306"/>
                  </p:ext>
                </p:extLst>
              </p:nvPr>
            </p:nvGraphicFramePr>
            <p:xfrm>
              <a:off x="4272" y="2948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8" name="Equation" r:id="rId25" imgW="228600" imgH="304560" progId="Equation.DSMT4">
                      <p:embed/>
                    </p:oleObj>
                  </mc:Choice>
                  <mc:Fallback>
                    <p:oleObj name="Equation" r:id="rId25" imgW="228600" imgH="304560" progId="Equation.DSMT4">
                      <p:embed/>
                      <p:pic>
                        <p:nvPicPr>
                          <p:cNvPr id="35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948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3" name="Group 36">
                <a:extLst>
                  <a:ext uri="{FF2B5EF4-FFF2-40B4-BE49-F238E27FC236}">
                    <a16:creationId xmlns:a16="http://schemas.microsoft.com/office/drawing/2014/main" id="{7E8788AF-07C9-4F74-B7D3-FC9BF21566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997"/>
                <a:ext cx="1056" cy="2115"/>
                <a:chOff x="4176" y="997"/>
                <a:chExt cx="1056" cy="2115"/>
              </a:xfrm>
            </p:grpSpPr>
            <p:sp>
              <p:nvSpPr>
                <p:cNvPr id="95" name="Line 37">
                  <a:extLst>
                    <a:ext uri="{FF2B5EF4-FFF2-40B4-BE49-F238E27FC236}">
                      <a16:creationId xmlns:a16="http://schemas.microsoft.com/office/drawing/2014/main" id="{9C490E45-F76A-4C63-B300-F48D9A17E4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76" y="2587"/>
                  <a:ext cx="190" cy="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Line 38">
                  <a:extLst>
                    <a:ext uri="{FF2B5EF4-FFF2-40B4-BE49-F238E27FC236}">
                      <a16:creationId xmlns:a16="http://schemas.microsoft.com/office/drawing/2014/main" id="{AC1B1ACB-D4E1-4FF1-AD84-EFFA339B25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6" y="997"/>
                  <a:ext cx="0" cy="15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Line 39">
                  <a:extLst>
                    <a:ext uri="{FF2B5EF4-FFF2-40B4-BE49-F238E27FC236}">
                      <a16:creationId xmlns:a16="http://schemas.microsoft.com/office/drawing/2014/main" id="{E6DC0B96-4357-4329-8053-617264F339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584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94" name="Object 40">
                <a:extLst>
                  <a:ext uri="{FF2B5EF4-FFF2-40B4-BE49-F238E27FC236}">
                    <a16:creationId xmlns:a16="http://schemas.microsoft.com/office/drawing/2014/main" id="{DC6DC184-7286-4DC4-8A89-9486BCBAF5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5767836"/>
                  </p:ext>
                </p:extLst>
              </p:nvPr>
            </p:nvGraphicFramePr>
            <p:xfrm>
              <a:off x="4752" y="1520"/>
              <a:ext cx="18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9" name="Equation" r:id="rId27" imgW="291960" imgH="393480" progId="Equation.DSMT4">
                      <p:embed/>
                    </p:oleObj>
                  </mc:Choice>
                  <mc:Fallback>
                    <p:oleObj name="Equation" r:id="rId27" imgW="291960" imgH="393480" progId="Equation.DSMT4">
                      <p:embed/>
                      <p:pic>
                        <p:nvPicPr>
                          <p:cNvPr id="37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520"/>
                            <a:ext cx="18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8" name="Group 48">
            <a:extLst>
              <a:ext uri="{FF2B5EF4-FFF2-40B4-BE49-F238E27FC236}">
                <a16:creationId xmlns:a16="http://schemas.microsoft.com/office/drawing/2014/main" id="{38B885B8-23D0-47BB-B60B-A71A8E482C7C}"/>
              </a:ext>
            </a:extLst>
          </p:cNvPr>
          <p:cNvGrpSpPr>
            <a:grpSpLocks/>
          </p:cNvGrpSpPr>
          <p:nvPr/>
        </p:nvGrpSpPr>
        <p:grpSpPr bwMode="auto">
          <a:xfrm>
            <a:off x="6005703" y="2853587"/>
            <a:ext cx="1828800" cy="2070100"/>
            <a:chOff x="3792" y="1432"/>
            <a:chExt cx="1152" cy="1304"/>
          </a:xfrm>
        </p:grpSpPr>
        <p:grpSp>
          <p:nvGrpSpPr>
            <p:cNvPr id="99" name="Group 49">
              <a:extLst>
                <a:ext uri="{FF2B5EF4-FFF2-40B4-BE49-F238E27FC236}">
                  <a16:creationId xmlns:a16="http://schemas.microsoft.com/office/drawing/2014/main" id="{6539AC00-1335-4DFB-BDC7-58F38EA4EB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432"/>
              <a:ext cx="1152" cy="1299"/>
              <a:chOff x="3792" y="1432"/>
              <a:chExt cx="1152" cy="1299"/>
            </a:xfrm>
          </p:grpSpPr>
          <p:grpSp>
            <p:nvGrpSpPr>
              <p:cNvPr id="102" name="Group 50">
                <a:extLst>
                  <a:ext uri="{FF2B5EF4-FFF2-40B4-BE49-F238E27FC236}">
                    <a16:creationId xmlns:a16="http://schemas.microsoft.com/office/drawing/2014/main" id="{82E80BA6-CF91-4E4F-903B-F20D68C6C3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2" y="1435"/>
                <a:ext cx="1152" cy="1296"/>
                <a:chOff x="3984" y="2064"/>
                <a:chExt cx="1152" cy="1296"/>
              </a:xfrm>
            </p:grpSpPr>
            <p:sp>
              <p:nvSpPr>
                <p:cNvPr id="104" name="Arc 51">
                  <a:extLst>
                    <a:ext uri="{FF2B5EF4-FFF2-40B4-BE49-F238E27FC236}">
                      <a16:creationId xmlns:a16="http://schemas.microsoft.com/office/drawing/2014/main" id="{ED23989E-A567-494B-8D5A-B160BDEBE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984" y="3215"/>
                  <a:ext cx="1152" cy="145"/>
                </a:xfrm>
                <a:custGeom>
                  <a:avLst/>
                  <a:gdLst>
                    <a:gd name="G0" fmla="+- 21593 0 0"/>
                    <a:gd name="G1" fmla="+- 21600 0 0"/>
                    <a:gd name="G2" fmla="+- 21600 0 0"/>
                    <a:gd name="T0" fmla="*/ 0 w 43193"/>
                    <a:gd name="T1" fmla="*/ 21060 h 21600"/>
                    <a:gd name="T2" fmla="*/ 43193 w 43193"/>
                    <a:gd name="T3" fmla="*/ 21600 h 21600"/>
                    <a:gd name="T4" fmla="*/ 21593 w 4319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Arc 52">
                  <a:extLst>
                    <a:ext uri="{FF2B5EF4-FFF2-40B4-BE49-F238E27FC236}">
                      <a16:creationId xmlns:a16="http://schemas.microsoft.com/office/drawing/2014/main" id="{F441CF11-16F4-4BDF-B576-99E093161B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4270" y="2615"/>
                  <a:ext cx="577" cy="73"/>
                </a:xfrm>
                <a:custGeom>
                  <a:avLst/>
                  <a:gdLst>
                    <a:gd name="G0" fmla="+- 21593 0 0"/>
                    <a:gd name="G1" fmla="+- 21600 0 0"/>
                    <a:gd name="G2" fmla="+- 21600 0 0"/>
                    <a:gd name="T0" fmla="*/ 0 w 43193"/>
                    <a:gd name="T1" fmla="*/ 21060 h 21600"/>
                    <a:gd name="T2" fmla="*/ 43193 w 43193"/>
                    <a:gd name="T3" fmla="*/ 21600 h 21600"/>
                    <a:gd name="T4" fmla="*/ 21593 w 4319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Arc 53">
                  <a:extLst>
                    <a:ext uri="{FF2B5EF4-FFF2-40B4-BE49-F238E27FC236}">
                      <a16:creationId xmlns:a16="http://schemas.microsoft.com/office/drawing/2014/main" id="{C38CCF1E-05A6-4E56-8177-F32C9599B1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4182" y="2064"/>
                  <a:ext cx="761" cy="96"/>
                </a:xfrm>
                <a:custGeom>
                  <a:avLst/>
                  <a:gdLst>
                    <a:gd name="G0" fmla="+- 21593 0 0"/>
                    <a:gd name="G1" fmla="+- 21600 0 0"/>
                    <a:gd name="G2" fmla="+- 21600 0 0"/>
                    <a:gd name="T0" fmla="*/ 0 w 43193"/>
                    <a:gd name="T1" fmla="*/ 21060 h 21600"/>
                    <a:gd name="T2" fmla="*/ 43193 w 43193"/>
                    <a:gd name="T3" fmla="*/ 21600 h 21600"/>
                    <a:gd name="T4" fmla="*/ 21593 w 4319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93" h="21600" fill="none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</a:path>
                    <a:path w="43193" h="21600" stroke="0" extrusionOk="0">
                      <a:moveTo>
                        <a:pt x="-1" y="21059"/>
                      </a:moveTo>
                      <a:cubicBezTo>
                        <a:pt x="292" y="9344"/>
                        <a:pt x="9874" y="-1"/>
                        <a:pt x="21593" y="0"/>
                      </a:cubicBezTo>
                      <a:cubicBezTo>
                        <a:pt x="33522" y="0"/>
                        <a:pt x="43193" y="9670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3" name="Line 54">
                <a:extLst>
                  <a:ext uri="{FF2B5EF4-FFF2-40B4-BE49-F238E27FC236}">
                    <a16:creationId xmlns:a16="http://schemas.microsoft.com/office/drawing/2014/main" id="{21928188-0484-42D5-A30E-137CAD301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1432"/>
                <a:ext cx="0" cy="115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" name="Line 55">
              <a:extLst>
                <a:ext uri="{FF2B5EF4-FFF2-40B4-BE49-F238E27FC236}">
                  <a16:creationId xmlns:a16="http://schemas.microsoft.com/office/drawing/2014/main" id="{DC3404B1-D548-47BD-9EB3-65A0AB6F5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584"/>
              <a:ext cx="57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Line 56">
              <a:extLst>
                <a:ext uri="{FF2B5EF4-FFF2-40B4-BE49-F238E27FC236}">
                  <a16:creationId xmlns:a16="http://schemas.microsoft.com/office/drawing/2014/main" id="{3B9A2111-A2FD-45E7-99FD-FD20928A7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592"/>
              <a:ext cx="48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TextBox 51">
            <a:extLst>
              <a:ext uri="{FF2B5EF4-FFF2-40B4-BE49-F238E27FC236}">
                <a16:creationId xmlns:a16="http://schemas.microsoft.com/office/drawing/2014/main" id="{4BB14050-6313-4055-B330-D9C273BF00DE}"/>
              </a:ext>
            </a:extLst>
          </p:cNvPr>
          <p:cNvSpPr txBox="1"/>
          <p:nvPr/>
        </p:nvSpPr>
        <p:spPr>
          <a:xfrm>
            <a:off x="34663" y="766206"/>
            <a:ext cx="906017" cy="59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</a:p>
        </p:txBody>
      </p:sp>
      <p:graphicFrame>
        <p:nvGraphicFramePr>
          <p:cNvPr id="108" name="对象 107">
            <a:extLst>
              <a:ext uri="{FF2B5EF4-FFF2-40B4-BE49-F238E27FC236}">
                <a16:creationId xmlns:a16="http://schemas.microsoft.com/office/drawing/2014/main" id="{18B25EBD-2021-4335-9872-AA206DDF7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541849"/>
              </p:ext>
            </p:extLst>
          </p:nvPr>
        </p:nvGraphicFramePr>
        <p:xfrm>
          <a:off x="1746640" y="4446240"/>
          <a:ext cx="2832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Equation" r:id="rId29" imgW="2831760" imgH="1143000" progId="Equation.DSMT4">
                  <p:embed/>
                </p:oleObj>
              </mc:Choice>
              <mc:Fallback>
                <p:oleObj name="Equation" r:id="rId29" imgW="2831760" imgH="1143000" progId="Equation.DSMT4">
                  <p:embed/>
                  <p:pic>
                    <p:nvPicPr>
                      <p:cNvPr id="54" name="对象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640" y="4446240"/>
                        <a:ext cx="2832100" cy="1143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矩形 108">
            <a:extLst>
              <a:ext uri="{FF2B5EF4-FFF2-40B4-BE49-F238E27FC236}">
                <a16:creationId xmlns:a16="http://schemas.microsoft.com/office/drawing/2014/main" id="{78BDF06F-B054-48A9-A7D7-E906B9FA39DB}"/>
              </a:ext>
            </a:extLst>
          </p:cNvPr>
          <p:cNvSpPr/>
          <p:nvPr/>
        </p:nvSpPr>
        <p:spPr>
          <a:xfrm>
            <a:off x="3623449" y="599858"/>
            <a:ext cx="4969478" cy="15423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17F46BDA-D632-4512-B12C-FB0DD1C8A3CC}"/>
              </a:ext>
            </a:extLst>
          </p:cNvPr>
          <p:cNvGrpSpPr/>
          <p:nvPr/>
        </p:nvGrpSpPr>
        <p:grpSpPr>
          <a:xfrm>
            <a:off x="3719477" y="689765"/>
            <a:ext cx="5594801" cy="1483580"/>
            <a:chOff x="4270550" y="710595"/>
            <a:chExt cx="5594801" cy="1483580"/>
          </a:xfrm>
          <a:solidFill>
            <a:srgbClr val="00B050"/>
          </a:solidFill>
        </p:grpSpPr>
        <p:sp>
          <p:nvSpPr>
            <p:cNvPr id="111" name="TextBox 55">
              <a:extLst>
                <a:ext uri="{FF2B5EF4-FFF2-40B4-BE49-F238E27FC236}">
                  <a16:creationId xmlns:a16="http://schemas.microsoft.com/office/drawing/2014/main" id="{48FF7048-047E-4047-8237-0A5B6D9D08E5}"/>
                </a:ext>
              </a:extLst>
            </p:cNvPr>
            <p:cNvSpPr txBox="1"/>
            <p:nvPr/>
          </p:nvSpPr>
          <p:spPr>
            <a:xfrm>
              <a:off x="4270550" y="710595"/>
              <a:ext cx="5594801" cy="5922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若未指明所在坐标面，曲线应写成</a:t>
              </a:r>
            </a:p>
          </p:txBody>
        </p:sp>
        <p:graphicFrame>
          <p:nvGraphicFramePr>
            <p:cNvPr id="112" name="对象 111">
              <a:extLst>
                <a:ext uri="{FF2B5EF4-FFF2-40B4-BE49-F238E27FC236}">
                  <a16:creationId xmlns:a16="http://schemas.microsoft.com/office/drawing/2014/main" id="{6DC6AAE2-A21D-4093-AE8B-CBA87711FC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7421190"/>
                </p:ext>
              </p:extLst>
            </p:nvPr>
          </p:nvGraphicFramePr>
          <p:xfrm>
            <a:off x="5456223" y="1178175"/>
            <a:ext cx="21971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" name="Equation" r:id="rId31" imgW="2197080" imgH="1015920" progId="Equation.DSMT4">
                    <p:embed/>
                  </p:oleObj>
                </mc:Choice>
                <mc:Fallback>
                  <p:oleObj name="Equation" r:id="rId31" imgW="2197080" imgH="1015920" progId="Equation.DSMT4">
                    <p:embed/>
                    <p:pic>
                      <p:nvPicPr>
                        <p:cNvPr id="55" name="对象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6223" y="1178175"/>
                          <a:ext cx="2197100" cy="101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047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utoUpdateAnimBg="0"/>
      <p:bldP spid="66" grpId="0" autoUpdateAnimBg="0"/>
      <p:bldP spid="69" grpId="0" autoUpdateAnimBg="0"/>
      <p:bldP spid="70" grpId="0" build="p" autoUpdateAnimBg="0"/>
      <p:bldP spid="78" grpId="0" autoUpdateAnimBg="0"/>
      <p:bldP spid="80" grpId="0" autoUpdateAnimBg="0"/>
      <p:bldP spid="81" grpId="0" autoUpdateAnimBg="0"/>
      <p:bldP spid="82" grpId="0" animBg="1"/>
      <p:bldP spid="83" grpId="0" animBg="1"/>
      <p:bldP spid="85" grpId="0" animBg="1"/>
      <p:bldP spid="10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7D32B8AD-1BA1-4975-BDE5-93E1EE3DBA0E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74570"/>
            <a:ext cx="7162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思考：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当曲线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绕 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轴旋转时，方程如何？</a:t>
            </a:r>
          </a:p>
        </p:txBody>
      </p:sp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9BE5735A-5993-4E5B-9FAD-F44CD0A6F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509949"/>
              </p:ext>
            </p:extLst>
          </p:nvPr>
        </p:nvGraphicFramePr>
        <p:xfrm>
          <a:off x="4147829" y="1051875"/>
          <a:ext cx="2197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3" imgW="2197080" imgH="1015920" progId="Equation.DSMT4">
                  <p:embed/>
                </p:oleObj>
              </mc:Choice>
              <mc:Fallback>
                <p:oleObj name="Equation" r:id="rId3" imgW="2197080" imgH="101592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7829" y="1051875"/>
                        <a:ext cx="2197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4">
            <a:extLst>
              <a:ext uri="{FF2B5EF4-FFF2-40B4-BE49-F238E27FC236}">
                <a16:creationId xmlns:a16="http://schemas.microsoft.com/office/drawing/2014/main" id="{1AECDCD9-56ED-4AA5-A71B-A1F52AF1B8CB}"/>
              </a:ext>
            </a:extLst>
          </p:cNvPr>
          <p:cNvGrpSpPr>
            <a:grpSpLocks/>
          </p:cNvGrpSpPr>
          <p:nvPr/>
        </p:nvGrpSpPr>
        <p:grpSpPr bwMode="auto">
          <a:xfrm>
            <a:off x="2913064" y="1355725"/>
            <a:ext cx="1963738" cy="2281238"/>
            <a:chOff x="3563" y="2499"/>
            <a:chExt cx="1237" cy="1437"/>
          </a:xfrm>
        </p:grpSpPr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8949AF0E-E876-41C8-99B8-5E2553E8F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2499"/>
              <a:ext cx="1237" cy="1437"/>
              <a:chOff x="3563" y="2499"/>
              <a:chExt cx="1237" cy="1437"/>
            </a:xfrm>
          </p:grpSpPr>
          <p:sp>
            <p:nvSpPr>
              <p:cNvPr id="27" name="Line 6">
                <a:extLst>
                  <a:ext uri="{FF2B5EF4-FFF2-40B4-BE49-F238E27FC236}">
                    <a16:creationId xmlns:a16="http://schemas.microsoft.com/office/drawing/2014/main" id="{B2FA3589-BE7C-490F-B791-2B171A044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7">
                <a:extLst>
                  <a:ext uri="{FF2B5EF4-FFF2-40B4-BE49-F238E27FC236}">
                    <a16:creationId xmlns:a16="http://schemas.microsoft.com/office/drawing/2014/main" id="{E688A426-D428-4570-824B-4879B2EB0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2499"/>
                <a:ext cx="0" cy="7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8">
                <a:extLst>
                  <a:ext uri="{FF2B5EF4-FFF2-40B4-BE49-F238E27FC236}">
                    <a16:creationId xmlns:a16="http://schemas.microsoft.com/office/drawing/2014/main" id="{764EC2A7-A902-492C-B471-124840EBFA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3264"/>
                <a:ext cx="28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0" name="Object 9">
                <a:extLst>
                  <a:ext uri="{FF2B5EF4-FFF2-40B4-BE49-F238E27FC236}">
                    <a16:creationId xmlns:a16="http://schemas.microsoft.com/office/drawing/2014/main" id="{5B28CBD6-D9F5-4309-82E7-86291577DF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3509188"/>
                  </p:ext>
                </p:extLst>
              </p:nvPr>
            </p:nvGraphicFramePr>
            <p:xfrm>
              <a:off x="3704" y="3164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3" name="Equation" r:id="rId5" imgW="291960" imgH="317160" progId="Equation.DSMT4">
                      <p:embed/>
                    </p:oleObj>
                  </mc:Choice>
                  <mc:Fallback>
                    <p:oleObj name="Equation" r:id="rId5" imgW="291960" imgH="317160" progId="Equation.DSMT4">
                      <p:embed/>
                      <p:pic>
                        <p:nvPicPr>
                          <p:cNvPr id="11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4" y="3164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10">
                <a:extLst>
                  <a:ext uri="{FF2B5EF4-FFF2-40B4-BE49-F238E27FC236}">
                    <a16:creationId xmlns:a16="http://schemas.microsoft.com/office/drawing/2014/main" id="{ECCCD39D-D21B-4716-B3C2-11786EC9A1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1141847"/>
                  </p:ext>
                </p:extLst>
              </p:nvPr>
            </p:nvGraphicFramePr>
            <p:xfrm>
              <a:off x="4640" y="3268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4" name="Equation" r:id="rId7" imgW="253800" imgH="304560" progId="Equation.DSMT4">
                      <p:embed/>
                    </p:oleObj>
                  </mc:Choice>
                  <mc:Fallback>
                    <p:oleObj name="Equation" r:id="rId7" imgW="253800" imgH="304560" progId="Equation.DSMT4">
                      <p:embed/>
                      <p:pic>
                        <p:nvPicPr>
                          <p:cNvPr id="12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0" y="3268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11">
                <a:extLst>
                  <a:ext uri="{FF2B5EF4-FFF2-40B4-BE49-F238E27FC236}">
                    <a16:creationId xmlns:a16="http://schemas.microsoft.com/office/drawing/2014/main" id="{7AD68190-06FB-4F22-A5D2-F933042D7C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3686514"/>
                  </p:ext>
                </p:extLst>
              </p:nvPr>
            </p:nvGraphicFramePr>
            <p:xfrm>
              <a:off x="3563" y="3655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5" name="Equation" r:id="rId9" imgW="228600" imgH="304560" progId="Equation.DSMT4">
                      <p:embed/>
                    </p:oleObj>
                  </mc:Choice>
                  <mc:Fallback>
                    <p:oleObj name="Equation" r:id="rId9" imgW="228600" imgH="304560" progId="Equation.DSMT4">
                      <p:embed/>
                      <p:pic>
                        <p:nvPicPr>
                          <p:cNvPr id="13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3" y="3655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12">
                <a:extLst>
                  <a:ext uri="{FF2B5EF4-FFF2-40B4-BE49-F238E27FC236}">
                    <a16:creationId xmlns:a16="http://schemas.microsoft.com/office/drawing/2014/main" id="{31FF5432-BA50-4F60-B71E-DFAAB91213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361990"/>
                  </p:ext>
                </p:extLst>
              </p:nvPr>
            </p:nvGraphicFramePr>
            <p:xfrm>
              <a:off x="3722" y="2499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6" name="Equation" r:id="rId11" imgW="215640" imgH="304560" progId="Equation.DSMT4">
                      <p:embed/>
                    </p:oleObj>
                  </mc:Choice>
                  <mc:Fallback>
                    <p:oleObj name="Equation" r:id="rId11" imgW="215640" imgH="304560" progId="Equation.DSMT4">
                      <p:embed/>
                      <p:pic>
                        <p:nvPicPr>
                          <p:cNvPr id="1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2" y="2499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D1E7FE13-8ED9-4A95-A2F4-85B0CBA1B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592"/>
              <a:ext cx="28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14">
              <a:extLst>
                <a:ext uri="{FF2B5EF4-FFF2-40B4-BE49-F238E27FC236}">
                  <a16:creationId xmlns:a16="http://schemas.microsoft.com/office/drawing/2014/main" id="{099382CF-056D-4872-A142-85BEC8A79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267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Freeform 15">
            <a:extLst>
              <a:ext uri="{FF2B5EF4-FFF2-40B4-BE49-F238E27FC236}">
                <a16:creationId xmlns:a16="http://schemas.microsoft.com/office/drawing/2014/main" id="{FED892F8-CAAB-4124-A0C7-E639CDAE4B39}"/>
              </a:ext>
            </a:extLst>
          </p:cNvPr>
          <p:cNvSpPr>
            <a:spLocks/>
          </p:cNvSpPr>
          <p:nvPr/>
        </p:nvSpPr>
        <p:spPr bwMode="auto">
          <a:xfrm>
            <a:off x="3649663" y="1731963"/>
            <a:ext cx="457200" cy="1676400"/>
          </a:xfrm>
          <a:custGeom>
            <a:avLst/>
            <a:gdLst>
              <a:gd name="T0" fmla="*/ 288 w 288"/>
              <a:gd name="T1" fmla="*/ 0 h 1056"/>
              <a:gd name="T2" fmla="*/ 0 w 288"/>
              <a:gd name="T3" fmla="*/ 528 h 1056"/>
              <a:gd name="T4" fmla="*/ 288 w 288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>
                        <a:gamma/>
                        <a:shade val="46275"/>
                        <a:invGamma/>
                      </a:srgbClr>
                    </a:gs>
                    <a:gs pos="100000">
                      <a:srgbClr val="669900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Object 16">
            <a:extLst>
              <a:ext uri="{FF2B5EF4-FFF2-40B4-BE49-F238E27FC236}">
                <a16:creationId xmlns:a16="http://schemas.microsoft.com/office/drawing/2014/main" id="{5B443C9B-3969-482E-A273-745CBFC97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189451"/>
              </p:ext>
            </p:extLst>
          </p:nvPr>
        </p:nvGraphicFramePr>
        <p:xfrm>
          <a:off x="2627333" y="3717032"/>
          <a:ext cx="3022560" cy="54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13" imgW="3022560" imgH="545760" progId="Equation.DSMT4">
                  <p:embed/>
                </p:oleObj>
              </mc:Choice>
              <mc:Fallback>
                <p:oleObj name="Equation" r:id="rId13" imgW="3022560" imgH="54576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33" y="3717032"/>
                        <a:ext cx="3022560" cy="54576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17">
            <a:extLst>
              <a:ext uri="{FF2B5EF4-FFF2-40B4-BE49-F238E27FC236}">
                <a16:creationId xmlns:a16="http://schemas.microsoft.com/office/drawing/2014/main" id="{EA111E52-91EE-4546-B6D7-B7C0DF20AB5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731963"/>
            <a:ext cx="685800" cy="1676400"/>
            <a:chOff x="4032" y="2736"/>
            <a:chExt cx="432" cy="1056"/>
          </a:xfrm>
        </p:grpSpPr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488E6C97-3084-451D-9D2E-8DB7AC377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2736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669900">
                    <a:gamma/>
                    <a:shade val="46275"/>
                    <a:invGamma/>
                  </a:srgbClr>
                </a:gs>
                <a:gs pos="100000">
                  <a:srgbClr val="669900"/>
                </a:gs>
              </a:gsLst>
              <a:lin ang="0" scaled="1"/>
            </a:gradFill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19">
              <a:extLst>
                <a:ext uri="{FF2B5EF4-FFF2-40B4-BE49-F238E27FC236}">
                  <a16:creationId xmlns:a16="http://schemas.microsoft.com/office/drawing/2014/main" id="{3D84EB40-21A3-4C16-95BB-E2356143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736"/>
              <a:ext cx="192" cy="1056"/>
            </a:xfrm>
            <a:prstGeom prst="ellipse">
              <a:avLst/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20">
              <a:extLst>
                <a:ext uri="{FF2B5EF4-FFF2-40B4-BE49-F238E27FC236}">
                  <a16:creationId xmlns:a16="http://schemas.microsoft.com/office/drawing/2014/main" id="{35BAF7F3-9DE1-4731-8AFF-7D01EC07F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0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E724FD13-A0E1-4CF6-98E0-AE0B6F085473}"/>
              </a:ext>
            </a:extLst>
          </p:cNvPr>
          <p:cNvSpPr txBox="1">
            <a:spLocks noChangeArrowheads="1"/>
          </p:cNvSpPr>
          <p:nvPr/>
        </p:nvSpPr>
        <p:spPr>
          <a:xfrm>
            <a:off x="742090" y="264195"/>
            <a:ext cx="7848600" cy="644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试建立顶点在原点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旋转轴为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轴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半顶角为</a:t>
            </a:r>
          </a:p>
        </p:txBody>
      </p:sp>
      <p:graphicFrame>
        <p:nvGraphicFramePr>
          <p:cNvPr id="31" name="Object 3">
            <a:extLst>
              <a:ext uri="{FF2B5EF4-FFF2-40B4-BE49-F238E27FC236}">
                <a16:creationId xmlns:a16="http://schemas.microsoft.com/office/drawing/2014/main" id="{98438A6D-BF11-46B5-98E6-34ADC1FC5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703710"/>
              </p:ext>
            </p:extLst>
          </p:nvPr>
        </p:nvGraphicFramePr>
        <p:xfrm>
          <a:off x="8448675" y="423863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Equation" r:id="rId3" imgW="291960" imgH="317160" progId="Equation.DSMT4">
                  <p:embed/>
                </p:oleObj>
              </mc:Choice>
              <mc:Fallback>
                <p:oleObj name="Equation" r:id="rId3" imgW="291960" imgH="31716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8675" y="423863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4">
            <a:extLst>
              <a:ext uri="{FF2B5EF4-FFF2-40B4-BE49-F238E27FC236}">
                <a16:creationId xmlns:a16="http://schemas.microsoft.com/office/drawing/2014/main" id="{98083EBA-6364-43BA-8FBC-4444973CA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90" y="908720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的圆锥面方程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kumimoji="1" lang="en-US" altLang="zh-CN" sz="28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E6A7B5EC-5342-4B5C-BDA4-7081306C8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089" y="1456408"/>
            <a:ext cx="5186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面上直线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的方程为</a:t>
            </a:r>
          </a:p>
        </p:txBody>
      </p:sp>
      <p:graphicFrame>
        <p:nvGraphicFramePr>
          <p:cNvPr id="34" name="Object 6">
            <a:extLst>
              <a:ext uri="{FF2B5EF4-FFF2-40B4-BE49-F238E27FC236}">
                <a16:creationId xmlns:a16="http://schemas.microsoft.com/office/drawing/2014/main" id="{F1A4329F-4BD5-4AF7-958F-E1FB3E13D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779678"/>
              </p:ext>
            </p:extLst>
          </p:nvPr>
        </p:nvGraphicFramePr>
        <p:xfrm>
          <a:off x="2138363" y="2127250"/>
          <a:ext cx="153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5" imgW="1536480" imgH="368280" progId="Equation.DSMT4">
                  <p:embed/>
                </p:oleObj>
              </mc:Choice>
              <mc:Fallback>
                <p:oleObj name="Equation" r:id="rId5" imgW="1536480" imgH="36828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127250"/>
                        <a:ext cx="1536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7">
            <a:extLst>
              <a:ext uri="{FF2B5EF4-FFF2-40B4-BE49-F238E27FC236}">
                <a16:creationId xmlns:a16="http://schemas.microsoft.com/office/drawing/2014/main" id="{8D2BD81E-35D3-41D7-83C8-1546CEF84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90" y="2539083"/>
            <a:ext cx="525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绕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轴旋转时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圆锥面的方程为</a:t>
            </a:r>
          </a:p>
        </p:txBody>
      </p:sp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B0543A70-92F7-45A8-AB3E-825866A18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86325"/>
              </p:ext>
            </p:extLst>
          </p:nvPr>
        </p:nvGraphicFramePr>
        <p:xfrm>
          <a:off x="1651000" y="3214688"/>
          <a:ext cx="2817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Equation" r:id="rId7" imgW="2819160" imgH="571320" progId="Equation.DSMT4">
                  <p:embed/>
                </p:oleObj>
              </mc:Choice>
              <mc:Fallback>
                <p:oleObj name="Equation" r:id="rId7" imgW="2819160" imgH="57132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214688"/>
                        <a:ext cx="2817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9">
            <a:extLst>
              <a:ext uri="{FF2B5EF4-FFF2-40B4-BE49-F238E27FC236}">
                <a16:creationId xmlns:a16="http://schemas.microsoft.com/office/drawing/2014/main" id="{AE529485-551B-477B-9250-A57468AF2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665818"/>
              </p:ext>
            </p:extLst>
          </p:nvPr>
        </p:nvGraphicFramePr>
        <p:xfrm>
          <a:off x="1712913" y="5106988"/>
          <a:ext cx="2360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Equation" r:id="rId9" imgW="2361960" imgH="457200" progId="Equation.DSMT4">
                  <p:embed/>
                </p:oleObj>
              </mc:Choice>
              <mc:Fallback>
                <p:oleObj name="Equation" r:id="rId9" imgW="2361960" imgH="45720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5106988"/>
                        <a:ext cx="2360612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ine 10">
            <a:extLst>
              <a:ext uri="{FF2B5EF4-FFF2-40B4-BE49-F238E27FC236}">
                <a16:creationId xmlns:a16="http://schemas.microsoft.com/office/drawing/2014/main" id="{3175D9D4-2900-4FEF-8E7E-A898F5707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3215" y="393290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Object 11">
            <a:extLst>
              <a:ext uri="{FF2B5EF4-FFF2-40B4-BE49-F238E27FC236}">
                <a16:creationId xmlns:a16="http://schemas.microsoft.com/office/drawing/2014/main" id="{9DF30E62-15B3-4BB2-B713-81D2DEF69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175328"/>
              </p:ext>
            </p:extLst>
          </p:nvPr>
        </p:nvGraphicFramePr>
        <p:xfrm>
          <a:off x="2303463" y="3968750"/>
          <a:ext cx="172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11" imgW="1726920" imgH="444240" progId="Equation.DSMT4">
                  <p:embed/>
                </p:oleObj>
              </mc:Choice>
              <mc:Fallback>
                <p:oleObj name="Equation" r:id="rId11" imgW="1726920" imgH="44424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3968750"/>
                        <a:ext cx="172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12">
            <a:extLst>
              <a:ext uri="{FF2B5EF4-FFF2-40B4-BE49-F238E27FC236}">
                <a16:creationId xmlns:a16="http://schemas.microsoft.com/office/drawing/2014/main" id="{68566613-128A-4FF0-9792-6F99929E7AE6}"/>
              </a:ext>
            </a:extLst>
          </p:cNvPr>
          <p:cNvGrpSpPr>
            <a:grpSpLocks/>
          </p:cNvGrpSpPr>
          <p:nvPr/>
        </p:nvGrpSpPr>
        <p:grpSpPr bwMode="auto">
          <a:xfrm>
            <a:off x="5771290" y="1092870"/>
            <a:ext cx="2128838" cy="4411663"/>
            <a:chOff x="3648" y="788"/>
            <a:chExt cx="1341" cy="2779"/>
          </a:xfrm>
        </p:grpSpPr>
        <p:graphicFrame>
          <p:nvGraphicFramePr>
            <p:cNvPr id="41" name="Object 13">
              <a:extLst>
                <a:ext uri="{FF2B5EF4-FFF2-40B4-BE49-F238E27FC236}">
                  <a16:creationId xmlns:a16="http://schemas.microsoft.com/office/drawing/2014/main" id="{E075776C-0143-4824-B4FB-7FF76C3A8A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4" y="1128"/>
            <a:ext cx="1195" cy="2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9" name="BMP 图象" r:id="rId13" imgW="1181265" imgH="2409524" progId="Paint.Picture">
                    <p:embed/>
                  </p:oleObj>
                </mc:Choice>
                <mc:Fallback>
                  <p:oleObj name="BMP 图象" r:id="rId13" imgW="1181265" imgH="2409524" progId="Paint.Picture">
                    <p:embed/>
                    <p:pic>
                      <p:nvPicPr>
                        <p:cNvPr id="1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1128"/>
                          <a:ext cx="1195" cy="2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4">
              <a:extLst>
                <a:ext uri="{FF2B5EF4-FFF2-40B4-BE49-F238E27FC236}">
                  <a16:creationId xmlns:a16="http://schemas.microsoft.com/office/drawing/2014/main" id="{351D5DA9-D71B-4D3A-B4D7-D51884C072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1932836"/>
                </p:ext>
              </p:extLst>
            </p:nvPr>
          </p:nvGraphicFramePr>
          <p:xfrm>
            <a:off x="3648" y="2996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" name="Equation" r:id="rId15" imgW="228600" imgH="304560" progId="Equation.DSMT4">
                    <p:embed/>
                  </p:oleObj>
                </mc:Choice>
                <mc:Fallback>
                  <p:oleObj name="Equation" r:id="rId15" imgW="228600" imgH="304560" progId="Equation.DSMT4">
                    <p:embed/>
                    <p:pic>
                      <p:nvPicPr>
                        <p:cNvPr id="1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996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5">
              <a:extLst>
                <a:ext uri="{FF2B5EF4-FFF2-40B4-BE49-F238E27FC236}">
                  <a16:creationId xmlns:a16="http://schemas.microsoft.com/office/drawing/2014/main" id="{3633A9C7-66EA-4B64-AC5A-C1A24F4ED4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4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1" name="Equation" r:id="rId17" imgW="241200" imgH="317160" progId="Equation.3">
                    <p:embed/>
                  </p:oleObj>
                </mc:Choice>
                <mc:Fallback>
                  <p:oleObj name="Equation" r:id="rId17" imgW="241200" imgH="317160" progId="Equation.3">
                    <p:embed/>
                    <p:pic>
                      <p:nvPicPr>
                        <p:cNvPr id="1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4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6">
              <a:extLst>
                <a:ext uri="{FF2B5EF4-FFF2-40B4-BE49-F238E27FC236}">
                  <a16:creationId xmlns:a16="http://schemas.microsoft.com/office/drawing/2014/main" id="{D02714A5-4ABC-4F00-AF02-9DEA490418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0072621"/>
                </p:ext>
              </p:extLst>
            </p:nvPr>
          </p:nvGraphicFramePr>
          <p:xfrm>
            <a:off x="4424" y="788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2" name="Equation" r:id="rId19" imgW="215640" imgH="304560" progId="Equation.DSMT4">
                    <p:embed/>
                  </p:oleObj>
                </mc:Choice>
                <mc:Fallback>
                  <p:oleObj name="Equation" r:id="rId19" imgW="215640" imgH="304560" progId="Equation.DSMT4">
                    <p:embed/>
                    <p:pic>
                      <p:nvPicPr>
                        <p:cNvPr id="1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788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Group 17">
              <a:extLst>
                <a:ext uri="{FF2B5EF4-FFF2-40B4-BE49-F238E27FC236}">
                  <a16:creationId xmlns:a16="http://schemas.microsoft.com/office/drawing/2014/main" id="{AA5128E5-6E8D-4DA5-AAD8-63B03D8A2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4" y="816"/>
              <a:ext cx="1152" cy="2164"/>
              <a:chOff x="3784" y="816"/>
              <a:chExt cx="1152" cy="2164"/>
            </a:xfrm>
          </p:grpSpPr>
          <p:sp>
            <p:nvSpPr>
              <p:cNvPr id="46" name="Line 18">
                <a:extLst>
                  <a:ext uri="{FF2B5EF4-FFF2-40B4-BE49-F238E27FC236}">
                    <a16:creationId xmlns:a16="http://schemas.microsoft.com/office/drawing/2014/main" id="{052AFF0F-1A51-4A81-BD23-81C4B6C2B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4" y="2404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Line 19">
                <a:extLst>
                  <a:ext uri="{FF2B5EF4-FFF2-40B4-BE49-F238E27FC236}">
                    <a16:creationId xmlns:a16="http://schemas.microsoft.com/office/drawing/2014/main" id="{94D689C8-83C3-4168-8E44-273D1C623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172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20">
                <a:extLst>
                  <a:ext uri="{FF2B5EF4-FFF2-40B4-BE49-F238E27FC236}">
                    <a16:creationId xmlns:a16="http://schemas.microsoft.com/office/drawing/2014/main" id="{88738712-6D59-48FA-8DBA-BBE49BCA8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0" y="240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Line 21">
                <a:extLst>
                  <a:ext uri="{FF2B5EF4-FFF2-40B4-BE49-F238E27FC236}">
                    <a16:creationId xmlns:a16="http://schemas.microsoft.com/office/drawing/2014/main" id="{733FAD0A-44A8-4D87-A9EE-E25B38D25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816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50" name="Object 22">
            <a:extLst>
              <a:ext uri="{FF2B5EF4-FFF2-40B4-BE49-F238E27FC236}">
                <a16:creationId xmlns:a16="http://schemas.microsoft.com/office/drawing/2014/main" id="{1E72B7A3-9996-47FF-AEA2-F58AB0A23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17335"/>
              </p:ext>
            </p:extLst>
          </p:nvPr>
        </p:nvGraphicFramePr>
        <p:xfrm>
          <a:off x="6952390" y="302962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21" imgW="266400" imgH="241200" progId="Equation.3">
                  <p:embed/>
                </p:oleObj>
              </mc:Choice>
              <mc:Fallback>
                <p:oleObj name="Equation" r:id="rId21" imgW="266400" imgH="241200" progId="Equation.3">
                  <p:embed/>
                  <p:pic>
                    <p:nvPicPr>
                      <p:cNvPr id="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2390" y="302962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3">
            <a:extLst>
              <a:ext uri="{FF2B5EF4-FFF2-40B4-BE49-F238E27FC236}">
                <a16:creationId xmlns:a16="http://schemas.microsoft.com/office/drawing/2014/main" id="{A604D8AA-2D76-40E5-82D7-4E292D48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890" y="4404395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两边平方</a:t>
            </a:r>
          </a:p>
        </p:txBody>
      </p:sp>
      <p:grpSp>
        <p:nvGrpSpPr>
          <p:cNvPr id="52" name="Group 24">
            <a:extLst>
              <a:ext uri="{FF2B5EF4-FFF2-40B4-BE49-F238E27FC236}">
                <a16:creationId xmlns:a16="http://schemas.microsoft.com/office/drawing/2014/main" id="{F5DBE35F-5122-40C3-B4F7-155AC863CB7E}"/>
              </a:ext>
            </a:extLst>
          </p:cNvPr>
          <p:cNvGrpSpPr>
            <a:grpSpLocks/>
          </p:cNvGrpSpPr>
          <p:nvPr/>
        </p:nvGrpSpPr>
        <p:grpSpPr bwMode="auto">
          <a:xfrm>
            <a:off x="6076090" y="1785020"/>
            <a:ext cx="2241550" cy="3086100"/>
            <a:chOff x="3840" y="1224"/>
            <a:chExt cx="1412" cy="1944"/>
          </a:xfrm>
        </p:grpSpPr>
        <p:sp>
          <p:nvSpPr>
            <p:cNvPr id="53" name="Line 25">
              <a:extLst>
                <a:ext uri="{FF2B5EF4-FFF2-40B4-BE49-F238E27FC236}">
                  <a16:creationId xmlns:a16="http://schemas.microsoft.com/office/drawing/2014/main" id="{765217A5-85A3-430F-B125-89742C1D8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392"/>
              <a:ext cx="1200" cy="17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4" name="Object 26">
              <a:extLst>
                <a:ext uri="{FF2B5EF4-FFF2-40B4-BE49-F238E27FC236}">
                  <a16:creationId xmlns:a16="http://schemas.microsoft.com/office/drawing/2014/main" id="{B0DDC075-261E-439A-BE17-43333D1D91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8229776"/>
                </p:ext>
              </p:extLst>
            </p:nvPr>
          </p:nvGraphicFramePr>
          <p:xfrm>
            <a:off x="5084" y="1224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4" name="Equation" r:id="rId23" imgW="266400" imgH="380880" progId="Equation.DSMT4">
                    <p:embed/>
                  </p:oleObj>
                </mc:Choice>
                <mc:Fallback>
                  <p:oleObj name="Equation" r:id="rId23" imgW="266400" imgH="380880" progId="Equation.DSMT4">
                    <p:embed/>
                    <p:pic>
                      <p:nvPicPr>
                        <p:cNvPr id="2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" y="1224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Group 27">
            <a:extLst>
              <a:ext uri="{FF2B5EF4-FFF2-40B4-BE49-F238E27FC236}">
                <a16:creationId xmlns:a16="http://schemas.microsoft.com/office/drawing/2014/main" id="{4D52D2AF-6F1F-4CE3-B5E8-6E0CC412ACC8}"/>
              </a:ext>
            </a:extLst>
          </p:cNvPr>
          <p:cNvGrpSpPr>
            <a:grpSpLocks/>
          </p:cNvGrpSpPr>
          <p:nvPr/>
        </p:nvGrpSpPr>
        <p:grpSpPr bwMode="auto">
          <a:xfrm>
            <a:off x="7436581" y="2678786"/>
            <a:ext cx="1436688" cy="357188"/>
            <a:chOff x="4697" y="1787"/>
            <a:chExt cx="905" cy="225"/>
          </a:xfrm>
        </p:grpSpPr>
        <p:graphicFrame>
          <p:nvGraphicFramePr>
            <p:cNvPr id="56" name="Object 28">
              <a:extLst>
                <a:ext uri="{FF2B5EF4-FFF2-40B4-BE49-F238E27FC236}">
                  <a16:creationId xmlns:a16="http://schemas.microsoft.com/office/drawing/2014/main" id="{4CFBAAFC-02BE-482D-8C81-CCA2CC5DF7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3083434"/>
                </p:ext>
              </p:extLst>
            </p:nvPr>
          </p:nvGraphicFramePr>
          <p:xfrm>
            <a:off x="4766" y="1787"/>
            <a:ext cx="83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5" name="Equation" r:id="rId25" imgW="1447560" imgH="393480" progId="Equation.DSMT4">
                    <p:embed/>
                  </p:oleObj>
                </mc:Choice>
                <mc:Fallback>
                  <p:oleObj name="Equation" r:id="rId25" imgW="1447560" imgH="393480" progId="Equation.DSMT4">
                    <p:embed/>
                    <p:pic>
                      <p:nvPicPr>
                        <p:cNvPr id="2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1787"/>
                          <a:ext cx="83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Oval 29">
              <a:extLst>
                <a:ext uri="{FF2B5EF4-FFF2-40B4-BE49-F238E27FC236}">
                  <a16:creationId xmlns:a16="http://schemas.microsoft.com/office/drawing/2014/main" id="{AF3834C2-7EF9-4150-A422-519A10CDA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5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  <p:bldP spid="35" grpId="0" autoUpdateAnimBg="0"/>
      <p:bldP spid="38" grpId="0" animBg="1"/>
      <p:bldP spid="51" grpId="0" build="p" autoUpdateAnimBg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algn="l">
          <a:lnSpc>
            <a:spcPct val="130000"/>
          </a:lnSpc>
          <a:defRPr sz="2800" b="1" dirty="0" smtClean="0">
            <a:latin typeface="Times New Roman" pitchFamily="18" charset="0"/>
            <a:ea typeface="楷体_GB2312" pitchFamily="49" charset="-122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483</TotalTime>
  <Words>1599</Words>
  <Application>Microsoft Office PowerPoint</Application>
  <PresentationFormat>全屏显示(4:3)</PresentationFormat>
  <Paragraphs>291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39</vt:i4>
      </vt:variant>
    </vt:vector>
  </HeadingPairs>
  <TitlesOfParts>
    <vt:vector size="59" baseType="lpstr">
      <vt:lpstr>仿宋_GB2312</vt:lpstr>
      <vt:lpstr>黑体</vt:lpstr>
      <vt:lpstr>华文琥珀</vt:lpstr>
      <vt:lpstr>华文新魏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 2</vt:lpstr>
      <vt:lpstr>严4</vt:lpstr>
      <vt:lpstr>公式</vt:lpstr>
      <vt:lpstr>Equation</vt:lpstr>
      <vt:lpstr>BMP 图象</vt:lpstr>
      <vt:lpstr>位图图像</vt:lpstr>
      <vt:lpstr>文档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42</cp:revision>
  <dcterms:created xsi:type="dcterms:W3CDTF">2019-06-06T15:05:35Z</dcterms:created>
  <dcterms:modified xsi:type="dcterms:W3CDTF">2019-10-03T14:55:31Z</dcterms:modified>
</cp:coreProperties>
</file>