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61" r:id="rId4"/>
    <p:sldId id="298" r:id="rId5"/>
    <p:sldId id="263" r:id="rId6"/>
    <p:sldId id="267" r:id="rId7"/>
    <p:sldId id="272" r:id="rId8"/>
    <p:sldId id="299" r:id="rId9"/>
    <p:sldId id="274" r:id="rId10"/>
    <p:sldId id="277" r:id="rId11"/>
    <p:sldId id="279" r:id="rId12"/>
    <p:sldId id="301" r:id="rId13"/>
    <p:sldId id="287" r:id="rId14"/>
    <p:sldId id="305" r:id="rId15"/>
    <p:sldId id="313" r:id="rId16"/>
    <p:sldId id="314" r:id="rId17"/>
    <p:sldId id="306" r:id="rId18"/>
    <p:sldId id="292" r:id="rId19"/>
    <p:sldId id="307" r:id="rId20"/>
    <p:sldId id="308" r:id="rId21"/>
    <p:sldId id="310" r:id="rId22"/>
    <p:sldId id="311" r:id="rId23"/>
    <p:sldId id="293" r:id="rId24"/>
    <p:sldId id="315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69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image" Target="../media/image107.wmf"/><Relationship Id="rId7" Type="http://schemas.openxmlformats.org/officeDocument/2006/relationships/image" Target="../media/image111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0.wmf"/><Relationship Id="rId11" Type="http://schemas.openxmlformats.org/officeDocument/2006/relationships/image" Target="../media/image115.wmf"/><Relationship Id="rId5" Type="http://schemas.openxmlformats.org/officeDocument/2006/relationships/image" Target="../media/image109.wmf"/><Relationship Id="rId10" Type="http://schemas.openxmlformats.org/officeDocument/2006/relationships/image" Target="../media/image114.wmf"/><Relationship Id="rId4" Type="http://schemas.openxmlformats.org/officeDocument/2006/relationships/image" Target="../media/image108.wmf"/><Relationship Id="rId9" Type="http://schemas.openxmlformats.org/officeDocument/2006/relationships/image" Target="../media/image113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image" Target="../media/image118.wmf"/><Relationship Id="rId7" Type="http://schemas.openxmlformats.org/officeDocument/2006/relationships/image" Target="../media/image122.wmf"/><Relationship Id="rId12" Type="http://schemas.openxmlformats.org/officeDocument/2006/relationships/image" Target="../media/image127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6" Type="http://schemas.openxmlformats.org/officeDocument/2006/relationships/image" Target="../media/image121.wmf"/><Relationship Id="rId11" Type="http://schemas.openxmlformats.org/officeDocument/2006/relationships/image" Target="../media/image126.wmf"/><Relationship Id="rId5" Type="http://schemas.openxmlformats.org/officeDocument/2006/relationships/image" Target="../media/image120.wmf"/><Relationship Id="rId10" Type="http://schemas.openxmlformats.org/officeDocument/2006/relationships/image" Target="../media/image125.wmf"/><Relationship Id="rId4" Type="http://schemas.openxmlformats.org/officeDocument/2006/relationships/image" Target="../media/image119.wmf"/><Relationship Id="rId9" Type="http://schemas.openxmlformats.org/officeDocument/2006/relationships/image" Target="../media/image12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7" Type="http://schemas.openxmlformats.org/officeDocument/2006/relationships/image" Target="../media/image133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6" Type="http://schemas.openxmlformats.org/officeDocument/2006/relationships/image" Target="../media/image132.wmf"/><Relationship Id="rId5" Type="http://schemas.openxmlformats.org/officeDocument/2006/relationships/image" Target="../media/image131.wmf"/><Relationship Id="rId4" Type="http://schemas.openxmlformats.org/officeDocument/2006/relationships/image" Target="../media/image13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7" Type="http://schemas.openxmlformats.org/officeDocument/2006/relationships/image" Target="../media/image140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6" Type="http://schemas.openxmlformats.org/officeDocument/2006/relationships/image" Target="../media/image139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6" Type="http://schemas.openxmlformats.org/officeDocument/2006/relationships/image" Target="../media/image146.wmf"/><Relationship Id="rId5" Type="http://schemas.openxmlformats.org/officeDocument/2006/relationships/image" Target="../media/image145.wmf"/><Relationship Id="rId4" Type="http://schemas.openxmlformats.org/officeDocument/2006/relationships/image" Target="../media/image14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wmf"/><Relationship Id="rId7" Type="http://schemas.openxmlformats.org/officeDocument/2006/relationships/image" Target="../media/image153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Relationship Id="rId6" Type="http://schemas.openxmlformats.org/officeDocument/2006/relationships/image" Target="../media/image152.wmf"/><Relationship Id="rId5" Type="http://schemas.openxmlformats.org/officeDocument/2006/relationships/image" Target="../media/image151.wmf"/><Relationship Id="rId4" Type="http://schemas.openxmlformats.org/officeDocument/2006/relationships/image" Target="../media/image15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7" Type="http://schemas.openxmlformats.org/officeDocument/2006/relationships/image" Target="../media/image160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6" Type="http://schemas.openxmlformats.org/officeDocument/2006/relationships/image" Target="../media/image159.wmf"/><Relationship Id="rId5" Type="http://schemas.openxmlformats.org/officeDocument/2006/relationships/image" Target="../media/image158.wmf"/><Relationship Id="rId4" Type="http://schemas.openxmlformats.org/officeDocument/2006/relationships/image" Target="../media/image157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3" Type="http://schemas.openxmlformats.org/officeDocument/2006/relationships/image" Target="../media/image162.wmf"/><Relationship Id="rId7" Type="http://schemas.openxmlformats.org/officeDocument/2006/relationships/image" Target="../media/image166.wmf"/><Relationship Id="rId2" Type="http://schemas.openxmlformats.org/officeDocument/2006/relationships/image" Target="../media/image161.wmf"/><Relationship Id="rId1" Type="http://schemas.openxmlformats.org/officeDocument/2006/relationships/image" Target="../media/image154.wmf"/><Relationship Id="rId6" Type="http://schemas.openxmlformats.org/officeDocument/2006/relationships/image" Target="../media/image165.wmf"/><Relationship Id="rId5" Type="http://schemas.openxmlformats.org/officeDocument/2006/relationships/image" Target="../media/image164.wmf"/><Relationship Id="rId4" Type="http://schemas.openxmlformats.org/officeDocument/2006/relationships/image" Target="../media/image16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3" Type="http://schemas.openxmlformats.org/officeDocument/2006/relationships/image" Target="../media/image170.wmf"/><Relationship Id="rId7" Type="http://schemas.openxmlformats.org/officeDocument/2006/relationships/image" Target="../media/image173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Relationship Id="rId6" Type="http://schemas.openxmlformats.org/officeDocument/2006/relationships/image" Target="../media/image172.wmf"/><Relationship Id="rId5" Type="http://schemas.openxmlformats.org/officeDocument/2006/relationships/image" Target="../media/image171.wmf"/><Relationship Id="rId10" Type="http://schemas.openxmlformats.org/officeDocument/2006/relationships/image" Target="../media/image176.wmf"/><Relationship Id="rId4" Type="http://schemas.openxmlformats.org/officeDocument/2006/relationships/image" Target="../media/image154.wmf"/><Relationship Id="rId9" Type="http://schemas.openxmlformats.org/officeDocument/2006/relationships/image" Target="../media/image175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3" Type="http://schemas.openxmlformats.org/officeDocument/2006/relationships/image" Target="../media/image179.wmf"/><Relationship Id="rId7" Type="http://schemas.openxmlformats.org/officeDocument/2006/relationships/image" Target="../media/image183.wmf"/><Relationship Id="rId2" Type="http://schemas.openxmlformats.org/officeDocument/2006/relationships/image" Target="../media/image178.wmf"/><Relationship Id="rId1" Type="http://schemas.openxmlformats.org/officeDocument/2006/relationships/image" Target="../media/image177.wmf"/><Relationship Id="rId6" Type="http://schemas.openxmlformats.org/officeDocument/2006/relationships/image" Target="../media/image182.wmf"/><Relationship Id="rId5" Type="http://schemas.openxmlformats.org/officeDocument/2006/relationships/image" Target="../media/image181.wmf"/><Relationship Id="rId10" Type="http://schemas.openxmlformats.org/officeDocument/2006/relationships/image" Target="../media/image186.wmf"/><Relationship Id="rId4" Type="http://schemas.openxmlformats.org/officeDocument/2006/relationships/image" Target="../media/image180.wmf"/><Relationship Id="rId9" Type="http://schemas.openxmlformats.org/officeDocument/2006/relationships/image" Target="../media/image18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13" Type="http://schemas.openxmlformats.org/officeDocument/2006/relationships/image" Target="../media/image42.wmf"/><Relationship Id="rId18" Type="http://schemas.openxmlformats.org/officeDocument/2006/relationships/image" Target="../media/image47.wmf"/><Relationship Id="rId3" Type="http://schemas.openxmlformats.org/officeDocument/2006/relationships/image" Target="../media/image32.wmf"/><Relationship Id="rId7" Type="http://schemas.openxmlformats.org/officeDocument/2006/relationships/image" Target="../media/image36.emf"/><Relationship Id="rId12" Type="http://schemas.openxmlformats.org/officeDocument/2006/relationships/image" Target="../media/image41.wmf"/><Relationship Id="rId17" Type="http://schemas.openxmlformats.org/officeDocument/2006/relationships/image" Target="../media/image46.wmf"/><Relationship Id="rId2" Type="http://schemas.openxmlformats.org/officeDocument/2006/relationships/image" Target="../media/image31.wmf"/><Relationship Id="rId16" Type="http://schemas.openxmlformats.org/officeDocument/2006/relationships/image" Target="../media/image45.wmf"/><Relationship Id="rId20" Type="http://schemas.openxmlformats.org/officeDocument/2006/relationships/image" Target="../media/image49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11" Type="http://schemas.openxmlformats.org/officeDocument/2006/relationships/image" Target="../media/image40.wmf"/><Relationship Id="rId5" Type="http://schemas.openxmlformats.org/officeDocument/2006/relationships/image" Target="../media/image34.wmf"/><Relationship Id="rId15" Type="http://schemas.openxmlformats.org/officeDocument/2006/relationships/image" Target="../media/image44.wmf"/><Relationship Id="rId10" Type="http://schemas.openxmlformats.org/officeDocument/2006/relationships/image" Target="../media/image39.wmf"/><Relationship Id="rId19" Type="http://schemas.openxmlformats.org/officeDocument/2006/relationships/image" Target="../media/image48.wmf"/><Relationship Id="rId4" Type="http://schemas.openxmlformats.org/officeDocument/2006/relationships/image" Target="../media/image33.wmf"/><Relationship Id="rId9" Type="http://schemas.openxmlformats.org/officeDocument/2006/relationships/image" Target="../media/image38.emf"/><Relationship Id="rId14" Type="http://schemas.openxmlformats.org/officeDocument/2006/relationships/image" Target="../media/image4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13" Type="http://schemas.openxmlformats.org/officeDocument/2006/relationships/image" Target="../media/image58.wmf"/><Relationship Id="rId3" Type="http://schemas.openxmlformats.org/officeDocument/2006/relationships/image" Target="../media/image43.wmf"/><Relationship Id="rId7" Type="http://schemas.openxmlformats.org/officeDocument/2006/relationships/image" Target="../media/image52.wmf"/><Relationship Id="rId12" Type="http://schemas.openxmlformats.org/officeDocument/2006/relationships/image" Target="../media/image57.emf"/><Relationship Id="rId2" Type="http://schemas.openxmlformats.org/officeDocument/2006/relationships/image" Target="../media/image42.wmf"/><Relationship Id="rId16" Type="http://schemas.openxmlformats.org/officeDocument/2006/relationships/image" Target="../media/image61.wmf"/><Relationship Id="rId1" Type="http://schemas.openxmlformats.org/officeDocument/2006/relationships/image" Target="../media/image50.wmf"/><Relationship Id="rId6" Type="http://schemas.openxmlformats.org/officeDocument/2006/relationships/image" Target="../media/image51.wmf"/><Relationship Id="rId11" Type="http://schemas.openxmlformats.org/officeDocument/2006/relationships/image" Target="../media/image56.emf"/><Relationship Id="rId5" Type="http://schemas.openxmlformats.org/officeDocument/2006/relationships/image" Target="../media/image45.wmf"/><Relationship Id="rId15" Type="http://schemas.openxmlformats.org/officeDocument/2006/relationships/image" Target="../media/image60.wmf"/><Relationship Id="rId10" Type="http://schemas.openxmlformats.org/officeDocument/2006/relationships/image" Target="../media/image55.wmf"/><Relationship Id="rId4" Type="http://schemas.openxmlformats.org/officeDocument/2006/relationships/image" Target="../media/image44.wmf"/><Relationship Id="rId9" Type="http://schemas.openxmlformats.org/officeDocument/2006/relationships/image" Target="../media/image54.emf"/><Relationship Id="rId14" Type="http://schemas.openxmlformats.org/officeDocument/2006/relationships/image" Target="../media/image5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11" Type="http://schemas.openxmlformats.org/officeDocument/2006/relationships/image" Target="../media/image72.wmf"/><Relationship Id="rId5" Type="http://schemas.openxmlformats.org/officeDocument/2006/relationships/image" Target="../media/image66.wmf"/><Relationship Id="rId10" Type="http://schemas.openxmlformats.org/officeDocument/2006/relationships/image" Target="../media/image71.emf"/><Relationship Id="rId4" Type="http://schemas.openxmlformats.org/officeDocument/2006/relationships/image" Target="../media/image65.wmf"/><Relationship Id="rId9" Type="http://schemas.openxmlformats.org/officeDocument/2006/relationships/image" Target="../media/image70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Relationship Id="rId9" Type="http://schemas.openxmlformats.org/officeDocument/2006/relationships/image" Target="../media/image8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9E0F3-0003-467A-B6B8-A6F14E639BD7}" type="datetimeFigureOut">
              <a:rPr lang="zh-CN" altLang="en-US" smtClean="0"/>
              <a:pPr/>
              <a:t>2019/10/3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64E83-2B83-4690-AD06-16AF75B6CE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848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圆角矩形 7">
            <a:hlinkClick r:id="" action="ppaction://hlinkshowjump?jump=firstslide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</a:p>
        </p:txBody>
      </p:sp>
      <p:sp>
        <p:nvSpPr>
          <p:cNvPr id="9" name="圆角矩形 8">
            <a:hlinkClick r:id="" action="ppaction://hlinkshowjump?jump=previousslide"/>
          </p:cNvPr>
          <p:cNvSpPr/>
          <p:nvPr/>
        </p:nvSpPr>
        <p:spPr>
          <a:xfrm>
            <a:off x="442798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上一页</a:t>
            </a:r>
          </a:p>
        </p:txBody>
      </p:sp>
      <p:sp>
        <p:nvSpPr>
          <p:cNvPr id="10" name="圆角矩形 9">
            <a:hlinkClick r:id="" action="ppaction://hlinkshowjump?jump=nextslide"/>
          </p:cNvPr>
          <p:cNvSpPr/>
          <p:nvPr/>
        </p:nvSpPr>
        <p:spPr>
          <a:xfrm>
            <a:off x="620443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下一页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&#30446;&#24405;&#20027;&#30028;&#38754;.pptx#-1,10,&#24187;&#28783;&#29255; 10" TargetMode="External"/><Relationship Id="rId7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4.xml"/><Relationship Id="rId5" Type="http://schemas.openxmlformats.org/officeDocument/2006/relationships/slide" Target="slide14.xml"/><Relationship Id="rId4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85.bin"/><Relationship Id="rId18" Type="http://schemas.openxmlformats.org/officeDocument/2006/relationships/image" Target="../media/image80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77.wmf"/><Relationship Id="rId17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9.wmf"/><Relationship Id="rId20" Type="http://schemas.openxmlformats.org/officeDocument/2006/relationships/image" Target="../media/image81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10" Type="http://schemas.openxmlformats.org/officeDocument/2006/relationships/image" Target="../media/image76.wmf"/><Relationship Id="rId19" Type="http://schemas.openxmlformats.org/officeDocument/2006/relationships/oleObject" Target="../embeddings/oleObject88.bin"/><Relationship Id="rId4" Type="http://schemas.openxmlformats.org/officeDocument/2006/relationships/image" Target="../media/image73.w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7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94.bin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8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85.w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8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image" Target="../media/image90.wmf"/><Relationship Id="rId3" Type="http://schemas.openxmlformats.org/officeDocument/2006/relationships/image" Target="../media/image93.png"/><Relationship Id="rId7" Type="http://schemas.openxmlformats.org/officeDocument/2006/relationships/oleObject" Target="../embeddings/oleObject96.bin"/><Relationship Id="rId12" Type="http://schemas.openxmlformats.org/officeDocument/2006/relationships/oleObject" Target="../embeddings/oleObject97.bin"/><Relationship Id="rId17" Type="http://schemas.openxmlformats.org/officeDocument/2006/relationships/image" Target="../media/image9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9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8.wmf"/><Relationship Id="rId11" Type="http://schemas.openxmlformats.org/officeDocument/2006/relationships/image" Target="../media/image97.png"/><Relationship Id="rId5" Type="http://schemas.openxmlformats.org/officeDocument/2006/relationships/oleObject" Target="../embeddings/oleObject95.bin"/><Relationship Id="rId15" Type="http://schemas.openxmlformats.org/officeDocument/2006/relationships/image" Target="../media/image91.wmf"/><Relationship Id="rId10" Type="http://schemas.openxmlformats.org/officeDocument/2006/relationships/image" Target="../media/image96.png"/><Relationship Id="rId4" Type="http://schemas.openxmlformats.org/officeDocument/2006/relationships/image" Target="../media/image94.png"/><Relationship Id="rId9" Type="http://schemas.openxmlformats.org/officeDocument/2006/relationships/image" Target="../media/image95.png"/><Relationship Id="rId14" Type="http://schemas.openxmlformats.org/officeDocument/2006/relationships/oleObject" Target="../embeddings/oleObject9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13" Type="http://schemas.openxmlformats.org/officeDocument/2006/relationships/image" Target="../media/image102.wmf"/><Relationship Id="rId3" Type="http://schemas.openxmlformats.org/officeDocument/2006/relationships/oleObject" Target="../embeddings/oleObject100.bin"/><Relationship Id="rId7" Type="http://schemas.openxmlformats.org/officeDocument/2006/relationships/image" Target="../media/image104.png"/><Relationship Id="rId12" Type="http://schemas.openxmlformats.org/officeDocument/2006/relationships/oleObject" Target="../embeddings/oleObject10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9.wmf"/><Relationship Id="rId11" Type="http://schemas.openxmlformats.org/officeDocument/2006/relationships/image" Target="../media/image101.wmf"/><Relationship Id="rId5" Type="http://schemas.openxmlformats.org/officeDocument/2006/relationships/oleObject" Target="../embeddings/oleObject101.bin"/><Relationship Id="rId15" Type="http://schemas.openxmlformats.org/officeDocument/2006/relationships/image" Target="../media/image103.wmf"/><Relationship Id="rId10" Type="http://schemas.openxmlformats.org/officeDocument/2006/relationships/oleObject" Target="../embeddings/oleObject103.bin"/><Relationship Id="rId4" Type="http://schemas.openxmlformats.org/officeDocument/2006/relationships/image" Target="../media/image98.wmf"/><Relationship Id="rId9" Type="http://schemas.openxmlformats.org/officeDocument/2006/relationships/image" Target="../media/image100.wmf"/><Relationship Id="rId14" Type="http://schemas.openxmlformats.org/officeDocument/2006/relationships/oleObject" Target="../embeddings/oleObject10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111.bin"/><Relationship Id="rId18" Type="http://schemas.openxmlformats.org/officeDocument/2006/relationships/image" Target="../media/image112.wmf"/><Relationship Id="rId3" Type="http://schemas.openxmlformats.org/officeDocument/2006/relationships/oleObject" Target="../embeddings/oleObject106.bin"/><Relationship Id="rId21" Type="http://schemas.openxmlformats.org/officeDocument/2006/relationships/oleObject" Target="../embeddings/oleObject115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09.wmf"/><Relationship Id="rId17" Type="http://schemas.openxmlformats.org/officeDocument/2006/relationships/oleObject" Target="../embeddings/oleObject1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1.wmf"/><Relationship Id="rId20" Type="http://schemas.openxmlformats.org/officeDocument/2006/relationships/image" Target="../media/image113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10.bin"/><Relationship Id="rId24" Type="http://schemas.openxmlformats.org/officeDocument/2006/relationships/image" Target="../media/image115.wmf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2.bin"/><Relationship Id="rId23" Type="http://schemas.openxmlformats.org/officeDocument/2006/relationships/oleObject" Target="../embeddings/oleObject116.bin"/><Relationship Id="rId10" Type="http://schemas.openxmlformats.org/officeDocument/2006/relationships/image" Target="../media/image108.wmf"/><Relationship Id="rId19" Type="http://schemas.openxmlformats.org/officeDocument/2006/relationships/oleObject" Target="../embeddings/oleObject114.bin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110.wmf"/><Relationship Id="rId22" Type="http://schemas.openxmlformats.org/officeDocument/2006/relationships/image" Target="../media/image11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13" Type="http://schemas.openxmlformats.org/officeDocument/2006/relationships/oleObject" Target="../embeddings/oleObject122.bin"/><Relationship Id="rId18" Type="http://schemas.openxmlformats.org/officeDocument/2006/relationships/image" Target="../media/image123.wmf"/><Relationship Id="rId26" Type="http://schemas.openxmlformats.org/officeDocument/2006/relationships/image" Target="../media/image127.wmf"/><Relationship Id="rId3" Type="http://schemas.openxmlformats.org/officeDocument/2006/relationships/oleObject" Target="../embeddings/oleObject117.bin"/><Relationship Id="rId21" Type="http://schemas.openxmlformats.org/officeDocument/2006/relationships/oleObject" Target="../embeddings/oleObject126.bin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20.wmf"/><Relationship Id="rId17" Type="http://schemas.openxmlformats.org/officeDocument/2006/relationships/oleObject" Target="../embeddings/oleObject124.bin"/><Relationship Id="rId25" Type="http://schemas.openxmlformats.org/officeDocument/2006/relationships/oleObject" Target="../embeddings/oleObject12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2.wmf"/><Relationship Id="rId20" Type="http://schemas.openxmlformats.org/officeDocument/2006/relationships/image" Target="../media/image124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7.wmf"/><Relationship Id="rId11" Type="http://schemas.openxmlformats.org/officeDocument/2006/relationships/oleObject" Target="../embeddings/oleObject121.bin"/><Relationship Id="rId24" Type="http://schemas.openxmlformats.org/officeDocument/2006/relationships/image" Target="../media/image126.wmf"/><Relationship Id="rId5" Type="http://schemas.openxmlformats.org/officeDocument/2006/relationships/oleObject" Target="../embeddings/oleObject118.bin"/><Relationship Id="rId15" Type="http://schemas.openxmlformats.org/officeDocument/2006/relationships/oleObject" Target="../embeddings/oleObject123.bin"/><Relationship Id="rId23" Type="http://schemas.openxmlformats.org/officeDocument/2006/relationships/oleObject" Target="../embeddings/oleObject127.bin"/><Relationship Id="rId10" Type="http://schemas.openxmlformats.org/officeDocument/2006/relationships/image" Target="../media/image119.wmf"/><Relationship Id="rId19" Type="http://schemas.openxmlformats.org/officeDocument/2006/relationships/oleObject" Target="../embeddings/oleObject125.bin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121.wmf"/><Relationship Id="rId22" Type="http://schemas.openxmlformats.org/officeDocument/2006/relationships/image" Target="../media/image12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oleObject" Target="../embeddings/oleObject134.bin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13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3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29.wmf"/><Relationship Id="rId11" Type="http://schemas.openxmlformats.org/officeDocument/2006/relationships/oleObject" Target="../embeddings/oleObject133.bin"/><Relationship Id="rId5" Type="http://schemas.openxmlformats.org/officeDocument/2006/relationships/oleObject" Target="../embeddings/oleObject130.bin"/><Relationship Id="rId15" Type="http://schemas.openxmlformats.org/officeDocument/2006/relationships/oleObject" Target="../embeddings/oleObject135.bin"/><Relationship Id="rId10" Type="http://schemas.openxmlformats.org/officeDocument/2006/relationships/image" Target="../media/image130.wmf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132.bin"/><Relationship Id="rId14" Type="http://schemas.openxmlformats.org/officeDocument/2006/relationships/image" Target="../media/image13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13" Type="http://schemas.openxmlformats.org/officeDocument/2006/relationships/oleObject" Target="../embeddings/oleObject141.bin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3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0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35.wmf"/><Relationship Id="rId11" Type="http://schemas.openxmlformats.org/officeDocument/2006/relationships/oleObject" Target="../embeddings/oleObject140.bin"/><Relationship Id="rId5" Type="http://schemas.openxmlformats.org/officeDocument/2006/relationships/oleObject" Target="../embeddings/oleObject137.bin"/><Relationship Id="rId15" Type="http://schemas.openxmlformats.org/officeDocument/2006/relationships/oleObject" Target="../embeddings/oleObject142.bin"/><Relationship Id="rId10" Type="http://schemas.openxmlformats.org/officeDocument/2006/relationships/image" Target="../media/image137.wmf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3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13" Type="http://schemas.openxmlformats.org/officeDocument/2006/relationships/oleObject" Target="../embeddings/oleObject148.bin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5.bin"/><Relationship Id="rId12" Type="http://schemas.openxmlformats.org/officeDocument/2006/relationships/image" Target="../media/image14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42.wmf"/><Relationship Id="rId11" Type="http://schemas.openxmlformats.org/officeDocument/2006/relationships/oleObject" Target="../embeddings/oleObject147.bin"/><Relationship Id="rId5" Type="http://schemas.openxmlformats.org/officeDocument/2006/relationships/oleObject" Target="../embeddings/oleObject144.bin"/><Relationship Id="rId10" Type="http://schemas.openxmlformats.org/officeDocument/2006/relationships/image" Target="../media/image144.wmf"/><Relationship Id="rId4" Type="http://schemas.openxmlformats.org/officeDocument/2006/relationships/image" Target="../media/image141.wmf"/><Relationship Id="rId9" Type="http://schemas.openxmlformats.org/officeDocument/2006/relationships/oleObject" Target="../embeddings/oleObject146.bin"/><Relationship Id="rId14" Type="http://schemas.openxmlformats.org/officeDocument/2006/relationships/image" Target="../media/image14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13" Type="http://schemas.openxmlformats.org/officeDocument/2006/relationships/oleObject" Target="../embeddings/oleObject154.bin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5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3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48.wmf"/><Relationship Id="rId11" Type="http://schemas.openxmlformats.org/officeDocument/2006/relationships/oleObject" Target="../embeddings/oleObject153.bin"/><Relationship Id="rId5" Type="http://schemas.openxmlformats.org/officeDocument/2006/relationships/oleObject" Target="../embeddings/oleObject150.bin"/><Relationship Id="rId15" Type="http://schemas.openxmlformats.org/officeDocument/2006/relationships/oleObject" Target="../embeddings/oleObject155.bin"/><Relationship Id="rId10" Type="http://schemas.openxmlformats.org/officeDocument/2006/relationships/image" Target="../media/image150.wmf"/><Relationship Id="rId4" Type="http://schemas.openxmlformats.org/officeDocument/2006/relationships/image" Target="../media/image147.wmf"/><Relationship Id="rId9" Type="http://schemas.openxmlformats.org/officeDocument/2006/relationships/oleObject" Target="../embeddings/oleObject152.bin"/><Relationship Id="rId14" Type="http://schemas.openxmlformats.org/officeDocument/2006/relationships/image" Target="../media/image152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6.xml"/><Relationship Id="rId7" Type="http://schemas.openxmlformats.org/officeDocument/2006/relationships/slide" Target="slide1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10" Type="http://schemas.openxmlformats.org/officeDocument/2006/relationships/slide" Target="slide20.xml"/><Relationship Id="rId4" Type="http://schemas.openxmlformats.org/officeDocument/2006/relationships/slide" Target="slide4.xml"/><Relationship Id="rId9" Type="http://schemas.openxmlformats.org/officeDocument/2006/relationships/slide" Target="slide1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13" Type="http://schemas.openxmlformats.org/officeDocument/2006/relationships/oleObject" Target="../embeddings/oleObject161.bin"/><Relationship Id="rId3" Type="http://schemas.openxmlformats.org/officeDocument/2006/relationships/oleObject" Target="../embeddings/oleObject156.bin"/><Relationship Id="rId7" Type="http://schemas.openxmlformats.org/officeDocument/2006/relationships/oleObject" Target="../embeddings/oleObject158.bin"/><Relationship Id="rId12" Type="http://schemas.openxmlformats.org/officeDocument/2006/relationships/image" Target="../media/image15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0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55.wmf"/><Relationship Id="rId11" Type="http://schemas.openxmlformats.org/officeDocument/2006/relationships/oleObject" Target="../embeddings/oleObject160.bin"/><Relationship Id="rId5" Type="http://schemas.openxmlformats.org/officeDocument/2006/relationships/oleObject" Target="../embeddings/oleObject157.bin"/><Relationship Id="rId15" Type="http://schemas.openxmlformats.org/officeDocument/2006/relationships/oleObject" Target="../embeddings/oleObject162.bin"/><Relationship Id="rId10" Type="http://schemas.openxmlformats.org/officeDocument/2006/relationships/image" Target="../media/image157.wmf"/><Relationship Id="rId4" Type="http://schemas.openxmlformats.org/officeDocument/2006/relationships/image" Target="../media/image154.wmf"/><Relationship Id="rId9" Type="http://schemas.openxmlformats.org/officeDocument/2006/relationships/oleObject" Target="../embeddings/oleObject159.bin"/><Relationship Id="rId14" Type="http://schemas.openxmlformats.org/officeDocument/2006/relationships/image" Target="../media/image159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13" Type="http://schemas.openxmlformats.org/officeDocument/2006/relationships/oleObject" Target="../embeddings/oleObject168.bin"/><Relationship Id="rId18" Type="http://schemas.openxmlformats.org/officeDocument/2006/relationships/image" Target="../media/image167.wmf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5.bin"/><Relationship Id="rId12" Type="http://schemas.openxmlformats.org/officeDocument/2006/relationships/image" Target="../media/image164.wmf"/><Relationship Id="rId17" Type="http://schemas.openxmlformats.org/officeDocument/2006/relationships/oleObject" Target="../embeddings/oleObject17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6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61.wmf"/><Relationship Id="rId11" Type="http://schemas.openxmlformats.org/officeDocument/2006/relationships/oleObject" Target="../embeddings/oleObject167.bin"/><Relationship Id="rId5" Type="http://schemas.openxmlformats.org/officeDocument/2006/relationships/oleObject" Target="../embeddings/oleObject164.bin"/><Relationship Id="rId15" Type="http://schemas.openxmlformats.org/officeDocument/2006/relationships/oleObject" Target="../embeddings/oleObject169.bin"/><Relationship Id="rId10" Type="http://schemas.openxmlformats.org/officeDocument/2006/relationships/image" Target="../media/image163.wmf"/><Relationship Id="rId4" Type="http://schemas.openxmlformats.org/officeDocument/2006/relationships/image" Target="../media/image154.wmf"/><Relationship Id="rId9" Type="http://schemas.openxmlformats.org/officeDocument/2006/relationships/oleObject" Target="../embeddings/oleObject166.bin"/><Relationship Id="rId14" Type="http://schemas.openxmlformats.org/officeDocument/2006/relationships/image" Target="../media/image165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13" Type="http://schemas.openxmlformats.org/officeDocument/2006/relationships/oleObject" Target="../embeddings/oleObject176.bin"/><Relationship Id="rId18" Type="http://schemas.openxmlformats.org/officeDocument/2006/relationships/image" Target="../media/image174.wmf"/><Relationship Id="rId3" Type="http://schemas.openxmlformats.org/officeDocument/2006/relationships/oleObject" Target="../embeddings/oleObject171.bin"/><Relationship Id="rId21" Type="http://schemas.openxmlformats.org/officeDocument/2006/relationships/oleObject" Target="../embeddings/oleObject180.bin"/><Relationship Id="rId7" Type="http://schemas.openxmlformats.org/officeDocument/2006/relationships/oleObject" Target="../embeddings/oleObject173.bin"/><Relationship Id="rId12" Type="http://schemas.openxmlformats.org/officeDocument/2006/relationships/image" Target="../media/image171.wmf"/><Relationship Id="rId17" Type="http://schemas.openxmlformats.org/officeDocument/2006/relationships/oleObject" Target="../embeddings/oleObject17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3.wmf"/><Relationship Id="rId20" Type="http://schemas.openxmlformats.org/officeDocument/2006/relationships/image" Target="../media/image175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69.wmf"/><Relationship Id="rId11" Type="http://schemas.openxmlformats.org/officeDocument/2006/relationships/oleObject" Target="../embeddings/oleObject175.bin"/><Relationship Id="rId5" Type="http://schemas.openxmlformats.org/officeDocument/2006/relationships/oleObject" Target="../embeddings/oleObject172.bin"/><Relationship Id="rId15" Type="http://schemas.openxmlformats.org/officeDocument/2006/relationships/oleObject" Target="../embeddings/oleObject177.bin"/><Relationship Id="rId10" Type="http://schemas.openxmlformats.org/officeDocument/2006/relationships/image" Target="../media/image154.wmf"/><Relationship Id="rId19" Type="http://schemas.openxmlformats.org/officeDocument/2006/relationships/oleObject" Target="../embeddings/oleObject179.bin"/><Relationship Id="rId4" Type="http://schemas.openxmlformats.org/officeDocument/2006/relationships/image" Target="../media/image168.wmf"/><Relationship Id="rId9" Type="http://schemas.openxmlformats.org/officeDocument/2006/relationships/oleObject" Target="../embeddings/oleObject174.bin"/><Relationship Id="rId14" Type="http://schemas.openxmlformats.org/officeDocument/2006/relationships/image" Target="../media/image172.wmf"/><Relationship Id="rId22" Type="http://schemas.openxmlformats.org/officeDocument/2006/relationships/image" Target="../media/image17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13" Type="http://schemas.openxmlformats.org/officeDocument/2006/relationships/oleObject" Target="../embeddings/oleObject186.bin"/><Relationship Id="rId18" Type="http://schemas.openxmlformats.org/officeDocument/2006/relationships/image" Target="../media/image184.wmf"/><Relationship Id="rId3" Type="http://schemas.openxmlformats.org/officeDocument/2006/relationships/oleObject" Target="../embeddings/oleObject181.bin"/><Relationship Id="rId21" Type="http://schemas.openxmlformats.org/officeDocument/2006/relationships/oleObject" Target="../embeddings/oleObject190.bin"/><Relationship Id="rId7" Type="http://schemas.openxmlformats.org/officeDocument/2006/relationships/oleObject" Target="../embeddings/oleObject183.bin"/><Relationship Id="rId12" Type="http://schemas.openxmlformats.org/officeDocument/2006/relationships/image" Target="../media/image181.wmf"/><Relationship Id="rId17" Type="http://schemas.openxmlformats.org/officeDocument/2006/relationships/oleObject" Target="../embeddings/oleObject18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3.wmf"/><Relationship Id="rId20" Type="http://schemas.openxmlformats.org/officeDocument/2006/relationships/image" Target="../media/image185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78.wmf"/><Relationship Id="rId11" Type="http://schemas.openxmlformats.org/officeDocument/2006/relationships/oleObject" Target="../embeddings/oleObject185.bin"/><Relationship Id="rId5" Type="http://schemas.openxmlformats.org/officeDocument/2006/relationships/oleObject" Target="../embeddings/oleObject182.bin"/><Relationship Id="rId15" Type="http://schemas.openxmlformats.org/officeDocument/2006/relationships/oleObject" Target="../embeddings/oleObject187.bin"/><Relationship Id="rId10" Type="http://schemas.openxmlformats.org/officeDocument/2006/relationships/image" Target="../media/image180.wmf"/><Relationship Id="rId19" Type="http://schemas.openxmlformats.org/officeDocument/2006/relationships/oleObject" Target="../embeddings/oleObject189.bin"/><Relationship Id="rId4" Type="http://schemas.openxmlformats.org/officeDocument/2006/relationships/image" Target="../media/image177.wmf"/><Relationship Id="rId9" Type="http://schemas.openxmlformats.org/officeDocument/2006/relationships/oleObject" Target="../embeddings/oleObject184.bin"/><Relationship Id="rId14" Type="http://schemas.openxmlformats.org/officeDocument/2006/relationships/image" Target="../media/image182.wmf"/><Relationship Id="rId22" Type="http://schemas.openxmlformats.org/officeDocument/2006/relationships/image" Target="../media/image186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6.bin"/><Relationship Id="rId21" Type="http://schemas.openxmlformats.org/officeDocument/2006/relationships/oleObject" Target="../embeddings/oleObject15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0.bin"/><Relationship Id="rId24" Type="http://schemas.openxmlformats.org/officeDocument/2006/relationships/image" Target="../media/image17.wmf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23" Type="http://schemas.openxmlformats.org/officeDocument/2006/relationships/oleObject" Target="../embeddings/oleObject16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4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2.wmf"/><Relationship Id="rId22" Type="http://schemas.openxmlformats.org/officeDocument/2006/relationships/image" Target="../media/image1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9.w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4.bin"/><Relationship Id="rId18" Type="http://schemas.openxmlformats.org/officeDocument/2006/relationships/image" Target="../media/image37.emf"/><Relationship Id="rId26" Type="http://schemas.openxmlformats.org/officeDocument/2006/relationships/image" Target="../media/image41.wmf"/><Relationship Id="rId39" Type="http://schemas.openxmlformats.org/officeDocument/2006/relationships/oleObject" Target="../embeddings/oleObject47.bin"/><Relationship Id="rId21" Type="http://schemas.openxmlformats.org/officeDocument/2006/relationships/oleObject" Target="../embeddings/oleObject38.bin"/><Relationship Id="rId34" Type="http://schemas.openxmlformats.org/officeDocument/2006/relationships/image" Target="../media/image45.wmf"/><Relationship Id="rId42" Type="http://schemas.openxmlformats.org/officeDocument/2006/relationships/image" Target="../media/image49.wmf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emf"/><Relationship Id="rId20" Type="http://schemas.openxmlformats.org/officeDocument/2006/relationships/image" Target="../media/image38.emf"/><Relationship Id="rId29" Type="http://schemas.openxmlformats.org/officeDocument/2006/relationships/oleObject" Target="../embeddings/oleObject42.bin"/><Relationship Id="rId41" Type="http://schemas.openxmlformats.org/officeDocument/2006/relationships/oleObject" Target="../embeddings/oleObject48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3.bin"/><Relationship Id="rId24" Type="http://schemas.openxmlformats.org/officeDocument/2006/relationships/image" Target="../media/image40.wmf"/><Relationship Id="rId32" Type="http://schemas.openxmlformats.org/officeDocument/2006/relationships/image" Target="../media/image44.wmf"/><Relationship Id="rId37" Type="http://schemas.openxmlformats.org/officeDocument/2006/relationships/oleObject" Target="../embeddings/oleObject46.bin"/><Relationship Id="rId40" Type="http://schemas.openxmlformats.org/officeDocument/2006/relationships/image" Target="../media/image48.wmf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23" Type="http://schemas.openxmlformats.org/officeDocument/2006/relationships/oleObject" Target="../embeddings/oleObject39.bin"/><Relationship Id="rId28" Type="http://schemas.openxmlformats.org/officeDocument/2006/relationships/image" Target="../media/image42.wmf"/><Relationship Id="rId36" Type="http://schemas.openxmlformats.org/officeDocument/2006/relationships/image" Target="../media/image46.wmf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37.bin"/><Relationship Id="rId31" Type="http://schemas.openxmlformats.org/officeDocument/2006/relationships/oleObject" Target="../embeddings/oleObject43.bin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5.wmf"/><Relationship Id="rId22" Type="http://schemas.openxmlformats.org/officeDocument/2006/relationships/image" Target="../media/image39.wmf"/><Relationship Id="rId27" Type="http://schemas.openxmlformats.org/officeDocument/2006/relationships/oleObject" Target="../embeddings/oleObject41.bin"/><Relationship Id="rId30" Type="http://schemas.openxmlformats.org/officeDocument/2006/relationships/image" Target="../media/image43.wmf"/><Relationship Id="rId35" Type="http://schemas.openxmlformats.org/officeDocument/2006/relationships/oleObject" Target="../embeddings/oleObject45.bin"/><Relationship Id="rId8" Type="http://schemas.openxmlformats.org/officeDocument/2006/relationships/image" Target="../media/image32.wmf"/><Relationship Id="rId3" Type="http://schemas.openxmlformats.org/officeDocument/2006/relationships/oleObject" Target="../embeddings/oleObject29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36.bin"/><Relationship Id="rId25" Type="http://schemas.openxmlformats.org/officeDocument/2006/relationships/oleObject" Target="../embeddings/oleObject40.bin"/><Relationship Id="rId33" Type="http://schemas.openxmlformats.org/officeDocument/2006/relationships/oleObject" Target="../embeddings/oleObject44.bin"/><Relationship Id="rId38" Type="http://schemas.openxmlformats.org/officeDocument/2006/relationships/image" Target="../media/image47.w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4.bin"/><Relationship Id="rId18" Type="http://schemas.openxmlformats.org/officeDocument/2006/relationships/image" Target="../media/image53.emf"/><Relationship Id="rId26" Type="http://schemas.openxmlformats.org/officeDocument/2006/relationships/image" Target="../media/image55.wmf"/><Relationship Id="rId21" Type="http://schemas.openxmlformats.org/officeDocument/2006/relationships/oleObject" Target="../embeddings/oleObject59.bin"/><Relationship Id="rId34" Type="http://schemas.openxmlformats.org/officeDocument/2006/relationships/image" Target="../media/image59.wmf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56.bin"/><Relationship Id="rId25" Type="http://schemas.openxmlformats.org/officeDocument/2006/relationships/oleObject" Target="../embeddings/oleObject62.bin"/><Relationship Id="rId33" Type="http://schemas.openxmlformats.org/officeDocument/2006/relationships/oleObject" Target="../embeddings/oleObject66.bin"/><Relationship Id="rId38" Type="http://schemas.openxmlformats.org/officeDocument/2006/relationships/image" Target="../media/image6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2.wmf"/><Relationship Id="rId20" Type="http://schemas.openxmlformats.org/officeDocument/2006/relationships/oleObject" Target="../embeddings/oleObject58.bin"/><Relationship Id="rId29" Type="http://schemas.openxmlformats.org/officeDocument/2006/relationships/oleObject" Target="../embeddings/oleObject64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53.bin"/><Relationship Id="rId24" Type="http://schemas.openxmlformats.org/officeDocument/2006/relationships/image" Target="../media/image54.emf"/><Relationship Id="rId32" Type="http://schemas.openxmlformats.org/officeDocument/2006/relationships/image" Target="../media/image58.wmf"/><Relationship Id="rId37" Type="http://schemas.openxmlformats.org/officeDocument/2006/relationships/oleObject" Target="../embeddings/oleObject68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23" Type="http://schemas.openxmlformats.org/officeDocument/2006/relationships/oleObject" Target="../embeddings/oleObject61.bin"/><Relationship Id="rId28" Type="http://schemas.openxmlformats.org/officeDocument/2006/relationships/image" Target="../media/image56.emf"/><Relationship Id="rId36" Type="http://schemas.openxmlformats.org/officeDocument/2006/relationships/image" Target="../media/image60.wmf"/><Relationship Id="rId10" Type="http://schemas.openxmlformats.org/officeDocument/2006/relationships/image" Target="../media/image44.wmf"/><Relationship Id="rId19" Type="http://schemas.openxmlformats.org/officeDocument/2006/relationships/oleObject" Target="../embeddings/oleObject57.bin"/><Relationship Id="rId31" Type="http://schemas.openxmlformats.org/officeDocument/2006/relationships/oleObject" Target="../embeddings/oleObject65.bin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51.wmf"/><Relationship Id="rId22" Type="http://schemas.openxmlformats.org/officeDocument/2006/relationships/oleObject" Target="../embeddings/oleObject60.bin"/><Relationship Id="rId27" Type="http://schemas.openxmlformats.org/officeDocument/2006/relationships/oleObject" Target="../embeddings/oleObject63.bin"/><Relationship Id="rId30" Type="http://schemas.openxmlformats.org/officeDocument/2006/relationships/image" Target="../media/image57.emf"/><Relationship Id="rId35" Type="http://schemas.openxmlformats.org/officeDocument/2006/relationships/oleObject" Target="../embeddings/oleObject67.bin"/><Relationship Id="rId8" Type="http://schemas.openxmlformats.org/officeDocument/2006/relationships/image" Target="../media/image43.wmf"/><Relationship Id="rId3" Type="http://schemas.openxmlformats.org/officeDocument/2006/relationships/oleObject" Target="../embeddings/oleObject4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74.bin"/><Relationship Id="rId18" Type="http://schemas.openxmlformats.org/officeDocument/2006/relationships/image" Target="../media/image69.wmf"/><Relationship Id="rId3" Type="http://schemas.openxmlformats.org/officeDocument/2006/relationships/oleObject" Target="../embeddings/oleObject69.bin"/><Relationship Id="rId21" Type="http://schemas.openxmlformats.org/officeDocument/2006/relationships/oleObject" Target="../embeddings/oleObject78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66.wmf"/><Relationship Id="rId17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8.wmf"/><Relationship Id="rId20" Type="http://schemas.openxmlformats.org/officeDocument/2006/relationships/image" Target="../media/image70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73.bin"/><Relationship Id="rId24" Type="http://schemas.openxmlformats.org/officeDocument/2006/relationships/image" Target="../media/image72.wmf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23" Type="http://schemas.openxmlformats.org/officeDocument/2006/relationships/oleObject" Target="../embeddings/oleObject79.bin"/><Relationship Id="rId10" Type="http://schemas.openxmlformats.org/officeDocument/2006/relationships/image" Target="../media/image65.wmf"/><Relationship Id="rId19" Type="http://schemas.openxmlformats.org/officeDocument/2006/relationships/oleObject" Target="../embeddings/oleObject77.bin"/><Relationship Id="rId4" Type="http://schemas.openxmlformats.org/officeDocument/2006/relationships/image" Target="../media/image62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67.wmf"/><Relationship Id="rId22" Type="http://schemas.openxmlformats.org/officeDocument/2006/relationships/image" Target="../media/image7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5" name="圆角矩形 4">
            <a:hlinkClick r:id="rId3" action="ppaction://hlinkpres?slideindex=10&amp;slidetitle=幻灯片 10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1115616" y="404664"/>
            <a:ext cx="712879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§6.4   </a:t>
            </a:r>
            <a:r>
              <a:rPr lang="zh-CN" altLang="en-US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本章回顾</a:t>
            </a:r>
          </a:p>
        </p:txBody>
      </p:sp>
      <p:sp>
        <p:nvSpPr>
          <p:cNvPr id="8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619672" y="2632557"/>
            <a:ext cx="533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 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章知识要点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 Box 5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619672" y="3386463"/>
            <a:ext cx="533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 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综合例题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Text Box 5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1619672" y="4212377"/>
            <a:ext cx="55362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四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 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自测题和思考题解答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Text Box 5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1619672" y="1840469"/>
            <a:ext cx="533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 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章逻辑框架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373127"/>
              </p:ext>
            </p:extLst>
          </p:nvPr>
        </p:nvGraphicFramePr>
        <p:xfrm>
          <a:off x="798513" y="708025"/>
          <a:ext cx="3960812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2" name="Equation" r:id="rId3" imgW="4101840" imgH="901440" progId="Equation.DSMT4">
                  <p:embed/>
                </p:oleObj>
              </mc:Choice>
              <mc:Fallback>
                <p:oleObj name="Equation" r:id="rId3" imgW="4101840" imgH="90144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708025"/>
                        <a:ext cx="3960812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6143001"/>
              </p:ext>
            </p:extLst>
          </p:nvPr>
        </p:nvGraphicFramePr>
        <p:xfrm>
          <a:off x="5148064" y="908720"/>
          <a:ext cx="3630613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3" name="Equation" r:id="rId5" imgW="3759120" imgH="393480" progId="Equation.DSMT4">
                  <p:embed/>
                </p:oleObj>
              </mc:Choice>
              <mc:Fallback>
                <p:oleObj name="Equation" r:id="rId5" imgW="3759120" imgH="39348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908720"/>
                        <a:ext cx="3630613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967408" y="189582"/>
            <a:ext cx="50085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</a:rPr>
              <a:t>3</a:t>
            </a:r>
            <a:r>
              <a:rPr lang="zh-CN" altLang="en-US" sz="2800" b="1" dirty="0">
                <a:solidFill>
                  <a:schemeClr val="accent2"/>
                </a:solidFill>
              </a:rPr>
              <a:t>）</a:t>
            </a:r>
            <a:r>
              <a:rPr lang="en-US" altLang="zh-CN" sz="2800" b="1" dirty="0">
                <a:solidFill>
                  <a:schemeClr val="accent2"/>
                </a:solidFill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</a:rPr>
              <a:t>直线与平面的夹角</a:t>
            </a:r>
          </a:p>
        </p:txBody>
      </p:sp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9985976"/>
              </p:ext>
            </p:extLst>
          </p:nvPr>
        </p:nvGraphicFramePr>
        <p:xfrm>
          <a:off x="1215975" y="1628403"/>
          <a:ext cx="527367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4" name="Equation" r:id="rId7" imgW="5435280" imgH="1002960" progId="Equation.DSMT4">
                  <p:embed/>
                </p:oleObj>
              </mc:Choice>
              <mc:Fallback>
                <p:oleObj name="Equation" r:id="rId7" imgW="5435280" imgH="100296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5975" y="1628403"/>
                        <a:ext cx="5273675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7682226"/>
              </p:ext>
            </p:extLst>
          </p:nvPr>
        </p:nvGraphicFramePr>
        <p:xfrm>
          <a:off x="6969075" y="1668090"/>
          <a:ext cx="14732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5" name="Equation" r:id="rId9" imgW="1765080" imgH="825480" progId="Equation.DSMT4">
                  <p:embed/>
                </p:oleObj>
              </mc:Choice>
              <mc:Fallback>
                <p:oleObj name="Equation" r:id="rId9" imgW="1765080" imgH="82548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075" y="1668090"/>
                        <a:ext cx="1473200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895549"/>
              </p:ext>
            </p:extLst>
          </p:nvPr>
        </p:nvGraphicFramePr>
        <p:xfrm>
          <a:off x="1385838" y="3074615"/>
          <a:ext cx="17780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6" name="Equation" r:id="rId11" imgW="1777680" imgH="393480" progId="Equation.DSMT4">
                  <p:embed/>
                </p:oleObj>
              </mc:Choice>
              <mc:Fallback>
                <p:oleObj name="Equation" r:id="rId11" imgW="1777680" imgH="393480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38" y="3074615"/>
                        <a:ext cx="17780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5114250"/>
              </p:ext>
            </p:extLst>
          </p:nvPr>
        </p:nvGraphicFramePr>
        <p:xfrm>
          <a:off x="3563888" y="2780928"/>
          <a:ext cx="2717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7" name="Equation" r:id="rId13" imgW="2717640" imgH="901440" progId="Equation.DSMT4">
                  <p:embed/>
                </p:oleObj>
              </mc:Choice>
              <mc:Fallback>
                <p:oleObj name="Equation" r:id="rId13" imgW="2717640" imgH="901440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2780928"/>
                        <a:ext cx="27178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132767"/>
              </p:ext>
            </p:extLst>
          </p:nvPr>
        </p:nvGraphicFramePr>
        <p:xfrm>
          <a:off x="1480914" y="3974158"/>
          <a:ext cx="16383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8" name="Equation" r:id="rId15" imgW="1638000" imgH="393480" progId="Equation.DSMT4">
                  <p:embed/>
                </p:oleObj>
              </mc:Choice>
              <mc:Fallback>
                <p:oleObj name="Equation" r:id="rId15" imgW="1638000" imgH="393480" progId="Equation.DSMT4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0914" y="3974158"/>
                        <a:ext cx="16383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079057"/>
              </p:ext>
            </p:extLst>
          </p:nvPr>
        </p:nvGraphicFramePr>
        <p:xfrm>
          <a:off x="3652788" y="3974728"/>
          <a:ext cx="35941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9" name="Equation" r:id="rId17" imgW="3593880" imgH="393480" progId="Equation.DSMT4">
                  <p:embed/>
                </p:oleObj>
              </mc:Choice>
              <mc:Fallback>
                <p:oleObj name="Equation" r:id="rId17" imgW="3593880" imgH="393480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2788" y="3974728"/>
                        <a:ext cx="35941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 bwMode="auto">
          <a:xfrm>
            <a:off x="827583" y="4633972"/>
            <a:ext cx="32528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</a:rPr>
              <a:t>）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点到平面的距离</a:t>
            </a:r>
          </a:p>
        </p:txBody>
      </p:sp>
      <p:sp>
        <p:nvSpPr>
          <p:cNvPr id="2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099797"/>
              </p:ext>
            </p:extLst>
          </p:nvPr>
        </p:nvGraphicFramePr>
        <p:xfrm>
          <a:off x="2965450" y="5229200"/>
          <a:ext cx="3213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0" name="Equation" r:id="rId19" imgW="3213000" imgH="990360" progId="Equation.DSMT4">
                  <p:embed/>
                </p:oleObj>
              </mc:Choice>
              <mc:Fallback>
                <p:oleObj name="Equation" r:id="rId19" imgW="3213000" imgH="99036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450" y="5229200"/>
                        <a:ext cx="32131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678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 bwMode="auto">
          <a:xfrm>
            <a:off x="755576" y="211535"/>
            <a:ext cx="34820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3.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空间曲面和曲线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755576" y="917431"/>
            <a:ext cx="180690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）柱面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755576" y="1440651"/>
            <a:ext cx="40398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母线平行于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轴的柱面为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093797"/>
              </p:ext>
            </p:extLst>
          </p:nvPr>
        </p:nvGraphicFramePr>
        <p:xfrm>
          <a:off x="4716016" y="1508586"/>
          <a:ext cx="158273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6" name="Equation" r:id="rId3" imgW="1574640" imgH="393480" progId="Equation.DSMT4">
                  <p:embed/>
                </p:oleObj>
              </mc:Choice>
              <mc:Fallback>
                <p:oleObj name="Equation" r:id="rId3" imgW="1574640" imgH="39348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1508586"/>
                        <a:ext cx="1582737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 bwMode="auto">
          <a:xfrm>
            <a:off x="6516216" y="1440651"/>
            <a:ext cx="20970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缺少字母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755576" y="2060848"/>
            <a:ext cx="21675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）旋转面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428488"/>
              </p:ext>
            </p:extLst>
          </p:nvPr>
        </p:nvGraphicFramePr>
        <p:xfrm>
          <a:off x="2499405" y="2615827"/>
          <a:ext cx="4381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7" name="Equation" r:id="rId5" imgW="4381200" imgH="1015920" progId="Equation.DSMT4">
                  <p:embed/>
                </p:oleObj>
              </mc:Choice>
              <mc:Fallback>
                <p:oleObj name="Equation" r:id="rId5" imgW="4381200" imgH="101592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9405" y="2615827"/>
                        <a:ext cx="43815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295769"/>
              </p:ext>
            </p:extLst>
          </p:nvPr>
        </p:nvGraphicFramePr>
        <p:xfrm>
          <a:off x="1134442" y="3633183"/>
          <a:ext cx="6921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8" name="Equation" r:id="rId7" imgW="6921360" imgH="444240" progId="Equation.DSMT4">
                  <p:embed/>
                </p:oleObj>
              </mc:Choice>
              <mc:Fallback>
                <p:oleObj name="Equation" r:id="rId7" imgW="6921360" imgH="44424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4442" y="3633183"/>
                        <a:ext cx="6921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667614"/>
              </p:ext>
            </p:extLst>
          </p:nvPr>
        </p:nvGraphicFramePr>
        <p:xfrm>
          <a:off x="3178423" y="4077683"/>
          <a:ext cx="2844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9" name="Equation" r:id="rId9" imgW="2844720" imgH="571320" progId="Equation.DSMT4">
                  <p:embed/>
                </p:oleObj>
              </mc:Choice>
              <mc:Fallback>
                <p:oleObj name="Equation" r:id="rId9" imgW="2844720" imgH="57132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8423" y="4077683"/>
                        <a:ext cx="28448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817276"/>
              </p:ext>
            </p:extLst>
          </p:nvPr>
        </p:nvGraphicFramePr>
        <p:xfrm>
          <a:off x="1072431" y="4797763"/>
          <a:ext cx="7010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0" name="Equation" r:id="rId11" imgW="7010280" imgH="444240" progId="Equation.DSMT4">
                  <p:embed/>
                </p:oleObj>
              </mc:Choice>
              <mc:Fallback>
                <p:oleObj name="Equation" r:id="rId11" imgW="7010280" imgH="44424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2431" y="4797763"/>
                        <a:ext cx="70104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8224955"/>
              </p:ext>
            </p:extLst>
          </p:nvPr>
        </p:nvGraphicFramePr>
        <p:xfrm>
          <a:off x="3178423" y="5301819"/>
          <a:ext cx="2844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1" name="Equation" r:id="rId13" imgW="2844720" imgH="545760" progId="Equation.DSMT4">
                  <p:embed/>
                </p:oleObj>
              </mc:Choice>
              <mc:Fallback>
                <p:oleObj name="Equation" r:id="rId13" imgW="2844720" imgH="54576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8423" y="5301819"/>
                        <a:ext cx="28448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398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64704"/>
            <a:ext cx="3181350" cy="2297113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243" y="715772"/>
            <a:ext cx="3048000" cy="2282825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43493" y="764704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/>
              <a:t>1</a:t>
            </a:r>
            <a:r>
              <a:rPr lang="zh-CN" altLang="en-US" sz="2800" b="1" dirty="0"/>
              <a:t>）椭球面</a:t>
            </a: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061899"/>
              </p:ext>
            </p:extLst>
          </p:nvPr>
        </p:nvGraphicFramePr>
        <p:xfrm>
          <a:off x="246063" y="2335213"/>
          <a:ext cx="2336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6" name="Equation" r:id="rId5" imgW="2336760" imgH="888840" progId="Equation.DSMT4">
                  <p:embed/>
                </p:oleObj>
              </mc:Choice>
              <mc:Fallback>
                <p:oleObj name="Equation" r:id="rId5" imgW="2336760" imgH="88884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3" y="2335213"/>
                        <a:ext cx="23368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793965"/>
              </p:ext>
            </p:extLst>
          </p:nvPr>
        </p:nvGraphicFramePr>
        <p:xfrm>
          <a:off x="4576763" y="2159000"/>
          <a:ext cx="180340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7" name="Equation" r:id="rId7" imgW="1803240" imgH="952200" progId="Equation.DSMT4">
                  <p:embed/>
                </p:oleObj>
              </mc:Choice>
              <mc:Fallback>
                <p:oleObj name="Equation" r:id="rId7" imgW="1803240" imgH="9522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6763" y="2159000"/>
                        <a:ext cx="1803400" cy="950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4348336" y="701140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/>
              <a:t>2</a:t>
            </a:r>
            <a:r>
              <a:rPr lang="zh-CN" altLang="en-US" sz="2800" b="1" dirty="0"/>
              <a:t>）椭圆抛物面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752" y="3356992"/>
            <a:ext cx="2098675" cy="26416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350642"/>
            <a:ext cx="2381250" cy="26670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52" y="3369692"/>
            <a:ext cx="2287588" cy="264795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563826"/>
              </p:ext>
            </p:extLst>
          </p:nvPr>
        </p:nvGraphicFramePr>
        <p:xfrm>
          <a:off x="227013" y="5522342"/>
          <a:ext cx="2374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8" name="Equation" r:id="rId12" imgW="2374560" imgH="952200" progId="Equation.DSMT4">
                  <p:embed/>
                </p:oleObj>
              </mc:Choice>
              <mc:Fallback>
                <p:oleObj name="Equation" r:id="rId12" imgW="2374560" imgH="9522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3" y="5522342"/>
                        <a:ext cx="23749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65430" y="3300439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/>
              <a:t>3</a:t>
            </a:r>
            <a:r>
              <a:rPr lang="zh-CN" altLang="en-US" sz="2800" b="1" dirty="0"/>
              <a:t>）马鞍面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3347864" y="3268762"/>
            <a:ext cx="2592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/>
              <a:t>4</a:t>
            </a:r>
            <a:r>
              <a:rPr lang="zh-CN" altLang="en-US" sz="2800" b="1" dirty="0"/>
              <a:t>）单叶双曲面</a:t>
            </a:r>
          </a:p>
        </p:txBody>
      </p:sp>
      <p:graphicFrame>
        <p:nvGraphicFramePr>
          <p:cNvPr id="1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084000"/>
              </p:ext>
            </p:extLst>
          </p:nvPr>
        </p:nvGraphicFramePr>
        <p:xfrm>
          <a:off x="3179763" y="5438775"/>
          <a:ext cx="2336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9" name="Equation" r:id="rId14" imgW="2336760" imgH="888840" progId="Equation.DSMT4">
                  <p:embed/>
                </p:oleObj>
              </mc:Choice>
              <mc:Fallback>
                <p:oleObj name="Equation" r:id="rId14" imgW="2336760" imgH="88884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9763" y="5438775"/>
                        <a:ext cx="23368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5928341" y="3278457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/>
              <a:t>5</a:t>
            </a:r>
            <a:r>
              <a:rPr lang="zh-CN" altLang="en-US" sz="2800" b="1" dirty="0"/>
              <a:t>）圆锥面</a:t>
            </a:r>
          </a:p>
        </p:txBody>
      </p:sp>
      <p:graphicFrame>
        <p:nvGraphicFramePr>
          <p:cNvPr id="1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121993"/>
              </p:ext>
            </p:extLst>
          </p:nvPr>
        </p:nvGraphicFramePr>
        <p:xfrm>
          <a:off x="5959475" y="5583238"/>
          <a:ext cx="172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0" name="Equation" r:id="rId16" imgW="1726920" imgH="457200" progId="Equation.DSMT4">
                  <p:embed/>
                </p:oleObj>
              </mc:Choice>
              <mc:Fallback>
                <p:oleObj name="Equation" r:id="rId16" imgW="1726920" imgH="4572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9475" y="5583238"/>
                        <a:ext cx="1727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 bwMode="auto">
          <a:xfrm>
            <a:off x="683568" y="188640"/>
            <a:ext cx="33698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）二次曲面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例）</a:t>
            </a:r>
          </a:p>
        </p:txBody>
      </p:sp>
    </p:spTree>
    <p:extLst>
      <p:ext uri="{BB962C8B-B14F-4D97-AF65-F5344CB8AC3E}">
        <p14:creationId xmlns:p14="http://schemas.microsoft.com/office/powerpoint/2010/main" val="386683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4" grpId="0"/>
      <p:bldP spid="15" grpId="0"/>
      <p:bldP spid="17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050"/>
          <p:cNvSpPr txBox="1">
            <a:spLocks noChangeArrowheads="1"/>
          </p:cNvSpPr>
          <p:nvPr/>
        </p:nvSpPr>
        <p:spPr bwMode="auto">
          <a:xfrm>
            <a:off x="909362" y="135126"/>
            <a:ext cx="5410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）空间曲线方程</a:t>
            </a:r>
          </a:p>
        </p:txBody>
      </p:sp>
      <p:graphicFrame>
        <p:nvGraphicFramePr>
          <p:cNvPr id="3" name="Object 20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197194"/>
              </p:ext>
            </p:extLst>
          </p:nvPr>
        </p:nvGraphicFramePr>
        <p:xfrm>
          <a:off x="4995303" y="515116"/>
          <a:ext cx="2082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4" name="Equation" r:id="rId3" imgW="2082600" imgH="1015920" progId="Equation.DSMT4">
                  <p:embed/>
                </p:oleObj>
              </mc:Choice>
              <mc:Fallback>
                <p:oleObj name="Equation" r:id="rId3" imgW="2082600" imgH="101592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5303" y="515116"/>
                        <a:ext cx="20828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2052"/>
          <p:cNvSpPr txBox="1">
            <a:spLocks noChangeArrowheads="1"/>
          </p:cNvSpPr>
          <p:nvPr/>
        </p:nvSpPr>
        <p:spPr bwMode="auto">
          <a:xfrm>
            <a:off x="931303" y="874370"/>
            <a:ext cx="510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+mn-ea"/>
                <a:cs typeface="Times New Roman" pitchFamily="18" charset="0"/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cs typeface="Times New Roman" pitchFamily="18" charset="0"/>
              </a:rPr>
              <a:t>）空间曲线的一般方程</a:t>
            </a:r>
          </a:p>
        </p:txBody>
      </p:sp>
      <p:graphicFrame>
        <p:nvGraphicFramePr>
          <p:cNvPr id="5" name="Object 20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22962"/>
              </p:ext>
            </p:extLst>
          </p:nvPr>
        </p:nvGraphicFramePr>
        <p:xfrm>
          <a:off x="5014097" y="1628800"/>
          <a:ext cx="13589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5" name="Equation" r:id="rId5" imgW="1358640" imgH="1549080" progId="Equation.DSMT4">
                  <p:embed/>
                </p:oleObj>
              </mc:Choice>
              <mc:Fallback>
                <p:oleObj name="Equation" r:id="rId5" imgW="1358640" imgH="154908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4097" y="1628800"/>
                        <a:ext cx="1358900" cy="154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062"/>
          <p:cNvSpPr txBox="1">
            <a:spLocks noChangeArrowheads="1"/>
          </p:cNvSpPr>
          <p:nvPr/>
        </p:nvSpPr>
        <p:spPr bwMode="auto">
          <a:xfrm>
            <a:off x="931303" y="2060848"/>
            <a:ext cx="40827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+mn-ea"/>
                <a:cs typeface="Times New Roman" pitchFamily="18" charset="0"/>
              </a:rPr>
              <a:t>2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cs typeface="Times New Roman" pitchFamily="18" charset="0"/>
              </a:rPr>
              <a:t>）空间曲线的参数方程</a:t>
            </a:r>
          </a:p>
        </p:txBody>
      </p:sp>
      <p:pic>
        <p:nvPicPr>
          <p:cNvPr id="7" name="Picture 206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3" y="116632"/>
            <a:ext cx="2014537" cy="4267200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2050"/>
          <p:cNvSpPr txBox="1">
            <a:spLocks noChangeArrowheads="1"/>
          </p:cNvSpPr>
          <p:nvPr/>
        </p:nvSpPr>
        <p:spPr bwMode="auto">
          <a:xfrm>
            <a:off x="831974" y="3092013"/>
            <a:ext cx="556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</a:rPr>
              <a:t>（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800" b="1" dirty="0">
                <a:solidFill>
                  <a:srgbClr val="7030A0"/>
                </a:solidFill>
              </a:rPr>
              <a:t>）</a:t>
            </a:r>
            <a:r>
              <a:rPr lang="en-US" altLang="zh-CN" sz="2800" b="1" dirty="0">
                <a:solidFill>
                  <a:srgbClr val="7030A0"/>
                </a:solidFill>
              </a:rPr>
              <a:t>  </a:t>
            </a:r>
            <a:r>
              <a:rPr lang="zh-CN" altLang="en-US" sz="2800" b="1" dirty="0">
                <a:solidFill>
                  <a:srgbClr val="7030A0"/>
                </a:solidFill>
              </a:rPr>
              <a:t>空间曲线在坐标面上的投影</a:t>
            </a:r>
          </a:p>
        </p:txBody>
      </p:sp>
      <p:graphicFrame>
        <p:nvGraphicFramePr>
          <p:cNvPr id="9" name="Object 20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3182469"/>
              </p:ext>
            </p:extLst>
          </p:nvPr>
        </p:nvGraphicFramePr>
        <p:xfrm>
          <a:off x="4788024" y="3582007"/>
          <a:ext cx="2082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6" name="Equation" r:id="rId8" imgW="2082600" imgH="1015920" progId="Equation.DSMT4">
                  <p:embed/>
                </p:oleObj>
              </mc:Choice>
              <mc:Fallback>
                <p:oleObj name="Equation" r:id="rId8" imgW="2082600" imgH="101592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3582007"/>
                        <a:ext cx="20828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641474" y="4636107"/>
            <a:ext cx="4953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消去变量 </a:t>
            </a:r>
            <a:r>
              <a:rPr lang="en-US" altLang="zh-CN" sz="4000" i="1" dirty="0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后得：</a:t>
            </a:r>
          </a:p>
        </p:txBody>
      </p:sp>
      <p:graphicFrame>
        <p:nvGraphicFramePr>
          <p:cNvPr id="11" name="Object 20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705638"/>
              </p:ext>
            </p:extLst>
          </p:nvPr>
        </p:nvGraphicFramePr>
        <p:xfrm>
          <a:off x="3484003" y="4849806"/>
          <a:ext cx="16510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7" name="Equation" r:id="rId10" imgW="1650960" imgH="393480" progId="Equation.DSMT4">
                  <p:embed/>
                </p:oleObj>
              </mc:Choice>
              <mc:Fallback>
                <p:oleObj name="Equation" r:id="rId10" imgW="1650960" imgH="39348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4003" y="4849806"/>
                        <a:ext cx="16510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057"/>
          <p:cNvSpPr>
            <a:spLocks noChangeArrowheads="1"/>
          </p:cNvSpPr>
          <p:nvPr/>
        </p:nvSpPr>
        <p:spPr bwMode="auto">
          <a:xfrm>
            <a:off x="909362" y="3797906"/>
            <a:ext cx="41227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设空间曲线的一般方程：</a:t>
            </a:r>
          </a:p>
        </p:txBody>
      </p:sp>
      <p:graphicFrame>
        <p:nvGraphicFramePr>
          <p:cNvPr id="13" name="Object 20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469624"/>
              </p:ext>
            </p:extLst>
          </p:nvPr>
        </p:nvGraphicFramePr>
        <p:xfrm>
          <a:off x="5556815" y="5334607"/>
          <a:ext cx="1841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8" name="Equation" r:id="rId12" imgW="1841400" imgH="1015920" progId="Equation.DSMT4">
                  <p:embed/>
                </p:oleObj>
              </mc:Choice>
              <mc:Fallback>
                <p:oleObj name="Equation" r:id="rId12" imgW="1841400" imgH="101592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815" y="5334607"/>
                        <a:ext cx="18415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2060"/>
          <p:cNvSpPr txBox="1">
            <a:spLocks noChangeArrowheads="1"/>
          </p:cNvSpPr>
          <p:nvPr/>
        </p:nvSpPr>
        <p:spPr bwMode="auto">
          <a:xfrm>
            <a:off x="641474" y="5575907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曲线在       面上的投影曲线为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" name="Object 20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046738"/>
              </p:ext>
            </p:extLst>
          </p:nvPr>
        </p:nvGraphicFramePr>
        <p:xfrm>
          <a:off x="1751137" y="5683857"/>
          <a:ext cx="7270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9" name="Equation" r:id="rId14" imgW="634680" imgH="393480" progId="Equation.DSMT4">
                  <p:embed/>
                </p:oleObj>
              </mc:Choice>
              <mc:Fallback>
                <p:oleObj name="Equation" r:id="rId14" imgW="634680" imgH="39348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137" y="5683857"/>
                        <a:ext cx="72707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622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  <p:bldP spid="12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755576" y="260648"/>
            <a:ext cx="34563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 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综合例题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611560" y="980728"/>
            <a:ext cx="8146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 bwMode="auto">
          <a:xfrm>
            <a:off x="2699792" y="980728"/>
            <a:ext cx="26581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是任意实数，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555170"/>
              </p:ext>
            </p:extLst>
          </p:nvPr>
        </p:nvGraphicFramePr>
        <p:xfrm>
          <a:off x="1446615" y="999122"/>
          <a:ext cx="1277938" cy="504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1" name="Equation" r:id="rId3" imgW="1307880" imgH="495000" progId="Equation.DSMT4">
                  <p:embed/>
                </p:oleObj>
              </mc:Choice>
              <mc:Fallback>
                <p:oleObj name="Equation" r:id="rId3" imgW="1307880" imgH="49500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615" y="999122"/>
                        <a:ext cx="1277938" cy="5048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 bwMode="auto">
          <a:xfrm>
            <a:off x="5076056" y="980728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试比较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669092"/>
              </p:ext>
            </p:extLst>
          </p:nvPr>
        </p:nvGraphicFramePr>
        <p:xfrm>
          <a:off x="6247331" y="919282"/>
          <a:ext cx="2879725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2" name="Equation" r:id="rId5" imgW="2946240" imgH="634680" progId="Equation.DSMT4">
                  <p:embed/>
                </p:oleObj>
              </mc:Choice>
              <mc:Fallback>
                <p:oleObj name="Equation" r:id="rId5" imgW="2946240" imgH="63468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7331" y="919282"/>
                        <a:ext cx="2879725" cy="646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 bwMode="auto">
          <a:xfrm>
            <a:off x="755576" y="1628800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661593" y="1628800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只需比较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297789"/>
              </p:ext>
            </p:extLst>
          </p:nvPr>
        </p:nvGraphicFramePr>
        <p:xfrm>
          <a:off x="3288900" y="1535604"/>
          <a:ext cx="219710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3" name="Equation" r:id="rId7" imgW="2247840" imgH="698400" progId="Equation.DSMT4">
                  <p:embed/>
                </p:oleObj>
              </mc:Choice>
              <mc:Fallback>
                <p:oleObj name="Equation" r:id="rId7" imgW="2247840" imgH="69840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8900" y="1535604"/>
                        <a:ext cx="2197100" cy="709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582420"/>
              </p:ext>
            </p:extLst>
          </p:nvPr>
        </p:nvGraphicFramePr>
        <p:xfrm>
          <a:off x="1160124" y="2348880"/>
          <a:ext cx="4257675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4" name="Equation" r:id="rId9" imgW="4356000" imgH="698400" progId="Equation.DSMT4">
                  <p:embed/>
                </p:oleObj>
              </mc:Choice>
              <mc:Fallback>
                <p:oleObj name="Equation" r:id="rId9" imgW="4356000" imgH="69840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124" y="2348880"/>
                        <a:ext cx="4257675" cy="70961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042375"/>
              </p:ext>
            </p:extLst>
          </p:nvPr>
        </p:nvGraphicFramePr>
        <p:xfrm>
          <a:off x="2708077" y="3140968"/>
          <a:ext cx="3214688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5" name="Equation" r:id="rId11" imgW="3288960" imgH="419040" progId="Equation.DSMT4">
                  <p:embed/>
                </p:oleObj>
              </mc:Choice>
              <mc:Fallback>
                <p:oleObj name="Equation" r:id="rId11" imgW="3288960" imgH="41904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077" y="3140968"/>
                        <a:ext cx="3214688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943055"/>
              </p:ext>
            </p:extLst>
          </p:nvPr>
        </p:nvGraphicFramePr>
        <p:xfrm>
          <a:off x="2701430" y="3789040"/>
          <a:ext cx="2011363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6" name="Equation" r:id="rId13" imgW="2057400" imgH="419040" progId="Equation.DSMT4">
                  <p:embed/>
                </p:oleObj>
              </mc:Choice>
              <mc:Fallback>
                <p:oleObj name="Equation" r:id="rId13" imgW="2057400" imgH="41904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430" y="3789040"/>
                        <a:ext cx="2011363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899957"/>
              </p:ext>
            </p:extLst>
          </p:nvPr>
        </p:nvGraphicFramePr>
        <p:xfrm>
          <a:off x="2866687" y="4365104"/>
          <a:ext cx="84455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7" name="Equation" r:id="rId15" imgW="863280" imgH="419040" progId="Equation.DSMT4">
                  <p:embed/>
                </p:oleObj>
              </mc:Choice>
              <mc:Fallback>
                <p:oleObj name="Equation" r:id="rId15" imgW="863280" imgH="41904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6687" y="4365104"/>
                        <a:ext cx="844550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365759"/>
              </p:ext>
            </p:extLst>
          </p:nvPr>
        </p:nvGraphicFramePr>
        <p:xfrm>
          <a:off x="3724275" y="4292600"/>
          <a:ext cx="795338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8" name="Equation" r:id="rId17" imgW="812520" imgH="698400" progId="Equation.DSMT4">
                  <p:embed/>
                </p:oleObj>
              </mc:Choice>
              <mc:Fallback>
                <p:oleObj name="Equation" r:id="rId17" imgW="812520" imgH="69840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4275" y="4292600"/>
                        <a:ext cx="795338" cy="712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 bwMode="auto">
          <a:xfrm>
            <a:off x="1208584" y="5013176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所以，</a:t>
            </a: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46274"/>
              </p:ext>
            </p:extLst>
          </p:nvPr>
        </p:nvGraphicFramePr>
        <p:xfrm>
          <a:off x="2414249" y="5013176"/>
          <a:ext cx="174942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9" name="Equation" r:id="rId19" imgW="1790640" imgH="634680" progId="Equation.DSMT4">
                  <p:embed/>
                </p:oleObj>
              </mc:Choice>
              <mc:Fallback>
                <p:oleObj name="Equation" r:id="rId19" imgW="1790640" imgH="634680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249" y="5013176"/>
                        <a:ext cx="1749425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组合 32"/>
          <p:cNvGrpSpPr/>
          <p:nvPr/>
        </p:nvGrpSpPr>
        <p:grpSpPr>
          <a:xfrm>
            <a:off x="6516216" y="3284984"/>
            <a:ext cx="1715368" cy="2088232"/>
            <a:chOff x="6516216" y="3284984"/>
            <a:chExt cx="1715368" cy="2088232"/>
          </a:xfrm>
        </p:grpSpPr>
        <p:grpSp>
          <p:nvGrpSpPr>
            <p:cNvPr id="29" name="组合 28"/>
            <p:cNvGrpSpPr/>
            <p:nvPr/>
          </p:nvGrpSpPr>
          <p:grpSpPr>
            <a:xfrm>
              <a:off x="6516216" y="3284984"/>
              <a:ext cx="1440160" cy="2088232"/>
              <a:chOff x="6516216" y="3284984"/>
              <a:chExt cx="1440160" cy="2088232"/>
            </a:xfrm>
          </p:grpSpPr>
          <p:cxnSp>
            <p:nvCxnSpPr>
              <p:cNvPr id="22" name="直接箭头连接符 21"/>
              <p:cNvCxnSpPr/>
              <p:nvPr/>
            </p:nvCxnSpPr>
            <p:spPr>
              <a:xfrm>
                <a:off x="6516216" y="5373216"/>
                <a:ext cx="1440160" cy="0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/>
              <p:nvPr/>
            </p:nvCxnSpPr>
            <p:spPr>
              <a:xfrm flipV="1">
                <a:off x="7956376" y="4437112"/>
                <a:ext cx="0" cy="936104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/>
              <p:nvPr/>
            </p:nvCxnSpPr>
            <p:spPr>
              <a:xfrm flipV="1">
                <a:off x="7956376" y="3284984"/>
                <a:ext cx="0" cy="2088232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/>
              <p:nvPr/>
            </p:nvCxnSpPr>
            <p:spPr>
              <a:xfrm flipV="1">
                <a:off x="6516216" y="3284984"/>
                <a:ext cx="1440160" cy="208823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31" name="对象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8546426"/>
                </p:ext>
              </p:extLst>
            </p:nvPr>
          </p:nvGraphicFramePr>
          <p:xfrm>
            <a:off x="7256393" y="4952059"/>
            <a:ext cx="2286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60" name="Equation" r:id="rId21" imgW="228600" imgH="419040" progId="Equation.DSMT4">
                    <p:embed/>
                  </p:oleObj>
                </mc:Choice>
                <mc:Fallback>
                  <p:oleObj name="Equation" r:id="rId21" imgW="228600" imgH="419040" progId="Equation.DSMT4">
                    <p:embed/>
                    <p:pic>
                      <p:nvPicPr>
                        <p:cNvPr id="0" name="Picture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56393" y="4952059"/>
                          <a:ext cx="2286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35988981"/>
                </p:ext>
              </p:extLst>
            </p:nvPr>
          </p:nvGraphicFramePr>
          <p:xfrm>
            <a:off x="8028384" y="4695614"/>
            <a:ext cx="2032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61" name="Equation" r:id="rId23" imgW="203040" imgH="419040" progId="Equation.DSMT4">
                    <p:embed/>
                  </p:oleObj>
                </mc:Choice>
                <mc:Fallback>
                  <p:oleObj name="Equation" r:id="rId23" imgW="203040" imgH="419040" progId="Equation.DSMT4">
                    <p:embed/>
                    <p:pic>
                      <p:nvPicPr>
                        <p:cNvPr id="0" name="Picture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28384" y="4695614"/>
                          <a:ext cx="2032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22846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611560" y="260648"/>
            <a:ext cx="12650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192820"/>
              </p:ext>
            </p:extLst>
          </p:nvPr>
        </p:nvGraphicFramePr>
        <p:xfrm>
          <a:off x="1906826" y="330730"/>
          <a:ext cx="405130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31" name="Equation" r:id="rId3" imgW="4051080" imgH="393480" progId="Equation.DSMT4">
                  <p:embed/>
                </p:oleObj>
              </mc:Choice>
              <mc:Fallback>
                <p:oleObj name="Equation" r:id="rId3" imgW="4051080" imgH="393480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826" y="330730"/>
                        <a:ext cx="4051300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 bwMode="auto">
          <a:xfrm>
            <a:off x="6084168" y="260648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550465"/>
              </p:ext>
            </p:extLst>
          </p:nvPr>
        </p:nvGraphicFramePr>
        <p:xfrm>
          <a:off x="6629510" y="340489"/>
          <a:ext cx="52070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32" name="Equation" r:id="rId5" imgW="520560" imgH="368280" progId="Equation.DSMT4">
                  <p:embed/>
                </p:oleObj>
              </mc:Choice>
              <mc:Fallback>
                <p:oleObj name="Equation" r:id="rId5" imgW="520560" imgH="368280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510" y="340489"/>
                        <a:ext cx="520700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7236296" y="260648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确定的平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395536" y="783868"/>
            <a:ext cx="49584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面内与    垂直的单位向量    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6991817"/>
              </p:ext>
            </p:extLst>
          </p:nvPr>
        </p:nvGraphicFramePr>
        <p:xfrm>
          <a:off x="1648050" y="926415"/>
          <a:ext cx="2286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33" name="Equation" r:id="rId7" imgW="228600" imgH="241200" progId="Equation.DSMT4">
                  <p:embed/>
                </p:oleObj>
              </mc:Choice>
              <mc:Fallback>
                <p:oleObj name="Equation" r:id="rId7" imgW="228600" imgH="241200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8050" y="926415"/>
                        <a:ext cx="228600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7301083"/>
              </p:ext>
            </p:extLst>
          </p:nvPr>
        </p:nvGraphicFramePr>
        <p:xfrm>
          <a:off x="4578678" y="926415"/>
          <a:ext cx="2032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34" name="Equation" r:id="rId9" imgW="203040" imgH="241200" progId="Equation.DSMT4">
                  <p:embed/>
                </p:oleObj>
              </mc:Choice>
              <mc:Fallback>
                <p:oleObj name="Equation" r:id="rId9" imgW="203040" imgH="241200" progId="Equation.DSMT4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8678" y="926415"/>
                        <a:ext cx="203200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 bwMode="auto">
          <a:xfrm>
            <a:off x="827584" y="1386929"/>
            <a:ext cx="14462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892274"/>
              </p:ext>
            </p:extLst>
          </p:nvPr>
        </p:nvGraphicFramePr>
        <p:xfrm>
          <a:off x="2280689" y="1517621"/>
          <a:ext cx="52070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35" name="Equation" r:id="rId11" imgW="520560" imgH="368280" progId="Equation.DSMT4">
                  <p:embed/>
                </p:oleObj>
              </mc:Choice>
              <mc:Fallback>
                <p:oleObj name="Equation" r:id="rId11" imgW="520560" imgH="368280" progId="Equation.DSMT4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0689" y="1517621"/>
                        <a:ext cx="520700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 bwMode="auto">
          <a:xfrm>
            <a:off x="2801389" y="1386929"/>
            <a:ext cx="5234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确定的平面内的向量可以表示为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681091"/>
              </p:ext>
            </p:extLst>
          </p:nvPr>
        </p:nvGraphicFramePr>
        <p:xfrm>
          <a:off x="2593975" y="1973263"/>
          <a:ext cx="18859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36" name="Equation" r:id="rId13" imgW="1892160" imgH="380880" progId="Equation.DSMT4">
                  <p:embed/>
                </p:oleObj>
              </mc:Choice>
              <mc:Fallback>
                <p:oleObj name="Equation" r:id="rId13" imgW="1892160" imgH="380880" progId="Equation.DSMT4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975" y="1973263"/>
                        <a:ext cx="1885950" cy="3746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 bwMode="auto">
          <a:xfrm>
            <a:off x="611560" y="2420888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558987"/>
              </p:ext>
            </p:extLst>
          </p:nvPr>
        </p:nvGraphicFramePr>
        <p:xfrm>
          <a:off x="1156902" y="2501523"/>
          <a:ext cx="9906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37" name="Equation" r:id="rId15" imgW="990360" imgH="355320" progId="Equation.DSMT4">
                  <p:embed/>
                </p:oleObj>
              </mc:Choice>
              <mc:Fallback>
                <p:oleObj name="Equation" r:id="rId15" imgW="990360" imgH="355320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6902" y="2501523"/>
                        <a:ext cx="9906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634609"/>
              </p:ext>
            </p:extLst>
          </p:nvPr>
        </p:nvGraphicFramePr>
        <p:xfrm>
          <a:off x="2195736" y="2420888"/>
          <a:ext cx="172402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38" name="Equation" r:id="rId17" imgW="1714320" imgH="431640" progId="Equation.DSMT4">
                  <p:embed/>
                </p:oleObj>
              </mc:Choice>
              <mc:Fallback>
                <p:oleObj name="Equation" r:id="rId17" imgW="1714320" imgH="431640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420888"/>
                        <a:ext cx="1724025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834186"/>
              </p:ext>
            </p:extLst>
          </p:nvPr>
        </p:nvGraphicFramePr>
        <p:xfrm>
          <a:off x="2377399" y="2996952"/>
          <a:ext cx="217963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39" name="Equation" r:id="rId19" imgW="2171520" imgH="431640" progId="Equation.DSMT4">
                  <p:embed/>
                </p:oleObj>
              </mc:Choice>
              <mc:Fallback>
                <p:oleObj name="Equation" r:id="rId19" imgW="2171520" imgH="431640" progId="Equation.DSMT4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7399" y="2996952"/>
                        <a:ext cx="2179637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 bwMode="auto">
          <a:xfrm>
            <a:off x="611560" y="3500631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取</a:t>
            </a:r>
          </a:p>
        </p:txBody>
      </p:sp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233569"/>
              </p:ext>
            </p:extLst>
          </p:nvPr>
        </p:nvGraphicFramePr>
        <p:xfrm>
          <a:off x="1163638" y="3568700"/>
          <a:ext cx="17049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40" name="Equation" r:id="rId21" imgW="1714320" imgH="393480" progId="Equation.DSMT4">
                  <p:embed/>
                </p:oleObj>
              </mc:Choice>
              <mc:Fallback>
                <p:oleObj name="Equation" r:id="rId21" imgW="1714320" imgH="393480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3638" y="3568700"/>
                        <a:ext cx="1704975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85285"/>
              </p:ext>
            </p:extLst>
          </p:nvPr>
        </p:nvGraphicFramePr>
        <p:xfrm>
          <a:off x="3491880" y="3501008"/>
          <a:ext cx="424497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41" name="Equation" r:id="rId23" imgW="4254480" imgH="444240" progId="Equation.DSMT4">
                  <p:embed/>
                </p:oleObj>
              </mc:Choice>
              <mc:Fallback>
                <p:oleObj name="Equation" r:id="rId23" imgW="4254480" imgH="444240" progId="Equation.DSMT4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3501008"/>
                        <a:ext cx="4244975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510633"/>
              </p:ext>
            </p:extLst>
          </p:nvPr>
        </p:nvGraphicFramePr>
        <p:xfrm>
          <a:off x="2801389" y="4182214"/>
          <a:ext cx="30035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42" name="Equation" r:id="rId25" imgW="3009600" imgH="888840" progId="Equation.DSMT4">
                  <p:embed/>
                </p:oleObj>
              </mc:Choice>
              <mc:Fallback>
                <p:oleObj name="Equation" r:id="rId25" imgW="3009600" imgH="888840" progId="Equation.DSMT4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389" y="4182214"/>
                        <a:ext cx="300355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 bwMode="auto">
          <a:xfrm>
            <a:off x="611560" y="4364727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所以</a:t>
            </a:r>
          </a:p>
        </p:txBody>
      </p:sp>
    </p:spTree>
    <p:extLst>
      <p:ext uri="{BB962C8B-B14F-4D97-AF65-F5344CB8AC3E}">
        <p14:creationId xmlns:p14="http://schemas.microsoft.com/office/powerpoint/2010/main" val="38810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7" grpId="0"/>
      <p:bldP spid="24" grpId="0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870933" y="925543"/>
            <a:ext cx="14462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947642"/>
              </p:ext>
            </p:extLst>
          </p:nvPr>
        </p:nvGraphicFramePr>
        <p:xfrm>
          <a:off x="2699792" y="402261"/>
          <a:ext cx="5114926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0" name="Equation" r:id="rId3" imgW="5765760" imgH="1549080" progId="Equation.DSMT4">
                  <p:embed/>
                </p:oleObj>
              </mc:Choice>
              <mc:Fallback>
                <p:oleObj name="Equation" r:id="rId3" imgW="5765760" imgH="154908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402261"/>
                        <a:ext cx="5114926" cy="155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5613876"/>
              </p:ext>
            </p:extLst>
          </p:nvPr>
        </p:nvGraphicFramePr>
        <p:xfrm>
          <a:off x="3491880" y="2024930"/>
          <a:ext cx="4432300" cy="155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1" name="Equation" r:id="rId5" imgW="4431960" imgH="1549080" progId="Equation.DSMT4">
                  <p:embed/>
                </p:oleObj>
              </mc:Choice>
              <mc:Fallback>
                <p:oleObj name="Equation" r:id="rId5" imgW="4431960" imgH="154908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2024930"/>
                        <a:ext cx="4432300" cy="155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955156"/>
              </p:ext>
            </p:extLst>
          </p:nvPr>
        </p:nvGraphicFramePr>
        <p:xfrm>
          <a:off x="666877" y="3652857"/>
          <a:ext cx="52070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2" name="Equation" r:id="rId7" imgW="520560" imgH="368280" progId="Equation.DSMT4">
                  <p:embed/>
                </p:oleObj>
              </mc:Choice>
              <mc:Fallback>
                <p:oleObj name="Equation" r:id="rId7" imgW="520560" imgH="36828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877" y="3652857"/>
                        <a:ext cx="520700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 bwMode="auto">
          <a:xfrm>
            <a:off x="1273663" y="3573016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确定的平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2771800" y="3573016"/>
            <a:ext cx="53222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面内与    垂直的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一个向量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可取为 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195876"/>
              </p:ext>
            </p:extLst>
          </p:nvPr>
        </p:nvGraphicFramePr>
        <p:xfrm>
          <a:off x="3995936" y="3715563"/>
          <a:ext cx="2286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3" name="Equation" r:id="rId9" imgW="228600" imgH="241200" progId="Equation.DSMT4">
                  <p:embed/>
                </p:oleObj>
              </mc:Choice>
              <mc:Fallback>
                <p:oleObj name="Equation" r:id="rId9" imgW="228600" imgH="2412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3715563"/>
                        <a:ext cx="228600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477608"/>
              </p:ext>
            </p:extLst>
          </p:nvPr>
        </p:nvGraphicFramePr>
        <p:xfrm>
          <a:off x="2807016" y="4221088"/>
          <a:ext cx="23939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4" name="Equation" r:id="rId11" imgW="2387520" imgH="393480" progId="Equation.DSMT4">
                  <p:embed/>
                </p:oleObj>
              </mc:Choice>
              <mc:Fallback>
                <p:oleObj name="Equation" r:id="rId11" imgW="2387520" imgH="39348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7016" y="4221088"/>
                        <a:ext cx="239395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377193"/>
              </p:ext>
            </p:extLst>
          </p:nvPr>
        </p:nvGraphicFramePr>
        <p:xfrm>
          <a:off x="2771800" y="4887947"/>
          <a:ext cx="30035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5" name="Equation" r:id="rId13" imgW="3009600" imgH="888840" progId="Equation.DSMT4">
                  <p:embed/>
                </p:oleObj>
              </mc:Choice>
              <mc:Fallback>
                <p:oleObj name="Equation" r:id="rId13" imgW="3009600" imgH="88884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4887947"/>
                        <a:ext cx="300355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 bwMode="auto">
          <a:xfrm>
            <a:off x="581971" y="5070460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所以</a:t>
            </a: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442695"/>
              </p:ext>
            </p:extLst>
          </p:nvPr>
        </p:nvGraphicFramePr>
        <p:xfrm>
          <a:off x="2067281" y="2564904"/>
          <a:ext cx="1409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6" name="Equation" r:id="rId15" imgW="1409400" imgH="393480" progId="Equation.DSMT4">
                  <p:embed/>
                </p:oleObj>
              </mc:Choice>
              <mc:Fallback>
                <p:oleObj name="Equation" r:id="rId15" imgW="1409400" imgH="39348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7281" y="2564904"/>
                        <a:ext cx="1409700" cy="39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071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11200" y="471612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.</a:t>
            </a:r>
            <a:endParaRPr lang="en-US" altLang="zh-CN" sz="2800" b="1" dirty="0">
              <a:solidFill>
                <a:srgbClr val="7030A0"/>
              </a:solidFill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11200" y="2300412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ea typeface="黑体" pitchFamily="49" charset="-122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ea typeface="黑体" pitchFamily="49" charset="-122"/>
              </a:rPr>
              <a:t>:</a:t>
            </a:r>
            <a:endParaRPr lang="zh-CN" altLang="en-US" sz="2800" b="1" dirty="0">
              <a:solidFill>
                <a:srgbClr val="7030A0"/>
              </a:solidFill>
              <a:ea typeface="黑体" pitchFamily="49" charset="-122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406222"/>
              </p:ext>
            </p:extLst>
          </p:nvPr>
        </p:nvGraphicFramePr>
        <p:xfrm>
          <a:off x="1475656" y="188640"/>
          <a:ext cx="6340200" cy="2048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6" name="Equation" r:id="rId3" imgW="2679480" imgH="863280" progId="Equation.DSMT4">
                  <p:embed/>
                </p:oleObj>
              </mc:Choice>
              <mc:Fallback>
                <p:oleObj name="Equation" r:id="rId3" imgW="2679480" imgH="86328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88640"/>
                        <a:ext cx="6340200" cy="20486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397000" y="2286124"/>
            <a:ext cx="480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过已知直线的平面束方程为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602564"/>
              </p:ext>
            </p:extLst>
          </p:nvPr>
        </p:nvGraphicFramePr>
        <p:xfrm>
          <a:off x="1683373" y="2819524"/>
          <a:ext cx="40005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7" name="Equation" r:id="rId5" imgW="4000320" imgH="393480" progId="Equation.DSMT4">
                  <p:embed/>
                </p:oleObj>
              </mc:Choice>
              <mc:Fallback>
                <p:oleObj name="Equation" r:id="rId5" imgW="4000320" imgH="39348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3373" y="2819524"/>
                        <a:ext cx="40005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773414"/>
              </p:ext>
            </p:extLst>
          </p:nvPr>
        </p:nvGraphicFramePr>
        <p:xfrm>
          <a:off x="711200" y="3212976"/>
          <a:ext cx="5194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8" name="Equation" r:id="rId7" imgW="5194080" imgH="419040" progId="Equation.DSMT4">
                  <p:embed/>
                </p:oleObj>
              </mc:Choice>
              <mc:Fallback>
                <p:oleObj name="Equation" r:id="rId7" imgW="5194080" imgH="41904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3212976"/>
                        <a:ext cx="51943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07876"/>
              </p:ext>
            </p:extLst>
          </p:nvPr>
        </p:nvGraphicFramePr>
        <p:xfrm>
          <a:off x="711200" y="3697288"/>
          <a:ext cx="41275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9" name="Equation" r:id="rId9" imgW="4127400" imgH="482400" progId="Equation.DSMT4">
                  <p:embed/>
                </p:oleObj>
              </mc:Choice>
              <mc:Fallback>
                <p:oleObj name="Equation" r:id="rId9" imgW="4127400" imgH="48240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3697288"/>
                        <a:ext cx="4127500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845074"/>
              </p:ext>
            </p:extLst>
          </p:nvPr>
        </p:nvGraphicFramePr>
        <p:xfrm>
          <a:off x="711200" y="4202113"/>
          <a:ext cx="52959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0" name="Equation" r:id="rId11" imgW="5295600" imgH="482400" progId="Equation.DSMT4">
                  <p:embed/>
                </p:oleObj>
              </mc:Choice>
              <mc:Fallback>
                <p:oleObj name="Equation" r:id="rId11" imgW="5295600" imgH="48240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4202113"/>
                        <a:ext cx="5295900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711200" y="4646198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由题设知</a:t>
            </a: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657080"/>
              </p:ext>
            </p:extLst>
          </p:nvPr>
        </p:nvGraphicFramePr>
        <p:xfrm>
          <a:off x="539552" y="5157192"/>
          <a:ext cx="1968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1" name="Equation" r:id="rId13" imgW="1968480" imgH="1015920" progId="Equation.DSMT4">
                  <p:embed/>
                </p:oleObj>
              </mc:Choice>
              <mc:Fallback>
                <p:oleObj name="Equation" r:id="rId13" imgW="1968480" imgH="101592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5157192"/>
                        <a:ext cx="19685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3142630"/>
              </p:ext>
            </p:extLst>
          </p:nvPr>
        </p:nvGraphicFramePr>
        <p:xfrm>
          <a:off x="2627784" y="5157192"/>
          <a:ext cx="638968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2" name="Equation" r:id="rId15" imgW="6387840" imgH="1066680" progId="Equation.DSMT4">
                  <p:embed/>
                </p:oleObj>
              </mc:Choice>
              <mc:Fallback>
                <p:oleObj name="Equation" r:id="rId15" imgW="6387840" imgH="1066680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5157192"/>
                        <a:ext cx="6389687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098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 autoUpdateAnimBg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145539"/>
              </p:ext>
            </p:extLst>
          </p:nvPr>
        </p:nvGraphicFramePr>
        <p:xfrm>
          <a:off x="802797" y="260648"/>
          <a:ext cx="2959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9" name="Equation" r:id="rId3" imgW="2958840" imgH="1015920" progId="Equation.DSMT4">
                  <p:embed/>
                </p:oleObj>
              </mc:Choice>
              <mc:Fallback>
                <p:oleObj name="Equation" r:id="rId3" imgW="2958840" imgH="101592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797" y="260648"/>
                        <a:ext cx="2959100" cy="1016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872079" y="605656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由此解得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551728"/>
              </p:ext>
            </p:extLst>
          </p:nvPr>
        </p:nvGraphicFramePr>
        <p:xfrm>
          <a:off x="5579584" y="452735"/>
          <a:ext cx="1168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0" name="Equation" r:id="rId5" imgW="1168200" imgH="825480" progId="Equation.DSMT4">
                  <p:embed/>
                </p:oleObj>
              </mc:Choice>
              <mc:Fallback>
                <p:oleObj name="Equation" r:id="rId5" imgW="1168200" imgH="825480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9584" y="452735"/>
                        <a:ext cx="11684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802797" y="1414679"/>
            <a:ext cx="3962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代回平面束方程为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066974"/>
              </p:ext>
            </p:extLst>
          </p:nvPr>
        </p:nvGraphicFramePr>
        <p:xfrm>
          <a:off x="3995936" y="1476276"/>
          <a:ext cx="30353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1" name="Equation" r:id="rId7" imgW="3035160" imgH="393480" progId="Equation.DSMT4">
                  <p:embed/>
                </p:oleObj>
              </mc:Choice>
              <mc:Fallback>
                <p:oleObj name="Equation" r:id="rId7" imgW="3035160" imgH="39348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1476276"/>
                        <a:ext cx="30353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 bwMode="auto">
          <a:xfrm>
            <a:off x="1453894" y="2409473"/>
            <a:ext cx="1627369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经检验，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823574"/>
              </p:ext>
            </p:extLst>
          </p:nvPr>
        </p:nvGraphicFramePr>
        <p:xfrm>
          <a:off x="3802614" y="2512333"/>
          <a:ext cx="1739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2" name="Equation" r:id="rId9" imgW="1739880" imgH="317160" progId="Equation.DSMT4">
                  <p:embed/>
                </p:oleObj>
              </mc:Choice>
              <mc:Fallback>
                <p:oleObj name="Equation" r:id="rId9" imgW="1739880" imgH="31716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2614" y="2512333"/>
                        <a:ext cx="17399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 bwMode="auto">
          <a:xfrm>
            <a:off x="5630358" y="2409473"/>
            <a:ext cx="2348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也满足条件，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2966062" y="2409473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平面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802797" y="3057545"/>
            <a:ext cx="27093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故所求平面为：</a:t>
            </a: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872551"/>
              </p:ext>
            </p:extLst>
          </p:nvPr>
        </p:nvGraphicFramePr>
        <p:xfrm>
          <a:off x="1779480" y="3706213"/>
          <a:ext cx="29591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3" name="Equation" r:id="rId11" imgW="2958840" imgH="393480" progId="Equation.DSMT4">
                  <p:embed/>
                </p:oleObj>
              </mc:Choice>
              <mc:Fallback>
                <p:oleObj name="Equation" r:id="rId11" imgW="2958840" imgH="39348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480" y="3706213"/>
                        <a:ext cx="29591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038117"/>
              </p:ext>
            </p:extLst>
          </p:nvPr>
        </p:nvGraphicFramePr>
        <p:xfrm>
          <a:off x="4862405" y="3649063"/>
          <a:ext cx="2476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4" name="Equation" r:id="rId13" imgW="2476440" imgH="431640" progId="Equation.DSMT4">
                  <p:embed/>
                </p:oleObj>
              </mc:Choice>
              <mc:Fallback>
                <p:oleObj name="Equation" r:id="rId13" imgW="2476440" imgH="43164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2405" y="3649063"/>
                        <a:ext cx="2476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 bwMode="auto">
          <a:xfrm>
            <a:off x="802797" y="4365104"/>
            <a:ext cx="1266693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思考：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802797" y="4888324"/>
            <a:ext cx="45127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为什么本题需要“检验”？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2058371" y="5411544"/>
            <a:ext cx="71400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因为平面束方程没有表达经过 </a:t>
            </a:r>
            <a:r>
              <a:rPr lang="en-US" altLang="zh-CN" sz="28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的全部平面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899592" y="5411544"/>
            <a:ext cx="1266693" cy="5232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</p:spTree>
    <p:extLst>
      <p:ext uri="{BB962C8B-B14F-4D97-AF65-F5344CB8AC3E}">
        <p14:creationId xmlns:p14="http://schemas.microsoft.com/office/powerpoint/2010/main" val="411918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  <p:bldP spid="10" grpId="0" animBg="1"/>
      <p:bldP spid="12" grpId="0"/>
      <p:bldP spid="13" grpId="0"/>
      <p:bldP spid="14" grpId="0"/>
      <p:bldP spid="17" grpId="0" animBg="1"/>
      <p:bldP spid="18" grpId="0"/>
      <p:bldP spid="19" grpId="0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971599" y="546723"/>
            <a:ext cx="16257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设点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652160"/>
              </p:ext>
            </p:extLst>
          </p:nvPr>
        </p:nvGraphicFramePr>
        <p:xfrm>
          <a:off x="2563943" y="613864"/>
          <a:ext cx="156845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3" name="Equation" r:id="rId3" imgW="1562040" imgH="393480" progId="Equation.DSMT4">
                  <p:embed/>
                </p:oleObj>
              </mc:Choice>
              <mc:Fallback>
                <p:oleObj name="Equation" r:id="rId3" imgW="1562040" imgH="39348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943" y="613864"/>
                        <a:ext cx="1568450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4283967" y="546723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和直线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229626"/>
              </p:ext>
            </p:extLst>
          </p:nvPr>
        </p:nvGraphicFramePr>
        <p:xfrm>
          <a:off x="5550661" y="116632"/>
          <a:ext cx="21463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4" name="Equation" r:id="rId5" imgW="2145960" imgH="1549080" progId="Equation.DSMT4">
                  <p:embed/>
                </p:oleObj>
              </mc:Choice>
              <mc:Fallback>
                <p:oleObj name="Equation" r:id="rId5" imgW="2145960" imgH="154908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0661" y="116632"/>
                        <a:ext cx="2146300" cy="154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 bwMode="auto">
          <a:xfrm>
            <a:off x="539552" y="1484784"/>
            <a:ext cx="39372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求点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到直线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的距离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1115616" y="2008004"/>
            <a:ext cx="14462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2577268" y="2008004"/>
            <a:ext cx="65501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过点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且垂直于直线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的平面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的方程为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318904"/>
              </p:ext>
            </p:extLst>
          </p:nvPr>
        </p:nvGraphicFramePr>
        <p:xfrm>
          <a:off x="1503363" y="2636838"/>
          <a:ext cx="49339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5" name="Equation" r:id="rId7" imgW="4927320" imgH="393480" progId="Equation.DSMT4">
                  <p:embed/>
                </p:oleObj>
              </mc:Choice>
              <mc:Fallback>
                <p:oleObj name="Equation" r:id="rId7" imgW="4927320" imgH="393480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2636838"/>
                        <a:ext cx="4933950" cy="3873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 bwMode="auto">
          <a:xfrm>
            <a:off x="755576" y="3140968"/>
            <a:ext cx="60115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将已知直线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的参数方程代入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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，有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201392"/>
              </p:ext>
            </p:extLst>
          </p:nvPr>
        </p:nvGraphicFramePr>
        <p:xfrm>
          <a:off x="1432856" y="3728938"/>
          <a:ext cx="56832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6" name="Equation" r:id="rId9" imgW="5689440" imgH="393480" progId="Equation.DSMT4">
                  <p:embed/>
                </p:oleObj>
              </mc:Choice>
              <mc:Fallback>
                <p:oleObj name="Equation" r:id="rId9" imgW="5689440" imgH="39348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2856" y="3728938"/>
                        <a:ext cx="568325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527970"/>
              </p:ext>
            </p:extLst>
          </p:nvPr>
        </p:nvGraphicFramePr>
        <p:xfrm>
          <a:off x="3420048" y="4199424"/>
          <a:ext cx="1714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7" name="Equation" r:id="rId11" imgW="1714320" imgH="431640" progId="Equation.DSMT4">
                  <p:embed/>
                </p:oleObj>
              </mc:Choice>
              <mc:Fallback>
                <p:oleObj name="Equation" r:id="rId11" imgW="1714320" imgH="43164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0048" y="4199424"/>
                        <a:ext cx="1714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 bwMode="auto">
          <a:xfrm>
            <a:off x="1108947" y="4703480"/>
            <a:ext cx="28632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故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的交点为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965528"/>
              </p:ext>
            </p:extLst>
          </p:nvPr>
        </p:nvGraphicFramePr>
        <p:xfrm>
          <a:off x="3972231" y="4771415"/>
          <a:ext cx="173513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8" name="Equation" r:id="rId13" imgW="1726920" imgH="393480" progId="Equation.DSMT4">
                  <p:embed/>
                </p:oleObj>
              </mc:Choice>
              <mc:Fallback>
                <p:oleObj name="Equation" r:id="rId13" imgW="1726920" imgH="39348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2231" y="4771415"/>
                        <a:ext cx="1735137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642173"/>
              </p:ext>
            </p:extLst>
          </p:nvPr>
        </p:nvGraphicFramePr>
        <p:xfrm>
          <a:off x="2212776" y="5314002"/>
          <a:ext cx="40703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9" name="Equation" r:id="rId15" imgW="4063680" imgH="583920" progId="Equation.DSMT4">
                  <p:embed/>
                </p:oleObj>
              </mc:Choice>
              <mc:Fallback>
                <p:oleObj name="Equation" r:id="rId15" imgW="4063680" imgH="58392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776" y="5314002"/>
                        <a:ext cx="4070350" cy="5905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组合 30"/>
          <p:cNvGrpSpPr/>
          <p:nvPr/>
        </p:nvGrpSpPr>
        <p:grpSpPr>
          <a:xfrm>
            <a:off x="6660232" y="3781782"/>
            <a:ext cx="2088232" cy="2016224"/>
            <a:chOff x="6660232" y="3781782"/>
            <a:chExt cx="2088232" cy="2016224"/>
          </a:xfrm>
        </p:grpSpPr>
        <p:sp>
          <p:nvSpPr>
            <p:cNvPr id="30" name="任意多边形 29"/>
            <p:cNvSpPr/>
            <p:nvPr/>
          </p:nvSpPr>
          <p:spPr>
            <a:xfrm>
              <a:off x="7032482" y="4304234"/>
              <a:ext cx="1296238" cy="683287"/>
            </a:xfrm>
            <a:custGeom>
              <a:avLst/>
              <a:gdLst>
                <a:gd name="connsiteX0" fmla="*/ 0 w 1296238"/>
                <a:gd name="connsiteY0" fmla="*/ 10048 h 683287"/>
                <a:gd name="connsiteX1" fmla="*/ 562708 w 1296238"/>
                <a:gd name="connsiteY1" fmla="*/ 0 h 683287"/>
                <a:gd name="connsiteX2" fmla="*/ 1296238 w 1296238"/>
                <a:gd name="connsiteY2" fmla="*/ 663191 h 683287"/>
                <a:gd name="connsiteX3" fmla="*/ 763675 w 1296238"/>
                <a:gd name="connsiteY3" fmla="*/ 683287 h 683287"/>
                <a:gd name="connsiteX4" fmla="*/ 0 w 1296238"/>
                <a:gd name="connsiteY4" fmla="*/ 10048 h 68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6238" h="683287">
                  <a:moveTo>
                    <a:pt x="0" y="10048"/>
                  </a:moveTo>
                  <a:lnTo>
                    <a:pt x="562708" y="0"/>
                  </a:lnTo>
                  <a:lnTo>
                    <a:pt x="1296238" y="663191"/>
                  </a:lnTo>
                  <a:lnTo>
                    <a:pt x="763675" y="683287"/>
                  </a:lnTo>
                  <a:lnTo>
                    <a:pt x="0" y="1004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6660232" y="3781782"/>
              <a:ext cx="2088232" cy="2016224"/>
              <a:chOff x="6732240" y="2132856"/>
              <a:chExt cx="2088232" cy="2016224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7327148" y="2132856"/>
                <a:ext cx="1493324" cy="201622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7187506" y="2686127"/>
                <a:ext cx="684076" cy="621650"/>
              </a:xfrm>
              <a:prstGeom prst="line">
                <a:avLst/>
              </a:prstGeom>
              <a:ln w="28575">
                <a:solidFill>
                  <a:srgbClr val="FFFF00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 bwMode="auto">
              <a:xfrm>
                <a:off x="6732240" y="2420888"/>
                <a:ext cx="59490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zh-CN" altLang="en-US" sz="28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 bwMode="auto">
              <a:xfrm>
                <a:off x="7956376" y="3258562"/>
                <a:ext cx="42351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endParaRPr lang="zh-CN" altLang="en-US" sz="28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655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5098821" y="2431331"/>
            <a:ext cx="2282304" cy="504056"/>
          </a:xfrm>
          <a:prstGeom prst="rect">
            <a:avLst/>
          </a:prstGeom>
          <a:solidFill>
            <a:srgbClr val="FF6600"/>
          </a:solidFill>
          <a:ln w="76200" cmpd="tri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ea typeface="隶书" pitchFamily="49" charset="-122"/>
              </a:rPr>
              <a:t>几何 性质</a:t>
            </a:r>
          </a:p>
        </p:txBody>
      </p:sp>
      <p:sp>
        <p:nvSpPr>
          <p:cNvPr id="2" name="Rectangle 9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198564" y="691798"/>
            <a:ext cx="680798" cy="1600200"/>
          </a:xfrm>
          <a:prstGeom prst="rect">
            <a:avLst/>
          </a:prstGeom>
          <a:solidFill>
            <a:srgbClr val="008000"/>
          </a:solidFill>
          <a:ln w="76200" cmpd="tri">
            <a:solidFill>
              <a:srgbClr val="99CC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zh-CN" altLang="en-US" sz="2800" b="1" dirty="0">
              <a:solidFill>
                <a:schemeClr val="bg1"/>
              </a:solidFill>
              <a:ea typeface="隶书" pitchFamily="49" charset="-122"/>
            </a:endParaRPr>
          </a:p>
        </p:txBody>
      </p:sp>
      <p:sp>
        <p:nvSpPr>
          <p:cNvPr id="3" name="Rectangle 10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159004" y="527420"/>
            <a:ext cx="782272" cy="1878156"/>
          </a:xfrm>
          <a:prstGeom prst="rect">
            <a:avLst/>
          </a:prstGeom>
          <a:solidFill>
            <a:srgbClr val="008000"/>
          </a:solidFill>
          <a:ln w="76200" cmpd="tri">
            <a:solidFill>
              <a:srgbClr val="99CC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zh-CN" altLang="en-US" sz="3200" b="1" dirty="0">
              <a:solidFill>
                <a:schemeClr val="bg1"/>
              </a:solidFill>
              <a:ea typeface="隶书" pitchFamily="49" charset="-122"/>
            </a:endParaRPr>
          </a:p>
        </p:txBody>
      </p:sp>
      <p:sp>
        <p:nvSpPr>
          <p:cNvPr id="7" name="AutoShape 14"/>
          <p:cNvSpPr>
            <a:spLocks noChangeArrowheads="1"/>
          </p:cNvSpPr>
          <p:nvPr/>
        </p:nvSpPr>
        <p:spPr bwMode="auto">
          <a:xfrm>
            <a:off x="5716687" y="1339498"/>
            <a:ext cx="442317" cy="30480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666699"/>
              </a:gs>
              <a:gs pos="100000">
                <a:srgbClr val="009900"/>
              </a:gs>
            </a:gsLst>
            <a:lin ang="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15"/>
          <p:cNvSpPr>
            <a:spLocks noChangeArrowheads="1"/>
          </p:cNvSpPr>
          <p:nvPr/>
        </p:nvSpPr>
        <p:spPr bwMode="auto">
          <a:xfrm>
            <a:off x="2918644" y="1314098"/>
            <a:ext cx="413618" cy="304800"/>
          </a:xfrm>
          <a:prstGeom prst="leftArrow">
            <a:avLst>
              <a:gd name="adj1" fmla="val 50000"/>
              <a:gd name="adj2" fmla="val 56250"/>
            </a:avLst>
          </a:prstGeom>
          <a:gradFill rotWithShape="0">
            <a:gsLst>
              <a:gs pos="0">
                <a:srgbClr val="006600"/>
              </a:gs>
              <a:gs pos="100000">
                <a:schemeClr val="accent2"/>
              </a:gs>
            </a:gsLst>
            <a:lin ang="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Oval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262412" y="647348"/>
            <a:ext cx="2514600" cy="1371600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1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ea typeface="黑体" pitchFamily="49" charset="-122"/>
              </a:rPr>
              <a:t>向量代数</a:t>
            </a:r>
            <a:endParaRPr lang="zh-CN" altLang="en-US" sz="4000" b="1" dirty="0">
              <a:solidFill>
                <a:srgbClr val="FF0066"/>
              </a:solidFill>
              <a:ea typeface="黑体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567" y="0"/>
            <a:ext cx="6143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en-US" altLang="zh-CN" sz="40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 </a:t>
            </a:r>
            <a:r>
              <a:rPr lang="zh-CN" altLang="en-US" sz="40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0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40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章逻辑框架</a:t>
            </a:r>
            <a:endParaRPr lang="zh-CN" altLang="en-US" sz="4000" b="1" dirty="0">
              <a:solidFill>
                <a:srgbClr val="FF0000"/>
              </a:solidFill>
              <a:latin typeface="华文隶书" pitchFamily="2" charset="-122"/>
              <a:ea typeface="华文隶书" pitchFamily="2" charset="-122"/>
              <a:cs typeface="Times New Roman" pitchFamily="18" charset="0"/>
            </a:endParaRPr>
          </a:p>
        </p:txBody>
      </p:sp>
      <p:sp>
        <p:nvSpPr>
          <p:cNvPr id="20" name="Rectangle 12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023100" y="607031"/>
            <a:ext cx="1872208" cy="782491"/>
          </a:xfrm>
          <a:prstGeom prst="rect">
            <a:avLst/>
          </a:prstGeom>
          <a:solidFill>
            <a:srgbClr val="005250"/>
          </a:solidFill>
          <a:ln w="76200" cmpd="tri">
            <a:solidFill>
              <a:srgbClr val="3399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ea typeface="隶书" pitchFamily="49" charset="-122"/>
              </a:rPr>
              <a:t>数量积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64168" y="950707"/>
            <a:ext cx="677108" cy="115993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latin typeface="华文隶书" pitchFamily="2" charset="-122"/>
                <a:ea typeface="华文隶书" pitchFamily="2" charset="-122"/>
              </a:rPr>
              <a:t>乘  积</a:t>
            </a:r>
          </a:p>
        </p:txBody>
      </p:sp>
      <p:sp>
        <p:nvSpPr>
          <p:cNvPr id="22" name="Rectangle 1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7023100" y="1466498"/>
            <a:ext cx="1872208" cy="721118"/>
          </a:xfrm>
          <a:prstGeom prst="rect">
            <a:avLst/>
          </a:prstGeom>
          <a:solidFill>
            <a:srgbClr val="005250"/>
          </a:solidFill>
          <a:ln w="76200" cmpd="tri">
            <a:solidFill>
              <a:srgbClr val="3399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ea typeface="隶书" pitchFamily="49" charset="-122"/>
              </a:rPr>
              <a:t>向量积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98564" y="655886"/>
            <a:ext cx="677108" cy="182998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latin typeface="华文隶书" pitchFamily="2" charset="-122"/>
                <a:ea typeface="华文隶书" pitchFamily="2" charset="-122"/>
              </a:rPr>
              <a:t>线性运算</a:t>
            </a:r>
          </a:p>
        </p:txBody>
      </p:sp>
      <p:sp>
        <p:nvSpPr>
          <p:cNvPr id="24" name="Rectangle 12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04895" y="1339498"/>
            <a:ext cx="1872208" cy="721118"/>
          </a:xfrm>
          <a:prstGeom prst="rect">
            <a:avLst/>
          </a:prstGeom>
          <a:solidFill>
            <a:srgbClr val="005250"/>
          </a:solidFill>
          <a:ln w="76200" cmpd="tri">
            <a:solidFill>
              <a:srgbClr val="3399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ea typeface="隶书" pitchFamily="49" charset="-122"/>
              </a:rPr>
              <a:t>数乘</a:t>
            </a:r>
          </a:p>
        </p:txBody>
      </p:sp>
      <p:sp>
        <p:nvSpPr>
          <p:cNvPr id="25" name="Rectangle 12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82340" y="767903"/>
            <a:ext cx="1872208" cy="662730"/>
          </a:xfrm>
          <a:prstGeom prst="rect">
            <a:avLst/>
          </a:prstGeom>
          <a:solidFill>
            <a:srgbClr val="005250"/>
          </a:solidFill>
          <a:ln w="76200" cmpd="tri">
            <a:solidFill>
              <a:srgbClr val="3399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ea typeface="隶书" pitchFamily="49" charset="-122"/>
              </a:rPr>
              <a:t>加法</a:t>
            </a:r>
          </a:p>
        </p:txBody>
      </p:sp>
      <p:sp>
        <p:nvSpPr>
          <p:cNvPr id="26" name="AutoShape 17"/>
          <p:cNvSpPr>
            <a:spLocks noChangeArrowheads="1"/>
          </p:cNvSpPr>
          <p:nvPr/>
        </p:nvSpPr>
        <p:spPr bwMode="auto">
          <a:xfrm>
            <a:off x="4660900" y="2110640"/>
            <a:ext cx="381000" cy="958320"/>
          </a:xfrm>
          <a:prstGeom prst="downArrow">
            <a:avLst>
              <a:gd name="adj1" fmla="val 50000"/>
              <a:gd name="adj2" fmla="val 65000"/>
            </a:avLst>
          </a:prstGeom>
          <a:gradFill rotWithShape="0">
            <a:gsLst>
              <a:gs pos="0">
                <a:srgbClr val="FF9900"/>
              </a:gs>
              <a:gs pos="100000">
                <a:srgbClr val="005250"/>
              </a:gs>
            </a:gsLst>
            <a:lin ang="5400000" scaled="1"/>
          </a:gradFill>
          <a:ln w="38100" cmpd="dbl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dirty="0"/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1984301" y="2405576"/>
            <a:ext cx="2282304" cy="504056"/>
          </a:xfrm>
          <a:prstGeom prst="rect">
            <a:avLst/>
          </a:prstGeom>
          <a:solidFill>
            <a:srgbClr val="FF6600"/>
          </a:solidFill>
          <a:ln w="76200" cmpd="tri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ea typeface="隶书" pitchFamily="49" charset="-122"/>
              </a:rPr>
              <a:t>代数 性质</a:t>
            </a:r>
          </a:p>
        </p:txBody>
      </p:sp>
      <p:sp>
        <p:nvSpPr>
          <p:cNvPr id="29" name="AutoShape 17"/>
          <p:cNvSpPr>
            <a:spLocks noChangeArrowheads="1"/>
          </p:cNvSpPr>
          <p:nvPr/>
        </p:nvSpPr>
        <p:spPr bwMode="auto">
          <a:xfrm flipV="1">
            <a:off x="4261707" y="2108989"/>
            <a:ext cx="381000" cy="959971"/>
          </a:xfrm>
          <a:prstGeom prst="downArrow">
            <a:avLst>
              <a:gd name="adj1" fmla="val 50000"/>
              <a:gd name="adj2" fmla="val 65000"/>
            </a:avLst>
          </a:prstGeom>
          <a:gradFill rotWithShape="0">
            <a:gsLst>
              <a:gs pos="0">
                <a:srgbClr val="FF9900"/>
              </a:gs>
              <a:gs pos="100000">
                <a:srgbClr val="005250"/>
              </a:gs>
            </a:gsLst>
            <a:lin ang="5400000" scaled="1"/>
          </a:gradFill>
          <a:ln w="38100" cmpd="dbl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 dirty="0"/>
          </a:p>
        </p:txBody>
      </p:sp>
      <p:sp>
        <p:nvSpPr>
          <p:cNvPr id="30" name="AutoShape 42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2298700" y="3068960"/>
            <a:ext cx="4724400" cy="792088"/>
          </a:xfrm>
          <a:prstGeom prst="roundRect">
            <a:avLst>
              <a:gd name="adj" fmla="val 36806"/>
            </a:avLst>
          </a:prstGeom>
          <a:solidFill>
            <a:srgbClr val="FF6600"/>
          </a:solidFill>
          <a:ln w="76200" cmpd="tri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ea typeface="黑体" pitchFamily="49" charset="-122"/>
              </a:rPr>
              <a:t>空间直角坐标系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Rectangle 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935849" y="4285497"/>
            <a:ext cx="1412875" cy="685800"/>
          </a:xfrm>
          <a:prstGeom prst="rect">
            <a:avLst/>
          </a:prstGeom>
          <a:solidFill>
            <a:srgbClr val="800080"/>
          </a:solidFill>
          <a:ln w="76200" cmpd="tri">
            <a:solidFill>
              <a:srgbClr val="CC99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直 线</a:t>
            </a:r>
          </a:p>
        </p:txBody>
      </p:sp>
      <p:sp>
        <p:nvSpPr>
          <p:cNvPr id="32" name="Rectangle 4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3032919" y="5399588"/>
            <a:ext cx="1427163" cy="762000"/>
          </a:xfrm>
          <a:prstGeom prst="rect">
            <a:avLst/>
          </a:prstGeom>
          <a:solidFill>
            <a:srgbClr val="0000FF"/>
          </a:solidFill>
          <a:ln w="76200" cmpd="tri">
            <a:solidFill>
              <a:srgbClr val="00CC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3600" b="1" dirty="0">
                <a:solidFill>
                  <a:srgbClr val="FF0066"/>
                </a:solidFill>
                <a:latin typeface="隶书" pitchFamily="49" charset="-122"/>
                <a:ea typeface="隶书" pitchFamily="49" charset="-122"/>
              </a:rPr>
              <a:t>曲面</a:t>
            </a:r>
            <a:endParaRPr lang="zh-CN" altLang="en-US" sz="3600" dirty="0">
              <a:solidFill>
                <a:srgbClr val="FF0066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3" name="Rectangle 5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928705" y="5399588"/>
            <a:ext cx="1427163" cy="762000"/>
          </a:xfrm>
          <a:prstGeom prst="rect">
            <a:avLst/>
          </a:prstGeom>
          <a:solidFill>
            <a:srgbClr val="006600"/>
          </a:solidFill>
          <a:ln w="76200" cmpd="tri">
            <a:solidFill>
              <a:srgbClr val="00CC6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3600" b="1" dirty="0">
                <a:solidFill>
                  <a:srgbClr val="FF6600"/>
                </a:solidFill>
                <a:latin typeface="隶书" pitchFamily="49" charset="-122"/>
                <a:ea typeface="隶书" pitchFamily="49" charset="-122"/>
              </a:rPr>
              <a:t>曲线</a:t>
            </a:r>
          </a:p>
        </p:txBody>
      </p:sp>
      <p:sp>
        <p:nvSpPr>
          <p:cNvPr id="34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040063" y="4218822"/>
            <a:ext cx="1412875" cy="685800"/>
          </a:xfrm>
          <a:prstGeom prst="rect">
            <a:avLst/>
          </a:prstGeom>
          <a:solidFill>
            <a:srgbClr val="00CCFF"/>
          </a:solidFill>
          <a:ln w="76200" cmpd="tri">
            <a:solidFill>
              <a:srgbClr val="00FF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3200" b="1" dirty="0">
                <a:solidFill>
                  <a:srgbClr val="FF6600"/>
                </a:solidFill>
                <a:latin typeface="隶书" pitchFamily="49" charset="-122"/>
                <a:ea typeface="隶书" pitchFamily="49" charset="-122"/>
              </a:rPr>
              <a:t>平 面</a:t>
            </a:r>
          </a:p>
        </p:txBody>
      </p:sp>
      <p:sp>
        <p:nvSpPr>
          <p:cNvPr id="35" name="AutoShape 18"/>
          <p:cNvSpPr>
            <a:spLocks noChangeArrowheads="1"/>
          </p:cNvSpPr>
          <p:nvPr/>
        </p:nvSpPr>
        <p:spPr bwMode="auto">
          <a:xfrm>
            <a:off x="3632200" y="3980697"/>
            <a:ext cx="228600" cy="238125"/>
          </a:xfrm>
          <a:prstGeom prst="downArrow">
            <a:avLst>
              <a:gd name="adj1" fmla="val 50000"/>
              <a:gd name="adj2" fmla="val 67708"/>
            </a:avLst>
          </a:prstGeom>
          <a:gradFill rotWithShape="0">
            <a:gsLst>
              <a:gs pos="0">
                <a:srgbClr val="FF6600"/>
              </a:gs>
              <a:gs pos="100000">
                <a:srgbClr val="0066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6" name="AutoShape 19"/>
          <p:cNvSpPr>
            <a:spLocks noChangeArrowheads="1"/>
          </p:cNvSpPr>
          <p:nvPr/>
        </p:nvSpPr>
        <p:spPr bwMode="auto">
          <a:xfrm>
            <a:off x="5527986" y="3980697"/>
            <a:ext cx="228600" cy="238125"/>
          </a:xfrm>
          <a:prstGeom prst="downArrow">
            <a:avLst>
              <a:gd name="adj1" fmla="val 50000"/>
              <a:gd name="adj2" fmla="val 59375"/>
            </a:avLst>
          </a:prstGeom>
          <a:gradFill rotWithShape="0">
            <a:gsLst>
              <a:gs pos="0">
                <a:srgbClr val="FF6600"/>
              </a:gs>
              <a:gs pos="100000">
                <a:srgbClr val="5454D5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7" name="AutoShape 25"/>
          <p:cNvSpPr>
            <a:spLocks noChangeArrowheads="1"/>
          </p:cNvSpPr>
          <p:nvPr/>
        </p:nvSpPr>
        <p:spPr bwMode="auto">
          <a:xfrm>
            <a:off x="3594100" y="4971297"/>
            <a:ext cx="304800" cy="406896"/>
          </a:xfrm>
          <a:prstGeom prst="downArrow">
            <a:avLst>
              <a:gd name="adj1" fmla="val 50000"/>
              <a:gd name="adj2" fmla="val 102083"/>
            </a:avLst>
          </a:prstGeom>
          <a:gradFill rotWithShape="0">
            <a:gsLst>
              <a:gs pos="0">
                <a:srgbClr val="006600"/>
              </a:gs>
              <a:gs pos="100000">
                <a:srgbClr val="D6009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8" name="AutoShape 35"/>
          <p:cNvSpPr>
            <a:spLocks noChangeArrowheads="1"/>
          </p:cNvSpPr>
          <p:nvPr/>
        </p:nvSpPr>
        <p:spPr bwMode="auto">
          <a:xfrm>
            <a:off x="5489886" y="4971297"/>
            <a:ext cx="304800" cy="406896"/>
          </a:xfrm>
          <a:prstGeom prst="downArrow">
            <a:avLst>
              <a:gd name="adj1" fmla="val 50000"/>
              <a:gd name="adj2" fmla="val 99479"/>
            </a:avLst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9" name="AutoShape 68"/>
          <p:cNvSpPr>
            <a:spLocks noChangeArrowheads="1"/>
          </p:cNvSpPr>
          <p:nvPr/>
        </p:nvSpPr>
        <p:spPr bwMode="auto">
          <a:xfrm flipH="1">
            <a:off x="4515843" y="5743905"/>
            <a:ext cx="381000" cy="269875"/>
          </a:xfrm>
          <a:prstGeom prst="leftArrow">
            <a:avLst>
              <a:gd name="adj1" fmla="val 50000"/>
              <a:gd name="adj2" fmla="val 35294"/>
            </a:avLst>
          </a:prstGeom>
          <a:gradFill rotWithShape="0">
            <a:gsLst>
              <a:gs pos="0">
                <a:srgbClr val="006600"/>
              </a:gs>
              <a:gs pos="100000">
                <a:schemeClr val="accent2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AutoShape 69"/>
          <p:cNvSpPr>
            <a:spLocks noChangeArrowheads="1"/>
          </p:cNvSpPr>
          <p:nvPr/>
        </p:nvSpPr>
        <p:spPr bwMode="auto">
          <a:xfrm flipH="1">
            <a:off x="4460081" y="4437897"/>
            <a:ext cx="401637" cy="304800"/>
          </a:xfrm>
          <a:prstGeom prst="leftArrow">
            <a:avLst>
              <a:gd name="adj1" fmla="val 50000"/>
              <a:gd name="adj2" fmla="val 37500"/>
            </a:avLst>
          </a:prstGeom>
          <a:gradFill rotWithShape="0">
            <a:gsLst>
              <a:gs pos="0">
                <a:srgbClr val="D60093"/>
              </a:gs>
              <a:gs pos="100000">
                <a:srgbClr val="3399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Rectangl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77613" y="4066441"/>
            <a:ext cx="1873250" cy="511175"/>
          </a:xfrm>
          <a:prstGeom prst="rect">
            <a:avLst/>
          </a:prstGeom>
          <a:solidFill>
            <a:srgbClr val="00CCFF"/>
          </a:solidFill>
          <a:ln w="76200" cmpd="tri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rgbClr val="FF6600"/>
                </a:solidFill>
                <a:latin typeface="隶书" pitchFamily="49" charset="-122"/>
                <a:ea typeface="隶书" pitchFamily="49" charset="-122"/>
              </a:rPr>
              <a:t>点法式方程</a:t>
            </a:r>
          </a:p>
        </p:txBody>
      </p:sp>
      <p:sp>
        <p:nvSpPr>
          <p:cNvPr id="42" name="Rectangle 17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88577" y="4628397"/>
            <a:ext cx="1872208" cy="428645"/>
          </a:xfrm>
          <a:prstGeom prst="rect">
            <a:avLst/>
          </a:prstGeom>
          <a:solidFill>
            <a:srgbClr val="00CCFF"/>
          </a:solidFill>
          <a:ln w="76200" cmpd="tri">
            <a:solidFill>
              <a:srgbClr val="00FF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800" b="1" dirty="0">
                <a:solidFill>
                  <a:srgbClr val="FF6600"/>
                </a:solidFill>
                <a:latin typeface="隶书" pitchFamily="49" charset="-122"/>
                <a:ea typeface="隶书" pitchFamily="49" charset="-122"/>
              </a:rPr>
              <a:t>一般式方程</a:t>
            </a:r>
          </a:p>
        </p:txBody>
      </p:sp>
      <p:sp>
        <p:nvSpPr>
          <p:cNvPr id="43" name="AutoShape 17"/>
          <p:cNvSpPr>
            <a:spLocks/>
          </p:cNvSpPr>
          <p:nvPr/>
        </p:nvSpPr>
        <p:spPr bwMode="auto">
          <a:xfrm flipH="1">
            <a:off x="2152537" y="4142642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4" name="Rectangle 24"/>
          <p:cNvSpPr>
            <a:spLocks noChangeArrowheads="1"/>
          </p:cNvSpPr>
          <p:nvPr/>
        </p:nvSpPr>
        <p:spPr bwMode="auto">
          <a:xfrm>
            <a:off x="2304937" y="4551653"/>
            <a:ext cx="696281" cy="68559"/>
          </a:xfrm>
          <a:prstGeom prst="rect">
            <a:avLst/>
          </a:prstGeom>
          <a:solidFill>
            <a:srgbClr val="00CCFF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Rectangle 7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7047197" y="4346609"/>
            <a:ext cx="1752600" cy="438903"/>
          </a:xfrm>
          <a:prstGeom prst="rect">
            <a:avLst/>
          </a:prstGeom>
          <a:solidFill>
            <a:srgbClr val="CC3399"/>
          </a:solidFill>
          <a:ln w="76200" cmpd="tri">
            <a:solidFill>
              <a:srgbClr val="CC99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参数式方程</a:t>
            </a:r>
          </a:p>
        </p:txBody>
      </p:sp>
      <p:sp>
        <p:nvSpPr>
          <p:cNvPr id="46" name="Rectangle 1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057245" y="3917389"/>
            <a:ext cx="1752600" cy="393576"/>
          </a:xfrm>
          <a:prstGeom prst="rect">
            <a:avLst/>
          </a:prstGeom>
          <a:solidFill>
            <a:srgbClr val="CC3399"/>
          </a:solidFill>
          <a:ln w="76200" cmpd="tri">
            <a:solidFill>
              <a:srgbClr val="CC99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一般式方程</a:t>
            </a:r>
          </a:p>
        </p:txBody>
      </p:sp>
      <p:sp>
        <p:nvSpPr>
          <p:cNvPr id="47" name="Rectangle 14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7046225" y="4868978"/>
            <a:ext cx="1905000" cy="370388"/>
          </a:xfrm>
          <a:prstGeom prst="rect">
            <a:avLst/>
          </a:prstGeom>
          <a:solidFill>
            <a:srgbClr val="CC3399"/>
          </a:solidFill>
          <a:ln w="76200" cmpd="tri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对称式方程</a:t>
            </a:r>
          </a:p>
        </p:txBody>
      </p:sp>
      <p:sp>
        <p:nvSpPr>
          <p:cNvPr id="48" name="Rectangle 31"/>
          <p:cNvSpPr>
            <a:spLocks noChangeArrowheads="1"/>
          </p:cNvSpPr>
          <p:nvPr/>
        </p:nvSpPr>
        <p:spPr bwMode="auto">
          <a:xfrm>
            <a:off x="6355868" y="4574434"/>
            <a:ext cx="585408" cy="53963"/>
          </a:xfrm>
          <a:prstGeom prst="rect">
            <a:avLst/>
          </a:prstGeom>
          <a:solidFill>
            <a:srgbClr val="800080"/>
          </a:solidFill>
          <a:ln w="9525">
            <a:solidFill>
              <a:srgbClr val="80008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AutoShape 17"/>
          <p:cNvSpPr>
            <a:spLocks/>
          </p:cNvSpPr>
          <p:nvPr/>
        </p:nvSpPr>
        <p:spPr bwMode="auto">
          <a:xfrm>
            <a:off x="6905034" y="4171197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50" name="Rectangle 1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031289" y="5399588"/>
            <a:ext cx="1752600" cy="370388"/>
          </a:xfrm>
          <a:prstGeom prst="rect">
            <a:avLst/>
          </a:prstGeom>
          <a:solidFill>
            <a:srgbClr val="339933"/>
          </a:solidFill>
          <a:ln w="76200" cmpd="tri">
            <a:solidFill>
              <a:srgbClr val="00FF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一般方程</a:t>
            </a:r>
          </a:p>
        </p:txBody>
      </p:sp>
      <p:sp>
        <p:nvSpPr>
          <p:cNvPr id="51" name="Rectangle 12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047197" y="5780588"/>
            <a:ext cx="1752600" cy="381000"/>
          </a:xfrm>
          <a:prstGeom prst="rect">
            <a:avLst/>
          </a:prstGeom>
          <a:solidFill>
            <a:srgbClr val="339933"/>
          </a:solidFill>
          <a:ln w="76200" cmpd="tri">
            <a:solidFill>
              <a:srgbClr val="00FF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参数方程</a:t>
            </a:r>
          </a:p>
        </p:txBody>
      </p:sp>
      <p:sp>
        <p:nvSpPr>
          <p:cNvPr id="52" name="AutoShape 17"/>
          <p:cNvSpPr>
            <a:spLocks/>
          </p:cNvSpPr>
          <p:nvPr/>
        </p:nvSpPr>
        <p:spPr bwMode="auto">
          <a:xfrm>
            <a:off x="6848745" y="5378193"/>
            <a:ext cx="182543" cy="727075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53" name="Rectangle 61"/>
          <p:cNvSpPr>
            <a:spLocks noChangeArrowheads="1"/>
          </p:cNvSpPr>
          <p:nvPr/>
        </p:nvSpPr>
        <p:spPr bwMode="auto">
          <a:xfrm>
            <a:off x="6447036" y="5720298"/>
            <a:ext cx="387657" cy="76200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8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24503" y="5239366"/>
            <a:ext cx="1752600" cy="383850"/>
          </a:xfrm>
          <a:prstGeom prst="rect">
            <a:avLst/>
          </a:prstGeom>
          <a:solidFill>
            <a:srgbClr val="3366FF"/>
          </a:solidFill>
          <a:ln w="76200" cmpd="tri">
            <a:solidFill>
              <a:srgbClr val="00CC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旋转面</a:t>
            </a:r>
          </a:p>
        </p:txBody>
      </p:sp>
      <p:sp>
        <p:nvSpPr>
          <p:cNvPr id="55" name="Rectangle 9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39347" y="5642399"/>
            <a:ext cx="1752600" cy="406258"/>
          </a:xfrm>
          <a:prstGeom prst="rect">
            <a:avLst/>
          </a:prstGeom>
          <a:solidFill>
            <a:srgbClr val="3366FF"/>
          </a:solidFill>
          <a:ln w="76200" cmpd="tri">
            <a:solidFill>
              <a:srgbClr val="00CC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柱  面</a:t>
            </a:r>
          </a:p>
        </p:txBody>
      </p:sp>
      <p:sp>
        <p:nvSpPr>
          <p:cNvPr id="56" name="Rectangle 10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393996" y="6048657"/>
            <a:ext cx="1698444" cy="414432"/>
          </a:xfrm>
          <a:prstGeom prst="rect">
            <a:avLst/>
          </a:prstGeom>
          <a:solidFill>
            <a:srgbClr val="3366FF"/>
          </a:solidFill>
          <a:ln w="76200" cmpd="tri">
            <a:solidFill>
              <a:srgbClr val="00CC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二次曲面</a:t>
            </a:r>
          </a:p>
        </p:txBody>
      </p:sp>
      <p:sp>
        <p:nvSpPr>
          <p:cNvPr id="59" name="AutoShape 17"/>
          <p:cNvSpPr>
            <a:spLocks/>
          </p:cNvSpPr>
          <p:nvPr/>
        </p:nvSpPr>
        <p:spPr bwMode="auto">
          <a:xfrm flipH="1">
            <a:off x="2152537" y="5376393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60" name="Rectangle 24"/>
          <p:cNvSpPr>
            <a:spLocks noChangeArrowheads="1"/>
          </p:cNvSpPr>
          <p:nvPr/>
        </p:nvSpPr>
        <p:spPr bwMode="auto">
          <a:xfrm>
            <a:off x="2304937" y="5785404"/>
            <a:ext cx="696281" cy="68559"/>
          </a:xfrm>
          <a:prstGeom prst="rect">
            <a:avLst/>
          </a:prstGeom>
          <a:solidFill>
            <a:srgbClr val="00CCFF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500"/>
                            </p:stCondLst>
                            <p:childTnLst>
                              <p:par>
                                <p:cTn id="1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0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00"/>
                            </p:stCondLst>
                            <p:childTnLst>
                              <p:par>
                                <p:cTn id="1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"/>
                            </p:stCondLst>
                            <p:childTnLst>
                              <p:par>
                                <p:cTn id="17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500"/>
                            </p:stCondLst>
                            <p:childTnLst>
                              <p:par>
                                <p:cTn id="1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 autoUpdateAnimBg="0"/>
      <p:bldP spid="2" grpId="0" animBg="1" autoUpdateAnimBg="0"/>
      <p:bldP spid="3" grpId="0" animBg="1" autoUpdateAnimBg="0"/>
      <p:bldP spid="7" grpId="0" animBg="1"/>
      <p:bldP spid="8" grpId="0" animBg="1"/>
      <p:bldP spid="16" grpId="0" animBg="1" autoUpdateAnimBg="0"/>
      <p:bldP spid="20" grpId="0" animBg="1" autoUpdateAnimBg="0"/>
      <p:bldP spid="21" grpId="0"/>
      <p:bldP spid="22" grpId="0" animBg="1" autoUpdateAnimBg="0"/>
      <p:bldP spid="23" grpId="0"/>
      <p:bldP spid="24" grpId="0" animBg="1" autoUpdateAnimBg="0"/>
      <p:bldP spid="25" grpId="0" animBg="1" autoUpdateAnimBg="0"/>
      <p:bldP spid="26" grpId="0" animBg="1"/>
      <p:bldP spid="28" grpId="0" animBg="1" autoUpdateAnimBg="0"/>
      <p:bldP spid="29" grpId="0" animBg="1"/>
      <p:bldP spid="30" grpId="0" animBg="1" autoUpdateAnimBg="0"/>
      <p:bldP spid="31" grpId="0" animBg="1" autoUpdateAnimBg="0"/>
      <p:bldP spid="32" grpId="0" animBg="1" autoUpdateAnimBg="0"/>
      <p:bldP spid="33" grpId="0" animBg="1" autoUpdateAnimBg="0"/>
      <p:bldP spid="34" grpId="0" animBg="1" autoUpdateAnimBg="0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 autoUpdateAnimBg="0"/>
      <p:bldP spid="42" grpId="0" animBg="1" autoUpdateAnimBg="0"/>
      <p:bldP spid="43" grpId="0" animBg="1"/>
      <p:bldP spid="44" grpId="0" animBg="1"/>
      <p:bldP spid="45" grpId="0" animBg="1" autoUpdateAnimBg="0"/>
      <p:bldP spid="46" grpId="0" animBg="1" autoUpdateAnimBg="0"/>
      <p:bldP spid="47" grpId="0" animBg="1" autoUpdateAnimBg="0"/>
      <p:bldP spid="48" grpId="0" animBg="1"/>
      <p:bldP spid="49" grpId="0" animBg="1"/>
      <p:bldP spid="50" grpId="0" animBg="1" autoUpdateAnimBg="0"/>
      <p:bldP spid="51" grpId="0" animBg="1" autoUpdateAnimBg="0"/>
      <p:bldP spid="52" grpId="0" animBg="1"/>
      <p:bldP spid="53" grpId="0" animBg="1"/>
      <p:bldP spid="54" grpId="0" animBg="1" autoUpdateAnimBg="0"/>
      <p:bldP spid="55" grpId="0" animBg="1" autoUpdateAnimBg="0"/>
      <p:bldP spid="56" grpId="0" animBg="1" autoUpdateAnimBg="0"/>
      <p:bldP spid="59" grpId="0" animBg="1"/>
      <p:bldP spid="6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TextBox 1">
            <a:extLst>
              <a:ext uri="{FF2B5EF4-FFF2-40B4-BE49-F238E27FC236}">
                <a16:creationId xmlns:a16="http://schemas.microsoft.com/office/drawing/2014/main" id="{01B909C2-1B2E-471A-8BD5-37C40020EA4C}"/>
              </a:ext>
            </a:extLst>
          </p:cNvPr>
          <p:cNvSpPr txBox="1"/>
          <p:nvPr/>
        </p:nvSpPr>
        <p:spPr bwMode="auto">
          <a:xfrm>
            <a:off x="1115401" y="332656"/>
            <a:ext cx="14462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</a:p>
        </p:txBody>
      </p:sp>
      <p:sp>
        <p:nvSpPr>
          <p:cNvPr id="28" name="TextBox 2">
            <a:extLst>
              <a:ext uri="{FF2B5EF4-FFF2-40B4-BE49-F238E27FC236}">
                <a16:creationId xmlns:a16="http://schemas.microsoft.com/office/drawing/2014/main" id="{326AE297-DC50-4461-9669-C96CCC9CB498}"/>
              </a:ext>
            </a:extLst>
          </p:cNvPr>
          <p:cNvSpPr txBox="1"/>
          <p:nvPr/>
        </p:nvSpPr>
        <p:spPr bwMode="auto">
          <a:xfrm>
            <a:off x="2742770" y="332656"/>
            <a:ext cx="34692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直线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的方向向量为</a:t>
            </a:r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F819B1D7-A769-4266-BF3F-416CA9A049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453246"/>
              </p:ext>
            </p:extLst>
          </p:nvPr>
        </p:nvGraphicFramePr>
        <p:xfrm>
          <a:off x="6151602" y="366926"/>
          <a:ext cx="16430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3" name="Equation" r:id="rId3" imgW="1650960" imgH="482400" progId="Equation.DSMT4">
                  <p:embed/>
                </p:oleObj>
              </mc:Choice>
              <mc:Fallback>
                <p:oleObj name="Equation" r:id="rId3" imgW="1650960" imgH="48240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1602" y="366926"/>
                        <a:ext cx="1643062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5">
            <a:extLst>
              <a:ext uri="{FF2B5EF4-FFF2-40B4-BE49-F238E27FC236}">
                <a16:creationId xmlns:a16="http://schemas.microsoft.com/office/drawing/2014/main" id="{DCD34969-3B50-4C42-9B09-7D733DD96E02}"/>
              </a:ext>
            </a:extLst>
          </p:cNvPr>
          <p:cNvSpPr txBox="1"/>
          <p:nvPr/>
        </p:nvSpPr>
        <p:spPr bwMode="auto">
          <a:xfrm>
            <a:off x="467544" y="1052736"/>
            <a:ext cx="30380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在直线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上找一点</a:t>
            </a:r>
          </a:p>
        </p:txBody>
      </p: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AD4F521C-6702-4A87-81DD-1211951FC2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844794"/>
              </p:ext>
            </p:extLst>
          </p:nvPr>
        </p:nvGraphicFramePr>
        <p:xfrm>
          <a:off x="3505555" y="1087006"/>
          <a:ext cx="30527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4" name="Equation" r:id="rId5" imgW="3060360" imgH="482400" progId="Equation.DSMT4">
                  <p:embed/>
                </p:oleObj>
              </mc:Choice>
              <mc:Fallback>
                <p:oleObj name="Equation" r:id="rId5" imgW="3060360" imgH="48240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555" y="1087006"/>
                        <a:ext cx="3052762" cy="4889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A55B3D35-2042-477A-B1C6-0494DD7411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795645"/>
              </p:ext>
            </p:extLst>
          </p:nvPr>
        </p:nvGraphicFramePr>
        <p:xfrm>
          <a:off x="6660232" y="1023589"/>
          <a:ext cx="2019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5" name="Equation" r:id="rId7" imgW="2019240" imgH="520560" progId="Equation.DSMT4">
                  <p:embed/>
                </p:oleObj>
              </mc:Choice>
              <mc:Fallback>
                <p:oleObj name="Equation" r:id="rId7" imgW="2019240" imgH="52056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1023589"/>
                        <a:ext cx="20193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8978110C-CB0D-4BC3-A8CB-B3E88A43C9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074516"/>
              </p:ext>
            </p:extLst>
          </p:nvPr>
        </p:nvGraphicFramePr>
        <p:xfrm>
          <a:off x="467544" y="1844824"/>
          <a:ext cx="675163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6" name="Equation" r:id="rId9" imgW="6743520" imgH="419040" progId="Equation.DSMT4">
                  <p:embed/>
                </p:oleObj>
              </mc:Choice>
              <mc:Fallback>
                <p:oleObj name="Equation" r:id="rId9" imgW="6743520" imgH="419040" progId="Equation.DSMT4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844824"/>
                        <a:ext cx="6751638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26EF46B0-75D7-45FA-B29F-E1336A334D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59333"/>
              </p:ext>
            </p:extLst>
          </p:nvPr>
        </p:nvGraphicFramePr>
        <p:xfrm>
          <a:off x="467544" y="2492896"/>
          <a:ext cx="1714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7" name="Equation" r:id="rId11" imgW="1714320" imgH="431640" progId="Equation.DSMT4">
                  <p:embed/>
                </p:oleObj>
              </mc:Choice>
              <mc:Fallback>
                <p:oleObj name="Equation" r:id="rId11" imgW="1714320" imgH="431640" progId="Equation.DSMT4">
                  <p:embed/>
                  <p:pic>
                    <p:nvPicPr>
                      <p:cNvPr id="14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492896"/>
                        <a:ext cx="1714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C70809BF-6112-47C4-82CA-4B49326874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306264"/>
              </p:ext>
            </p:extLst>
          </p:nvPr>
        </p:nvGraphicFramePr>
        <p:xfrm>
          <a:off x="2483768" y="2469773"/>
          <a:ext cx="21558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8" name="Equation" r:id="rId13" imgW="2145960" imgH="431640" progId="Equation.DSMT4">
                  <p:embed/>
                </p:oleObj>
              </mc:Choice>
              <mc:Fallback>
                <p:oleObj name="Equation" r:id="rId13" imgW="2145960" imgH="431640" progId="Equation.DSMT4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2469773"/>
                        <a:ext cx="2155825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16">
            <a:extLst>
              <a:ext uri="{FF2B5EF4-FFF2-40B4-BE49-F238E27FC236}">
                <a16:creationId xmlns:a16="http://schemas.microsoft.com/office/drawing/2014/main" id="{A132095A-5E4E-420A-BC59-3FD570764FDA}"/>
              </a:ext>
            </a:extLst>
          </p:cNvPr>
          <p:cNvSpPr txBox="1"/>
          <p:nvPr/>
        </p:nvSpPr>
        <p:spPr bwMode="auto">
          <a:xfrm>
            <a:off x="1475656" y="3308685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从而</a:t>
            </a:r>
          </a:p>
        </p:txBody>
      </p:sp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DF50B05D-579C-48A1-8295-DECFE081C3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376012"/>
              </p:ext>
            </p:extLst>
          </p:nvPr>
        </p:nvGraphicFramePr>
        <p:xfrm>
          <a:off x="2536825" y="3224220"/>
          <a:ext cx="40703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9" name="Equation" r:id="rId15" imgW="4063680" imgH="685800" progId="Equation.DSMT4">
                  <p:embed/>
                </p:oleObj>
              </mc:Choice>
              <mc:Fallback>
                <p:oleObj name="Equation" r:id="rId15" imgW="4063680" imgH="685800" progId="Equation.DSMT4">
                  <p:embed/>
                  <p:pic>
                    <p:nvPicPr>
                      <p:cNvPr id="19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825" y="3224220"/>
                        <a:ext cx="4070350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组合 39">
            <a:extLst>
              <a:ext uri="{FF2B5EF4-FFF2-40B4-BE49-F238E27FC236}">
                <a16:creationId xmlns:a16="http://schemas.microsoft.com/office/drawing/2014/main" id="{3894FA99-8ED5-49B2-AEEB-02A75F9C3871}"/>
              </a:ext>
            </a:extLst>
          </p:cNvPr>
          <p:cNvGrpSpPr/>
          <p:nvPr/>
        </p:nvGrpSpPr>
        <p:grpSpPr>
          <a:xfrm>
            <a:off x="6732240" y="2132856"/>
            <a:ext cx="2088232" cy="2016224"/>
            <a:chOff x="6732240" y="2132856"/>
            <a:chExt cx="2088232" cy="2016224"/>
          </a:xfrm>
        </p:grpSpPr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9B8D987F-46AC-4823-9BD2-9E62238A4729}"/>
                </a:ext>
              </a:extLst>
            </p:cNvPr>
            <p:cNvCxnSpPr/>
            <p:nvPr/>
          </p:nvCxnSpPr>
          <p:spPr>
            <a:xfrm flipV="1">
              <a:off x="7327148" y="2132856"/>
              <a:ext cx="1493324" cy="201622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07017DC7-83F9-43D7-B959-505F72FF4030}"/>
                </a:ext>
              </a:extLst>
            </p:cNvPr>
            <p:cNvCxnSpPr/>
            <p:nvPr/>
          </p:nvCxnSpPr>
          <p:spPr>
            <a:xfrm>
              <a:off x="7187506" y="2686127"/>
              <a:ext cx="684076" cy="621650"/>
            </a:xfrm>
            <a:prstGeom prst="line">
              <a:avLst/>
            </a:prstGeom>
            <a:ln w="28575">
              <a:solidFill>
                <a:srgbClr val="FFFF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23">
              <a:extLst>
                <a:ext uri="{FF2B5EF4-FFF2-40B4-BE49-F238E27FC236}">
                  <a16:creationId xmlns:a16="http://schemas.microsoft.com/office/drawing/2014/main" id="{75F888E9-50CE-4908-908F-F0F3DAA3FA67}"/>
                </a:ext>
              </a:extLst>
            </p:cNvPr>
            <p:cNvSpPr txBox="1"/>
            <p:nvPr/>
          </p:nvSpPr>
          <p:spPr bwMode="auto">
            <a:xfrm>
              <a:off x="6732240" y="2420888"/>
              <a:ext cx="59490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zh-CN" altLang="en-US" sz="28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TextBox 24">
              <a:extLst>
                <a:ext uri="{FF2B5EF4-FFF2-40B4-BE49-F238E27FC236}">
                  <a16:creationId xmlns:a16="http://schemas.microsoft.com/office/drawing/2014/main" id="{BE08E67B-54E6-425C-A8E5-05A177315206}"/>
                </a:ext>
              </a:extLst>
            </p:cNvPr>
            <p:cNvSpPr txBox="1"/>
            <p:nvPr/>
          </p:nvSpPr>
          <p:spPr bwMode="auto">
            <a:xfrm>
              <a:off x="7956376" y="3258562"/>
              <a:ext cx="42351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rtlCol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zh-CN" altLang="en-US" sz="28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531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30" grpId="0"/>
      <p:bldP spid="3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1">
            <a:extLst>
              <a:ext uri="{FF2B5EF4-FFF2-40B4-BE49-F238E27FC236}">
                <a16:creationId xmlns:a16="http://schemas.microsoft.com/office/drawing/2014/main" id="{6A6F2989-16DD-492F-B845-A5BB83A1230C}"/>
              </a:ext>
            </a:extLst>
          </p:cNvPr>
          <p:cNvSpPr txBox="1"/>
          <p:nvPr/>
        </p:nvSpPr>
        <p:spPr bwMode="auto">
          <a:xfrm>
            <a:off x="971600" y="260648"/>
            <a:ext cx="14462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</a:p>
        </p:txBody>
      </p:sp>
      <p:sp>
        <p:nvSpPr>
          <p:cNvPr id="26" name="TextBox 2">
            <a:extLst>
              <a:ext uri="{FF2B5EF4-FFF2-40B4-BE49-F238E27FC236}">
                <a16:creationId xmlns:a16="http://schemas.microsoft.com/office/drawing/2014/main" id="{9D70CD3C-C755-489D-A8C4-346145E1EF10}"/>
              </a:ext>
            </a:extLst>
          </p:cNvPr>
          <p:cNvSpPr txBox="1"/>
          <p:nvPr/>
        </p:nvSpPr>
        <p:spPr bwMode="auto">
          <a:xfrm>
            <a:off x="2483768" y="260648"/>
            <a:ext cx="33788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直线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的方向向量为</a:t>
            </a:r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16AA0A20-5667-49A7-9A8D-2BBEA84B64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33082"/>
              </p:ext>
            </p:extLst>
          </p:nvPr>
        </p:nvGraphicFramePr>
        <p:xfrm>
          <a:off x="6012965" y="294918"/>
          <a:ext cx="16430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4" name="Equation" r:id="rId3" imgW="1650960" imgH="482400" progId="Equation.DSMT4">
                  <p:embed/>
                </p:oleObj>
              </mc:Choice>
              <mc:Fallback>
                <p:oleObj name="Equation" r:id="rId3" imgW="1650960" imgH="48240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965" y="294918"/>
                        <a:ext cx="1643062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4">
            <a:extLst>
              <a:ext uri="{FF2B5EF4-FFF2-40B4-BE49-F238E27FC236}">
                <a16:creationId xmlns:a16="http://schemas.microsoft.com/office/drawing/2014/main" id="{A16BF0D8-232F-4EFE-B152-CB87C07C3713}"/>
              </a:ext>
            </a:extLst>
          </p:cNvPr>
          <p:cNvSpPr txBox="1"/>
          <p:nvPr/>
        </p:nvSpPr>
        <p:spPr bwMode="auto">
          <a:xfrm>
            <a:off x="828389" y="954306"/>
            <a:ext cx="30700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在直线上任取一点</a:t>
            </a:r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3240148C-904A-46E8-AB84-2BF1B60292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714147"/>
              </p:ext>
            </p:extLst>
          </p:nvPr>
        </p:nvGraphicFramePr>
        <p:xfrm>
          <a:off x="3915187" y="1022241"/>
          <a:ext cx="15176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5" name="Equation" r:id="rId5" imgW="1523880" imgH="393480" progId="Equation.DSMT4">
                  <p:embed/>
                </p:oleObj>
              </mc:Choice>
              <mc:Fallback>
                <p:oleObj name="Equation" r:id="rId5" imgW="1523880" imgH="39348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5187" y="1022241"/>
                        <a:ext cx="151765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6">
            <a:extLst>
              <a:ext uri="{FF2B5EF4-FFF2-40B4-BE49-F238E27FC236}">
                <a16:creationId xmlns:a16="http://schemas.microsoft.com/office/drawing/2014/main" id="{7DD5DEEF-1EC7-4450-AE68-F0AD067A4E53}"/>
              </a:ext>
            </a:extLst>
          </p:cNvPr>
          <p:cNvSpPr txBox="1"/>
          <p:nvPr/>
        </p:nvSpPr>
        <p:spPr bwMode="auto">
          <a:xfrm>
            <a:off x="5508909" y="954306"/>
            <a:ext cx="29754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（只需令           ）</a:t>
            </a:r>
          </a:p>
        </p:txBody>
      </p: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4A5B3CEA-014B-4826-8374-DC47E566B2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091484"/>
              </p:ext>
            </p:extLst>
          </p:nvPr>
        </p:nvGraphicFramePr>
        <p:xfrm>
          <a:off x="7030499" y="1057166"/>
          <a:ext cx="876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6" name="Equation" r:id="rId7" imgW="876240" imgH="317160" progId="Equation.DSMT4">
                  <p:embed/>
                </p:oleObj>
              </mc:Choice>
              <mc:Fallback>
                <p:oleObj name="Equation" r:id="rId7" imgW="876240" imgH="31716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30499" y="1057166"/>
                        <a:ext cx="8763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ECEF0645-ED57-4074-9DEF-62DC3157AE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518626"/>
              </p:ext>
            </p:extLst>
          </p:nvPr>
        </p:nvGraphicFramePr>
        <p:xfrm>
          <a:off x="189718" y="1538903"/>
          <a:ext cx="26416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7" name="Equation" r:id="rId9" imgW="2641320" imgH="520560" progId="Equation.DSMT4">
                  <p:embed/>
                </p:oleObj>
              </mc:Choice>
              <mc:Fallback>
                <p:oleObj name="Equation" r:id="rId9" imgW="2641320" imgH="520560" progId="Equation.DSMT4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18" y="1538903"/>
                        <a:ext cx="2641600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BC223B03-021B-4642-B7CA-E1A26C3029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5281587"/>
              </p:ext>
            </p:extLst>
          </p:nvPr>
        </p:nvGraphicFramePr>
        <p:xfrm>
          <a:off x="2063339" y="2060848"/>
          <a:ext cx="18034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8" name="Equation" r:id="rId11" imgW="1803240" imgH="1218960" progId="Equation.DSMT4">
                  <p:embed/>
                </p:oleObj>
              </mc:Choice>
              <mc:Fallback>
                <p:oleObj name="Equation" r:id="rId11" imgW="1803240" imgH="1218960" progId="Equation.DSMT4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63339" y="2060848"/>
                        <a:ext cx="1803400" cy="1219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0BECD433-CD36-4EC4-9CDE-B1E95DD49A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747013"/>
              </p:ext>
            </p:extLst>
          </p:nvPr>
        </p:nvGraphicFramePr>
        <p:xfrm>
          <a:off x="2125637" y="3284463"/>
          <a:ext cx="2247900" cy="189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9" name="Equation" r:id="rId13" imgW="2120760" imgH="2108160" progId="Equation.DSMT4">
                  <p:embed/>
                </p:oleObj>
              </mc:Choice>
              <mc:Fallback>
                <p:oleObj name="Equation" r:id="rId13" imgW="2120760" imgH="210816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637" y="3284463"/>
                        <a:ext cx="2247900" cy="189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A32D097B-B5B4-4769-B179-7C8B3D7BB3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899099"/>
              </p:ext>
            </p:extLst>
          </p:nvPr>
        </p:nvGraphicFramePr>
        <p:xfrm>
          <a:off x="4457675" y="4221088"/>
          <a:ext cx="1727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0" name="Equation" r:id="rId15" imgW="1726920" imgH="952200" progId="Equation.DSMT4">
                  <p:embed/>
                </p:oleObj>
              </mc:Choice>
              <mc:Fallback>
                <p:oleObj name="Equation" r:id="rId15" imgW="1726920" imgH="952200" progId="Equation.DSMT4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675" y="4221088"/>
                        <a:ext cx="1727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70794F60-60F9-46F2-83E8-E07304EA4F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8642352"/>
              </p:ext>
            </p:extLst>
          </p:nvPr>
        </p:nvGraphicFramePr>
        <p:xfrm>
          <a:off x="2123728" y="5301208"/>
          <a:ext cx="1663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1" name="Equation" r:id="rId17" imgW="1663560" imgH="965160" progId="Equation.DSMT4">
                  <p:embed/>
                </p:oleObj>
              </mc:Choice>
              <mc:Fallback>
                <p:oleObj name="Equation" r:id="rId17" imgW="1663560" imgH="96516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5301208"/>
                        <a:ext cx="1663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组合 36">
            <a:extLst>
              <a:ext uri="{FF2B5EF4-FFF2-40B4-BE49-F238E27FC236}">
                <a16:creationId xmlns:a16="http://schemas.microsoft.com/office/drawing/2014/main" id="{74724335-7E66-4DC4-A236-919C6FAA6AFC}"/>
              </a:ext>
            </a:extLst>
          </p:cNvPr>
          <p:cNvGrpSpPr/>
          <p:nvPr/>
        </p:nvGrpSpPr>
        <p:grpSpPr>
          <a:xfrm>
            <a:off x="6396172" y="1432308"/>
            <a:ext cx="2088232" cy="2783747"/>
            <a:chOff x="6396172" y="1296237"/>
            <a:chExt cx="2088232" cy="2783747"/>
          </a:xfrm>
        </p:grpSpPr>
        <p:sp>
          <p:nvSpPr>
            <p:cNvPr id="38" name="任意多边形 18">
              <a:extLst>
                <a:ext uri="{FF2B5EF4-FFF2-40B4-BE49-F238E27FC236}">
                  <a16:creationId xmlns:a16="http://schemas.microsoft.com/office/drawing/2014/main" id="{7D1636A1-A950-4F62-96BA-BD9954A9357C}"/>
                </a:ext>
              </a:extLst>
            </p:cNvPr>
            <p:cNvSpPr/>
            <p:nvPr/>
          </p:nvSpPr>
          <p:spPr>
            <a:xfrm>
              <a:off x="6842927" y="1296237"/>
              <a:ext cx="1366576" cy="2522137"/>
            </a:xfrm>
            <a:custGeom>
              <a:avLst/>
              <a:gdLst>
                <a:gd name="connsiteX0" fmla="*/ 0 w 1366576"/>
                <a:gd name="connsiteY0" fmla="*/ 1256044 h 2522137"/>
                <a:gd name="connsiteX1" fmla="*/ 281354 w 1366576"/>
                <a:gd name="connsiteY1" fmla="*/ 2522137 h 2522137"/>
                <a:gd name="connsiteX2" fmla="*/ 1366576 w 1366576"/>
                <a:gd name="connsiteY2" fmla="*/ 1004836 h 2522137"/>
                <a:gd name="connsiteX3" fmla="*/ 1014884 w 1366576"/>
                <a:gd name="connsiteY3" fmla="*/ 0 h 2522137"/>
                <a:gd name="connsiteX4" fmla="*/ 0 w 1366576"/>
                <a:gd name="connsiteY4" fmla="*/ 1256044 h 2522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76" h="2522137">
                  <a:moveTo>
                    <a:pt x="0" y="1256044"/>
                  </a:moveTo>
                  <a:lnTo>
                    <a:pt x="281354" y="2522137"/>
                  </a:lnTo>
                  <a:lnTo>
                    <a:pt x="1366576" y="1004836"/>
                  </a:lnTo>
                  <a:lnTo>
                    <a:pt x="1014884" y="0"/>
                  </a:lnTo>
                  <a:lnTo>
                    <a:pt x="0" y="125604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5B0B717C-F3A5-48EA-BA33-306338356B32}"/>
                </a:ext>
              </a:extLst>
            </p:cNvPr>
            <p:cNvGrpSpPr/>
            <p:nvPr/>
          </p:nvGrpSpPr>
          <p:grpSpPr>
            <a:xfrm>
              <a:off x="6396172" y="1988840"/>
              <a:ext cx="2088232" cy="2091144"/>
              <a:chOff x="6732240" y="2132856"/>
              <a:chExt cx="2088232" cy="2091144"/>
            </a:xfrm>
          </p:grpSpPr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6F6DA48C-25DF-4CF2-BA8E-96EF8AB8E00D}"/>
                  </a:ext>
                </a:extLst>
              </p:cNvPr>
              <p:cNvCxnSpPr/>
              <p:nvPr/>
            </p:nvCxnSpPr>
            <p:spPr>
              <a:xfrm flipV="1">
                <a:off x="7327148" y="2132856"/>
                <a:ext cx="1493324" cy="201622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5BECCACF-24D7-480F-8347-0417B03A2172}"/>
                  </a:ext>
                </a:extLst>
              </p:cNvPr>
              <p:cNvCxnSpPr/>
              <p:nvPr/>
            </p:nvCxnSpPr>
            <p:spPr>
              <a:xfrm>
                <a:off x="7187506" y="2686127"/>
                <a:ext cx="684076" cy="621650"/>
              </a:xfrm>
              <a:prstGeom prst="line">
                <a:avLst/>
              </a:prstGeom>
              <a:ln w="28575">
                <a:solidFill>
                  <a:srgbClr val="FFFF00"/>
                </a:solidFill>
                <a:prstDash val="dash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16">
                <a:extLst>
                  <a:ext uri="{FF2B5EF4-FFF2-40B4-BE49-F238E27FC236}">
                    <a16:creationId xmlns:a16="http://schemas.microsoft.com/office/drawing/2014/main" id="{85B6B190-9997-4409-95EF-271EB85AB331}"/>
                  </a:ext>
                </a:extLst>
              </p:cNvPr>
              <p:cNvSpPr txBox="1"/>
              <p:nvPr/>
            </p:nvSpPr>
            <p:spPr bwMode="auto">
              <a:xfrm>
                <a:off x="6732240" y="2420888"/>
                <a:ext cx="59490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zh-CN" altLang="en-US" sz="28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5" name="TextBox 17">
                <a:extLst>
                  <a:ext uri="{FF2B5EF4-FFF2-40B4-BE49-F238E27FC236}">
                    <a16:creationId xmlns:a16="http://schemas.microsoft.com/office/drawing/2014/main" id="{F2EA3CC0-642A-47D4-AD18-FEC15137CB66}"/>
                  </a:ext>
                </a:extLst>
              </p:cNvPr>
              <p:cNvSpPr txBox="1"/>
              <p:nvPr/>
            </p:nvSpPr>
            <p:spPr bwMode="auto">
              <a:xfrm>
                <a:off x="7443160" y="3700780"/>
                <a:ext cx="40427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zh-CN" altLang="en-US" sz="28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524808F0-3705-4747-8410-AB0028E1EA95}"/>
                </a:ext>
              </a:extLst>
            </p:cNvPr>
            <p:cNvCxnSpPr>
              <a:stCxn id="45" idx="1"/>
              <a:endCxn id="38" idx="2"/>
            </p:cNvCxnSpPr>
            <p:nvPr/>
          </p:nvCxnSpPr>
          <p:spPr>
            <a:xfrm flipV="1">
              <a:off x="7107092" y="2301073"/>
              <a:ext cx="1102411" cy="1517301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D899EA31-6C0A-41AA-B359-48F9E8A2BCE4}"/>
                </a:ext>
              </a:extLst>
            </p:cNvPr>
            <p:cNvCxnSpPr>
              <a:stCxn id="45" idx="1"/>
            </p:cNvCxnSpPr>
            <p:nvPr/>
          </p:nvCxnSpPr>
          <p:spPr>
            <a:xfrm flipH="1" flipV="1">
              <a:off x="6851438" y="2557305"/>
              <a:ext cx="255654" cy="1261069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432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8" grpId="0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TextBox 1">
            <a:extLst>
              <a:ext uri="{FF2B5EF4-FFF2-40B4-BE49-F238E27FC236}">
                <a16:creationId xmlns:a16="http://schemas.microsoft.com/office/drawing/2014/main" id="{7CBFA888-4FD2-4DC8-A6A3-ACB816068330}"/>
              </a:ext>
            </a:extLst>
          </p:cNvPr>
          <p:cNvSpPr txBox="1"/>
          <p:nvPr/>
        </p:nvSpPr>
        <p:spPr bwMode="auto">
          <a:xfrm>
            <a:off x="971600" y="260648"/>
            <a:ext cx="14462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</a:p>
        </p:txBody>
      </p:sp>
      <p:sp>
        <p:nvSpPr>
          <p:cNvPr id="29" name="TextBox 2">
            <a:extLst>
              <a:ext uri="{FF2B5EF4-FFF2-40B4-BE49-F238E27FC236}">
                <a16:creationId xmlns:a16="http://schemas.microsoft.com/office/drawing/2014/main" id="{A99585F3-38F8-4D7D-9FD8-827BB0ADC030}"/>
              </a:ext>
            </a:extLst>
          </p:cNvPr>
          <p:cNvSpPr txBox="1"/>
          <p:nvPr/>
        </p:nvSpPr>
        <p:spPr bwMode="auto">
          <a:xfrm>
            <a:off x="2648803" y="260648"/>
            <a:ext cx="37866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令            得直线上一点</a:t>
            </a:r>
          </a:p>
        </p:txBody>
      </p:sp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E3AC1075-CD28-4BD0-AF1C-C7C402F119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8149063"/>
              </p:ext>
            </p:extLst>
          </p:nvPr>
        </p:nvGraphicFramePr>
        <p:xfrm>
          <a:off x="3145500" y="363508"/>
          <a:ext cx="876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8" name="Equation" r:id="rId3" imgW="876240" imgH="317160" progId="Equation.DSMT4">
                  <p:embed/>
                </p:oleObj>
              </mc:Choice>
              <mc:Fallback>
                <p:oleObj name="Equation" r:id="rId3" imgW="876240" imgH="31716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5500" y="363508"/>
                        <a:ext cx="876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CE786CAA-0C98-4680-8059-27D3E9FB9B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388143"/>
              </p:ext>
            </p:extLst>
          </p:nvPr>
        </p:nvGraphicFramePr>
        <p:xfrm>
          <a:off x="6355438" y="328583"/>
          <a:ext cx="15176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9" name="Equation" r:id="rId5" imgW="1523880" imgH="393480" progId="Equation.DSMT4">
                  <p:embed/>
                </p:oleObj>
              </mc:Choice>
              <mc:Fallback>
                <p:oleObj name="Equation" r:id="rId5" imgW="1523880" imgH="39348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5438" y="328583"/>
                        <a:ext cx="151765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8A38BA54-7481-4B53-8158-5166DAB6A1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224885"/>
              </p:ext>
            </p:extLst>
          </p:nvPr>
        </p:nvGraphicFramePr>
        <p:xfrm>
          <a:off x="323528" y="980728"/>
          <a:ext cx="26416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0" name="Equation" r:id="rId7" imgW="2641320" imgH="520560" progId="Equation.DSMT4">
                  <p:embed/>
                </p:oleObj>
              </mc:Choice>
              <mc:Fallback>
                <p:oleObj name="Equation" r:id="rId7" imgW="2641320" imgH="52056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980728"/>
                        <a:ext cx="26416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6">
            <a:extLst>
              <a:ext uri="{FF2B5EF4-FFF2-40B4-BE49-F238E27FC236}">
                <a16:creationId xmlns:a16="http://schemas.microsoft.com/office/drawing/2014/main" id="{0FC56C64-4212-428E-94C4-C0B375E337C6}"/>
              </a:ext>
            </a:extLst>
          </p:cNvPr>
          <p:cNvSpPr txBox="1"/>
          <p:nvPr/>
        </p:nvSpPr>
        <p:spPr bwMode="auto">
          <a:xfrm>
            <a:off x="3056543" y="908720"/>
            <a:ext cx="33788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直线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的方向向量为</a:t>
            </a:r>
          </a:p>
        </p:txBody>
      </p: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80DF9EAA-9B48-4462-9DF2-EC05C9006A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414248"/>
              </p:ext>
            </p:extLst>
          </p:nvPr>
        </p:nvGraphicFramePr>
        <p:xfrm>
          <a:off x="6435417" y="947711"/>
          <a:ext cx="16430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1" name="Equation" r:id="rId9" imgW="1650960" imgH="482400" progId="Equation.DSMT4">
                  <p:embed/>
                </p:oleObj>
              </mc:Choice>
              <mc:Fallback>
                <p:oleObj name="Equation" r:id="rId9" imgW="1650960" imgH="48240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5417" y="947711"/>
                        <a:ext cx="1643062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76ED4DCE-A515-495F-8691-973A702431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200444"/>
              </p:ext>
            </p:extLst>
          </p:nvPr>
        </p:nvGraphicFramePr>
        <p:xfrm>
          <a:off x="458044" y="1556792"/>
          <a:ext cx="1027112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2" name="Equation" r:id="rId11" imgW="1015920" imgH="520560" progId="Equation.DSMT4">
                  <p:embed/>
                </p:oleObj>
              </mc:Choice>
              <mc:Fallback>
                <p:oleObj name="Equation" r:id="rId11" imgW="1015920" imgH="52056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044" y="1556792"/>
                        <a:ext cx="1027112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11">
            <a:extLst>
              <a:ext uri="{FF2B5EF4-FFF2-40B4-BE49-F238E27FC236}">
                <a16:creationId xmlns:a16="http://schemas.microsoft.com/office/drawing/2014/main" id="{B0674D87-516A-43AF-9586-E7D449F89760}"/>
              </a:ext>
            </a:extLst>
          </p:cNvPr>
          <p:cNvSpPr txBox="1"/>
          <p:nvPr/>
        </p:nvSpPr>
        <p:spPr bwMode="auto">
          <a:xfrm>
            <a:off x="1619672" y="1556792"/>
            <a:ext cx="265752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上的投影为</a:t>
            </a:r>
          </a:p>
        </p:txBody>
      </p:sp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FA6BBA1F-561B-4751-B8DA-96BCD60728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734812"/>
              </p:ext>
            </p:extLst>
          </p:nvPr>
        </p:nvGraphicFramePr>
        <p:xfrm>
          <a:off x="1765250" y="2348880"/>
          <a:ext cx="16287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3" name="Equation" r:id="rId13" imgW="1625400" imgH="533160" progId="Equation.DSMT4">
                  <p:embed/>
                </p:oleObj>
              </mc:Choice>
              <mc:Fallback>
                <p:oleObj name="Equation" r:id="rId13" imgW="1625400" imgH="533160" progId="Equation.DSMT4">
                  <p:embed/>
                  <p:pic>
                    <p:nvPicPr>
                      <p:cNvPr id="14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250" y="2348880"/>
                        <a:ext cx="16287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81FDB596-E6C4-4598-92BA-AF9D5D89C1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007108"/>
              </p:ext>
            </p:extLst>
          </p:nvPr>
        </p:nvGraphicFramePr>
        <p:xfrm>
          <a:off x="3450580" y="2080012"/>
          <a:ext cx="12954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4" name="Equation" r:id="rId15" imgW="1295280" imgH="1054080" progId="Equation.DSMT4">
                  <p:embed/>
                </p:oleObj>
              </mc:Choice>
              <mc:Fallback>
                <p:oleObj name="Equation" r:id="rId15" imgW="1295280" imgH="1054080" progId="Equation.DSMT4">
                  <p:embed/>
                  <p:pic>
                    <p:nvPicPr>
                      <p:cNvPr id="15" name="对象 1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450580" y="2080012"/>
                        <a:ext cx="1295400" cy="10541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7EED675F-6F97-4D54-8BEE-4FD43CB5CB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811285"/>
              </p:ext>
            </p:extLst>
          </p:nvPr>
        </p:nvGraphicFramePr>
        <p:xfrm>
          <a:off x="4860032" y="2204864"/>
          <a:ext cx="21971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5" name="Equation" r:id="rId17" imgW="2197080" imgH="876240" progId="Equation.DSMT4">
                  <p:embed/>
                </p:oleObj>
              </mc:Choice>
              <mc:Fallback>
                <p:oleObj name="Equation" r:id="rId17" imgW="2197080" imgH="876240" progId="Equation.DSMT4">
                  <p:embed/>
                  <p:pic>
                    <p:nvPicPr>
                      <p:cNvPr id="16" name="对象 1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860032" y="2204864"/>
                        <a:ext cx="2197100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16">
            <a:extLst>
              <a:ext uri="{FF2B5EF4-FFF2-40B4-BE49-F238E27FC236}">
                <a16:creationId xmlns:a16="http://schemas.microsoft.com/office/drawing/2014/main" id="{6601FD83-0244-44A1-87E0-F0F0CF5F83A4}"/>
              </a:ext>
            </a:extLst>
          </p:cNvPr>
          <p:cNvSpPr txBox="1"/>
          <p:nvPr/>
        </p:nvSpPr>
        <p:spPr bwMode="auto">
          <a:xfrm>
            <a:off x="539552" y="3068960"/>
            <a:ext cx="30700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于是由勾股定理，</a:t>
            </a:r>
          </a:p>
        </p:txBody>
      </p:sp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F82E2421-C2DC-42EC-A207-2D6C5701E8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657682"/>
              </p:ext>
            </p:extLst>
          </p:nvPr>
        </p:nvGraphicFramePr>
        <p:xfrm>
          <a:off x="2246313" y="3703638"/>
          <a:ext cx="2132012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6" name="Equation" r:id="rId19" imgW="2286000" imgH="863280" progId="Equation.DSMT4">
                  <p:embed/>
                </p:oleObj>
              </mc:Choice>
              <mc:Fallback>
                <p:oleObj name="Equation" r:id="rId19" imgW="2286000" imgH="863280" progId="Equation.DSMT4">
                  <p:embed/>
                  <p:pic>
                    <p:nvPicPr>
                      <p:cNvPr id="19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3" y="3703638"/>
                        <a:ext cx="2132012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A495F1A0-7751-4D52-B552-721FFEA710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02765"/>
              </p:ext>
            </p:extLst>
          </p:nvPr>
        </p:nvGraphicFramePr>
        <p:xfrm>
          <a:off x="4542110" y="3789040"/>
          <a:ext cx="215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7" name="Equation" r:id="rId21" imgW="2158920" imgH="444240" progId="Equation.DSMT4">
                  <p:embed/>
                </p:oleObj>
              </mc:Choice>
              <mc:Fallback>
                <p:oleObj name="Equation" r:id="rId21" imgW="2158920" imgH="444240" progId="Equation.DSMT4">
                  <p:embed/>
                  <p:pic>
                    <p:nvPicPr>
                      <p:cNvPr id="20" name="对象 1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542110" y="3789040"/>
                        <a:ext cx="21590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ED70252F-747B-4A71-9A2C-2C12640EA1E1}"/>
              </a:ext>
            </a:extLst>
          </p:cNvPr>
          <p:cNvCxnSpPr/>
          <p:nvPr/>
        </p:nvCxnSpPr>
        <p:spPr>
          <a:xfrm>
            <a:off x="7282732" y="3254106"/>
            <a:ext cx="342038" cy="1183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53ED12F8-99D2-420F-A2D0-D9321935DD91}"/>
              </a:ext>
            </a:extLst>
          </p:cNvPr>
          <p:cNvGrpSpPr/>
          <p:nvPr/>
        </p:nvGrpSpPr>
        <p:grpSpPr>
          <a:xfrm>
            <a:off x="6827466" y="2704464"/>
            <a:ext cx="2088232" cy="2046229"/>
            <a:chOff x="6827466" y="2704464"/>
            <a:chExt cx="2088232" cy="2046229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B5986095-E2C7-4C0A-92EC-DB7E15B50469}"/>
                </a:ext>
              </a:extLst>
            </p:cNvPr>
            <p:cNvGrpSpPr/>
            <p:nvPr/>
          </p:nvGrpSpPr>
          <p:grpSpPr>
            <a:xfrm>
              <a:off x="6827466" y="2704464"/>
              <a:ext cx="2088232" cy="2046229"/>
              <a:chOff x="6732240" y="2132856"/>
              <a:chExt cx="2088232" cy="2046229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3EF44459-8BB3-44A5-A9F5-B71757C9F06D}"/>
                  </a:ext>
                </a:extLst>
              </p:cNvPr>
              <p:cNvCxnSpPr/>
              <p:nvPr/>
            </p:nvCxnSpPr>
            <p:spPr>
              <a:xfrm flipV="1">
                <a:off x="7327148" y="2132856"/>
                <a:ext cx="1493324" cy="201622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7DEBF62C-FF38-4DE6-AEBC-09D2856CBC09}"/>
                  </a:ext>
                </a:extLst>
              </p:cNvPr>
              <p:cNvCxnSpPr/>
              <p:nvPr/>
            </p:nvCxnSpPr>
            <p:spPr>
              <a:xfrm>
                <a:off x="7187506" y="2686127"/>
                <a:ext cx="684076" cy="621650"/>
              </a:xfrm>
              <a:prstGeom prst="line">
                <a:avLst/>
              </a:prstGeom>
              <a:ln w="28575">
                <a:solidFill>
                  <a:srgbClr val="FFFF00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23">
                <a:extLst>
                  <a:ext uri="{FF2B5EF4-FFF2-40B4-BE49-F238E27FC236}">
                    <a16:creationId xmlns:a16="http://schemas.microsoft.com/office/drawing/2014/main" id="{A7E38C64-76E8-4A09-B27F-4BB49A31457A}"/>
                  </a:ext>
                </a:extLst>
              </p:cNvPr>
              <p:cNvSpPr txBox="1"/>
              <p:nvPr/>
            </p:nvSpPr>
            <p:spPr bwMode="auto">
              <a:xfrm>
                <a:off x="6732240" y="2420888"/>
                <a:ext cx="59490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zh-CN" altLang="en-US" sz="28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2" name="TextBox 24">
                <a:extLst>
                  <a:ext uri="{FF2B5EF4-FFF2-40B4-BE49-F238E27FC236}">
                    <a16:creationId xmlns:a16="http://schemas.microsoft.com/office/drawing/2014/main" id="{23174686-4872-4A8D-945D-D2DAF722344F}"/>
                  </a:ext>
                </a:extLst>
              </p:cNvPr>
              <p:cNvSpPr txBox="1"/>
              <p:nvPr/>
            </p:nvSpPr>
            <p:spPr bwMode="auto">
              <a:xfrm>
                <a:off x="7486255" y="3655865"/>
                <a:ext cx="40427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zh-CN" altLang="en-US" sz="28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8" name="任意多边形 29">
              <a:extLst>
                <a:ext uri="{FF2B5EF4-FFF2-40B4-BE49-F238E27FC236}">
                  <a16:creationId xmlns:a16="http://schemas.microsoft.com/office/drawing/2014/main" id="{EC49851C-A59D-47AD-9D26-B25C69896E59}"/>
                </a:ext>
              </a:extLst>
            </p:cNvPr>
            <p:cNvSpPr/>
            <p:nvPr/>
          </p:nvSpPr>
          <p:spPr>
            <a:xfrm>
              <a:off x="7295103" y="3305908"/>
              <a:ext cx="693337" cy="1105318"/>
            </a:xfrm>
            <a:custGeom>
              <a:avLst/>
              <a:gdLst>
                <a:gd name="connsiteX0" fmla="*/ 0 w 693337"/>
                <a:gd name="connsiteY0" fmla="*/ 0 h 1105318"/>
                <a:gd name="connsiteX1" fmla="*/ 301451 w 693337"/>
                <a:gd name="connsiteY1" fmla="*/ 1105318 h 1105318"/>
                <a:gd name="connsiteX2" fmla="*/ 693337 w 693337"/>
                <a:gd name="connsiteY2" fmla="*/ 592852 h 1105318"/>
                <a:gd name="connsiteX3" fmla="*/ 0 w 693337"/>
                <a:gd name="connsiteY3" fmla="*/ 0 h 1105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3337" h="1105318">
                  <a:moveTo>
                    <a:pt x="0" y="0"/>
                  </a:moveTo>
                  <a:lnTo>
                    <a:pt x="301451" y="1105318"/>
                  </a:lnTo>
                  <a:lnTo>
                    <a:pt x="693337" y="5928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416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3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5" grpId="0"/>
      <p:bldP spid="38" grpId="0"/>
      <p:bldP spid="4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2">
            <a:extLst>
              <a:ext uri="{FF2B5EF4-FFF2-40B4-BE49-F238E27FC236}">
                <a16:creationId xmlns:a16="http://schemas.microsoft.com/office/drawing/2014/main" id="{802AD047-4E22-4C55-B766-C6C7AC780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651" y="445611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5</a:t>
            </a:r>
            <a:r>
              <a:rPr lang="en-US" altLang="zh-CN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.</a:t>
            </a:r>
            <a:endParaRPr lang="en-US" altLang="zh-CN" sz="2800" b="1" dirty="0">
              <a:solidFill>
                <a:srgbClr val="7030A0"/>
              </a:solidFill>
            </a:endParaRP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3A6A8F18-FF48-494E-AF73-C891144A9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875" y="173756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ea typeface="黑体" pitchFamily="49" charset="-122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ea typeface="黑体" pitchFamily="49" charset="-122"/>
              </a:rPr>
              <a:t>:</a:t>
            </a:r>
            <a:endParaRPr lang="zh-CN" altLang="en-US" sz="2800" b="1" dirty="0">
              <a:solidFill>
                <a:srgbClr val="7030A0"/>
              </a:solidFill>
              <a:ea typeface="黑体" pitchFamily="49" charset="-122"/>
            </a:endParaRPr>
          </a:p>
        </p:txBody>
      </p:sp>
      <p:graphicFrame>
        <p:nvGraphicFramePr>
          <p:cNvPr id="18" name="Object 4">
            <a:extLst>
              <a:ext uri="{FF2B5EF4-FFF2-40B4-BE49-F238E27FC236}">
                <a16:creationId xmlns:a16="http://schemas.microsoft.com/office/drawing/2014/main" id="{CD68668D-74D4-4770-9FD4-6136B1F78C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909755"/>
              </p:ext>
            </p:extLst>
          </p:nvPr>
        </p:nvGraphicFramePr>
        <p:xfrm>
          <a:off x="1782763" y="290513"/>
          <a:ext cx="56769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4" name="Equation" r:id="rId3" imgW="5676840" imgH="1346040" progId="Equation.DSMT4">
                  <p:embed/>
                </p:oleObj>
              </mc:Choice>
              <mc:Fallback>
                <p:oleObj name="Equation" r:id="rId3" imgW="5676840" imgH="1346040" progId="Equation.DSMT4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763" y="290513"/>
                        <a:ext cx="56769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5">
            <a:extLst>
              <a:ext uri="{FF2B5EF4-FFF2-40B4-BE49-F238E27FC236}">
                <a16:creationId xmlns:a16="http://schemas.microsoft.com/office/drawing/2014/main" id="{6AEDAB5F-E718-4627-BA29-CF001A488D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96664"/>
              </p:ext>
            </p:extLst>
          </p:nvPr>
        </p:nvGraphicFramePr>
        <p:xfrm>
          <a:off x="1606550" y="1801813"/>
          <a:ext cx="38735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5" name="Equation" r:id="rId5" imgW="3873240" imgH="457200" progId="Equation.DSMT4">
                  <p:embed/>
                </p:oleObj>
              </mc:Choice>
              <mc:Fallback>
                <p:oleObj name="Equation" r:id="rId5" imgW="3873240" imgH="457200" progId="Equation.DSMT4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1801813"/>
                        <a:ext cx="387350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6">
            <a:extLst>
              <a:ext uri="{FF2B5EF4-FFF2-40B4-BE49-F238E27FC236}">
                <a16:creationId xmlns:a16="http://schemas.microsoft.com/office/drawing/2014/main" id="{D90A09B4-247C-4C54-AAB4-DE5E9E8969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519897"/>
              </p:ext>
            </p:extLst>
          </p:nvPr>
        </p:nvGraphicFramePr>
        <p:xfrm>
          <a:off x="5639475" y="1818630"/>
          <a:ext cx="14605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6" name="Equation" r:id="rId7" imgW="1460160" imgH="457200" progId="Equation.DSMT4">
                  <p:embed/>
                </p:oleObj>
              </mc:Choice>
              <mc:Fallback>
                <p:oleObj name="Equation" r:id="rId7" imgW="1460160" imgH="457200" progId="Equation.DSMT4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9475" y="1818630"/>
                        <a:ext cx="146050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>
            <a:extLst>
              <a:ext uri="{FF2B5EF4-FFF2-40B4-BE49-F238E27FC236}">
                <a16:creationId xmlns:a16="http://schemas.microsoft.com/office/drawing/2014/main" id="{AA3E761C-F6FA-4801-BE02-2A5EE21C8B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923851"/>
              </p:ext>
            </p:extLst>
          </p:nvPr>
        </p:nvGraphicFramePr>
        <p:xfrm>
          <a:off x="716875" y="2420938"/>
          <a:ext cx="5856288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7" name="Equation" r:id="rId9" imgW="5854680" imgH="457200" progId="Equation.DSMT4">
                  <p:embed/>
                </p:oleObj>
              </mc:Choice>
              <mc:Fallback>
                <p:oleObj name="Equation" r:id="rId9" imgW="5854680" imgH="457200" progId="Equation.DSMT4">
                  <p:embed/>
                  <p:pic>
                    <p:nvPicPr>
                      <p:cNvPr id="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875" y="2420938"/>
                        <a:ext cx="5856288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8">
            <a:extLst>
              <a:ext uri="{FF2B5EF4-FFF2-40B4-BE49-F238E27FC236}">
                <a16:creationId xmlns:a16="http://schemas.microsoft.com/office/drawing/2014/main" id="{3538DAE2-99FD-4F75-85BE-752497B7F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875" y="3007806"/>
            <a:ext cx="3124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由于高度不变</a:t>
            </a:r>
            <a:r>
              <a:rPr lang="en-US" altLang="zh-CN" sz="2800" b="1"/>
              <a:t>,</a:t>
            </a:r>
          </a:p>
        </p:txBody>
      </p:sp>
      <p:graphicFrame>
        <p:nvGraphicFramePr>
          <p:cNvPr id="23" name="Object 9">
            <a:extLst>
              <a:ext uri="{FF2B5EF4-FFF2-40B4-BE49-F238E27FC236}">
                <a16:creationId xmlns:a16="http://schemas.microsoft.com/office/drawing/2014/main" id="{8EB32BC0-44A5-42EC-8F97-C6748F557E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057467"/>
              </p:ext>
            </p:extLst>
          </p:nvPr>
        </p:nvGraphicFramePr>
        <p:xfrm>
          <a:off x="3435350" y="3065463"/>
          <a:ext cx="10160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8" name="Equation" r:id="rId11" imgW="1015920" imgH="431640" progId="Equation.DSMT4">
                  <p:embed/>
                </p:oleObj>
              </mc:Choice>
              <mc:Fallback>
                <p:oleObj name="Equation" r:id="rId11" imgW="1015920" imgH="431640" progId="Equation.DSMT4">
                  <p:embed/>
                  <p:pic>
                    <p:nvPicPr>
                      <p:cNvPr id="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5350" y="3065463"/>
                        <a:ext cx="1016000" cy="43021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0">
            <a:extLst>
              <a:ext uri="{FF2B5EF4-FFF2-40B4-BE49-F238E27FC236}">
                <a16:creationId xmlns:a16="http://schemas.microsoft.com/office/drawing/2014/main" id="{DE6690BE-2ABE-4F67-8EBC-ABE80034F1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388384"/>
              </p:ext>
            </p:extLst>
          </p:nvPr>
        </p:nvGraphicFramePr>
        <p:xfrm>
          <a:off x="716875" y="3552825"/>
          <a:ext cx="67691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9" name="Equation" r:id="rId13" imgW="6769080" imgH="457200" progId="Equation.DSMT4">
                  <p:embed/>
                </p:oleObj>
              </mc:Choice>
              <mc:Fallback>
                <p:oleObj name="Equation" r:id="rId13" imgW="6769080" imgH="457200" progId="Equation.DSMT4">
                  <p:embed/>
                  <p:pic>
                    <p:nvPicPr>
                      <p:cNvPr id="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875" y="3552825"/>
                        <a:ext cx="67691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A584F5DE-384D-4007-AC87-0FC5F10A5A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920580"/>
              </p:ext>
            </p:extLst>
          </p:nvPr>
        </p:nvGraphicFramePr>
        <p:xfrm>
          <a:off x="1755299" y="4056856"/>
          <a:ext cx="1600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0" name="Equation" r:id="rId15" imgW="1600200" imgH="469800" progId="Equation.DSMT4">
                  <p:embed/>
                </p:oleObj>
              </mc:Choice>
              <mc:Fallback>
                <p:oleObj name="Equation" r:id="rId15" imgW="1600200" imgH="46980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299" y="4056856"/>
                        <a:ext cx="1600200" cy="4699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4871313E-463F-4F6E-B888-49BE811CDF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643299"/>
              </p:ext>
            </p:extLst>
          </p:nvPr>
        </p:nvGraphicFramePr>
        <p:xfrm>
          <a:off x="3275856" y="4077072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1" name="Equation" r:id="rId17" imgW="1409400" imgH="457200" progId="Equation.DSMT4">
                  <p:embed/>
                </p:oleObj>
              </mc:Choice>
              <mc:Fallback>
                <p:oleObj name="Equation" r:id="rId17" imgW="1409400" imgH="457200" progId="Equation.DSMT4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4077072"/>
                        <a:ext cx="1409700" cy="457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ACD2675E-ADF2-4606-840A-2A09CFE77B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028417"/>
              </p:ext>
            </p:extLst>
          </p:nvPr>
        </p:nvGraphicFramePr>
        <p:xfrm>
          <a:off x="1309688" y="4575175"/>
          <a:ext cx="22987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2" name="Equation" r:id="rId19" imgW="2298600" imgH="444240" progId="Equation.DSMT4">
                  <p:embed/>
                </p:oleObj>
              </mc:Choice>
              <mc:Fallback>
                <p:oleObj name="Equation" r:id="rId19" imgW="2298600" imgH="44424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688" y="4575175"/>
                        <a:ext cx="22987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E6740F27-37B2-4DFD-9940-C3799DEE70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738508"/>
              </p:ext>
            </p:extLst>
          </p:nvPr>
        </p:nvGraphicFramePr>
        <p:xfrm>
          <a:off x="4139952" y="5085184"/>
          <a:ext cx="2260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3" name="Equation" r:id="rId21" imgW="2260440" imgH="457200" progId="Equation.DSMT4">
                  <p:embed/>
                </p:oleObj>
              </mc:Choice>
              <mc:Fallback>
                <p:oleObj name="Equation" r:id="rId21" imgW="2260440" imgH="457200" progId="Equation.DSMT4">
                  <p:embed/>
                  <p:pic>
                    <p:nvPicPr>
                      <p:cNvPr id="14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5085184"/>
                        <a:ext cx="2260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14">
            <a:extLst>
              <a:ext uri="{FF2B5EF4-FFF2-40B4-BE49-F238E27FC236}">
                <a16:creationId xmlns:a16="http://schemas.microsoft.com/office/drawing/2014/main" id="{1FE0D0C1-D9BD-4D76-81CD-CED0365A7DFF}"/>
              </a:ext>
            </a:extLst>
          </p:cNvPr>
          <p:cNvSpPr txBox="1"/>
          <p:nvPr/>
        </p:nvSpPr>
        <p:spPr bwMode="auto">
          <a:xfrm>
            <a:off x="1244912" y="5096568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故</a:t>
            </a:r>
          </a:p>
        </p:txBody>
      </p:sp>
    </p:spTree>
    <p:extLst>
      <p:ext uri="{BB962C8B-B14F-4D97-AF65-F5344CB8AC3E}">
        <p14:creationId xmlns:p14="http://schemas.microsoft.com/office/powerpoint/2010/main" val="18906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  <p:bldP spid="22" grpId="0" autoUpdateAnimBg="0"/>
      <p:bldP spid="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187624" y="620688"/>
            <a:ext cx="55362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四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 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自测题和思考题解答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1547664" y="1772816"/>
            <a:ext cx="2348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见章末二维码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770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894184" y="188640"/>
            <a:ext cx="533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 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章知识要点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11560" y="1395744"/>
            <a:ext cx="51845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向量在坐标系中的两种表示</a:t>
            </a:r>
            <a:endParaRPr lang="en-US" altLang="zh-CN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11560" y="2949113"/>
            <a:ext cx="20473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向量的模</a:t>
            </a:r>
          </a:p>
        </p:txBody>
      </p:sp>
      <p:sp>
        <p:nvSpPr>
          <p:cNvPr id="14" name="Rectangle 8"/>
          <p:cNvSpPr txBox="1">
            <a:spLocks noChangeArrowheads="1"/>
          </p:cNvSpPr>
          <p:nvPr/>
        </p:nvSpPr>
        <p:spPr>
          <a:xfrm>
            <a:off x="881959" y="802858"/>
            <a:ext cx="57531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 </a:t>
            </a: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1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．向量的概念和运算</a:t>
            </a: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1068331" y="1862075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向量的分解式：</a:t>
            </a:r>
          </a:p>
        </p:txBody>
      </p:sp>
      <p:graphicFrame>
        <p:nvGraphicFramePr>
          <p:cNvPr id="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780375"/>
              </p:ext>
            </p:extLst>
          </p:nvPr>
        </p:nvGraphicFramePr>
        <p:xfrm>
          <a:off x="3788561" y="2430001"/>
          <a:ext cx="25304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4" name="Equation" r:id="rId3" imgW="2349360" imgH="583920" progId="Equation.DSMT4">
                  <p:embed/>
                </p:oleObj>
              </mc:Choice>
              <mc:Fallback>
                <p:oleObj name="Equation" r:id="rId3" imgW="2349360" imgH="58392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8561" y="2430001"/>
                        <a:ext cx="2530475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788008"/>
              </p:ext>
            </p:extLst>
          </p:nvPr>
        </p:nvGraphicFramePr>
        <p:xfrm>
          <a:off x="3758509" y="1901015"/>
          <a:ext cx="292735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5" name="Equation" r:id="rId5" imgW="2717640" imgH="533160" progId="Equation.DSMT4">
                  <p:embed/>
                </p:oleObj>
              </mc:Choice>
              <mc:Fallback>
                <p:oleObj name="Equation" r:id="rId5" imgW="2717640" imgH="53316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8509" y="1901015"/>
                        <a:ext cx="2927350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1036511" y="2430001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向量的坐标式：</a:t>
            </a: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98659"/>
              </p:ext>
            </p:extLst>
          </p:nvPr>
        </p:nvGraphicFramePr>
        <p:xfrm>
          <a:off x="1475656" y="3472333"/>
          <a:ext cx="29972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6" name="Equation" r:id="rId7" imgW="2997000" imgH="622080" progId="Equation.DSMT4">
                  <p:embed/>
                </p:oleObj>
              </mc:Choice>
              <mc:Fallback>
                <p:oleObj name="Equation" r:id="rId7" imgW="2997000" imgH="62208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472333"/>
                        <a:ext cx="2997200" cy="62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E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633644"/>
              </p:ext>
            </p:extLst>
          </p:nvPr>
        </p:nvGraphicFramePr>
        <p:xfrm>
          <a:off x="938065" y="4609463"/>
          <a:ext cx="34417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7" name="Equation" r:id="rId9" imgW="3441600" imgH="1066680" progId="Equation.DSMT4">
                  <p:embed/>
                </p:oleObj>
              </mc:Choice>
              <mc:Fallback>
                <p:oleObj name="Equation" r:id="rId9" imgW="3441600" imgH="106668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065" y="4609463"/>
                        <a:ext cx="34417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E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171779"/>
              </p:ext>
            </p:extLst>
          </p:nvPr>
        </p:nvGraphicFramePr>
        <p:xfrm>
          <a:off x="4634698" y="4569208"/>
          <a:ext cx="34544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8" name="Equation" r:id="rId11" imgW="3454200" imgH="1117440" progId="Equation.DSMT4">
                  <p:embed/>
                </p:oleObj>
              </mc:Choice>
              <mc:Fallback>
                <p:oleObj name="Equation" r:id="rId11" imgW="3454200" imgH="111744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4698" y="4569208"/>
                        <a:ext cx="3454400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E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 bwMode="auto">
          <a:xfrm>
            <a:off x="611560" y="4045988"/>
            <a:ext cx="20473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方向余弦</a:t>
            </a:r>
          </a:p>
        </p:txBody>
      </p:sp>
    </p:spTree>
    <p:extLst>
      <p:ext uri="{BB962C8B-B14F-4D97-AF65-F5344CB8AC3E}">
        <p14:creationId xmlns:p14="http://schemas.microsoft.com/office/powerpoint/2010/main" val="281075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5" grpId="0"/>
      <p:bldP spid="18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374339"/>
              </p:ext>
            </p:extLst>
          </p:nvPr>
        </p:nvGraphicFramePr>
        <p:xfrm>
          <a:off x="1115616" y="188640"/>
          <a:ext cx="33909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1" name="Equation" r:id="rId3" imgW="3390900" imgH="1066800" progId="Equation.DSMT4">
                  <p:embed/>
                </p:oleObj>
              </mc:Choice>
              <mc:Fallback>
                <p:oleObj name="Equation" r:id="rId3" imgW="3390900" imgH="1066800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88640"/>
                        <a:ext cx="33909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E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269735"/>
              </p:ext>
            </p:extLst>
          </p:nvPr>
        </p:nvGraphicFramePr>
        <p:xfrm>
          <a:off x="1373188" y="1489075"/>
          <a:ext cx="338296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2" name="Equation" r:id="rId5" imgW="4190760" imgH="457200" progId="Equation.DSMT4">
                  <p:embed/>
                </p:oleObj>
              </mc:Choice>
              <mc:Fallback>
                <p:oleObj name="Equation" r:id="rId5" imgW="4190760" imgH="457200" progId="Equation.DSMT4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1489075"/>
                        <a:ext cx="338296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E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 bwMode="auto">
          <a:xfrm>
            <a:off x="323528" y="1916832"/>
            <a:ext cx="25282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）单位向量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06738"/>
              </p:ext>
            </p:extLst>
          </p:nvPr>
        </p:nvGraphicFramePr>
        <p:xfrm>
          <a:off x="1143000" y="2254250"/>
          <a:ext cx="1168400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3" name="Equation" r:id="rId7" imgW="1168200" imgH="1143000" progId="Equation.DSMT4">
                  <p:embed/>
                </p:oleObj>
              </mc:Choice>
              <mc:Fallback>
                <p:oleObj name="Equation" r:id="rId7" imgW="1168200" imgH="1143000" progId="Equation.DSMT4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54250"/>
                        <a:ext cx="1168400" cy="1150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2411760" y="2564904"/>
            <a:ext cx="65838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非零向量可产生两个共线的单位向量     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499572"/>
              </p:ext>
            </p:extLst>
          </p:nvPr>
        </p:nvGraphicFramePr>
        <p:xfrm>
          <a:off x="8232979" y="2545995"/>
          <a:ext cx="52070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4" name="Equation" r:id="rId9" imgW="520560" imgH="482400" progId="Equation.DSMT4">
                  <p:embed/>
                </p:oleObj>
              </mc:Choice>
              <mc:Fallback>
                <p:oleObj name="Equation" r:id="rId9" imgW="520560" imgH="482400" progId="Equation.DSMT4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2979" y="2545995"/>
                        <a:ext cx="520700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827584" y="3967336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1)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加法：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204128"/>
              </p:ext>
            </p:extLst>
          </p:nvPr>
        </p:nvGraphicFramePr>
        <p:xfrm>
          <a:off x="2901950" y="3995738"/>
          <a:ext cx="1308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5" name="Equation" r:id="rId11" imgW="1307880" imgH="482400" progId="Equation.DSMT4">
                  <p:embed/>
                </p:oleObj>
              </mc:Choice>
              <mc:Fallback>
                <p:oleObj name="Equation" r:id="rId11" imgW="1307880" imgH="482400" progId="Equation.DSMT4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950" y="3995738"/>
                        <a:ext cx="13081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36"/>
          <p:cNvSpPr txBox="1">
            <a:spLocks noChangeArrowheads="1"/>
          </p:cNvSpPr>
          <p:nvPr/>
        </p:nvSpPr>
        <p:spPr bwMode="auto">
          <a:xfrm>
            <a:off x="827584" y="4653136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2)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减法：</a:t>
            </a:r>
          </a:p>
        </p:txBody>
      </p:sp>
      <p:graphicFrame>
        <p:nvGraphicFramePr>
          <p:cNvPr id="12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205664"/>
              </p:ext>
            </p:extLst>
          </p:nvPr>
        </p:nvGraphicFramePr>
        <p:xfrm>
          <a:off x="2909888" y="4678363"/>
          <a:ext cx="1346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6" name="Equation" r:id="rId13" imgW="1346040" imgH="482400" progId="Equation.DSMT4">
                  <p:embed/>
                </p:oleObj>
              </mc:Choice>
              <mc:Fallback>
                <p:oleObj name="Equation" r:id="rId13" imgW="1346040" imgH="482400" progId="Equation.DSMT4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888" y="4678363"/>
                        <a:ext cx="1346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39"/>
          <p:cNvSpPr txBox="1">
            <a:spLocks noChangeArrowheads="1"/>
          </p:cNvSpPr>
          <p:nvPr/>
        </p:nvSpPr>
        <p:spPr bwMode="auto">
          <a:xfrm>
            <a:off x="827584" y="5353224"/>
            <a:ext cx="352839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3)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向量与数的乘法</a:t>
            </a:r>
          </a:p>
        </p:txBody>
      </p:sp>
      <p:sp>
        <p:nvSpPr>
          <p:cNvPr id="14" name="Text Box 23"/>
          <p:cNvSpPr txBox="1">
            <a:spLocks noChangeArrowheads="1"/>
          </p:cNvSpPr>
          <p:nvPr/>
        </p:nvSpPr>
        <p:spPr bwMode="auto">
          <a:xfrm>
            <a:off x="323528" y="3387898"/>
            <a:ext cx="41764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向量的线性运算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23985"/>
              </p:ext>
            </p:extLst>
          </p:nvPr>
        </p:nvGraphicFramePr>
        <p:xfrm>
          <a:off x="4042791" y="5478636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7" name="Equation" r:id="rId15" imgW="457200" imgH="393480" progId="Equation.DSMT4">
                  <p:embed/>
                </p:oleObj>
              </mc:Choice>
              <mc:Fallback>
                <p:oleObj name="Equation" r:id="rId15" imgW="457200" imgH="393480" progId="Equation.DSMT4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2791" y="5478636"/>
                        <a:ext cx="457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Line 24"/>
          <p:cNvSpPr>
            <a:spLocks noChangeShapeType="1"/>
          </p:cNvSpPr>
          <p:nvPr/>
        </p:nvSpPr>
        <p:spPr bwMode="auto">
          <a:xfrm flipV="1">
            <a:off x="5256665" y="4100460"/>
            <a:ext cx="2971800" cy="838200"/>
          </a:xfrm>
          <a:prstGeom prst="line">
            <a:avLst/>
          </a:prstGeom>
          <a:noFill/>
          <a:ln w="31750">
            <a:solidFill>
              <a:srgbClr val="FF33CC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26"/>
          <p:cNvSpPr>
            <a:spLocks noChangeShapeType="1"/>
          </p:cNvSpPr>
          <p:nvPr/>
        </p:nvSpPr>
        <p:spPr bwMode="auto">
          <a:xfrm>
            <a:off x="5790065" y="4100460"/>
            <a:ext cx="1905000" cy="8382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599985"/>
              </p:ext>
            </p:extLst>
          </p:nvPr>
        </p:nvGraphicFramePr>
        <p:xfrm>
          <a:off x="7254875" y="4918075"/>
          <a:ext cx="116998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8" name="Equation" r:id="rId17" imgW="1371600" imgH="482400" progId="Equation.DSMT4">
                  <p:embed/>
                </p:oleObj>
              </mc:Choice>
              <mc:Fallback>
                <p:oleObj name="Equation" r:id="rId17" imgW="1371600" imgH="482400" progId="Equation.DSMT4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75" y="4918075"/>
                        <a:ext cx="1169988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utoShape 29"/>
          <p:cNvSpPr>
            <a:spLocks noChangeArrowheads="1"/>
          </p:cNvSpPr>
          <p:nvPr/>
        </p:nvSpPr>
        <p:spPr bwMode="auto">
          <a:xfrm>
            <a:off x="5256665" y="4100460"/>
            <a:ext cx="2971800" cy="838200"/>
          </a:xfrm>
          <a:prstGeom prst="parallelogram">
            <a:avLst>
              <a:gd name="adj" fmla="val 61783"/>
            </a:avLst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31"/>
          <p:cNvSpPr>
            <a:spLocks noChangeShapeType="1"/>
          </p:cNvSpPr>
          <p:nvPr/>
        </p:nvSpPr>
        <p:spPr bwMode="auto">
          <a:xfrm>
            <a:off x="5256665" y="4938660"/>
            <a:ext cx="243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882135"/>
              </p:ext>
            </p:extLst>
          </p:nvPr>
        </p:nvGraphicFramePr>
        <p:xfrm>
          <a:off x="6170613" y="4964113"/>
          <a:ext cx="239712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9" name="Equation" r:id="rId19" imgW="241200" imgH="393480" progId="Equation.DSMT4">
                  <p:embed/>
                </p:oleObj>
              </mc:Choice>
              <mc:Fallback>
                <p:oleObj name="Equation" r:id="rId19" imgW="241200" imgH="393480" progId="Equation.DSMT4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0613" y="4964113"/>
                        <a:ext cx="239712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Line 34"/>
          <p:cNvSpPr>
            <a:spLocks noChangeShapeType="1"/>
          </p:cNvSpPr>
          <p:nvPr/>
        </p:nvSpPr>
        <p:spPr bwMode="auto">
          <a:xfrm flipV="1">
            <a:off x="5256665" y="4068710"/>
            <a:ext cx="533400" cy="869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088593"/>
              </p:ext>
            </p:extLst>
          </p:nvPr>
        </p:nvGraphicFramePr>
        <p:xfrm>
          <a:off x="5308600" y="4138613"/>
          <a:ext cx="252413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0" name="Equation" r:id="rId21" imgW="253800" imgH="482400" progId="Equation.DSMT4">
                  <p:embed/>
                </p:oleObj>
              </mc:Choice>
              <mc:Fallback>
                <p:oleObj name="Equation" r:id="rId21" imgW="253800" imgH="482400" progId="Equation.DSMT4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8600" y="4138613"/>
                        <a:ext cx="252413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027798"/>
              </p:ext>
            </p:extLst>
          </p:nvPr>
        </p:nvGraphicFramePr>
        <p:xfrm>
          <a:off x="7458075" y="3622675"/>
          <a:ext cx="111918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81" name="Equation" r:id="rId23" imgW="1307880" imgH="482400" progId="Equation.DSMT4">
                  <p:embed/>
                </p:oleObj>
              </mc:Choice>
              <mc:Fallback>
                <p:oleObj name="Equation" r:id="rId23" imgW="1307880" imgH="482400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8075" y="3622675"/>
                        <a:ext cx="1119188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624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11" grpId="0"/>
      <p:bldP spid="13" grpId="0"/>
      <p:bldP spid="14" grpId="0"/>
      <p:bldP spid="17" grpId="0" animBg="1"/>
      <p:bldP spid="18" grpId="0" animBg="1"/>
      <p:bldP spid="20" grpId="0" animBg="1"/>
      <p:bldP spid="21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 bwMode="auto">
          <a:xfrm>
            <a:off x="564363" y="260008"/>
            <a:ext cx="27687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(6)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向量的数量积</a:t>
            </a:r>
          </a:p>
        </p:txBody>
      </p:sp>
      <p:graphicFrame>
        <p:nvGraphicFramePr>
          <p:cNvPr id="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841286"/>
              </p:ext>
            </p:extLst>
          </p:nvPr>
        </p:nvGraphicFramePr>
        <p:xfrm>
          <a:off x="1462088" y="985838"/>
          <a:ext cx="25908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" name="Equation" r:id="rId3" imgW="2590560" imgH="482400" progId="Equation.DSMT4">
                  <p:embed/>
                </p:oleObj>
              </mc:Choice>
              <mc:Fallback>
                <p:oleObj name="Equation" r:id="rId3" imgW="2590560" imgH="48240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985838"/>
                        <a:ext cx="2590800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D9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061013"/>
              </p:ext>
            </p:extLst>
          </p:nvPr>
        </p:nvGraphicFramePr>
        <p:xfrm>
          <a:off x="4560313" y="1595264"/>
          <a:ext cx="34036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" name="Equation" r:id="rId5" imgW="3403440" imgH="533160" progId="Equation.DSMT4">
                  <p:embed/>
                </p:oleObj>
              </mc:Choice>
              <mc:Fallback>
                <p:oleObj name="Equation" r:id="rId5" imgW="3403440" imgH="53316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0313" y="1595264"/>
                        <a:ext cx="34036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1FFF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930FD5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902713" y="1595264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数量积的坐标表达式：</a:t>
            </a:r>
          </a:p>
        </p:txBody>
      </p:sp>
      <p:graphicFrame>
        <p:nvGraphicFramePr>
          <p:cNvPr id="3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850797"/>
              </p:ext>
            </p:extLst>
          </p:nvPr>
        </p:nvGraphicFramePr>
        <p:xfrm>
          <a:off x="1244906" y="3021369"/>
          <a:ext cx="838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" name="Equation" r:id="rId7" imgW="838080" imgH="482400" progId="Equation.DSMT4">
                  <p:embed/>
                </p:oleObj>
              </mc:Choice>
              <mc:Fallback>
                <p:oleObj name="Equation" r:id="rId7" imgW="838080" imgH="48240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906" y="3021369"/>
                        <a:ext cx="838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00572"/>
              </p:ext>
            </p:extLst>
          </p:nvPr>
        </p:nvGraphicFramePr>
        <p:xfrm>
          <a:off x="3427778" y="3040102"/>
          <a:ext cx="2997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" name="Equation" r:id="rId9" imgW="2997000" imgH="469800" progId="Equation.DSMT4">
                  <p:embed/>
                </p:oleObj>
              </mc:Choice>
              <mc:Fallback>
                <p:oleObj name="Equation" r:id="rId9" imgW="2997000" imgH="46980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7778" y="3040102"/>
                        <a:ext cx="2997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1FFF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930FD5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AutoShape 10" descr="浅色横线"/>
          <p:cNvSpPr>
            <a:spLocks noChangeArrowheads="1"/>
          </p:cNvSpPr>
          <p:nvPr/>
        </p:nvSpPr>
        <p:spPr bwMode="auto">
          <a:xfrm>
            <a:off x="2265153" y="3097450"/>
            <a:ext cx="762000" cy="304800"/>
          </a:xfrm>
          <a:prstGeom prst="leftRightArrow">
            <a:avLst>
              <a:gd name="adj1" fmla="val 50000"/>
              <a:gd name="adj2" fmla="val 50000"/>
            </a:avLst>
          </a:prstGeom>
          <a:pattFill prst="ltHorz">
            <a:fgClr>
              <a:schemeClr val="accent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843005"/>
              </p:ext>
            </p:extLst>
          </p:nvPr>
        </p:nvGraphicFramePr>
        <p:xfrm>
          <a:off x="3232951" y="3717032"/>
          <a:ext cx="5551487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" name="Equation" r:id="rId11" imgW="5549760" imgH="1117440" progId="Equation.DSMT4">
                  <p:embed/>
                </p:oleObj>
              </mc:Choice>
              <mc:Fallback>
                <p:oleObj name="Equation" r:id="rId11" imgW="5549760" imgH="111744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951" y="3717032"/>
                        <a:ext cx="5551487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1FFF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930FD5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 bwMode="auto">
          <a:xfrm>
            <a:off x="589700" y="2988240"/>
            <a:ext cx="7248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37" name="TextBox 36"/>
          <p:cNvSpPr txBox="1"/>
          <p:nvPr/>
        </p:nvSpPr>
        <p:spPr bwMode="auto">
          <a:xfrm>
            <a:off x="589700" y="3885346"/>
            <a:ext cx="7248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38" name="TextBox 37"/>
          <p:cNvSpPr txBox="1"/>
          <p:nvPr/>
        </p:nvSpPr>
        <p:spPr bwMode="auto">
          <a:xfrm>
            <a:off x="539552" y="5178480"/>
            <a:ext cx="7248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490520"/>
              </p:ext>
            </p:extLst>
          </p:nvPr>
        </p:nvGraphicFramePr>
        <p:xfrm>
          <a:off x="2809874" y="5157192"/>
          <a:ext cx="14351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" name="Equation" r:id="rId13" imgW="1434960" imgH="533160" progId="Equation.DSMT4">
                  <p:embed/>
                </p:oleObj>
              </mc:Choice>
              <mc:Fallback>
                <p:oleObj name="Equation" r:id="rId13" imgW="1434960" imgH="53316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74" y="5157192"/>
                        <a:ext cx="1435100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D9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 bwMode="auto">
          <a:xfrm>
            <a:off x="589700" y="2352317"/>
            <a:ext cx="1266693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应用：</a:t>
            </a:r>
          </a:p>
        </p:txBody>
      </p:sp>
      <p:sp>
        <p:nvSpPr>
          <p:cNvPr id="41" name="TextBox 40"/>
          <p:cNvSpPr txBox="1"/>
          <p:nvPr/>
        </p:nvSpPr>
        <p:spPr bwMode="auto">
          <a:xfrm>
            <a:off x="1244906" y="3885346"/>
            <a:ext cx="19880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向量的夹角</a:t>
            </a:r>
          </a:p>
        </p:txBody>
      </p:sp>
      <p:sp>
        <p:nvSpPr>
          <p:cNvPr id="42" name="TextBox 41"/>
          <p:cNvSpPr txBox="1"/>
          <p:nvPr/>
        </p:nvSpPr>
        <p:spPr bwMode="auto">
          <a:xfrm>
            <a:off x="1182228" y="5157192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模的表示</a:t>
            </a:r>
          </a:p>
        </p:txBody>
      </p:sp>
    </p:spTree>
    <p:extLst>
      <p:ext uri="{BB962C8B-B14F-4D97-AF65-F5344CB8AC3E}">
        <p14:creationId xmlns:p14="http://schemas.microsoft.com/office/powerpoint/2010/main" val="374684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/>
      <p:bldP spid="33" grpId="0" animBg="1"/>
      <p:bldP spid="36" grpId="0"/>
      <p:bldP spid="37" grpId="0"/>
      <p:bldP spid="38" grpId="0"/>
      <p:bldP spid="40" grpId="0" animBg="1"/>
      <p:bldP spid="41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316675"/>
              </p:ext>
            </p:extLst>
          </p:nvPr>
        </p:nvGraphicFramePr>
        <p:xfrm>
          <a:off x="917117" y="986733"/>
          <a:ext cx="27940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0" name="Equation" r:id="rId3" imgW="2793960" imgH="469800" progId="Equation.DSMT4">
                  <p:embed/>
                </p:oleObj>
              </mc:Choice>
              <mc:Fallback>
                <p:oleObj name="Equation" r:id="rId3" imgW="2793960" imgH="46980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117" y="986733"/>
                        <a:ext cx="2794000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D9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 bwMode="auto">
          <a:xfrm>
            <a:off x="887912" y="266653"/>
            <a:ext cx="27687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(7)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向量的向量积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4077011" y="923580"/>
            <a:ext cx="34307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方向按右手法则定向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675172"/>
              </p:ext>
            </p:extLst>
          </p:nvPr>
        </p:nvGraphicFramePr>
        <p:xfrm>
          <a:off x="3162300" y="1581961"/>
          <a:ext cx="28194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1" name="Equation" r:id="rId5" imgW="2819160" imgH="1676160" progId="Equation.DSMT4">
                  <p:embed/>
                </p:oleObj>
              </mc:Choice>
              <mc:Fallback>
                <p:oleObj name="Equation" r:id="rId5" imgW="2819160" imgH="167616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1581961"/>
                        <a:ext cx="2819400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3"/>
          <p:cNvGrpSpPr>
            <a:grpSpLocks/>
          </p:cNvGrpSpPr>
          <p:nvPr/>
        </p:nvGrpSpPr>
        <p:grpSpPr bwMode="auto">
          <a:xfrm>
            <a:off x="1629379" y="3861048"/>
            <a:ext cx="1142948" cy="525463"/>
            <a:chOff x="4179" y="816"/>
            <a:chExt cx="552" cy="331"/>
          </a:xfrm>
        </p:grpSpPr>
        <p:graphicFrame>
          <p:nvGraphicFramePr>
            <p:cNvPr id="1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9407332"/>
                </p:ext>
              </p:extLst>
            </p:nvPr>
          </p:nvGraphicFramePr>
          <p:xfrm>
            <a:off x="4179" y="844"/>
            <a:ext cx="552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2" name="Equation" r:id="rId7" imgW="876240" imgH="482400" progId="Equation.DSMT4">
                    <p:embed/>
                  </p:oleObj>
                </mc:Choice>
                <mc:Fallback>
                  <p:oleObj name="Equation" r:id="rId7" imgW="876240" imgH="482400" progId="Equation.DSMT4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9" y="844"/>
                          <a:ext cx="552" cy="3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4388" y="816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/>
                <a:t>//</a:t>
              </a:r>
            </a:p>
          </p:txBody>
        </p:sp>
      </p:grpSp>
      <p:graphicFrame>
        <p:nvGraphicFramePr>
          <p:cNvPr id="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769697"/>
              </p:ext>
            </p:extLst>
          </p:nvPr>
        </p:nvGraphicFramePr>
        <p:xfrm>
          <a:off x="3802063" y="3657600"/>
          <a:ext cx="1892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3" name="Equation" r:id="rId9" imgW="1892160" imgH="1015920" progId="Equation.DSMT4">
                  <p:embed/>
                </p:oleObj>
              </mc:Choice>
              <mc:Fallback>
                <p:oleObj name="Equation" r:id="rId9" imgW="1892160" imgH="101592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2063" y="3657600"/>
                        <a:ext cx="18923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AutoShape 7" descr="浅色横线"/>
          <p:cNvSpPr>
            <a:spLocks noChangeArrowheads="1"/>
          </p:cNvSpPr>
          <p:nvPr/>
        </p:nvSpPr>
        <p:spPr bwMode="auto">
          <a:xfrm>
            <a:off x="2799241" y="4013448"/>
            <a:ext cx="762000" cy="304800"/>
          </a:xfrm>
          <a:prstGeom prst="leftRightArrow">
            <a:avLst>
              <a:gd name="adj1" fmla="val 50000"/>
              <a:gd name="adj2" fmla="val 50000"/>
            </a:avLst>
          </a:prstGeom>
          <a:pattFill prst="ltHorz">
            <a:fgClr>
              <a:schemeClr val="accent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Box 17"/>
          <p:cNvSpPr txBox="1"/>
          <p:nvPr/>
        </p:nvSpPr>
        <p:spPr bwMode="auto">
          <a:xfrm>
            <a:off x="1244161" y="3861048"/>
            <a:ext cx="7248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610814" y="3104237"/>
            <a:ext cx="1266693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应用：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1244161" y="4725144"/>
            <a:ext cx="7248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TextBox 22"/>
          <p:cNvSpPr txBox="1"/>
          <p:nvPr/>
        </p:nvSpPr>
        <p:spPr bwMode="auto">
          <a:xfrm>
            <a:off x="1835696" y="4777988"/>
            <a:ext cx="27093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平面法向量取作</a:t>
            </a: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429401"/>
              </p:ext>
            </p:extLst>
          </p:nvPr>
        </p:nvGraphicFramePr>
        <p:xfrm>
          <a:off x="4678435" y="4783554"/>
          <a:ext cx="72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4" name="Equation" r:id="rId11" imgW="723600" imgH="406080" progId="Equation.DSMT4">
                  <p:embed/>
                </p:oleObj>
              </mc:Choice>
              <mc:Fallback>
                <p:oleObj name="Equation" r:id="rId11" imgW="723600" imgH="40608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8435" y="4783554"/>
                        <a:ext cx="723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 bwMode="auto">
          <a:xfrm>
            <a:off x="1244161" y="5517232"/>
            <a:ext cx="32496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）平行四边形面积</a:t>
            </a:r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640331"/>
              </p:ext>
            </p:extLst>
          </p:nvPr>
        </p:nvGraphicFramePr>
        <p:xfrm>
          <a:off x="4627563" y="5418138"/>
          <a:ext cx="825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5" name="Equation" r:id="rId13" imgW="825480" imgH="609480" progId="Equation.DSMT4">
                  <p:embed/>
                </p:oleObj>
              </mc:Choice>
              <mc:Fallback>
                <p:oleObj name="Equation" r:id="rId13" imgW="825480" imgH="60948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7563" y="5418138"/>
                        <a:ext cx="8255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390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7" grpId="0" animBg="1"/>
      <p:bldP spid="18" grpId="0"/>
      <p:bldP spid="19" grpId="0" animBg="1"/>
      <p:bldP spid="20" grpId="0"/>
      <p:bldP spid="23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953234" y="746999"/>
            <a:ext cx="31867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平面方程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580892"/>
              </p:ext>
            </p:extLst>
          </p:nvPr>
        </p:nvGraphicFramePr>
        <p:xfrm>
          <a:off x="6941355" y="2673900"/>
          <a:ext cx="165258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5" name="Equation" r:id="rId3" imgW="1904760" imgH="482400" progId="Equation.DSMT4">
                  <p:embed/>
                </p:oleObj>
              </mc:Choice>
              <mc:Fallback>
                <p:oleObj name="Equation" r:id="rId3" imgW="1904760" imgH="482400" progId="Equation.DSMT4">
                  <p:embed/>
                  <p:pic>
                    <p:nvPicPr>
                      <p:cNvPr id="0" name="Picture 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1355" y="2673900"/>
                        <a:ext cx="1652587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666112"/>
              </p:ext>
            </p:extLst>
          </p:nvPr>
        </p:nvGraphicFramePr>
        <p:xfrm>
          <a:off x="6813522" y="2284437"/>
          <a:ext cx="17621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6" name="Equation" r:id="rId5" imgW="2031840" imgH="431640" progId="Equation.DSMT4">
                  <p:embed/>
                </p:oleObj>
              </mc:Choice>
              <mc:Fallback>
                <p:oleObj name="Equation" r:id="rId5" imgW="2031840" imgH="431640" progId="Equation.DSMT4">
                  <p:embed/>
                  <p:pic>
                    <p:nvPicPr>
                      <p:cNvPr id="0" name="Picture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3522" y="2284437"/>
                        <a:ext cx="1762125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5587530" y="421481"/>
            <a:ext cx="3352800" cy="2309813"/>
            <a:chOff x="3216" y="672"/>
            <a:chExt cx="2112" cy="1455"/>
          </a:xfrm>
        </p:grpSpPr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3216" y="771"/>
              <a:ext cx="2112" cy="1356"/>
              <a:chOff x="1657" y="1321"/>
              <a:chExt cx="2974" cy="1910"/>
            </a:xfrm>
          </p:grpSpPr>
          <p:grpSp>
            <p:nvGrpSpPr>
              <p:cNvPr id="16" name="Group 7"/>
              <p:cNvGrpSpPr>
                <a:grpSpLocks/>
              </p:cNvGrpSpPr>
              <p:nvPr/>
            </p:nvGrpSpPr>
            <p:grpSpPr bwMode="auto">
              <a:xfrm>
                <a:off x="1657" y="1321"/>
                <a:ext cx="2974" cy="1910"/>
                <a:chOff x="1657" y="1321"/>
                <a:chExt cx="2974" cy="1910"/>
              </a:xfrm>
            </p:grpSpPr>
            <p:sp>
              <p:nvSpPr>
                <p:cNvPr id="18" name="Line 8"/>
                <p:cNvSpPr>
                  <a:spLocks noChangeShapeType="1"/>
                </p:cNvSpPr>
                <p:nvPr/>
              </p:nvSpPr>
              <p:spPr bwMode="auto">
                <a:xfrm rot="721836" flipH="1">
                  <a:off x="1900" y="2592"/>
                  <a:ext cx="624" cy="6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2592" y="1488"/>
                  <a:ext cx="0" cy="117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2592" y="2660"/>
                  <a:ext cx="186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1" name="Object 11"/>
                <p:cNvGraphicFramePr>
                  <a:graphicFrameLocks noChangeAspect="1"/>
                </p:cNvGraphicFramePr>
                <p:nvPr/>
              </p:nvGraphicFramePr>
              <p:xfrm>
                <a:off x="1657" y="3072"/>
                <a:ext cx="167" cy="15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587" name="公式" r:id="rId7" imgW="266469" imgH="253780" progId="Equation.3">
                        <p:embed/>
                      </p:oleObj>
                    </mc:Choice>
                    <mc:Fallback>
                      <p:oleObj name="公式" r:id="rId7" imgW="266469" imgH="253780" progId="Equation.3">
                        <p:embed/>
                        <p:pic>
                          <p:nvPicPr>
                            <p:cNvPr id="0" name="Picture 22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57" y="3072"/>
                              <a:ext cx="167" cy="159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2" name="Object 12"/>
                <p:cNvGraphicFramePr>
                  <a:graphicFrameLocks noChangeAspect="1"/>
                </p:cNvGraphicFramePr>
                <p:nvPr/>
              </p:nvGraphicFramePr>
              <p:xfrm>
                <a:off x="4464" y="2592"/>
                <a:ext cx="167" cy="2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588" name="公式" r:id="rId9" imgW="266584" imgH="330057" progId="Equation.3">
                        <p:embed/>
                      </p:oleObj>
                    </mc:Choice>
                    <mc:Fallback>
                      <p:oleObj name="公式" r:id="rId9" imgW="266584" imgH="330057" progId="Equation.3">
                        <p:embed/>
                        <p:pic>
                          <p:nvPicPr>
                            <p:cNvPr id="0" name="Picture 22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64" y="2592"/>
                              <a:ext cx="167" cy="20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3" name="Object 13"/>
                <p:cNvGraphicFramePr>
                  <a:graphicFrameLocks noChangeAspect="1"/>
                </p:cNvGraphicFramePr>
                <p:nvPr/>
              </p:nvGraphicFramePr>
              <p:xfrm>
                <a:off x="2553" y="1321"/>
                <a:ext cx="135" cy="16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589" name="公式" r:id="rId11" imgW="215619" imgH="266353" progId="Equation.3">
                        <p:embed/>
                      </p:oleObj>
                    </mc:Choice>
                    <mc:Fallback>
                      <p:oleObj name="公式" r:id="rId11" imgW="215619" imgH="266353" progId="Equation.3">
                        <p:embed/>
                        <p:pic>
                          <p:nvPicPr>
                            <p:cNvPr id="0" name="Picture 22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53" y="1321"/>
                              <a:ext cx="135" cy="167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7" name="Object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07877776"/>
                  </p:ext>
                </p:extLst>
              </p:nvPr>
            </p:nvGraphicFramePr>
            <p:xfrm>
              <a:off x="2573" y="2653"/>
              <a:ext cx="184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90" name="Equation" r:id="rId13" imgW="291960" imgH="317160" progId="Equation.DSMT4">
                      <p:embed/>
                    </p:oleObj>
                  </mc:Choice>
                  <mc:Fallback>
                    <p:oleObj name="Equation" r:id="rId13" imgW="291960" imgH="317160" progId="Equation.DSMT4">
                      <p:embed/>
                      <p:pic>
                        <p:nvPicPr>
                          <p:cNvPr id="0" name="Picture 2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73" y="2653"/>
                            <a:ext cx="184" cy="19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" name="AutoShape 15"/>
            <p:cNvSpPr>
              <a:spLocks noChangeArrowheads="1"/>
            </p:cNvSpPr>
            <p:nvPr/>
          </p:nvSpPr>
          <p:spPr bwMode="auto">
            <a:xfrm rot="1321261">
              <a:off x="3687" y="1057"/>
              <a:ext cx="1248" cy="432"/>
            </a:xfrm>
            <a:prstGeom prst="parallelogram">
              <a:avLst>
                <a:gd name="adj" fmla="val 76007"/>
              </a:avLst>
            </a:prstGeom>
            <a:solidFill>
              <a:srgbClr val="99FF33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Group 16"/>
            <p:cNvGrpSpPr>
              <a:grpSpLocks/>
            </p:cNvGrpSpPr>
            <p:nvPr/>
          </p:nvGrpSpPr>
          <p:grpSpPr bwMode="auto">
            <a:xfrm>
              <a:off x="4560" y="672"/>
              <a:ext cx="348" cy="627"/>
              <a:chOff x="4560" y="765"/>
              <a:chExt cx="348" cy="627"/>
            </a:xfrm>
          </p:grpSpPr>
          <p:sp>
            <p:nvSpPr>
              <p:cNvPr id="14" name="Line 17"/>
              <p:cNvSpPr>
                <a:spLocks noChangeShapeType="1"/>
              </p:cNvSpPr>
              <p:nvPr/>
            </p:nvSpPr>
            <p:spPr bwMode="auto">
              <a:xfrm flipV="1">
                <a:off x="4560" y="960"/>
                <a:ext cx="240" cy="43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5" name="Object 18"/>
              <p:cNvGraphicFramePr>
                <a:graphicFrameLocks noChangeAspect="1"/>
              </p:cNvGraphicFramePr>
              <p:nvPr/>
            </p:nvGraphicFramePr>
            <p:xfrm>
              <a:off x="4752" y="765"/>
              <a:ext cx="156" cy="1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91" name="公式" r:id="rId15" imgW="291600" imgH="358560" progId="Equation.3">
                      <p:embed/>
                    </p:oleObj>
                  </mc:Choice>
                  <mc:Fallback>
                    <p:oleObj name="公式" r:id="rId15" imgW="291600" imgH="358560" progId="Equation.3">
                      <p:embed/>
                      <p:pic>
                        <p:nvPicPr>
                          <p:cNvPr id="0" name="Picture 2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765"/>
                            <a:ext cx="156" cy="19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" name="Line 19"/>
            <p:cNvSpPr>
              <a:spLocks noChangeShapeType="1"/>
            </p:cNvSpPr>
            <p:nvPr/>
          </p:nvSpPr>
          <p:spPr bwMode="auto">
            <a:xfrm flipV="1">
              <a:off x="3880" y="1107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" name="Group 20"/>
            <p:cNvGrpSpPr>
              <a:grpSpLocks/>
            </p:cNvGrpSpPr>
            <p:nvPr/>
          </p:nvGrpSpPr>
          <p:grpSpPr bwMode="auto">
            <a:xfrm>
              <a:off x="3896" y="1107"/>
              <a:ext cx="666" cy="382"/>
              <a:chOff x="3896" y="1107"/>
              <a:chExt cx="666" cy="382"/>
            </a:xfrm>
          </p:grpSpPr>
          <p:sp>
            <p:nvSpPr>
              <p:cNvPr id="11" name="Line 21"/>
              <p:cNvSpPr>
                <a:spLocks noChangeShapeType="1"/>
              </p:cNvSpPr>
              <p:nvPr/>
            </p:nvSpPr>
            <p:spPr bwMode="auto">
              <a:xfrm>
                <a:off x="4032" y="1107"/>
                <a:ext cx="48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2" name="Object 22"/>
              <p:cNvGraphicFramePr>
                <a:graphicFrameLocks noChangeAspect="1"/>
              </p:cNvGraphicFramePr>
              <p:nvPr/>
            </p:nvGraphicFramePr>
            <p:xfrm>
              <a:off x="3896" y="1107"/>
              <a:ext cx="240" cy="2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92" name="公式" r:id="rId17" imgW="616680" imgH="526320" progId="Equation.3">
                      <p:embed/>
                    </p:oleObj>
                  </mc:Choice>
                  <mc:Fallback>
                    <p:oleObj name="公式" r:id="rId17" imgW="616680" imgH="526320" progId="Equation.3">
                      <p:embed/>
                      <p:pic>
                        <p:nvPicPr>
                          <p:cNvPr id="0" name="Picture 2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96" y="1107"/>
                            <a:ext cx="240" cy="20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Object 23"/>
              <p:cNvGraphicFramePr>
                <a:graphicFrameLocks noChangeAspect="1"/>
              </p:cNvGraphicFramePr>
              <p:nvPr/>
            </p:nvGraphicFramePr>
            <p:xfrm>
              <a:off x="4368" y="1347"/>
              <a:ext cx="194" cy="1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93" name="公式" r:id="rId19" imgW="493200" imgH="358560" progId="Equation.3">
                      <p:embed/>
                    </p:oleObj>
                  </mc:Choice>
                  <mc:Fallback>
                    <p:oleObj name="公式" r:id="rId19" imgW="493200" imgH="358560" progId="Equation.3">
                      <p:embed/>
                      <p:pic>
                        <p:nvPicPr>
                          <p:cNvPr id="0" name="Picture 2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1347"/>
                            <a:ext cx="194" cy="14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901230" y="1273175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平面的点法式方程</a:t>
            </a:r>
          </a:p>
        </p:txBody>
      </p:sp>
      <p:graphicFrame>
        <p:nvGraphicFramePr>
          <p:cNvPr id="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889261"/>
              </p:ext>
            </p:extLst>
          </p:nvPr>
        </p:nvGraphicFramePr>
        <p:xfrm>
          <a:off x="1233155" y="1848976"/>
          <a:ext cx="5168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4" name="Equation" r:id="rId21" imgW="5168880" imgH="431640" progId="Equation.DSMT4">
                  <p:embed/>
                </p:oleObj>
              </mc:Choice>
              <mc:Fallback>
                <p:oleObj name="Equation" r:id="rId21" imgW="5168880" imgH="431640" progId="Equation.DSMT4">
                  <p:embed/>
                  <p:pic>
                    <p:nvPicPr>
                      <p:cNvPr id="0" name="Picture 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155" y="1848976"/>
                        <a:ext cx="51689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891275" y="2362751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平面的一般方程</a:t>
            </a:r>
          </a:p>
        </p:txBody>
      </p:sp>
      <p:graphicFrame>
        <p:nvGraphicFramePr>
          <p:cNvPr id="2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119927"/>
              </p:ext>
            </p:extLst>
          </p:nvPr>
        </p:nvGraphicFramePr>
        <p:xfrm>
          <a:off x="1277938" y="3130550"/>
          <a:ext cx="30226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5" name="Equation" r:id="rId23" imgW="3022560" imgH="393480" progId="Equation.DSMT4">
                  <p:embed/>
                </p:oleObj>
              </mc:Choice>
              <mc:Fallback>
                <p:oleObj name="Equation" r:id="rId23" imgW="3022560" imgH="393480" progId="Equation.DSMT4">
                  <p:embed/>
                  <p:pic>
                    <p:nvPicPr>
                      <p:cNvPr id="0" name="Picture 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3130550"/>
                        <a:ext cx="30226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531839"/>
              </p:ext>
            </p:extLst>
          </p:nvPr>
        </p:nvGraphicFramePr>
        <p:xfrm>
          <a:off x="1789113" y="4324350"/>
          <a:ext cx="1892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6" name="Equation" r:id="rId25" imgW="1892160" imgH="838080" progId="Equation.DSMT4">
                  <p:embed/>
                </p:oleObj>
              </mc:Choice>
              <mc:Fallback>
                <p:oleObj name="Equation" r:id="rId25" imgW="1892160" imgH="838080" progId="Equation.DSMT4">
                  <p:embed/>
                  <p:pic>
                    <p:nvPicPr>
                      <p:cNvPr id="0" name="Picture 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113" y="4324350"/>
                        <a:ext cx="18923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931530" y="3791499"/>
            <a:ext cx="39285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平面的截距式方程</a:t>
            </a:r>
          </a:p>
        </p:txBody>
      </p:sp>
      <p:grpSp>
        <p:nvGrpSpPr>
          <p:cNvPr id="30" name="Group 30"/>
          <p:cNvGrpSpPr>
            <a:grpSpLocks/>
          </p:cNvGrpSpPr>
          <p:nvPr/>
        </p:nvGrpSpPr>
        <p:grpSpPr bwMode="auto">
          <a:xfrm>
            <a:off x="5587530" y="2819753"/>
            <a:ext cx="2590800" cy="2152650"/>
            <a:chOff x="3888" y="2448"/>
            <a:chExt cx="1632" cy="1356"/>
          </a:xfrm>
        </p:grpSpPr>
        <p:grpSp>
          <p:nvGrpSpPr>
            <p:cNvPr id="31" name="Group 31"/>
            <p:cNvGrpSpPr>
              <a:grpSpLocks/>
            </p:cNvGrpSpPr>
            <p:nvPr/>
          </p:nvGrpSpPr>
          <p:grpSpPr bwMode="auto">
            <a:xfrm>
              <a:off x="3888" y="2448"/>
              <a:ext cx="1632" cy="1356"/>
              <a:chOff x="3696" y="1344"/>
              <a:chExt cx="1632" cy="1356"/>
            </a:xfrm>
          </p:grpSpPr>
          <p:grpSp>
            <p:nvGrpSpPr>
              <p:cNvPr id="35" name="Group 32"/>
              <p:cNvGrpSpPr>
                <a:grpSpLocks/>
              </p:cNvGrpSpPr>
              <p:nvPr/>
            </p:nvGrpSpPr>
            <p:grpSpPr bwMode="auto">
              <a:xfrm>
                <a:off x="3696" y="1344"/>
                <a:ext cx="1632" cy="1356"/>
                <a:chOff x="1657" y="1321"/>
                <a:chExt cx="2974" cy="1910"/>
              </a:xfrm>
            </p:grpSpPr>
            <p:grpSp>
              <p:nvGrpSpPr>
                <p:cNvPr id="37" name="Group 33"/>
                <p:cNvGrpSpPr>
                  <a:grpSpLocks/>
                </p:cNvGrpSpPr>
                <p:nvPr/>
              </p:nvGrpSpPr>
              <p:grpSpPr bwMode="auto">
                <a:xfrm>
                  <a:off x="1657" y="1321"/>
                  <a:ext cx="2974" cy="1910"/>
                  <a:chOff x="1657" y="1321"/>
                  <a:chExt cx="2974" cy="1910"/>
                </a:xfrm>
              </p:grpSpPr>
              <p:sp>
                <p:nvSpPr>
                  <p:cNvPr id="39" name="Line 34"/>
                  <p:cNvSpPr>
                    <a:spLocks noChangeShapeType="1"/>
                  </p:cNvSpPr>
                  <p:nvPr/>
                </p:nvSpPr>
                <p:spPr bwMode="auto">
                  <a:xfrm rot="721836" flipH="1">
                    <a:off x="1900" y="2592"/>
                    <a:ext cx="624" cy="62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Line 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92" y="1488"/>
                    <a:ext cx="0" cy="117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Line 3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92" y="2660"/>
                    <a:ext cx="186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42" name="Object 37"/>
                  <p:cNvGraphicFramePr>
                    <a:graphicFrameLocks noChangeAspect="1"/>
                  </p:cNvGraphicFramePr>
                  <p:nvPr/>
                </p:nvGraphicFramePr>
                <p:xfrm>
                  <a:off x="1657" y="3072"/>
                  <a:ext cx="167" cy="159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597" name="公式" r:id="rId27" imgW="266469" imgH="253780" progId="Equation.3">
                          <p:embed/>
                        </p:oleObj>
                      </mc:Choice>
                      <mc:Fallback>
                        <p:oleObj name="公式" r:id="rId27" imgW="266469" imgH="253780" progId="Equation.3">
                          <p:embed/>
                          <p:pic>
                            <p:nvPicPr>
                              <p:cNvPr id="0" name="Picture 23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657" y="3072"/>
                                <a:ext cx="167" cy="159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3" name="Object 38"/>
                  <p:cNvGraphicFramePr>
                    <a:graphicFrameLocks noChangeAspect="1"/>
                  </p:cNvGraphicFramePr>
                  <p:nvPr/>
                </p:nvGraphicFramePr>
                <p:xfrm>
                  <a:off x="4464" y="2592"/>
                  <a:ext cx="167" cy="20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598" name="公式" r:id="rId29" imgW="266584" imgH="330057" progId="Equation.3">
                          <p:embed/>
                        </p:oleObj>
                      </mc:Choice>
                      <mc:Fallback>
                        <p:oleObj name="公式" r:id="rId29" imgW="266584" imgH="330057" progId="Equation.3">
                          <p:embed/>
                          <p:pic>
                            <p:nvPicPr>
                              <p:cNvPr id="0" name="Picture 23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464" y="2592"/>
                                <a:ext cx="167" cy="208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4" name="Object 39"/>
                  <p:cNvGraphicFramePr>
                    <a:graphicFrameLocks noChangeAspect="1"/>
                  </p:cNvGraphicFramePr>
                  <p:nvPr/>
                </p:nvGraphicFramePr>
                <p:xfrm>
                  <a:off x="2553" y="1321"/>
                  <a:ext cx="135" cy="16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599" name="公式" r:id="rId31" imgW="215619" imgH="266353" progId="Equation.3">
                          <p:embed/>
                        </p:oleObj>
                      </mc:Choice>
                      <mc:Fallback>
                        <p:oleObj name="公式" r:id="rId31" imgW="215619" imgH="266353" progId="Equation.3">
                          <p:embed/>
                          <p:pic>
                            <p:nvPicPr>
                              <p:cNvPr id="0" name="Picture 23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553" y="1321"/>
                                <a:ext cx="135" cy="167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aphicFrame>
              <p:nvGraphicFramePr>
                <p:cNvPr id="38" name="Object 40"/>
                <p:cNvGraphicFramePr>
                  <a:graphicFrameLocks noChangeAspect="1"/>
                </p:cNvGraphicFramePr>
                <p:nvPr/>
              </p:nvGraphicFramePr>
              <p:xfrm>
                <a:off x="2592" y="2673"/>
                <a:ext cx="144" cy="15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600" name="公式" r:id="rId33" imgW="228501" imgH="253890" progId="Equation.3">
                        <p:embed/>
                      </p:oleObj>
                    </mc:Choice>
                    <mc:Fallback>
                      <p:oleObj name="公式" r:id="rId33" imgW="228501" imgH="253890" progId="Equation.3">
                        <p:embed/>
                        <p:pic>
                          <p:nvPicPr>
                            <p:cNvPr id="0" name="Picture 23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92" y="2673"/>
                              <a:ext cx="144" cy="159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36" name="AutoShape 41"/>
              <p:cNvSpPr>
                <a:spLocks noChangeArrowheads="1"/>
              </p:cNvSpPr>
              <p:nvPr/>
            </p:nvSpPr>
            <p:spPr bwMode="auto">
              <a:xfrm rot="-725286">
                <a:off x="3863" y="1680"/>
                <a:ext cx="1033" cy="732"/>
              </a:xfrm>
              <a:prstGeom prst="triangle">
                <a:avLst>
                  <a:gd name="adj" fmla="val 41606"/>
                </a:avLst>
              </a:prstGeom>
              <a:solidFill>
                <a:schemeClr val="accent1">
                  <a:alpha val="5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32" name="Object 42"/>
            <p:cNvGraphicFramePr>
              <a:graphicFrameLocks noChangeAspect="1"/>
            </p:cNvGraphicFramePr>
            <p:nvPr/>
          </p:nvGraphicFramePr>
          <p:xfrm>
            <a:off x="4128" y="3648"/>
            <a:ext cx="110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01" name="公式" r:id="rId35" imgW="228600" imgH="241300" progId="Equation.3">
                    <p:embed/>
                  </p:oleObj>
                </mc:Choice>
                <mc:Fallback>
                  <p:oleObj name="公式" r:id="rId35" imgW="228600" imgH="241300" progId="Equation.3">
                    <p:embed/>
                    <p:pic>
                      <p:nvPicPr>
                        <p:cNvPr id="0" name="Picture 2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3648"/>
                          <a:ext cx="110" cy="1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43"/>
            <p:cNvGraphicFramePr>
              <a:graphicFrameLocks noChangeAspect="1"/>
            </p:cNvGraphicFramePr>
            <p:nvPr/>
          </p:nvGraphicFramePr>
          <p:xfrm>
            <a:off x="5136" y="3216"/>
            <a:ext cx="102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02" name="公式" r:id="rId37" imgW="215619" imgH="317087" progId="Equation.3">
                    <p:embed/>
                  </p:oleObj>
                </mc:Choice>
                <mc:Fallback>
                  <p:oleObj name="公式" r:id="rId37" imgW="215619" imgH="317087" progId="Equation.3">
                    <p:embed/>
                    <p:pic>
                      <p:nvPicPr>
                        <p:cNvPr id="0" name="Picture 2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3216"/>
                          <a:ext cx="102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44"/>
            <p:cNvGraphicFramePr>
              <a:graphicFrameLocks noChangeAspect="1"/>
            </p:cNvGraphicFramePr>
            <p:nvPr/>
          </p:nvGraphicFramePr>
          <p:xfrm>
            <a:off x="4464" y="2688"/>
            <a:ext cx="97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03" name="公式" r:id="rId39" imgW="203112" imgH="241195" progId="Equation.3">
                    <p:embed/>
                  </p:oleObj>
                </mc:Choice>
                <mc:Fallback>
                  <p:oleObj name="公式" r:id="rId39" imgW="203112" imgH="241195" progId="Equation.3">
                    <p:embed/>
                    <p:pic>
                      <p:nvPicPr>
                        <p:cNvPr id="0" name="Picture 2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688"/>
                          <a:ext cx="97" cy="1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" name="TextBox 44"/>
          <p:cNvSpPr txBox="1"/>
          <p:nvPr/>
        </p:nvSpPr>
        <p:spPr bwMode="auto">
          <a:xfrm>
            <a:off x="901230" y="116632"/>
            <a:ext cx="26581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平面与直线</a:t>
            </a:r>
          </a:p>
        </p:txBody>
      </p:sp>
      <p:sp>
        <p:nvSpPr>
          <p:cNvPr id="46" name="Text Box 29"/>
          <p:cNvSpPr txBox="1">
            <a:spLocks noChangeArrowheads="1"/>
          </p:cNvSpPr>
          <p:nvPr/>
        </p:nvSpPr>
        <p:spPr bwMode="auto">
          <a:xfrm>
            <a:off x="961587" y="5220628"/>
            <a:ext cx="39285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平面束方程</a:t>
            </a:r>
          </a:p>
        </p:txBody>
      </p:sp>
      <p:sp>
        <p:nvSpPr>
          <p:cNvPr id="47" name="Rectangle 6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8" name="对象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512696"/>
              </p:ext>
            </p:extLst>
          </p:nvPr>
        </p:nvGraphicFramePr>
        <p:xfrm>
          <a:off x="1374775" y="5775325"/>
          <a:ext cx="70548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4" name="Equation" r:id="rId41" imgW="7061040" imgH="431640" progId="Equation.DSMT4">
                  <p:embed/>
                </p:oleObj>
              </mc:Choice>
              <mc:Fallback>
                <p:oleObj name="Equation" r:id="rId41" imgW="7061040" imgH="431640" progId="Equation.DSMT4">
                  <p:embed/>
                  <p:pic>
                    <p:nvPicPr>
                      <p:cNvPr id="0" name="Picture 2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5775325"/>
                        <a:ext cx="70548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759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/>
      <p:bldP spid="26" grpId="0"/>
      <p:bldP spid="29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27801" y="215356"/>
            <a:ext cx="34966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空间直线方程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335374"/>
              </p:ext>
            </p:extLst>
          </p:nvPr>
        </p:nvGraphicFramePr>
        <p:xfrm>
          <a:off x="965200" y="1498600"/>
          <a:ext cx="411480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78" name="Equation" r:id="rId3" imgW="4114800" imgH="1015920" progId="Equation.DSMT4">
                  <p:embed/>
                </p:oleObj>
              </mc:Choice>
              <mc:Fallback>
                <p:oleObj name="Equation" r:id="rId3" imgW="4114800" imgH="1015920" progId="Equation.DSMT4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1498600"/>
                        <a:ext cx="4114800" cy="1014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55576" y="896761"/>
            <a:ext cx="22573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一般方程</a:t>
            </a:r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5359444" y="188640"/>
            <a:ext cx="3581400" cy="3124200"/>
            <a:chOff x="3264" y="1344"/>
            <a:chExt cx="2256" cy="1968"/>
          </a:xfrm>
        </p:grpSpPr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3264" y="1344"/>
              <a:ext cx="2256" cy="1968"/>
              <a:chOff x="1657" y="1321"/>
              <a:chExt cx="2974" cy="1910"/>
            </a:xfrm>
          </p:grpSpPr>
          <p:grpSp>
            <p:nvGrpSpPr>
              <p:cNvPr id="17" name="Group 9"/>
              <p:cNvGrpSpPr>
                <a:grpSpLocks/>
              </p:cNvGrpSpPr>
              <p:nvPr/>
            </p:nvGrpSpPr>
            <p:grpSpPr bwMode="auto">
              <a:xfrm>
                <a:off x="1657" y="1321"/>
                <a:ext cx="2974" cy="1910"/>
                <a:chOff x="1657" y="1321"/>
                <a:chExt cx="2974" cy="1910"/>
              </a:xfrm>
            </p:grpSpPr>
            <p:sp>
              <p:nvSpPr>
                <p:cNvPr id="19" name="Line 10"/>
                <p:cNvSpPr>
                  <a:spLocks noChangeShapeType="1"/>
                </p:cNvSpPr>
                <p:nvPr/>
              </p:nvSpPr>
              <p:spPr bwMode="auto">
                <a:xfrm rot="721836" flipH="1">
                  <a:off x="1900" y="2592"/>
                  <a:ext cx="624" cy="6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592" y="1488"/>
                  <a:ext cx="0" cy="117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2592" y="2660"/>
                  <a:ext cx="186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2" name="Object 13"/>
                <p:cNvGraphicFramePr>
                  <a:graphicFrameLocks noChangeAspect="1"/>
                </p:cNvGraphicFramePr>
                <p:nvPr/>
              </p:nvGraphicFramePr>
              <p:xfrm>
                <a:off x="1657" y="3072"/>
                <a:ext cx="167" cy="15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0179" name="公式" r:id="rId5" imgW="266469" imgH="253780" progId="Equation.3">
                        <p:embed/>
                      </p:oleObj>
                    </mc:Choice>
                    <mc:Fallback>
                      <p:oleObj name="公式" r:id="rId5" imgW="266469" imgH="253780" progId="Equation.3">
                        <p:embed/>
                        <p:pic>
                          <p:nvPicPr>
                            <p:cNvPr id="0" name="Picture 14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57" y="3072"/>
                              <a:ext cx="167" cy="159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3" name="Object 14"/>
                <p:cNvGraphicFramePr>
                  <a:graphicFrameLocks noChangeAspect="1"/>
                </p:cNvGraphicFramePr>
                <p:nvPr/>
              </p:nvGraphicFramePr>
              <p:xfrm>
                <a:off x="4464" y="2592"/>
                <a:ext cx="167" cy="2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0180" name="公式" r:id="rId7" imgW="266584" imgH="330057" progId="Equation.3">
                        <p:embed/>
                      </p:oleObj>
                    </mc:Choice>
                    <mc:Fallback>
                      <p:oleObj name="公式" r:id="rId7" imgW="266584" imgH="330057" progId="Equation.3">
                        <p:embed/>
                        <p:pic>
                          <p:nvPicPr>
                            <p:cNvPr id="0" name="Picture 14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64" y="2592"/>
                              <a:ext cx="167" cy="20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4" name="Object 15"/>
                <p:cNvGraphicFramePr>
                  <a:graphicFrameLocks noChangeAspect="1"/>
                </p:cNvGraphicFramePr>
                <p:nvPr/>
              </p:nvGraphicFramePr>
              <p:xfrm>
                <a:off x="2553" y="1321"/>
                <a:ext cx="135" cy="16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0181" name="公式" r:id="rId9" imgW="215619" imgH="266353" progId="Equation.3">
                        <p:embed/>
                      </p:oleObj>
                    </mc:Choice>
                    <mc:Fallback>
                      <p:oleObj name="公式" r:id="rId9" imgW="215619" imgH="266353" progId="Equation.3">
                        <p:embed/>
                        <p:pic>
                          <p:nvPicPr>
                            <p:cNvPr id="0" name="Picture 14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53" y="1321"/>
                              <a:ext cx="135" cy="167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8" name="Object 1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13679400"/>
                  </p:ext>
                </p:extLst>
              </p:nvPr>
            </p:nvGraphicFramePr>
            <p:xfrm>
              <a:off x="2520" y="2686"/>
              <a:ext cx="144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82" name="公式" r:id="rId11" imgW="228501" imgH="253890" progId="Equation.3">
                      <p:embed/>
                    </p:oleObj>
                  </mc:Choice>
                  <mc:Fallback>
                    <p:oleObj name="公式" r:id="rId11" imgW="228501" imgH="253890" progId="Equation.3">
                      <p:embed/>
                      <p:pic>
                        <p:nvPicPr>
                          <p:cNvPr id="0" name="Picture 1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20" y="2686"/>
                            <a:ext cx="144" cy="15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" name="Group 17"/>
            <p:cNvGrpSpPr>
              <a:grpSpLocks/>
            </p:cNvGrpSpPr>
            <p:nvPr/>
          </p:nvGrpSpPr>
          <p:grpSpPr bwMode="auto">
            <a:xfrm>
              <a:off x="4037" y="1513"/>
              <a:ext cx="475" cy="1134"/>
              <a:chOff x="4037" y="1513"/>
              <a:chExt cx="475" cy="1134"/>
            </a:xfrm>
          </p:grpSpPr>
          <p:sp>
            <p:nvSpPr>
              <p:cNvPr id="15" name="AutoShape 18"/>
              <p:cNvSpPr>
                <a:spLocks noChangeArrowheads="1"/>
              </p:cNvSpPr>
              <p:nvPr/>
            </p:nvSpPr>
            <p:spPr bwMode="auto">
              <a:xfrm rot="-3039119">
                <a:off x="3659" y="1891"/>
                <a:ext cx="1134" cy="377"/>
              </a:xfrm>
              <a:prstGeom prst="parallelogram">
                <a:avLst>
                  <a:gd name="adj" fmla="val 26389"/>
                </a:avLst>
              </a:prstGeom>
              <a:solidFill>
                <a:srgbClr val="C9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6" name="Object 19"/>
              <p:cNvGraphicFramePr>
                <a:graphicFrameLocks noChangeAspect="1"/>
              </p:cNvGraphicFramePr>
              <p:nvPr/>
            </p:nvGraphicFramePr>
            <p:xfrm>
              <a:off x="4320" y="1680"/>
              <a:ext cx="19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83" name="公式" r:id="rId13" imgW="457200" imgH="457200" progId="Equation.3">
                      <p:embed/>
                    </p:oleObj>
                  </mc:Choice>
                  <mc:Fallback>
                    <p:oleObj name="公式" r:id="rId13" imgW="457200" imgH="457200" progId="Equation.3">
                      <p:embed/>
                      <p:pic>
                        <p:nvPicPr>
                          <p:cNvPr id="0" name="Picture 1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1680"/>
                            <a:ext cx="192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" name="Group 20"/>
            <p:cNvGrpSpPr>
              <a:grpSpLocks/>
            </p:cNvGrpSpPr>
            <p:nvPr/>
          </p:nvGrpSpPr>
          <p:grpSpPr bwMode="auto">
            <a:xfrm>
              <a:off x="3914" y="1841"/>
              <a:ext cx="1411" cy="665"/>
              <a:chOff x="3914" y="1841"/>
              <a:chExt cx="1411" cy="665"/>
            </a:xfrm>
          </p:grpSpPr>
          <p:sp>
            <p:nvSpPr>
              <p:cNvPr id="13" name="AutoShape 21"/>
              <p:cNvSpPr>
                <a:spLocks noChangeArrowheads="1"/>
              </p:cNvSpPr>
              <p:nvPr/>
            </p:nvSpPr>
            <p:spPr bwMode="auto">
              <a:xfrm rot="-719080">
                <a:off x="3914" y="1841"/>
                <a:ext cx="1411" cy="665"/>
              </a:xfrm>
              <a:prstGeom prst="parallelogram">
                <a:avLst>
                  <a:gd name="adj" fmla="val 124518"/>
                </a:avLst>
              </a:prstGeom>
              <a:solidFill>
                <a:srgbClr val="FFC1C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4" name="Object 22"/>
              <p:cNvGraphicFramePr>
                <a:graphicFrameLocks noChangeAspect="1"/>
              </p:cNvGraphicFramePr>
              <p:nvPr/>
            </p:nvGraphicFramePr>
            <p:xfrm>
              <a:off x="4411" y="2304"/>
              <a:ext cx="197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84" name="公式" r:id="rId15" imgW="469900" imgH="457200" progId="Equation.3">
                      <p:embed/>
                    </p:oleObj>
                  </mc:Choice>
                  <mc:Fallback>
                    <p:oleObj name="公式" r:id="rId15" imgW="469900" imgH="457200" progId="Equation.3">
                      <p:embed/>
                      <p:pic>
                        <p:nvPicPr>
                          <p:cNvPr id="0" name="Picture 1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1" y="2304"/>
                            <a:ext cx="197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1" name="Line 23"/>
            <p:cNvSpPr>
              <a:spLocks noChangeShapeType="1"/>
            </p:cNvSpPr>
            <p:nvPr/>
          </p:nvSpPr>
          <p:spPr bwMode="auto">
            <a:xfrm flipV="1">
              <a:off x="3992" y="1824"/>
              <a:ext cx="700" cy="82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" name="Object 24"/>
            <p:cNvGraphicFramePr>
              <a:graphicFrameLocks noChangeAspect="1"/>
            </p:cNvGraphicFramePr>
            <p:nvPr/>
          </p:nvGraphicFramePr>
          <p:xfrm>
            <a:off x="4714" y="1584"/>
            <a:ext cx="134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85" name="公式" r:id="rId17" imgW="313920" imgH="358560" progId="Equation.3">
                    <p:embed/>
                  </p:oleObj>
                </mc:Choice>
                <mc:Fallback>
                  <p:oleObj name="公式" r:id="rId17" imgW="313920" imgH="358560" progId="Equation.3">
                    <p:embed/>
                    <p:pic>
                      <p:nvPicPr>
                        <p:cNvPr id="0" name="Picture 1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4" y="1584"/>
                          <a:ext cx="134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Group 2"/>
          <p:cNvGrpSpPr>
            <a:grpSpLocks/>
          </p:cNvGrpSpPr>
          <p:nvPr/>
        </p:nvGrpSpPr>
        <p:grpSpPr bwMode="auto">
          <a:xfrm>
            <a:off x="5012243" y="2782581"/>
            <a:ext cx="3048000" cy="2659063"/>
            <a:chOff x="3312" y="672"/>
            <a:chExt cx="1920" cy="1675"/>
          </a:xfrm>
        </p:grpSpPr>
        <p:grpSp>
          <p:nvGrpSpPr>
            <p:cNvPr id="26" name="Group 3"/>
            <p:cNvGrpSpPr>
              <a:grpSpLocks/>
            </p:cNvGrpSpPr>
            <p:nvPr/>
          </p:nvGrpSpPr>
          <p:grpSpPr bwMode="auto">
            <a:xfrm>
              <a:off x="3312" y="672"/>
              <a:ext cx="1920" cy="1675"/>
              <a:chOff x="1657" y="1321"/>
              <a:chExt cx="2974" cy="1910"/>
            </a:xfrm>
          </p:grpSpPr>
          <p:grpSp>
            <p:nvGrpSpPr>
              <p:cNvPr id="35" name="Group 4"/>
              <p:cNvGrpSpPr>
                <a:grpSpLocks/>
              </p:cNvGrpSpPr>
              <p:nvPr/>
            </p:nvGrpSpPr>
            <p:grpSpPr bwMode="auto">
              <a:xfrm>
                <a:off x="1657" y="1321"/>
                <a:ext cx="2974" cy="1910"/>
                <a:chOff x="1657" y="1321"/>
                <a:chExt cx="2974" cy="1910"/>
              </a:xfrm>
            </p:grpSpPr>
            <p:sp>
              <p:nvSpPr>
                <p:cNvPr id="37" name="Line 5"/>
                <p:cNvSpPr>
                  <a:spLocks noChangeShapeType="1"/>
                </p:cNvSpPr>
                <p:nvPr/>
              </p:nvSpPr>
              <p:spPr bwMode="auto">
                <a:xfrm rot="721836" flipH="1">
                  <a:off x="1900" y="2592"/>
                  <a:ext cx="624" cy="6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2592" y="1488"/>
                  <a:ext cx="0" cy="117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2592" y="2660"/>
                  <a:ext cx="186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40" name="Object 8"/>
                <p:cNvGraphicFramePr>
                  <a:graphicFrameLocks noChangeAspect="1"/>
                </p:cNvGraphicFramePr>
                <p:nvPr/>
              </p:nvGraphicFramePr>
              <p:xfrm>
                <a:off x="1657" y="3072"/>
                <a:ext cx="167" cy="15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0186" name="公式" r:id="rId19" imgW="266469" imgH="253780" progId="Equation.3">
                        <p:embed/>
                      </p:oleObj>
                    </mc:Choice>
                    <mc:Fallback>
                      <p:oleObj name="公式" r:id="rId19" imgW="266469" imgH="253780" progId="Equation.3">
                        <p:embed/>
                        <p:pic>
                          <p:nvPicPr>
                            <p:cNvPr id="0" name="Picture 15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57" y="3072"/>
                              <a:ext cx="167" cy="159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1" name="Object 9"/>
                <p:cNvGraphicFramePr>
                  <a:graphicFrameLocks noChangeAspect="1"/>
                </p:cNvGraphicFramePr>
                <p:nvPr/>
              </p:nvGraphicFramePr>
              <p:xfrm>
                <a:off x="4464" y="2592"/>
                <a:ext cx="167" cy="2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0187" name="公式" r:id="rId20" imgW="266584" imgH="330057" progId="Equation.3">
                        <p:embed/>
                      </p:oleObj>
                    </mc:Choice>
                    <mc:Fallback>
                      <p:oleObj name="公式" r:id="rId20" imgW="266584" imgH="330057" progId="Equation.3">
                        <p:embed/>
                        <p:pic>
                          <p:nvPicPr>
                            <p:cNvPr id="0" name="Picture 15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64" y="2592"/>
                              <a:ext cx="167" cy="20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2" name="Object 10"/>
                <p:cNvGraphicFramePr>
                  <a:graphicFrameLocks noChangeAspect="1"/>
                </p:cNvGraphicFramePr>
                <p:nvPr/>
              </p:nvGraphicFramePr>
              <p:xfrm>
                <a:off x="2553" y="1321"/>
                <a:ext cx="135" cy="16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0188" name="公式" r:id="rId21" imgW="215619" imgH="266353" progId="Equation.3">
                        <p:embed/>
                      </p:oleObj>
                    </mc:Choice>
                    <mc:Fallback>
                      <p:oleObj name="公式" r:id="rId21" imgW="215619" imgH="266353" progId="Equation.3">
                        <p:embed/>
                        <p:pic>
                          <p:nvPicPr>
                            <p:cNvPr id="0" name="Picture 15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53" y="1321"/>
                              <a:ext cx="135" cy="167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36" name="Object 11"/>
              <p:cNvGraphicFramePr>
                <a:graphicFrameLocks noChangeAspect="1"/>
              </p:cNvGraphicFramePr>
              <p:nvPr/>
            </p:nvGraphicFramePr>
            <p:xfrm>
              <a:off x="2592" y="2673"/>
              <a:ext cx="144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89" name="公式" r:id="rId22" imgW="228501" imgH="253890" progId="Equation.3">
                      <p:embed/>
                    </p:oleObj>
                  </mc:Choice>
                  <mc:Fallback>
                    <p:oleObj name="公式" r:id="rId22" imgW="228501" imgH="253890" progId="Equation.3">
                      <p:embed/>
                      <p:pic>
                        <p:nvPicPr>
                          <p:cNvPr id="0" name="Picture 1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92" y="2673"/>
                            <a:ext cx="144" cy="15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7" name="Group 12"/>
            <p:cNvGrpSpPr>
              <a:grpSpLocks/>
            </p:cNvGrpSpPr>
            <p:nvPr/>
          </p:nvGrpSpPr>
          <p:grpSpPr bwMode="auto">
            <a:xfrm>
              <a:off x="4032" y="864"/>
              <a:ext cx="576" cy="432"/>
              <a:chOff x="3840" y="1488"/>
              <a:chExt cx="576" cy="432"/>
            </a:xfrm>
          </p:grpSpPr>
          <p:sp>
            <p:nvSpPr>
              <p:cNvPr id="33" name="Line 13"/>
              <p:cNvSpPr>
                <a:spLocks noChangeShapeType="1"/>
              </p:cNvSpPr>
              <p:nvPr/>
            </p:nvSpPr>
            <p:spPr bwMode="auto">
              <a:xfrm flipV="1">
                <a:off x="3840" y="1584"/>
                <a:ext cx="576" cy="336"/>
              </a:xfrm>
              <a:prstGeom prst="line">
                <a:avLst/>
              </a:prstGeom>
              <a:noFill/>
              <a:ln w="28575">
                <a:solidFill>
                  <a:srgbClr val="D6009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4" name="Object 14"/>
              <p:cNvGraphicFramePr>
                <a:graphicFrameLocks noChangeAspect="1"/>
              </p:cNvGraphicFramePr>
              <p:nvPr/>
            </p:nvGraphicFramePr>
            <p:xfrm>
              <a:off x="4176" y="1488"/>
              <a:ext cx="144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90" name="公式" r:id="rId23" imgW="257760" imgH="358560" progId="Equation.3">
                      <p:embed/>
                    </p:oleObj>
                  </mc:Choice>
                  <mc:Fallback>
                    <p:oleObj name="公式" r:id="rId23" imgW="257760" imgH="358560" progId="Equation.3">
                      <p:embed/>
                      <p:pic>
                        <p:nvPicPr>
                          <p:cNvPr id="0" name="Picture 1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6" y="1488"/>
                            <a:ext cx="144" cy="19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8" name="Group 15"/>
            <p:cNvGrpSpPr>
              <a:grpSpLocks/>
            </p:cNvGrpSpPr>
            <p:nvPr/>
          </p:nvGrpSpPr>
          <p:grpSpPr bwMode="auto">
            <a:xfrm>
              <a:off x="3984" y="864"/>
              <a:ext cx="1226" cy="768"/>
              <a:chOff x="3792" y="1488"/>
              <a:chExt cx="1226" cy="768"/>
            </a:xfrm>
          </p:grpSpPr>
          <p:sp>
            <p:nvSpPr>
              <p:cNvPr id="31" name="Line 16"/>
              <p:cNvSpPr>
                <a:spLocks noChangeShapeType="1"/>
              </p:cNvSpPr>
              <p:nvPr/>
            </p:nvSpPr>
            <p:spPr bwMode="auto">
              <a:xfrm flipV="1">
                <a:off x="3792" y="1580"/>
                <a:ext cx="1116" cy="67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2" name="Object 17"/>
              <p:cNvGraphicFramePr>
                <a:graphicFrameLocks noChangeAspect="1"/>
              </p:cNvGraphicFramePr>
              <p:nvPr/>
            </p:nvGraphicFramePr>
            <p:xfrm>
              <a:off x="4888" y="1488"/>
              <a:ext cx="130" cy="1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91" name="公式" r:id="rId25" imgW="279279" imgH="317362" progId="Equation.3">
                      <p:embed/>
                    </p:oleObj>
                  </mc:Choice>
                  <mc:Fallback>
                    <p:oleObj name="公式" r:id="rId25" imgW="279279" imgH="317362" progId="Equation.3">
                      <p:embed/>
                      <p:pic>
                        <p:nvPicPr>
                          <p:cNvPr id="0" name="Picture 1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88" y="1488"/>
                            <a:ext cx="130" cy="14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9" name="Object 18"/>
            <p:cNvGraphicFramePr>
              <a:graphicFrameLocks noChangeAspect="1"/>
            </p:cNvGraphicFramePr>
            <p:nvPr/>
          </p:nvGraphicFramePr>
          <p:xfrm>
            <a:off x="4192" y="1344"/>
            <a:ext cx="42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92" name="公式" r:id="rId27" imgW="784800" imgH="526320" progId="Equation.3">
                    <p:embed/>
                  </p:oleObj>
                </mc:Choice>
                <mc:Fallback>
                  <p:oleObj name="公式" r:id="rId27" imgW="784800" imgH="526320" progId="Equation.3">
                    <p:embed/>
                    <p:pic>
                      <p:nvPicPr>
                        <p:cNvPr id="0" name="Picture 1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2" y="1344"/>
                          <a:ext cx="423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19"/>
            <p:cNvGraphicFramePr>
              <a:graphicFrameLocks noChangeAspect="1"/>
            </p:cNvGraphicFramePr>
            <p:nvPr/>
          </p:nvGraphicFramePr>
          <p:xfrm>
            <a:off x="4640" y="1104"/>
            <a:ext cx="376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93" name="公式" r:id="rId29" imgW="695160" imgH="470520" progId="Equation.3">
                    <p:embed/>
                  </p:oleObj>
                </mc:Choice>
                <mc:Fallback>
                  <p:oleObj name="公式" r:id="rId29" imgW="695160" imgH="470520" progId="Equation.3">
                    <p:embed/>
                    <p:pic>
                      <p:nvPicPr>
                        <p:cNvPr id="0" name="Picture 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0" y="1104"/>
                          <a:ext cx="376" cy="2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" name="Rectangle 20"/>
          <p:cNvSpPr>
            <a:spLocks noChangeArrowheads="1"/>
          </p:cNvSpPr>
          <p:nvPr/>
        </p:nvSpPr>
        <p:spPr bwMode="auto">
          <a:xfrm>
            <a:off x="755576" y="3973588"/>
            <a:ext cx="251988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</a:rPr>
              <a:t>3</a:t>
            </a:r>
            <a:r>
              <a:rPr lang="zh-CN" altLang="en-US" sz="2800" b="1" dirty="0">
                <a:solidFill>
                  <a:schemeClr val="accent2"/>
                </a:solidFill>
              </a:rPr>
              <a:t>）</a:t>
            </a:r>
            <a:r>
              <a:rPr lang="en-US" altLang="zh-CN" sz="2800" b="1" dirty="0">
                <a:solidFill>
                  <a:schemeClr val="accent2"/>
                </a:solidFill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</a:rPr>
              <a:t>参数方程</a:t>
            </a:r>
          </a:p>
        </p:txBody>
      </p:sp>
      <p:graphicFrame>
        <p:nvGraphicFramePr>
          <p:cNvPr id="44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673780"/>
              </p:ext>
            </p:extLst>
          </p:nvPr>
        </p:nvGraphicFramePr>
        <p:xfrm>
          <a:off x="1227138" y="3046413"/>
          <a:ext cx="3378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94" name="Equation" r:id="rId31" imgW="3377880" imgH="901440" progId="Equation.DSMT4">
                  <p:embed/>
                </p:oleObj>
              </mc:Choice>
              <mc:Fallback>
                <p:oleObj name="Equation" r:id="rId31" imgW="3377880" imgH="901440" progId="Equation.DSMT4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38" y="3046413"/>
                        <a:ext cx="33782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22"/>
          <p:cNvSpPr>
            <a:spLocks noChangeArrowheads="1"/>
          </p:cNvSpPr>
          <p:nvPr/>
        </p:nvSpPr>
        <p:spPr bwMode="auto">
          <a:xfrm>
            <a:off x="755576" y="2543018"/>
            <a:ext cx="28230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</a:rPr>
              <a:t>2</a:t>
            </a:r>
            <a:r>
              <a:rPr lang="zh-CN" altLang="en-US" sz="2800" b="1" dirty="0">
                <a:solidFill>
                  <a:schemeClr val="accent2"/>
                </a:solidFill>
              </a:rPr>
              <a:t>）</a:t>
            </a:r>
            <a:r>
              <a:rPr lang="en-US" altLang="zh-CN" sz="2800" b="1" dirty="0">
                <a:solidFill>
                  <a:schemeClr val="accent2"/>
                </a:solidFill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</a:rPr>
              <a:t>对称式方程</a:t>
            </a:r>
          </a:p>
        </p:txBody>
      </p:sp>
      <p:graphicFrame>
        <p:nvGraphicFramePr>
          <p:cNvPr id="46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242800"/>
              </p:ext>
            </p:extLst>
          </p:nvPr>
        </p:nvGraphicFramePr>
        <p:xfrm>
          <a:off x="1304925" y="4532313"/>
          <a:ext cx="17780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95" name="Equation" r:id="rId33" imgW="1777680" imgH="1574640" progId="Equation.DSMT4">
                  <p:embed/>
                </p:oleObj>
              </mc:Choice>
              <mc:Fallback>
                <p:oleObj name="Equation" r:id="rId33" imgW="1777680" imgH="1574640" progId="Equation.DSMT4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925" y="4532313"/>
                        <a:ext cx="1778000" cy="157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303364"/>
              </p:ext>
            </p:extLst>
          </p:nvPr>
        </p:nvGraphicFramePr>
        <p:xfrm>
          <a:off x="6419850" y="4770438"/>
          <a:ext cx="1943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96" name="Equation" r:id="rId35" imgW="1942920" imgH="431640" progId="Equation.DSMT4">
                  <p:embed/>
                </p:oleObj>
              </mc:Choice>
              <mc:Fallback>
                <p:oleObj name="Equation" r:id="rId35" imgW="1942920" imgH="431640" progId="Equation.DSMT4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9850" y="4770438"/>
                        <a:ext cx="1943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198558"/>
              </p:ext>
            </p:extLst>
          </p:nvPr>
        </p:nvGraphicFramePr>
        <p:xfrm>
          <a:off x="6394450" y="5237163"/>
          <a:ext cx="18415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97" name="Equation" r:id="rId37" imgW="1841400" imgH="482400" progId="Equation.DSMT4">
                  <p:embed/>
                </p:oleObj>
              </mc:Choice>
              <mc:Fallback>
                <p:oleObj name="Equation" r:id="rId37" imgW="1841400" imgH="482400" progId="Equation.DSMT4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4450" y="5237163"/>
                        <a:ext cx="1841500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31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43" grpId="0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755604" y="255746"/>
            <a:ext cx="51527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直线与平面的位置关系</a:t>
            </a: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551264" y="845344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</a:rPr>
              <a:t>）</a:t>
            </a:r>
            <a:r>
              <a:rPr lang="en-US" altLang="zh-CN" sz="2800" b="1" dirty="0">
                <a:solidFill>
                  <a:schemeClr val="accent2"/>
                </a:solidFill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</a:rPr>
              <a:t>两平面的夹角</a:t>
            </a:r>
          </a:p>
        </p:txBody>
      </p:sp>
      <p:graphicFrame>
        <p:nvGraphicFramePr>
          <p:cNvPr id="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141593"/>
              </p:ext>
            </p:extLst>
          </p:nvPr>
        </p:nvGraphicFramePr>
        <p:xfrm>
          <a:off x="471488" y="1381125"/>
          <a:ext cx="562133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0" name="Equation" r:id="rId3" imgW="5918040" imgH="1015920" progId="Equation.DSMT4">
                  <p:embed/>
                </p:oleObj>
              </mc:Choice>
              <mc:Fallback>
                <p:oleObj name="Equation" r:id="rId3" imgW="5918040" imgH="1015920" progId="Equation.DSMT4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8" y="1381125"/>
                        <a:ext cx="5621337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785891"/>
              </p:ext>
            </p:extLst>
          </p:nvPr>
        </p:nvGraphicFramePr>
        <p:xfrm>
          <a:off x="720679" y="2774240"/>
          <a:ext cx="2070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1" name="Equation" r:id="rId5" imgW="2070000" imgH="431640" progId="Equation.DSMT4">
                  <p:embed/>
                </p:oleObj>
              </mc:Choice>
              <mc:Fallback>
                <p:oleObj name="Equation" r:id="rId5" imgW="2070000" imgH="431640" progId="Equation.DSMT4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679" y="2774240"/>
                        <a:ext cx="2070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225542"/>
              </p:ext>
            </p:extLst>
          </p:nvPr>
        </p:nvGraphicFramePr>
        <p:xfrm>
          <a:off x="3038429" y="2774240"/>
          <a:ext cx="3975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2" name="Equation" r:id="rId7" imgW="3974760" imgH="431640" progId="Equation.DSMT4">
                  <p:embed/>
                </p:oleObj>
              </mc:Choice>
              <mc:Fallback>
                <p:oleObj name="Equation" r:id="rId7" imgW="3974760" imgH="431640" progId="Equation.DSMT4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8429" y="2774240"/>
                        <a:ext cx="3975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813989"/>
              </p:ext>
            </p:extLst>
          </p:nvPr>
        </p:nvGraphicFramePr>
        <p:xfrm>
          <a:off x="815929" y="3597435"/>
          <a:ext cx="1981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3" name="Equation" r:id="rId9" imgW="1981080" imgH="431640" progId="Equation.DSMT4">
                  <p:embed/>
                </p:oleObj>
              </mc:Choice>
              <mc:Fallback>
                <p:oleObj name="Equation" r:id="rId9" imgW="1981080" imgH="431640" progId="Equation.DSMT4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29" y="3597435"/>
                        <a:ext cx="1981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05669"/>
              </p:ext>
            </p:extLst>
          </p:nvPr>
        </p:nvGraphicFramePr>
        <p:xfrm>
          <a:off x="2936829" y="3371140"/>
          <a:ext cx="2781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4" name="Equation" r:id="rId11" imgW="2781000" imgH="914400" progId="Equation.DSMT4">
                  <p:embed/>
                </p:oleObj>
              </mc:Choice>
              <mc:Fallback>
                <p:oleObj name="Equation" r:id="rId11" imgW="2781000" imgH="914400" progId="Equation.DSMT4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29" y="3371140"/>
                        <a:ext cx="27813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Group 13"/>
          <p:cNvGrpSpPr>
            <a:grpSpLocks/>
          </p:cNvGrpSpPr>
          <p:nvPr/>
        </p:nvGrpSpPr>
        <p:grpSpPr bwMode="auto">
          <a:xfrm>
            <a:off x="5791200" y="119856"/>
            <a:ext cx="3352800" cy="2730500"/>
            <a:chOff x="3504" y="200"/>
            <a:chExt cx="2112" cy="1720"/>
          </a:xfrm>
        </p:grpSpPr>
        <p:grpSp>
          <p:nvGrpSpPr>
            <p:cNvPr id="38" name="Group 14"/>
            <p:cNvGrpSpPr>
              <a:grpSpLocks/>
            </p:cNvGrpSpPr>
            <p:nvPr/>
          </p:nvGrpSpPr>
          <p:grpSpPr bwMode="auto">
            <a:xfrm>
              <a:off x="3504" y="1392"/>
              <a:ext cx="2112" cy="528"/>
              <a:chOff x="3024" y="2928"/>
              <a:chExt cx="2112" cy="528"/>
            </a:xfrm>
          </p:grpSpPr>
          <p:sp>
            <p:nvSpPr>
              <p:cNvPr id="50" name="AutoShape 15"/>
              <p:cNvSpPr>
                <a:spLocks noChangeArrowheads="1"/>
              </p:cNvSpPr>
              <p:nvPr/>
            </p:nvSpPr>
            <p:spPr bwMode="auto">
              <a:xfrm flipH="1">
                <a:off x="3024" y="2928"/>
                <a:ext cx="2112" cy="528"/>
              </a:xfrm>
              <a:prstGeom prst="parallelogram">
                <a:avLst>
                  <a:gd name="adj" fmla="val 106241"/>
                </a:avLst>
              </a:prstGeom>
              <a:solidFill>
                <a:schemeClr val="accent1">
                  <a:alpha val="5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1" name="Object 16"/>
              <p:cNvGraphicFramePr>
                <a:graphicFrameLocks noChangeAspect="1"/>
              </p:cNvGraphicFramePr>
              <p:nvPr/>
            </p:nvGraphicFramePr>
            <p:xfrm>
              <a:off x="4704" y="3216"/>
              <a:ext cx="24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505" name="公式" r:id="rId13" imgW="457200" imgH="457200" progId="Equation.3">
                      <p:embed/>
                    </p:oleObj>
                  </mc:Choice>
                  <mc:Fallback>
                    <p:oleObj name="公式" r:id="rId13" imgW="457200" imgH="457200" progId="Equation.3">
                      <p:embed/>
                      <p:pic>
                        <p:nvPicPr>
                          <p:cNvPr id="0" name="Picture 1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4" y="3216"/>
                            <a:ext cx="240" cy="2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9" name="Group 17"/>
            <p:cNvGrpSpPr>
              <a:grpSpLocks/>
            </p:cNvGrpSpPr>
            <p:nvPr/>
          </p:nvGrpSpPr>
          <p:grpSpPr bwMode="auto">
            <a:xfrm>
              <a:off x="3948" y="200"/>
              <a:ext cx="231" cy="1432"/>
              <a:chOff x="3468" y="1736"/>
              <a:chExt cx="231" cy="1432"/>
            </a:xfrm>
          </p:grpSpPr>
          <p:sp>
            <p:nvSpPr>
              <p:cNvPr id="48" name="Line 18"/>
              <p:cNvSpPr>
                <a:spLocks noChangeShapeType="1"/>
              </p:cNvSpPr>
              <p:nvPr/>
            </p:nvSpPr>
            <p:spPr bwMode="auto">
              <a:xfrm flipV="1">
                <a:off x="3552" y="2016"/>
                <a:ext cx="0" cy="11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9" name="Object 1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92231687"/>
                  </p:ext>
                </p:extLst>
              </p:nvPr>
            </p:nvGraphicFramePr>
            <p:xfrm>
              <a:off x="3468" y="1736"/>
              <a:ext cx="231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506" name="Equation" r:id="rId15" imgW="368280" imgH="431640" progId="Equation.DSMT4">
                      <p:embed/>
                    </p:oleObj>
                  </mc:Choice>
                  <mc:Fallback>
                    <p:oleObj name="Equation" r:id="rId15" imgW="368280" imgH="431640" progId="Equation.DSMT4">
                      <p:embed/>
                      <p:pic>
                        <p:nvPicPr>
                          <p:cNvPr id="0" name="Picture 1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68" y="1736"/>
                            <a:ext cx="231" cy="2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0" name="Line 20"/>
            <p:cNvSpPr>
              <a:spLocks noChangeShapeType="1"/>
            </p:cNvSpPr>
            <p:nvPr/>
          </p:nvSpPr>
          <p:spPr bwMode="auto">
            <a:xfrm>
              <a:off x="4032" y="1632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AutoShape 21"/>
            <p:cNvSpPr>
              <a:spLocks noChangeArrowheads="1"/>
            </p:cNvSpPr>
            <p:nvPr/>
          </p:nvSpPr>
          <p:spPr bwMode="auto">
            <a:xfrm rot="6568977">
              <a:off x="3794" y="910"/>
              <a:ext cx="1200" cy="627"/>
            </a:xfrm>
            <a:prstGeom prst="parallelogram">
              <a:avLst>
                <a:gd name="adj" fmla="val 47847"/>
              </a:avLst>
            </a:prstGeom>
            <a:solidFill>
              <a:srgbClr val="FF9999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2" name="Object 22"/>
            <p:cNvGraphicFramePr>
              <a:graphicFrameLocks noChangeAspect="1"/>
            </p:cNvGraphicFramePr>
            <p:nvPr/>
          </p:nvGraphicFramePr>
          <p:xfrm>
            <a:off x="4272" y="768"/>
            <a:ext cx="196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07" name="公式" r:id="rId17" imgW="469900" imgH="457200" progId="Equation.3">
                    <p:embed/>
                  </p:oleObj>
                </mc:Choice>
                <mc:Fallback>
                  <p:oleObj name="公式" r:id="rId17" imgW="469900" imgH="457200" progId="Equation.3">
                    <p:embed/>
                    <p:pic>
                      <p:nvPicPr>
                        <p:cNvPr id="0" name="Picture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768"/>
                          <a:ext cx="196" cy="1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Line 23"/>
            <p:cNvSpPr>
              <a:spLocks noChangeShapeType="1"/>
            </p:cNvSpPr>
            <p:nvPr/>
          </p:nvSpPr>
          <p:spPr bwMode="auto">
            <a:xfrm rot="20207075" flipV="1">
              <a:off x="4144" y="1192"/>
              <a:ext cx="384" cy="38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24"/>
            <p:cNvSpPr>
              <a:spLocks noChangeShapeType="1"/>
            </p:cNvSpPr>
            <p:nvPr/>
          </p:nvSpPr>
          <p:spPr bwMode="auto">
            <a:xfrm rot="-1085988" flipH="1" flipV="1">
              <a:off x="3552" y="720"/>
              <a:ext cx="720" cy="72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5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6792388"/>
                </p:ext>
              </p:extLst>
            </p:nvPr>
          </p:nvGraphicFramePr>
          <p:xfrm>
            <a:off x="3513" y="602"/>
            <a:ext cx="196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08" name="Equation" r:id="rId19" imgW="355320" imgH="431640" progId="Equation.DSMT4">
                    <p:embed/>
                  </p:oleObj>
                </mc:Choice>
                <mc:Fallback>
                  <p:oleObj name="Equation" r:id="rId19" imgW="355320" imgH="431640" progId="Equation.DSMT4">
                    <p:embed/>
                    <p:pic>
                      <p:nvPicPr>
                        <p:cNvPr id="0" name="Picture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3" y="602"/>
                          <a:ext cx="196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26"/>
            <p:cNvGraphicFramePr>
              <a:graphicFrameLocks noChangeAspect="1"/>
            </p:cNvGraphicFramePr>
            <p:nvPr/>
          </p:nvGraphicFramePr>
          <p:xfrm>
            <a:off x="3792" y="720"/>
            <a:ext cx="150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09" name="公式" r:id="rId21" imgW="291600" imgH="392040" progId="Equation.3">
                    <p:embed/>
                  </p:oleObj>
                </mc:Choice>
                <mc:Fallback>
                  <p:oleObj name="公式" r:id="rId21" imgW="291600" imgH="392040" progId="Equation.3">
                    <p:embed/>
                    <p:pic>
                      <p:nvPicPr>
                        <p:cNvPr id="0" name="Picture 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720"/>
                          <a:ext cx="150" cy="2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Arc 27"/>
            <p:cNvSpPr>
              <a:spLocks/>
            </p:cNvSpPr>
            <p:nvPr/>
          </p:nvSpPr>
          <p:spPr bwMode="auto">
            <a:xfrm flipH="1">
              <a:off x="3888" y="912"/>
              <a:ext cx="144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863580"/>
              </p:ext>
            </p:extLst>
          </p:nvPr>
        </p:nvGraphicFramePr>
        <p:xfrm>
          <a:off x="842570" y="4869160"/>
          <a:ext cx="658018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0" name="Equation" r:id="rId23" imgW="6578280" imgH="1015920" progId="Equation.DSMT4">
                  <p:embed/>
                </p:oleObj>
              </mc:Choice>
              <mc:Fallback>
                <p:oleObj name="Equation" r:id="rId23" imgW="6578280" imgH="1015920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570" y="4869160"/>
                        <a:ext cx="6580188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Rectangle 14"/>
          <p:cNvSpPr>
            <a:spLocks noChangeArrowheads="1"/>
          </p:cNvSpPr>
          <p:nvPr/>
        </p:nvSpPr>
        <p:spPr bwMode="auto">
          <a:xfrm>
            <a:off x="608667" y="4331419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</a:rPr>
              <a:t>2</a:t>
            </a:r>
            <a:r>
              <a:rPr lang="zh-CN" altLang="en-US" sz="2800" b="1" dirty="0">
                <a:solidFill>
                  <a:schemeClr val="accent2"/>
                </a:solidFill>
              </a:rPr>
              <a:t>）</a:t>
            </a:r>
            <a:r>
              <a:rPr lang="en-US" altLang="zh-CN" sz="2800" b="1" dirty="0">
                <a:solidFill>
                  <a:schemeClr val="accent2"/>
                </a:solidFill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</a:rPr>
              <a:t>两直线的夹角</a:t>
            </a:r>
          </a:p>
        </p:txBody>
      </p:sp>
    </p:spTree>
    <p:extLst>
      <p:ext uri="{BB962C8B-B14F-4D97-AF65-F5344CB8AC3E}">
        <p14:creationId xmlns:p14="http://schemas.microsoft.com/office/powerpoint/2010/main" val="392020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  <p:bldP spid="53" grpId="0"/>
    </p:bldLst>
  </p:timing>
</p:sld>
</file>

<file path=ppt/theme/theme1.xml><?xml version="1.0" encoding="utf-8"?>
<a:theme xmlns:a="http://schemas.openxmlformats.org/drawingml/2006/main" name="严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</a:extLst>
      </a:spPr>
      <a:bodyPr>
        <a:spAutoFit/>
      </a:bodyPr>
      <a:lstStyle>
        <a:defPPr>
          <a:spcBef>
            <a:spcPct val="50000"/>
          </a:spcBef>
          <a:defRPr sz="2800" b="1" dirty="0">
            <a:latin typeface="Times New Roman" pitchFamily="18" charset="0"/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严4</Template>
  <TotalTime>594</TotalTime>
  <Words>671</Words>
  <Application>Microsoft Office PowerPoint</Application>
  <PresentationFormat>全屏显示(4:3)</PresentationFormat>
  <Paragraphs>161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黑体</vt:lpstr>
      <vt:lpstr>华文隶书</vt:lpstr>
      <vt:lpstr>华文新魏</vt:lpstr>
      <vt:lpstr>楷体</vt:lpstr>
      <vt:lpstr>隶书</vt:lpstr>
      <vt:lpstr>宋体</vt:lpstr>
      <vt:lpstr>Arial</vt:lpstr>
      <vt:lpstr>Calibri</vt:lpstr>
      <vt:lpstr>Symbol</vt:lpstr>
      <vt:lpstr>Times New Roman</vt:lpstr>
      <vt:lpstr>严4</vt:lpstr>
      <vt:lpstr>Equation</vt:lpstr>
      <vt:lpstr>公式</vt:lpstr>
      <vt:lpstr>MathType 5.0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User</cp:lastModifiedBy>
  <cp:revision>45</cp:revision>
  <dcterms:created xsi:type="dcterms:W3CDTF">2019-06-06T15:05:35Z</dcterms:created>
  <dcterms:modified xsi:type="dcterms:W3CDTF">2019-10-03T14:58:00Z</dcterms:modified>
</cp:coreProperties>
</file>