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305" r:id="rId7"/>
    <p:sldId id="268" r:id="rId8"/>
    <p:sldId id="306" r:id="rId9"/>
    <p:sldId id="269" r:id="rId10"/>
    <p:sldId id="307" r:id="rId11"/>
    <p:sldId id="271" r:id="rId12"/>
    <p:sldId id="272" r:id="rId13"/>
    <p:sldId id="273" r:id="rId14"/>
    <p:sldId id="278" r:id="rId15"/>
    <p:sldId id="275" r:id="rId16"/>
    <p:sldId id="308" r:id="rId17"/>
    <p:sldId id="276" r:id="rId18"/>
    <p:sldId id="279" r:id="rId19"/>
    <p:sldId id="280" r:id="rId20"/>
    <p:sldId id="281" r:id="rId21"/>
    <p:sldId id="282" r:id="rId22"/>
    <p:sldId id="266" r:id="rId23"/>
    <p:sldId id="260" r:id="rId24"/>
    <p:sldId id="261" r:id="rId25"/>
    <p:sldId id="283" r:id="rId26"/>
    <p:sldId id="262" r:id="rId27"/>
    <p:sldId id="263" r:id="rId28"/>
    <p:sldId id="264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2" r:id="rId49"/>
    <p:sldId id="26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8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7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6.wmf"/><Relationship Id="rId5" Type="http://schemas.openxmlformats.org/officeDocument/2006/relationships/image" Target="../media/image101.wmf"/><Relationship Id="rId10" Type="http://schemas.openxmlformats.org/officeDocument/2006/relationships/image" Target="../media/image92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93.wmf"/><Relationship Id="rId7" Type="http://schemas.openxmlformats.org/officeDocument/2006/relationships/image" Target="../media/image113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94.wmf"/><Relationship Id="rId9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image" Target="../media/image154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12" Type="http://schemas.openxmlformats.org/officeDocument/2006/relationships/image" Target="../media/image153.emf"/><Relationship Id="rId2" Type="http://schemas.openxmlformats.org/officeDocument/2006/relationships/image" Target="../media/image143.emf"/><Relationship Id="rId16" Type="http://schemas.openxmlformats.org/officeDocument/2006/relationships/image" Target="../media/image157.w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52.emf"/><Relationship Id="rId5" Type="http://schemas.openxmlformats.org/officeDocument/2006/relationships/image" Target="../media/image146.emf"/><Relationship Id="rId15" Type="http://schemas.openxmlformats.org/officeDocument/2006/relationships/image" Target="../media/image156.emf"/><Relationship Id="rId10" Type="http://schemas.openxmlformats.org/officeDocument/2006/relationships/image" Target="../media/image151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Relationship Id="rId14" Type="http://schemas.openxmlformats.org/officeDocument/2006/relationships/image" Target="../media/image15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170.emf"/><Relationship Id="rId18" Type="http://schemas.openxmlformats.org/officeDocument/2006/relationships/image" Target="../media/image175.wmf"/><Relationship Id="rId3" Type="http://schemas.openxmlformats.org/officeDocument/2006/relationships/image" Target="../media/image160.wmf"/><Relationship Id="rId21" Type="http://schemas.openxmlformats.org/officeDocument/2006/relationships/image" Target="../media/image178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17" Type="http://schemas.openxmlformats.org/officeDocument/2006/relationships/image" Target="../media/image174.wmf"/><Relationship Id="rId25" Type="http://schemas.openxmlformats.org/officeDocument/2006/relationships/image" Target="../media/image182.wmf"/><Relationship Id="rId2" Type="http://schemas.openxmlformats.org/officeDocument/2006/relationships/image" Target="../media/image159.emf"/><Relationship Id="rId16" Type="http://schemas.openxmlformats.org/officeDocument/2006/relationships/image" Target="../media/image173.wmf"/><Relationship Id="rId20" Type="http://schemas.openxmlformats.org/officeDocument/2006/relationships/image" Target="../media/image177.w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11" Type="http://schemas.openxmlformats.org/officeDocument/2006/relationships/image" Target="../media/image168.emf"/><Relationship Id="rId24" Type="http://schemas.openxmlformats.org/officeDocument/2006/relationships/image" Target="../media/image181.wmf"/><Relationship Id="rId5" Type="http://schemas.openxmlformats.org/officeDocument/2006/relationships/image" Target="../media/image162.emf"/><Relationship Id="rId15" Type="http://schemas.openxmlformats.org/officeDocument/2006/relationships/image" Target="../media/image172.wmf"/><Relationship Id="rId23" Type="http://schemas.openxmlformats.org/officeDocument/2006/relationships/image" Target="../media/image180.wmf"/><Relationship Id="rId10" Type="http://schemas.openxmlformats.org/officeDocument/2006/relationships/image" Target="../media/image167.wmf"/><Relationship Id="rId19" Type="http://schemas.openxmlformats.org/officeDocument/2006/relationships/image" Target="../media/image176.wmf"/><Relationship Id="rId4" Type="http://schemas.openxmlformats.org/officeDocument/2006/relationships/image" Target="../media/image161.emf"/><Relationship Id="rId9" Type="http://schemas.openxmlformats.org/officeDocument/2006/relationships/image" Target="../media/image166.wmf"/><Relationship Id="rId14" Type="http://schemas.openxmlformats.org/officeDocument/2006/relationships/image" Target="../media/image171.emf"/><Relationship Id="rId22" Type="http://schemas.openxmlformats.org/officeDocument/2006/relationships/image" Target="../media/image179.wmf"/></Relationships>
</file>

<file path=ppt/drawings/_rels/vmlDrawing17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wmf"/><Relationship Id="rId18" Type="http://schemas.openxmlformats.org/officeDocument/2006/relationships/image" Target="../media/image200.wmf"/><Relationship Id="rId26" Type="http://schemas.openxmlformats.org/officeDocument/2006/relationships/image" Target="../media/image208.wmf"/><Relationship Id="rId3" Type="http://schemas.openxmlformats.org/officeDocument/2006/relationships/image" Target="../media/image185.wmf"/><Relationship Id="rId21" Type="http://schemas.openxmlformats.org/officeDocument/2006/relationships/image" Target="../media/image203.wmf"/><Relationship Id="rId34" Type="http://schemas.openxmlformats.org/officeDocument/2006/relationships/image" Target="../media/image216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17" Type="http://schemas.openxmlformats.org/officeDocument/2006/relationships/image" Target="../media/image199.wmf"/><Relationship Id="rId25" Type="http://schemas.openxmlformats.org/officeDocument/2006/relationships/image" Target="../media/image207.wmf"/><Relationship Id="rId33" Type="http://schemas.openxmlformats.org/officeDocument/2006/relationships/image" Target="../media/image215.wmf"/><Relationship Id="rId2" Type="http://schemas.openxmlformats.org/officeDocument/2006/relationships/image" Target="../media/image184.wmf"/><Relationship Id="rId16" Type="http://schemas.openxmlformats.org/officeDocument/2006/relationships/image" Target="../media/image198.wmf"/><Relationship Id="rId20" Type="http://schemas.openxmlformats.org/officeDocument/2006/relationships/image" Target="../media/image202.wmf"/><Relationship Id="rId29" Type="http://schemas.openxmlformats.org/officeDocument/2006/relationships/image" Target="../media/image211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24" Type="http://schemas.openxmlformats.org/officeDocument/2006/relationships/image" Target="../media/image206.wmf"/><Relationship Id="rId32" Type="http://schemas.openxmlformats.org/officeDocument/2006/relationships/image" Target="../media/image214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23" Type="http://schemas.openxmlformats.org/officeDocument/2006/relationships/image" Target="../media/image205.wmf"/><Relationship Id="rId28" Type="http://schemas.openxmlformats.org/officeDocument/2006/relationships/image" Target="../media/image210.wmf"/><Relationship Id="rId10" Type="http://schemas.openxmlformats.org/officeDocument/2006/relationships/image" Target="../media/image192.wmf"/><Relationship Id="rId19" Type="http://schemas.openxmlformats.org/officeDocument/2006/relationships/image" Target="../media/image201.wmf"/><Relationship Id="rId31" Type="http://schemas.openxmlformats.org/officeDocument/2006/relationships/image" Target="../media/image213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Relationship Id="rId22" Type="http://schemas.openxmlformats.org/officeDocument/2006/relationships/image" Target="../media/image204.wmf"/><Relationship Id="rId27" Type="http://schemas.openxmlformats.org/officeDocument/2006/relationships/image" Target="../media/image209.wmf"/><Relationship Id="rId30" Type="http://schemas.openxmlformats.org/officeDocument/2006/relationships/image" Target="../media/image212.wmf"/><Relationship Id="rId35" Type="http://schemas.openxmlformats.org/officeDocument/2006/relationships/image" Target="../media/image217.wmf"/><Relationship Id="rId8" Type="http://schemas.openxmlformats.org/officeDocument/2006/relationships/image" Target="../media/image19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image" Target="../media/image230.emf"/><Relationship Id="rId3" Type="http://schemas.openxmlformats.org/officeDocument/2006/relationships/image" Target="../media/image220.emf"/><Relationship Id="rId7" Type="http://schemas.openxmlformats.org/officeDocument/2006/relationships/image" Target="../media/image224.emf"/><Relationship Id="rId12" Type="http://schemas.openxmlformats.org/officeDocument/2006/relationships/image" Target="../media/image229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emf"/><Relationship Id="rId11" Type="http://schemas.openxmlformats.org/officeDocument/2006/relationships/image" Target="../media/image228.emf"/><Relationship Id="rId5" Type="http://schemas.openxmlformats.org/officeDocument/2006/relationships/image" Target="../media/image222.emf"/><Relationship Id="rId10" Type="http://schemas.openxmlformats.org/officeDocument/2006/relationships/image" Target="../media/image227.emf"/><Relationship Id="rId4" Type="http://schemas.openxmlformats.org/officeDocument/2006/relationships/image" Target="../media/image221.emf"/><Relationship Id="rId9" Type="http://schemas.openxmlformats.org/officeDocument/2006/relationships/image" Target="../media/image226.emf"/><Relationship Id="rId14" Type="http://schemas.openxmlformats.org/officeDocument/2006/relationships/image" Target="../media/image23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image" Target="../media/image244.emf"/><Relationship Id="rId18" Type="http://schemas.openxmlformats.org/officeDocument/2006/relationships/image" Target="../media/image249.emf"/><Relationship Id="rId3" Type="http://schemas.openxmlformats.org/officeDocument/2006/relationships/image" Target="../media/image234.wmf"/><Relationship Id="rId21" Type="http://schemas.openxmlformats.org/officeDocument/2006/relationships/image" Target="../media/image252.wmf"/><Relationship Id="rId7" Type="http://schemas.openxmlformats.org/officeDocument/2006/relationships/image" Target="../media/image238.wmf"/><Relationship Id="rId12" Type="http://schemas.openxmlformats.org/officeDocument/2006/relationships/image" Target="../media/image243.wmf"/><Relationship Id="rId17" Type="http://schemas.openxmlformats.org/officeDocument/2006/relationships/image" Target="../media/image248.emf"/><Relationship Id="rId2" Type="http://schemas.openxmlformats.org/officeDocument/2006/relationships/image" Target="../media/image233.wmf"/><Relationship Id="rId16" Type="http://schemas.openxmlformats.org/officeDocument/2006/relationships/image" Target="../media/image247.emf"/><Relationship Id="rId20" Type="http://schemas.openxmlformats.org/officeDocument/2006/relationships/image" Target="../media/image251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emf"/><Relationship Id="rId15" Type="http://schemas.openxmlformats.org/officeDocument/2006/relationships/image" Target="../media/image246.wmf"/><Relationship Id="rId10" Type="http://schemas.openxmlformats.org/officeDocument/2006/relationships/image" Target="../media/image241.wmf"/><Relationship Id="rId19" Type="http://schemas.openxmlformats.org/officeDocument/2006/relationships/image" Target="../media/image250.e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Relationship Id="rId14" Type="http://schemas.openxmlformats.org/officeDocument/2006/relationships/image" Target="../media/image24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image" Target="../media/image266.emf"/><Relationship Id="rId7" Type="http://schemas.openxmlformats.org/officeDocument/2006/relationships/image" Target="../media/image270.emf"/><Relationship Id="rId2" Type="http://schemas.openxmlformats.org/officeDocument/2006/relationships/image" Target="../media/image265.emf"/><Relationship Id="rId1" Type="http://schemas.openxmlformats.org/officeDocument/2006/relationships/image" Target="../media/image264.emf"/><Relationship Id="rId6" Type="http://schemas.openxmlformats.org/officeDocument/2006/relationships/image" Target="../media/image269.emf"/><Relationship Id="rId5" Type="http://schemas.openxmlformats.org/officeDocument/2006/relationships/image" Target="../media/image268.emf"/><Relationship Id="rId4" Type="http://schemas.openxmlformats.org/officeDocument/2006/relationships/image" Target="../media/image26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e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Relationship Id="rId6" Type="http://schemas.openxmlformats.org/officeDocument/2006/relationships/image" Target="../media/image277.emf"/><Relationship Id="rId5" Type="http://schemas.openxmlformats.org/officeDocument/2006/relationships/image" Target="../media/image276.emf"/><Relationship Id="rId4" Type="http://schemas.openxmlformats.org/officeDocument/2006/relationships/image" Target="../media/image27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image" Target="../media/image280.emf"/><Relationship Id="rId7" Type="http://schemas.openxmlformats.org/officeDocument/2006/relationships/image" Target="../media/image284.emf"/><Relationship Id="rId2" Type="http://schemas.openxmlformats.org/officeDocument/2006/relationships/image" Target="../media/image279.emf"/><Relationship Id="rId1" Type="http://schemas.openxmlformats.org/officeDocument/2006/relationships/image" Target="../media/image278.emf"/><Relationship Id="rId6" Type="http://schemas.openxmlformats.org/officeDocument/2006/relationships/image" Target="../media/image283.emf"/><Relationship Id="rId11" Type="http://schemas.openxmlformats.org/officeDocument/2006/relationships/image" Target="../media/image288.emf"/><Relationship Id="rId5" Type="http://schemas.openxmlformats.org/officeDocument/2006/relationships/image" Target="../media/image282.emf"/><Relationship Id="rId10" Type="http://schemas.openxmlformats.org/officeDocument/2006/relationships/image" Target="../media/image287.emf"/><Relationship Id="rId4" Type="http://schemas.openxmlformats.org/officeDocument/2006/relationships/image" Target="../media/image281.emf"/><Relationship Id="rId9" Type="http://schemas.openxmlformats.org/officeDocument/2006/relationships/image" Target="../media/image28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image" Target="../media/image291.emf"/><Relationship Id="rId7" Type="http://schemas.openxmlformats.org/officeDocument/2006/relationships/image" Target="../media/image295.emf"/><Relationship Id="rId2" Type="http://schemas.openxmlformats.org/officeDocument/2006/relationships/image" Target="../media/image290.e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emf"/><Relationship Id="rId10" Type="http://schemas.openxmlformats.org/officeDocument/2006/relationships/image" Target="../media/image298.emf"/><Relationship Id="rId4" Type="http://schemas.openxmlformats.org/officeDocument/2006/relationships/image" Target="../media/image292.wmf"/><Relationship Id="rId9" Type="http://schemas.openxmlformats.org/officeDocument/2006/relationships/image" Target="../media/image29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13" Type="http://schemas.openxmlformats.org/officeDocument/2006/relationships/image" Target="../media/image311.wmf"/><Relationship Id="rId3" Type="http://schemas.openxmlformats.org/officeDocument/2006/relationships/image" Target="../media/image301.emf"/><Relationship Id="rId7" Type="http://schemas.openxmlformats.org/officeDocument/2006/relationships/image" Target="../media/image305.emf"/><Relationship Id="rId12" Type="http://schemas.openxmlformats.org/officeDocument/2006/relationships/image" Target="../media/image310.emf"/><Relationship Id="rId17" Type="http://schemas.openxmlformats.org/officeDocument/2006/relationships/image" Target="../media/image315.emf"/><Relationship Id="rId2" Type="http://schemas.openxmlformats.org/officeDocument/2006/relationships/image" Target="../media/image300.emf"/><Relationship Id="rId16" Type="http://schemas.openxmlformats.org/officeDocument/2006/relationships/image" Target="../media/image314.emf"/><Relationship Id="rId1" Type="http://schemas.openxmlformats.org/officeDocument/2006/relationships/image" Target="../media/image299.emf"/><Relationship Id="rId6" Type="http://schemas.openxmlformats.org/officeDocument/2006/relationships/image" Target="../media/image304.wmf"/><Relationship Id="rId11" Type="http://schemas.openxmlformats.org/officeDocument/2006/relationships/image" Target="../media/image309.emf"/><Relationship Id="rId5" Type="http://schemas.openxmlformats.org/officeDocument/2006/relationships/image" Target="../media/image303.emf"/><Relationship Id="rId15" Type="http://schemas.openxmlformats.org/officeDocument/2006/relationships/image" Target="../media/image313.wmf"/><Relationship Id="rId10" Type="http://schemas.openxmlformats.org/officeDocument/2006/relationships/image" Target="../media/image308.emf"/><Relationship Id="rId4" Type="http://schemas.openxmlformats.org/officeDocument/2006/relationships/image" Target="../media/image302.emf"/><Relationship Id="rId9" Type="http://schemas.openxmlformats.org/officeDocument/2006/relationships/image" Target="../media/image307.wmf"/><Relationship Id="rId14" Type="http://schemas.openxmlformats.org/officeDocument/2006/relationships/image" Target="../media/image312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image" Target="../media/image318.wmf"/><Relationship Id="rId7" Type="http://schemas.openxmlformats.org/officeDocument/2006/relationships/image" Target="../media/image322.emf"/><Relationship Id="rId12" Type="http://schemas.openxmlformats.org/officeDocument/2006/relationships/image" Target="../media/image327.wmf"/><Relationship Id="rId2" Type="http://schemas.openxmlformats.org/officeDocument/2006/relationships/image" Target="../media/image317.emf"/><Relationship Id="rId1" Type="http://schemas.openxmlformats.org/officeDocument/2006/relationships/image" Target="../media/image316.emf"/><Relationship Id="rId6" Type="http://schemas.openxmlformats.org/officeDocument/2006/relationships/image" Target="../media/image321.emf"/><Relationship Id="rId11" Type="http://schemas.openxmlformats.org/officeDocument/2006/relationships/image" Target="../media/image326.emf"/><Relationship Id="rId5" Type="http://schemas.openxmlformats.org/officeDocument/2006/relationships/image" Target="../media/image320.emf"/><Relationship Id="rId10" Type="http://schemas.openxmlformats.org/officeDocument/2006/relationships/image" Target="../media/image325.emf"/><Relationship Id="rId4" Type="http://schemas.openxmlformats.org/officeDocument/2006/relationships/image" Target="../media/image319.emf"/><Relationship Id="rId9" Type="http://schemas.openxmlformats.org/officeDocument/2006/relationships/image" Target="../media/image32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3" Type="http://schemas.openxmlformats.org/officeDocument/2006/relationships/image" Target="../media/image320.emf"/><Relationship Id="rId7" Type="http://schemas.openxmlformats.org/officeDocument/2006/relationships/image" Target="../media/image333.wmf"/><Relationship Id="rId12" Type="http://schemas.openxmlformats.org/officeDocument/2006/relationships/image" Target="../media/image338.e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2.wmf"/><Relationship Id="rId11" Type="http://schemas.openxmlformats.org/officeDocument/2006/relationships/image" Target="../media/image337.wmf"/><Relationship Id="rId5" Type="http://schemas.openxmlformats.org/officeDocument/2006/relationships/image" Target="../media/image331.wmf"/><Relationship Id="rId10" Type="http://schemas.openxmlformats.org/officeDocument/2006/relationships/image" Target="../media/image336.emf"/><Relationship Id="rId4" Type="http://schemas.openxmlformats.org/officeDocument/2006/relationships/image" Target="../media/image330.wmf"/><Relationship Id="rId9" Type="http://schemas.openxmlformats.org/officeDocument/2006/relationships/image" Target="../media/image33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2" Type="http://schemas.openxmlformats.org/officeDocument/2006/relationships/image" Target="../media/image340.wmf"/><Relationship Id="rId1" Type="http://schemas.openxmlformats.org/officeDocument/2006/relationships/image" Target="../media/image339.emf"/><Relationship Id="rId6" Type="http://schemas.openxmlformats.org/officeDocument/2006/relationships/image" Target="../media/image344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3" Type="http://schemas.openxmlformats.org/officeDocument/2006/relationships/image" Target="../media/image348.emf"/><Relationship Id="rId7" Type="http://schemas.openxmlformats.org/officeDocument/2006/relationships/image" Target="../media/image352.emf"/><Relationship Id="rId2" Type="http://schemas.openxmlformats.org/officeDocument/2006/relationships/image" Target="../media/image347.emf"/><Relationship Id="rId1" Type="http://schemas.openxmlformats.org/officeDocument/2006/relationships/image" Target="../media/image346.emf"/><Relationship Id="rId6" Type="http://schemas.openxmlformats.org/officeDocument/2006/relationships/image" Target="../media/image351.emf"/><Relationship Id="rId5" Type="http://schemas.openxmlformats.org/officeDocument/2006/relationships/image" Target="../media/image350.emf"/><Relationship Id="rId4" Type="http://schemas.openxmlformats.org/officeDocument/2006/relationships/image" Target="../media/image349.emf"/><Relationship Id="rId9" Type="http://schemas.openxmlformats.org/officeDocument/2006/relationships/image" Target="../media/image3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3" Type="http://schemas.openxmlformats.org/officeDocument/2006/relationships/image" Target="../media/image357.emf"/><Relationship Id="rId7" Type="http://schemas.openxmlformats.org/officeDocument/2006/relationships/image" Target="../media/image361.emf"/><Relationship Id="rId2" Type="http://schemas.openxmlformats.org/officeDocument/2006/relationships/image" Target="../media/image356.emf"/><Relationship Id="rId1" Type="http://schemas.openxmlformats.org/officeDocument/2006/relationships/image" Target="../media/image355.emf"/><Relationship Id="rId6" Type="http://schemas.openxmlformats.org/officeDocument/2006/relationships/image" Target="../media/image360.emf"/><Relationship Id="rId5" Type="http://schemas.openxmlformats.org/officeDocument/2006/relationships/image" Target="../media/image359.emf"/><Relationship Id="rId4" Type="http://schemas.openxmlformats.org/officeDocument/2006/relationships/image" Target="../media/image358.emf"/><Relationship Id="rId9" Type="http://schemas.openxmlformats.org/officeDocument/2006/relationships/image" Target="../media/image363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emf"/><Relationship Id="rId3" Type="http://schemas.openxmlformats.org/officeDocument/2006/relationships/image" Target="../media/image366.emf"/><Relationship Id="rId7" Type="http://schemas.openxmlformats.org/officeDocument/2006/relationships/image" Target="../media/image370.emf"/><Relationship Id="rId2" Type="http://schemas.openxmlformats.org/officeDocument/2006/relationships/image" Target="../media/image365.emf"/><Relationship Id="rId1" Type="http://schemas.openxmlformats.org/officeDocument/2006/relationships/image" Target="../media/image364.emf"/><Relationship Id="rId6" Type="http://schemas.openxmlformats.org/officeDocument/2006/relationships/image" Target="../media/image369.emf"/><Relationship Id="rId11" Type="http://schemas.openxmlformats.org/officeDocument/2006/relationships/image" Target="../media/image374.emf"/><Relationship Id="rId5" Type="http://schemas.openxmlformats.org/officeDocument/2006/relationships/image" Target="../media/image368.emf"/><Relationship Id="rId10" Type="http://schemas.openxmlformats.org/officeDocument/2006/relationships/image" Target="../media/image373.emf"/><Relationship Id="rId4" Type="http://schemas.openxmlformats.org/officeDocument/2006/relationships/image" Target="../media/image367.emf"/><Relationship Id="rId9" Type="http://schemas.openxmlformats.org/officeDocument/2006/relationships/image" Target="../media/image372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emf"/><Relationship Id="rId3" Type="http://schemas.openxmlformats.org/officeDocument/2006/relationships/image" Target="../media/image377.emf"/><Relationship Id="rId7" Type="http://schemas.openxmlformats.org/officeDocument/2006/relationships/image" Target="../media/image381.emf"/><Relationship Id="rId2" Type="http://schemas.openxmlformats.org/officeDocument/2006/relationships/image" Target="../media/image376.emf"/><Relationship Id="rId1" Type="http://schemas.openxmlformats.org/officeDocument/2006/relationships/image" Target="../media/image375.emf"/><Relationship Id="rId6" Type="http://schemas.openxmlformats.org/officeDocument/2006/relationships/image" Target="../media/image380.emf"/><Relationship Id="rId5" Type="http://schemas.openxmlformats.org/officeDocument/2006/relationships/image" Target="../media/image379.emf"/><Relationship Id="rId4" Type="http://schemas.openxmlformats.org/officeDocument/2006/relationships/image" Target="../media/image378.emf"/><Relationship Id="rId9" Type="http://schemas.openxmlformats.org/officeDocument/2006/relationships/image" Target="../media/image38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wmf"/><Relationship Id="rId2" Type="http://schemas.openxmlformats.org/officeDocument/2006/relationships/image" Target="../media/image385.wmf"/><Relationship Id="rId1" Type="http://schemas.openxmlformats.org/officeDocument/2006/relationships/image" Target="../media/image384.wmf"/><Relationship Id="rId5" Type="http://schemas.openxmlformats.org/officeDocument/2006/relationships/image" Target="../media/image388.wmf"/><Relationship Id="rId4" Type="http://schemas.openxmlformats.org/officeDocument/2006/relationships/image" Target="../media/image38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emf"/><Relationship Id="rId13" Type="http://schemas.openxmlformats.org/officeDocument/2006/relationships/image" Target="../media/image401.emf"/><Relationship Id="rId18" Type="http://schemas.openxmlformats.org/officeDocument/2006/relationships/image" Target="../media/image406.wmf"/><Relationship Id="rId3" Type="http://schemas.openxmlformats.org/officeDocument/2006/relationships/image" Target="../media/image391.emf"/><Relationship Id="rId21" Type="http://schemas.openxmlformats.org/officeDocument/2006/relationships/image" Target="../media/image409.wmf"/><Relationship Id="rId7" Type="http://schemas.openxmlformats.org/officeDocument/2006/relationships/image" Target="../media/image395.emf"/><Relationship Id="rId12" Type="http://schemas.openxmlformats.org/officeDocument/2006/relationships/image" Target="../media/image400.emf"/><Relationship Id="rId17" Type="http://schemas.openxmlformats.org/officeDocument/2006/relationships/image" Target="../media/image405.wmf"/><Relationship Id="rId2" Type="http://schemas.openxmlformats.org/officeDocument/2006/relationships/image" Target="../media/image390.wmf"/><Relationship Id="rId16" Type="http://schemas.openxmlformats.org/officeDocument/2006/relationships/image" Target="../media/image404.emf"/><Relationship Id="rId20" Type="http://schemas.openxmlformats.org/officeDocument/2006/relationships/image" Target="../media/image408.wmf"/><Relationship Id="rId1" Type="http://schemas.openxmlformats.org/officeDocument/2006/relationships/image" Target="../media/image389.wmf"/><Relationship Id="rId6" Type="http://schemas.openxmlformats.org/officeDocument/2006/relationships/image" Target="../media/image394.emf"/><Relationship Id="rId11" Type="http://schemas.openxmlformats.org/officeDocument/2006/relationships/image" Target="../media/image399.emf"/><Relationship Id="rId5" Type="http://schemas.openxmlformats.org/officeDocument/2006/relationships/image" Target="../media/image393.emf"/><Relationship Id="rId15" Type="http://schemas.openxmlformats.org/officeDocument/2006/relationships/image" Target="../media/image403.emf"/><Relationship Id="rId10" Type="http://schemas.openxmlformats.org/officeDocument/2006/relationships/image" Target="../media/image398.emf"/><Relationship Id="rId19" Type="http://schemas.openxmlformats.org/officeDocument/2006/relationships/image" Target="../media/image407.wmf"/><Relationship Id="rId4" Type="http://schemas.openxmlformats.org/officeDocument/2006/relationships/image" Target="../media/image392.wmf"/><Relationship Id="rId9" Type="http://schemas.openxmlformats.org/officeDocument/2006/relationships/image" Target="../media/image397.emf"/><Relationship Id="rId14" Type="http://schemas.openxmlformats.org/officeDocument/2006/relationships/image" Target="../media/image40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wmf"/><Relationship Id="rId2" Type="http://schemas.openxmlformats.org/officeDocument/2006/relationships/image" Target="../media/image411.wmf"/><Relationship Id="rId1" Type="http://schemas.openxmlformats.org/officeDocument/2006/relationships/image" Target="../media/image41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wmf"/><Relationship Id="rId2" Type="http://schemas.openxmlformats.org/officeDocument/2006/relationships/image" Target="../media/image414.emf"/><Relationship Id="rId1" Type="http://schemas.openxmlformats.org/officeDocument/2006/relationships/image" Target="../media/image413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emf"/><Relationship Id="rId3" Type="http://schemas.openxmlformats.org/officeDocument/2006/relationships/image" Target="../media/image419.emf"/><Relationship Id="rId7" Type="http://schemas.openxmlformats.org/officeDocument/2006/relationships/image" Target="../media/image423.emf"/><Relationship Id="rId2" Type="http://schemas.openxmlformats.org/officeDocument/2006/relationships/image" Target="../media/image418.emf"/><Relationship Id="rId1" Type="http://schemas.openxmlformats.org/officeDocument/2006/relationships/image" Target="../media/image417.emf"/><Relationship Id="rId6" Type="http://schemas.openxmlformats.org/officeDocument/2006/relationships/image" Target="../media/image422.emf"/><Relationship Id="rId5" Type="http://schemas.openxmlformats.org/officeDocument/2006/relationships/image" Target="../media/image421.emf"/><Relationship Id="rId4" Type="http://schemas.openxmlformats.org/officeDocument/2006/relationships/image" Target="../media/image420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emf"/><Relationship Id="rId3" Type="http://schemas.openxmlformats.org/officeDocument/2006/relationships/image" Target="../media/image427.wmf"/><Relationship Id="rId7" Type="http://schemas.openxmlformats.org/officeDocument/2006/relationships/image" Target="../media/image431.emf"/><Relationship Id="rId2" Type="http://schemas.openxmlformats.org/officeDocument/2006/relationships/image" Target="../media/image426.emf"/><Relationship Id="rId1" Type="http://schemas.openxmlformats.org/officeDocument/2006/relationships/image" Target="../media/image425.emf"/><Relationship Id="rId6" Type="http://schemas.openxmlformats.org/officeDocument/2006/relationships/image" Target="../media/image430.emf"/><Relationship Id="rId5" Type="http://schemas.openxmlformats.org/officeDocument/2006/relationships/image" Target="../media/image429.emf"/><Relationship Id="rId4" Type="http://schemas.openxmlformats.org/officeDocument/2006/relationships/image" Target="../media/image428.emf"/><Relationship Id="rId9" Type="http://schemas.openxmlformats.org/officeDocument/2006/relationships/image" Target="../media/image433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emf"/><Relationship Id="rId2" Type="http://schemas.openxmlformats.org/officeDocument/2006/relationships/image" Target="../media/image435.emf"/><Relationship Id="rId1" Type="http://schemas.openxmlformats.org/officeDocument/2006/relationships/image" Target="../media/image434.emf"/><Relationship Id="rId6" Type="http://schemas.openxmlformats.org/officeDocument/2006/relationships/image" Target="../media/image439.emf"/><Relationship Id="rId5" Type="http://schemas.openxmlformats.org/officeDocument/2006/relationships/image" Target="../media/image438.emf"/><Relationship Id="rId4" Type="http://schemas.openxmlformats.org/officeDocument/2006/relationships/image" Target="../media/image43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emf"/><Relationship Id="rId13" Type="http://schemas.openxmlformats.org/officeDocument/2006/relationships/image" Target="../media/image452.emf"/><Relationship Id="rId18" Type="http://schemas.openxmlformats.org/officeDocument/2006/relationships/image" Target="../media/image457.emf"/><Relationship Id="rId3" Type="http://schemas.openxmlformats.org/officeDocument/2006/relationships/image" Target="../media/image442.emf"/><Relationship Id="rId7" Type="http://schemas.openxmlformats.org/officeDocument/2006/relationships/image" Target="../media/image446.emf"/><Relationship Id="rId12" Type="http://schemas.openxmlformats.org/officeDocument/2006/relationships/image" Target="../media/image451.emf"/><Relationship Id="rId17" Type="http://schemas.openxmlformats.org/officeDocument/2006/relationships/image" Target="../media/image456.emf"/><Relationship Id="rId2" Type="http://schemas.openxmlformats.org/officeDocument/2006/relationships/image" Target="../media/image441.emf"/><Relationship Id="rId16" Type="http://schemas.openxmlformats.org/officeDocument/2006/relationships/image" Target="../media/image455.emf"/><Relationship Id="rId1" Type="http://schemas.openxmlformats.org/officeDocument/2006/relationships/image" Target="../media/image440.emf"/><Relationship Id="rId6" Type="http://schemas.openxmlformats.org/officeDocument/2006/relationships/image" Target="../media/image445.emf"/><Relationship Id="rId11" Type="http://schemas.openxmlformats.org/officeDocument/2006/relationships/image" Target="../media/image450.emf"/><Relationship Id="rId5" Type="http://schemas.openxmlformats.org/officeDocument/2006/relationships/image" Target="../media/image444.emf"/><Relationship Id="rId15" Type="http://schemas.openxmlformats.org/officeDocument/2006/relationships/image" Target="../media/image454.emf"/><Relationship Id="rId10" Type="http://schemas.openxmlformats.org/officeDocument/2006/relationships/image" Target="../media/image449.emf"/><Relationship Id="rId4" Type="http://schemas.openxmlformats.org/officeDocument/2006/relationships/image" Target="../media/image443.emf"/><Relationship Id="rId9" Type="http://schemas.openxmlformats.org/officeDocument/2006/relationships/image" Target="../media/image448.emf"/><Relationship Id="rId14" Type="http://schemas.openxmlformats.org/officeDocument/2006/relationships/image" Target="../media/image453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emf"/><Relationship Id="rId2" Type="http://schemas.openxmlformats.org/officeDocument/2006/relationships/image" Target="../media/image459.emf"/><Relationship Id="rId1" Type="http://schemas.openxmlformats.org/officeDocument/2006/relationships/image" Target="../media/image458.emf"/><Relationship Id="rId4" Type="http://schemas.openxmlformats.org/officeDocument/2006/relationships/image" Target="../media/image461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emf"/><Relationship Id="rId13" Type="http://schemas.openxmlformats.org/officeDocument/2006/relationships/image" Target="../media/image474.emf"/><Relationship Id="rId3" Type="http://schemas.openxmlformats.org/officeDocument/2006/relationships/image" Target="../media/image464.emf"/><Relationship Id="rId7" Type="http://schemas.openxmlformats.org/officeDocument/2006/relationships/image" Target="../media/image468.emf"/><Relationship Id="rId12" Type="http://schemas.openxmlformats.org/officeDocument/2006/relationships/image" Target="../media/image473.emf"/><Relationship Id="rId2" Type="http://schemas.openxmlformats.org/officeDocument/2006/relationships/image" Target="../media/image463.emf"/><Relationship Id="rId1" Type="http://schemas.openxmlformats.org/officeDocument/2006/relationships/image" Target="../media/image462.emf"/><Relationship Id="rId6" Type="http://schemas.openxmlformats.org/officeDocument/2006/relationships/image" Target="../media/image467.emf"/><Relationship Id="rId11" Type="http://schemas.openxmlformats.org/officeDocument/2006/relationships/image" Target="../media/image472.emf"/><Relationship Id="rId5" Type="http://schemas.openxmlformats.org/officeDocument/2006/relationships/image" Target="../media/image466.emf"/><Relationship Id="rId15" Type="http://schemas.openxmlformats.org/officeDocument/2006/relationships/image" Target="../media/image476.emf"/><Relationship Id="rId10" Type="http://schemas.openxmlformats.org/officeDocument/2006/relationships/image" Target="../media/image471.emf"/><Relationship Id="rId4" Type="http://schemas.openxmlformats.org/officeDocument/2006/relationships/image" Target="../media/image465.emf"/><Relationship Id="rId9" Type="http://schemas.openxmlformats.org/officeDocument/2006/relationships/image" Target="../media/image470.emf"/><Relationship Id="rId14" Type="http://schemas.openxmlformats.org/officeDocument/2006/relationships/image" Target="../media/image475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3" Type="http://schemas.openxmlformats.org/officeDocument/2006/relationships/image" Target="../media/image479.wmf"/><Relationship Id="rId7" Type="http://schemas.openxmlformats.org/officeDocument/2006/relationships/image" Target="../media/image483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3" Type="http://schemas.openxmlformats.org/officeDocument/2006/relationships/image" Target="../media/image487.wmf"/><Relationship Id="rId7" Type="http://schemas.openxmlformats.org/officeDocument/2006/relationships/image" Target="../media/image491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4" Type="http://schemas.openxmlformats.org/officeDocument/2006/relationships/image" Target="../media/image488.wmf"/><Relationship Id="rId9" Type="http://schemas.openxmlformats.org/officeDocument/2006/relationships/image" Target="../media/image49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wmf"/><Relationship Id="rId2" Type="http://schemas.openxmlformats.org/officeDocument/2006/relationships/image" Target="../media/image495.wmf"/><Relationship Id="rId1" Type="http://schemas.openxmlformats.org/officeDocument/2006/relationships/image" Target="../media/image494.wmf"/><Relationship Id="rId4" Type="http://schemas.openxmlformats.org/officeDocument/2006/relationships/image" Target="../media/image49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wmf"/><Relationship Id="rId2" Type="http://schemas.openxmlformats.org/officeDocument/2006/relationships/image" Target="../media/image499.wmf"/><Relationship Id="rId1" Type="http://schemas.openxmlformats.org/officeDocument/2006/relationships/image" Target="../media/image498.wmf"/><Relationship Id="rId6" Type="http://schemas.openxmlformats.org/officeDocument/2006/relationships/image" Target="../media/image503.wmf"/><Relationship Id="rId5" Type="http://schemas.openxmlformats.org/officeDocument/2006/relationships/image" Target="../media/image502.wmf"/><Relationship Id="rId4" Type="http://schemas.openxmlformats.org/officeDocument/2006/relationships/image" Target="../media/image50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18" Type="http://schemas.openxmlformats.org/officeDocument/2006/relationships/image" Target="../media/image75.wmf"/><Relationship Id="rId3" Type="http://schemas.openxmlformats.org/officeDocument/2006/relationships/image" Target="../media/image60.wmf"/><Relationship Id="rId21" Type="http://schemas.openxmlformats.org/officeDocument/2006/relationships/image" Target="../media/image49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17" Type="http://schemas.openxmlformats.org/officeDocument/2006/relationships/image" Target="../media/image74.wmf"/><Relationship Id="rId2" Type="http://schemas.openxmlformats.org/officeDocument/2006/relationships/image" Target="../media/image59.wmf"/><Relationship Id="rId16" Type="http://schemas.openxmlformats.org/officeDocument/2006/relationships/image" Target="../media/image73.wmf"/><Relationship Id="rId20" Type="http://schemas.openxmlformats.org/officeDocument/2006/relationships/image" Target="../media/image48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24" Type="http://schemas.openxmlformats.org/officeDocument/2006/relationships/image" Target="../media/image52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23" Type="http://schemas.openxmlformats.org/officeDocument/2006/relationships/image" Target="../media/image51.wmf"/><Relationship Id="rId10" Type="http://schemas.openxmlformats.org/officeDocument/2006/relationships/image" Target="../media/image67.wmf"/><Relationship Id="rId19" Type="http://schemas.openxmlformats.org/officeDocument/2006/relationships/image" Target="../media/image76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Relationship Id="rId22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18" Type="http://schemas.openxmlformats.org/officeDocument/2006/relationships/image" Target="../media/image94.wmf"/><Relationship Id="rId3" Type="http://schemas.openxmlformats.org/officeDocument/2006/relationships/image" Target="../media/image79.wmf"/><Relationship Id="rId21" Type="http://schemas.openxmlformats.org/officeDocument/2006/relationships/image" Target="../media/image54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17" Type="http://schemas.openxmlformats.org/officeDocument/2006/relationships/image" Target="../media/image93.wmf"/><Relationship Id="rId2" Type="http://schemas.openxmlformats.org/officeDocument/2006/relationships/image" Target="../media/image78.wmf"/><Relationship Id="rId16" Type="http://schemas.openxmlformats.org/officeDocument/2006/relationships/image" Target="../media/image92.wmf"/><Relationship Id="rId20" Type="http://schemas.openxmlformats.org/officeDocument/2006/relationships/image" Target="../media/image53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24" Type="http://schemas.openxmlformats.org/officeDocument/2006/relationships/image" Target="../media/image96.wmf"/><Relationship Id="rId5" Type="http://schemas.openxmlformats.org/officeDocument/2006/relationships/image" Target="../media/image81.wmf"/><Relationship Id="rId15" Type="http://schemas.openxmlformats.org/officeDocument/2006/relationships/image" Target="../media/image91.wmf"/><Relationship Id="rId23" Type="http://schemas.openxmlformats.org/officeDocument/2006/relationships/image" Target="../media/image56.wmf"/><Relationship Id="rId10" Type="http://schemas.openxmlformats.org/officeDocument/2006/relationships/image" Target="../media/image86.wmf"/><Relationship Id="rId19" Type="http://schemas.openxmlformats.org/officeDocument/2006/relationships/image" Target="../media/image95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Relationship Id="rId22" Type="http://schemas.openxmlformats.org/officeDocument/2006/relationships/image" Target="../media/image5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1,&#24187;&#28783;&#29255; 11" TargetMode="External"/><Relationship Id="rId4" Type="http://schemas.openxmlformats.org/officeDocument/2006/relationships/slide" Target="slide2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9" Type="http://schemas.openxmlformats.org/officeDocument/2006/relationships/oleObject" Target="../embeddings/oleObject75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73.wmf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50.bin"/><Relationship Id="rId50" Type="http://schemas.openxmlformats.org/officeDocument/2006/relationships/image" Target="../media/image52.wmf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9" Type="http://schemas.openxmlformats.org/officeDocument/2006/relationships/oleObject" Target="../embeddings/oleObject70.bin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wmf"/><Relationship Id="rId32" Type="http://schemas.openxmlformats.org/officeDocument/2006/relationships/image" Target="../media/image72.wmf"/><Relationship Id="rId37" Type="http://schemas.openxmlformats.org/officeDocument/2006/relationships/oleObject" Target="../embeddings/oleObject74.bin"/><Relationship Id="rId40" Type="http://schemas.openxmlformats.org/officeDocument/2006/relationships/image" Target="../media/image76.wmf"/><Relationship Id="rId45" Type="http://schemas.openxmlformats.org/officeDocument/2006/relationships/oleObject" Target="../embeddings/oleObject49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0.wmf"/><Relationship Id="rId36" Type="http://schemas.openxmlformats.org/officeDocument/2006/relationships/image" Target="../media/image74.wmf"/><Relationship Id="rId49" Type="http://schemas.openxmlformats.org/officeDocument/2006/relationships/oleObject" Target="../embeddings/oleObject51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4" Type="http://schemas.openxmlformats.org/officeDocument/2006/relationships/image" Target="../media/image49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1.wmf"/><Relationship Id="rId35" Type="http://schemas.openxmlformats.org/officeDocument/2006/relationships/oleObject" Target="../embeddings/oleObject73.bin"/><Relationship Id="rId43" Type="http://schemas.openxmlformats.org/officeDocument/2006/relationships/oleObject" Target="../embeddings/oleObject48.bin"/><Relationship Id="rId48" Type="http://schemas.openxmlformats.org/officeDocument/2006/relationships/image" Target="../media/image51.wmf"/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38" Type="http://schemas.openxmlformats.org/officeDocument/2006/relationships/image" Target="../media/image75.wmf"/><Relationship Id="rId46" Type="http://schemas.openxmlformats.org/officeDocument/2006/relationships/image" Target="../media/image50.wmf"/><Relationship Id="rId20" Type="http://schemas.openxmlformats.org/officeDocument/2006/relationships/image" Target="../media/image66.wmf"/><Relationship Id="rId41" Type="http://schemas.openxmlformats.org/officeDocument/2006/relationships/oleObject" Target="../embeddings/oleObject4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9" Type="http://schemas.openxmlformats.org/officeDocument/2006/relationships/oleObject" Target="../embeddings/oleObject94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2.wmf"/><Relationship Id="rId42" Type="http://schemas.openxmlformats.org/officeDocument/2006/relationships/image" Target="../media/image53.wmf"/><Relationship Id="rId47" Type="http://schemas.openxmlformats.org/officeDocument/2006/relationships/oleObject" Target="../embeddings/oleObject98.bin"/><Relationship Id="rId50" Type="http://schemas.openxmlformats.org/officeDocument/2006/relationships/image" Target="../media/image96.wmf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9" Type="http://schemas.openxmlformats.org/officeDocument/2006/relationships/oleObject" Target="../embeddings/oleObject89.bin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37" Type="http://schemas.openxmlformats.org/officeDocument/2006/relationships/oleObject" Target="../embeddings/oleObject93.bin"/><Relationship Id="rId40" Type="http://schemas.openxmlformats.org/officeDocument/2006/relationships/image" Target="../media/image95.wmf"/><Relationship Id="rId45" Type="http://schemas.openxmlformats.org/officeDocument/2006/relationships/oleObject" Target="../embeddings/oleObject97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89.wmf"/><Relationship Id="rId36" Type="http://schemas.openxmlformats.org/officeDocument/2006/relationships/image" Target="../media/image93.wmf"/><Relationship Id="rId49" Type="http://schemas.openxmlformats.org/officeDocument/2006/relationships/oleObject" Target="../embeddings/oleObject99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4" Type="http://schemas.openxmlformats.org/officeDocument/2006/relationships/image" Target="../media/image54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0.wmf"/><Relationship Id="rId35" Type="http://schemas.openxmlformats.org/officeDocument/2006/relationships/oleObject" Target="../embeddings/oleObject92.bin"/><Relationship Id="rId43" Type="http://schemas.openxmlformats.org/officeDocument/2006/relationships/oleObject" Target="../embeddings/oleObject96.bin"/><Relationship Id="rId48" Type="http://schemas.openxmlformats.org/officeDocument/2006/relationships/image" Target="../media/image56.wmf"/><Relationship Id="rId8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38" Type="http://schemas.openxmlformats.org/officeDocument/2006/relationships/image" Target="../media/image94.wmf"/><Relationship Id="rId46" Type="http://schemas.openxmlformats.org/officeDocument/2006/relationships/image" Target="../media/image55.wmf"/><Relationship Id="rId20" Type="http://schemas.openxmlformats.org/officeDocument/2006/relationships/image" Target="../media/image85.wmf"/><Relationship Id="rId41" Type="http://schemas.openxmlformats.org/officeDocument/2006/relationships/oleObject" Target="../embeddings/oleObject9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4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8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2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37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4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49.emf"/><Relationship Id="rId26" Type="http://schemas.openxmlformats.org/officeDocument/2006/relationships/image" Target="../media/image153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57.w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2.emf"/><Relationship Id="rId32" Type="http://schemas.openxmlformats.org/officeDocument/2006/relationships/image" Target="../media/image156.e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54.emf"/><Relationship Id="rId10" Type="http://schemas.openxmlformats.org/officeDocument/2006/relationships/image" Target="../media/image145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7.emf"/><Relationship Id="rId22" Type="http://schemas.openxmlformats.org/officeDocument/2006/relationships/image" Target="../media/image151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55.emf"/><Relationship Id="rId8" Type="http://schemas.openxmlformats.org/officeDocument/2006/relationships/image" Target="../media/image14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65.emf"/><Relationship Id="rId26" Type="http://schemas.openxmlformats.org/officeDocument/2006/relationships/image" Target="../media/image169.wmf"/><Relationship Id="rId39" Type="http://schemas.openxmlformats.org/officeDocument/2006/relationships/oleObject" Target="../embeddings/oleObject183.bin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73.wmf"/><Relationship Id="rId42" Type="http://schemas.openxmlformats.org/officeDocument/2006/relationships/image" Target="../media/image177.wmf"/><Relationship Id="rId47" Type="http://schemas.openxmlformats.org/officeDocument/2006/relationships/oleObject" Target="../embeddings/oleObject187.bin"/><Relationship Id="rId50" Type="http://schemas.openxmlformats.org/officeDocument/2006/relationships/image" Target="../media/image181.wmf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wmf"/><Relationship Id="rId29" Type="http://schemas.openxmlformats.org/officeDocument/2006/relationships/oleObject" Target="../embeddings/oleObject178.bin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68.emf"/><Relationship Id="rId32" Type="http://schemas.openxmlformats.org/officeDocument/2006/relationships/image" Target="../media/image172.wmf"/><Relationship Id="rId37" Type="http://schemas.openxmlformats.org/officeDocument/2006/relationships/oleObject" Target="../embeddings/oleObject182.bin"/><Relationship Id="rId40" Type="http://schemas.openxmlformats.org/officeDocument/2006/relationships/image" Target="../media/image176.wmf"/><Relationship Id="rId45" Type="http://schemas.openxmlformats.org/officeDocument/2006/relationships/oleObject" Target="../embeddings/oleObject186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70.emf"/><Relationship Id="rId36" Type="http://schemas.openxmlformats.org/officeDocument/2006/relationships/image" Target="../media/image174.wmf"/><Relationship Id="rId49" Type="http://schemas.openxmlformats.org/officeDocument/2006/relationships/oleObject" Target="../embeddings/oleObject188.bin"/><Relationship Id="rId10" Type="http://schemas.openxmlformats.org/officeDocument/2006/relationships/image" Target="../media/image161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4" Type="http://schemas.openxmlformats.org/officeDocument/2006/relationships/image" Target="../media/image178.wmf"/><Relationship Id="rId52" Type="http://schemas.openxmlformats.org/officeDocument/2006/relationships/image" Target="../media/image182.w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3.e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71.emf"/><Relationship Id="rId35" Type="http://schemas.openxmlformats.org/officeDocument/2006/relationships/oleObject" Target="../embeddings/oleObject181.bin"/><Relationship Id="rId43" Type="http://schemas.openxmlformats.org/officeDocument/2006/relationships/oleObject" Target="../embeddings/oleObject185.bin"/><Relationship Id="rId48" Type="http://schemas.openxmlformats.org/officeDocument/2006/relationships/image" Target="../media/image180.wmf"/><Relationship Id="rId8" Type="http://schemas.openxmlformats.org/officeDocument/2006/relationships/image" Target="../media/image160.wmf"/><Relationship Id="rId51" Type="http://schemas.openxmlformats.org/officeDocument/2006/relationships/oleObject" Target="../embeddings/oleObject189.bin"/><Relationship Id="rId3" Type="http://schemas.openxmlformats.org/officeDocument/2006/relationships/oleObject" Target="../embeddings/oleObject165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75.wmf"/><Relationship Id="rId46" Type="http://schemas.openxmlformats.org/officeDocument/2006/relationships/image" Target="../media/image179.wmf"/><Relationship Id="rId20" Type="http://schemas.openxmlformats.org/officeDocument/2006/relationships/image" Target="../media/image166.wmf"/><Relationship Id="rId41" Type="http://schemas.openxmlformats.org/officeDocument/2006/relationships/oleObject" Target="../embeddings/oleObject18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9.emf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4.wmf"/><Relationship Id="rId21" Type="http://schemas.openxmlformats.org/officeDocument/2006/relationships/oleObject" Target="../embeddings/oleObject199.bin"/><Relationship Id="rId42" Type="http://schemas.openxmlformats.org/officeDocument/2006/relationships/image" Target="../media/image202.wmf"/><Relationship Id="rId47" Type="http://schemas.openxmlformats.org/officeDocument/2006/relationships/oleObject" Target="../embeddings/oleObject212.bin"/><Relationship Id="rId63" Type="http://schemas.openxmlformats.org/officeDocument/2006/relationships/oleObject" Target="../embeddings/oleObject220.bin"/><Relationship Id="rId68" Type="http://schemas.openxmlformats.org/officeDocument/2006/relationships/image" Target="../media/image215.wmf"/><Relationship Id="rId7" Type="http://schemas.openxmlformats.org/officeDocument/2006/relationships/oleObject" Target="../embeddings/oleObject192.bin"/><Relationship Id="rId71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9" Type="http://schemas.openxmlformats.org/officeDocument/2006/relationships/oleObject" Target="../embeddings/oleObject203.bin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93.wmf"/><Relationship Id="rId32" Type="http://schemas.openxmlformats.org/officeDocument/2006/relationships/image" Target="../media/image197.wmf"/><Relationship Id="rId37" Type="http://schemas.openxmlformats.org/officeDocument/2006/relationships/oleObject" Target="../embeddings/oleObject207.bin"/><Relationship Id="rId40" Type="http://schemas.openxmlformats.org/officeDocument/2006/relationships/image" Target="../media/image201.wmf"/><Relationship Id="rId45" Type="http://schemas.openxmlformats.org/officeDocument/2006/relationships/oleObject" Target="../embeddings/oleObject211.bin"/><Relationship Id="rId53" Type="http://schemas.openxmlformats.org/officeDocument/2006/relationships/oleObject" Target="../embeddings/oleObject215.bin"/><Relationship Id="rId58" Type="http://schemas.openxmlformats.org/officeDocument/2006/relationships/image" Target="../media/image210.wmf"/><Relationship Id="rId66" Type="http://schemas.openxmlformats.org/officeDocument/2006/relationships/image" Target="../media/image214.wmf"/><Relationship Id="rId5" Type="http://schemas.openxmlformats.org/officeDocument/2006/relationships/oleObject" Target="../embeddings/oleObject191.bin"/><Relationship Id="rId61" Type="http://schemas.openxmlformats.org/officeDocument/2006/relationships/oleObject" Target="../embeddings/oleObject219.bin"/><Relationship Id="rId19" Type="http://schemas.openxmlformats.org/officeDocument/2006/relationships/oleObject" Target="../embeddings/oleObject198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96.wmf"/><Relationship Id="rId35" Type="http://schemas.openxmlformats.org/officeDocument/2006/relationships/oleObject" Target="../embeddings/oleObject206.bin"/><Relationship Id="rId43" Type="http://schemas.openxmlformats.org/officeDocument/2006/relationships/oleObject" Target="../embeddings/oleObject210.bin"/><Relationship Id="rId48" Type="http://schemas.openxmlformats.org/officeDocument/2006/relationships/image" Target="../media/image205.wmf"/><Relationship Id="rId56" Type="http://schemas.openxmlformats.org/officeDocument/2006/relationships/image" Target="../media/image209.wmf"/><Relationship Id="rId64" Type="http://schemas.openxmlformats.org/officeDocument/2006/relationships/image" Target="../media/image213.wmf"/><Relationship Id="rId69" Type="http://schemas.openxmlformats.org/officeDocument/2006/relationships/oleObject" Target="../embeddings/oleObject223.bin"/><Relationship Id="rId8" Type="http://schemas.openxmlformats.org/officeDocument/2006/relationships/image" Target="../media/image185.wmf"/><Relationship Id="rId51" Type="http://schemas.openxmlformats.org/officeDocument/2006/relationships/oleObject" Target="../embeddings/oleObject214.bin"/><Relationship Id="rId72" Type="http://schemas.openxmlformats.org/officeDocument/2006/relationships/image" Target="../media/image217.wmf"/><Relationship Id="rId3" Type="http://schemas.openxmlformats.org/officeDocument/2006/relationships/oleObject" Target="../embeddings/oleObject190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33" Type="http://schemas.openxmlformats.org/officeDocument/2006/relationships/oleObject" Target="../embeddings/oleObject205.bin"/><Relationship Id="rId38" Type="http://schemas.openxmlformats.org/officeDocument/2006/relationships/image" Target="../media/image200.wmf"/><Relationship Id="rId46" Type="http://schemas.openxmlformats.org/officeDocument/2006/relationships/image" Target="../media/image204.wmf"/><Relationship Id="rId59" Type="http://schemas.openxmlformats.org/officeDocument/2006/relationships/oleObject" Target="../embeddings/oleObject218.bin"/><Relationship Id="rId67" Type="http://schemas.openxmlformats.org/officeDocument/2006/relationships/oleObject" Target="../embeddings/oleObject222.bin"/><Relationship Id="rId20" Type="http://schemas.openxmlformats.org/officeDocument/2006/relationships/image" Target="../media/image191.wmf"/><Relationship Id="rId41" Type="http://schemas.openxmlformats.org/officeDocument/2006/relationships/oleObject" Target="../embeddings/oleObject209.bin"/><Relationship Id="rId54" Type="http://schemas.openxmlformats.org/officeDocument/2006/relationships/image" Target="../media/image208.wmf"/><Relationship Id="rId62" Type="http://schemas.openxmlformats.org/officeDocument/2006/relationships/image" Target="../media/image212.wmf"/><Relationship Id="rId70" Type="http://schemas.openxmlformats.org/officeDocument/2006/relationships/image" Target="../media/image2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4.wmf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95.wmf"/><Relationship Id="rId36" Type="http://schemas.openxmlformats.org/officeDocument/2006/relationships/image" Target="../media/image199.wmf"/><Relationship Id="rId49" Type="http://schemas.openxmlformats.org/officeDocument/2006/relationships/oleObject" Target="../embeddings/oleObject213.bin"/><Relationship Id="rId57" Type="http://schemas.openxmlformats.org/officeDocument/2006/relationships/oleObject" Target="../embeddings/oleObject217.bin"/><Relationship Id="rId10" Type="http://schemas.openxmlformats.org/officeDocument/2006/relationships/image" Target="../media/image186.wmf"/><Relationship Id="rId31" Type="http://schemas.openxmlformats.org/officeDocument/2006/relationships/oleObject" Target="../embeddings/oleObject204.bin"/><Relationship Id="rId44" Type="http://schemas.openxmlformats.org/officeDocument/2006/relationships/image" Target="../media/image203.wmf"/><Relationship Id="rId52" Type="http://schemas.openxmlformats.org/officeDocument/2006/relationships/image" Target="../media/image207.wmf"/><Relationship Id="rId60" Type="http://schemas.openxmlformats.org/officeDocument/2006/relationships/image" Target="../media/image211.wmf"/><Relationship Id="rId65" Type="http://schemas.openxmlformats.org/officeDocument/2006/relationships/oleObject" Target="../embeddings/oleObject221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3.bin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0.wmf"/><Relationship Id="rId39" Type="http://schemas.openxmlformats.org/officeDocument/2006/relationships/oleObject" Target="../embeddings/oleObject208.bin"/><Relationship Id="rId34" Type="http://schemas.openxmlformats.org/officeDocument/2006/relationships/image" Target="../media/image198.wmf"/><Relationship Id="rId50" Type="http://schemas.openxmlformats.org/officeDocument/2006/relationships/image" Target="../media/image206.wmf"/><Relationship Id="rId55" Type="http://schemas.openxmlformats.org/officeDocument/2006/relationships/oleObject" Target="../embeddings/oleObject2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25.emf"/><Relationship Id="rId26" Type="http://schemas.openxmlformats.org/officeDocument/2006/relationships/image" Target="../media/image229.e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2.e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emf"/><Relationship Id="rId20" Type="http://schemas.openxmlformats.org/officeDocument/2006/relationships/image" Target="../media/image226.emf"/><Relationship Id="rId29" Type="http://schemas.openxmlformats.org/officeDocument/2006/relationships/oleObject" Target="../embeddings/oleObject23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28.e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230.emf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23.emf"/><Relationship Id="rId22" Type="http://schemas.openxmlformats.org/officeDocument/2006/relationships/image" Target="../media/image227.e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231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39.wmf"/><Relationship Id="rId26" Type="http://schemas.openxmlformats.org/officeDocument/2006/relationships/image" Target="../media/image243.wmf"/><Relationship Id="rId39" Type="http://schemas.openxmlformats.org/officeDocument/2006/relationships/oleObject" Target="../embeddings/oleObject257.bin"/><Relationship Id="rId21" Type="http://schemas.openxmlformats.org/officeDocument/2006/relationships/oleObject" Target="../embeddings/oleObject248.bin"/><Relationship Id="rId34" Type="http://schemas.openxmlformats.org/officeDocument/2006/relationships/image" Target="../media/image247.emf"/><Relationship Id="rId42" Type="http://schemas.openxmlformats.org/officeDocument/2006/relationships/image" Target="../media/image251.wmf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29" Type="http://schemas.openxmlformats.org/officeDocument/2006/relationships/oleObject" Target="../embeddings/oleObject252.bin"/><Relationship Id="rId41" Type="http://schemas.openxmlformats.org/officeDocument/2006/relationships/oleObject" Target="../embeddings/oleObject25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42.wmf"/><Relationship Id="rId32" Type="http://schemas.openxmlformats.org/officeDocument/2006/relationships/image" Target="../media/image246.wmf"/><Relationship Id="rId37" Type="http://schemas.openxmlformats.org/officeDocument/2006/relationships/oleObject" Target="../embeddings/oleObject256.bin"/><Relationship Id="rId40" Type="http://schemas.openxmlformats.org/officeDocument/2006/relationships/image" Target="../media/image250.e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44.emf"/><Relationship Id="rId36" Type="http://schemas.openxmlformats.org/officeDocument/2006/relationships/image" Target="../media/image248.emf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3.bin"/><Relationship Id="rId44" Type="http://schemas.openxmlformats.org/officeDocument/2006/relationships/image" Target="../media/image252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45.emf"/><Relationship Id="rId35" Type="http://schemas.openxmlformats.org/officeDocument/2006/relationships/oleObject" Target="../embeddings/oleObject255.bin"/><Relationship Id="rId43" Type="http://schemas.openxmlformats.org/officeDocument/2006/relationships/oleObject" Target="../embeddings/oleObject259.bin"/><Relationship Id="rId8" Type="http://schemas.openxmlformats.org/officeDocument/2006/relationships/image" Target="../media/image234.wmf"/><Relationship Id="rId3" Type="http://schemas.openxmlformats.org/officeDocument/2006/relationships/oleObject" Target="../embeddings/oleObject239.bin"/><Relationship Id="rId12" Type="http://schemas.openxmlformats.org/officeDocument/2006/relationships/image" Target="../media/image236.e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33" Type="http://schemas.openxmlformats.org/officeDocument/2006/relationships/oleObject" Target="../embeddings/oleObject254.bin"/><Relationship Id="rId38" Type="http://schemas.openxmlformats.org/officeDocument/2006/relationships/image" Target="../media/image24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260.bin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263.wmf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8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slide" Target="slide3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8.e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5.e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67.emf"/><Relationship Id="rId4" Type="http://schemas.openxmlformats.org/officeDocument/2006/relationships/image" Target="../media/image264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13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3.e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75.emf"/><Relationship Id="rId4" Type="http://schemas.openxmlformats.org/officeDocument/2006/relationships/image" Target="../media/image272.e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85.e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2.e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4.emf"/><Relationship Id="rId20" Type="http://schemas.openxmlformats.org/officeDocument/2006/relationships/image" Target="../media/image28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79.e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88.e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10" Type="http://schemas.openxmlformats.org/officeDocument/2006/relationships/image" Target="../media/image281.e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83.emf"/><Relationship Id="rId22" Type="http://schemas.openxmlformats.org/officeDocument/2006/relationships/image" Target="../media/image28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96.e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93.emf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5.emf"/><Relationship Id="rId20" Type="http://schemas.openxmlformats.org/officeDocument/2006/relationships/image" Target="../media/image297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90.e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94.wmf"/><Relationship Id="rId22" Type="http://schemas.openxmlformats.org/officeDocument/2006/relationships/image" Target="../media/image298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06.emf"/><Relationship Id="rId26" Type="http://schemas.openxmlformats.org/officeDocument/2006/relationships/image" Target="../media/image310.e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5.bin"/><Relationship Id="rId34" Type="http://schemas.openxmlformats.org/officeDocument/2006/relationships/image" Target="../media/image314.emf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303.e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7.bin"/><Relationship Id="rId33" Type="http://schemas.openxmlformats.org/officeDocument/2006/relationships/oleObject" Target="../embeddings/oleObject3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5.emf"/><Relationship Id="rId20" Type="http://schemas.openxmlformats.org/officeDocument/2006/relationships/image" Target="../media/image307.wmf"/><Relationship Id="rId29" Type="http://schemas.openxmlformats.org/officeDocument/2006/relationships/oleObject" Target="../embeddings/oleObject31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00.e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309.emf"/><Relationship Id="rId32" Type="http://schemas.openxmlformats.org/officeDocument/2006/relationships/image" Target="../media/image313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311.wmf"/><Relationship Id="rId36" Type="http://schemas.openxmlformats.org/officeDocument/2006/relationships/image" Target="../media/image315.emf"/><Relationship Id="rId10" Type="http://schemas.openxmlformats.org/officeDocument/2006/relationships/image" Target="../media/image302.e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0.bin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4.wmf"/><Relationship Id="rId22" Type="http://schemas.openxmlformats.org/officeDocument/2006/relationships/image" Target="../media/image308.e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312.emf"/><Relationship Id="rId35" Type="http://schemas.openxmlformats.org/officeDocument/2006/relationships/oleObject" Target="../embeddings/oleObject322.bin"/><Relationship Id="rId8" Type="http://schemas.openxmlformats.org/officeDocument/2006/relationships/image" Target="../media/image30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323.wmf"/><Relationship Id="rId26" Type="http://schemas.openxmlformats.org/officeDocument/2006/relationships/image" Target="../media/image327.wmf"/><Relationship Id="rId3" Type="http://schemas.openxmlformats.org/officeDocument/2006/relationships/oleObject" Target="../embeddings/oleObject323.bin"/><Relationship Id="rId21" Type="http://schemas.openxmlformats.org/officeDocument/2006/relationships/oleObject" Target="../embeddings/oleObject332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20.emf"/><Relationship Id="rId17" Type="http://schemas.openxmlformats.org/officeDocument/2006/relationships/oleObject" Target="../embeddings/oleObject330.bin"/><Relationship Id="rId25" Type="http://schemas.openxmlformats.org/officeDocument/2006/relationships/oleObject" Target="../embeddings/oleObject3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2.emf"/><Relationship Id="rId20" Type="http://schemas.openxmlformats.org/officeDocument/2006/relationships/image" Target="../media/image32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17.emf"/><Relationship Id="rId11" Type="http://schemas.openxmlformats.org/officeDocument/2006/relationships/oleObject" Target="../embeddings/oleObject327.bin"/><Relationship Id="rId24" Type="http://schemas.openxmlformats.org/officeDocument/2006/relationships/image" Target="../media/image326.emf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3.bin"/><Relationship Id="rId10" Type="http://schemas.openxmlformats.org/officeDocument/2006/relationships/image" Target="../media/image319.emf"/><Relationship Id="rId19" Type="http://schemas.openxmlformats.org/officeDocument/2006/relationships/oleObject" Target="../embeddings/oleObject331.bin"/><Relationship Id="rId4" Type="http://schemas.openxmlformats.org/officeDocument/2006/relationships/image" Target="../media/image316.e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21.emf"/><Relationship Id="rId22" Type="http://schemas.openxmlformats.org/officeDocument/2006/relationships/image" Target="../media/image32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334.emf"/><Relationship Id="rId26" Type="http://schemas.openxmlformats.org/officeDocument/2006/relationships/image" Target="../media/image338.emf"/><Relationship Id="rId3" Type="http://schemas.openxmlformats.org/officeDocument/2006/relationships/oleObject" Target="../embeddings/oleObject335.bin"/><Relationship Id="rId21" Type="http://schemas.openxmlformats.org/officeDocument/2006/relationships/oleObject" Target="../embeddings/oleObject344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31.wmf"/><Relationship Id="rId17" Type="http://schemas.openxmlformats.org/officeDocument/2006/relationships/oleObject" Target="../embeddings/oleObject342.bin"/><Relationship Id="rId25" Type="http://schemas.openxmlformats.org/officeDocument/2006/relationships/oleObject" Target="../embeddings/oleObject3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3.wmf"/><Relationship Id="rId20" Type="http://schemas.openxmlformats.org/officeDocument/2006/relationships/image" Target="../media/image335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39.bin"/><Relationship Id="rId24" Type="http://schemas.openxmlformats.org/officeDocument/2006/relationships/image" Target="../media/image337.wmf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23" Type="http://schemas.openxmlformats.org/officeDocument/2006/relationships/oleObject" Target="../embeddings/oleObject345.bin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343.bin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32.wmf"/><Relationship Id="rId22" Type="http://schemas.openxmlformats.org/officeDocument/2006/relationships/image" Target="../media/image3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13" Type="http://schemas.openxmlformats.org/officeDocument/2006/relationships/oleObject" Target="../embeddings/oleObject352.bin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40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10" Type="http://schemas.openxmlformats.org/officeDocument/2006/relationships/image" Target="../media/image342.wmf"/><Relationship Id="rId4" Type="http://schemas.openxmlformats.org/officeDocument/2006/relationships/image" Target="../media/image339.e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emf"/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353.e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50.emf"/><Relationship Id="rId17" Type="http://schemas.openxmlformats.org/officeDocument/2006/relationships/oleObject" Target="../embeddings/oleObject3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2.emf"/><Relationship Id="rId20" Type="http://schemas.openxmlformats.org/officeDocument/2006/relationships/image" Target="../media/image35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7.e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349.emf"/><Relationship Id="rId19" Type="http://schemas.openxmlformats.org/officeDocument/2006/relationships/oleObject" Target="../embeddings/oleObject362.bin"/><Relationship Id="rId4" Type="http://schemas.openxmlformats.org/officeDocument/2006/relationships/image" Target="../media/image346.e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5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13" Type="http://schemas.openxmlformats.org/officeDocument/2006/relationships/oleObject" Target="../embeddings/oleObject368.bin"/><Relationship Id="rId18" Type="http://schemas.openxmlformats.org/officeDocument/2006/relationships/image" Target="../media/image362.emf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59.emf"/><Relationship Id="rId17" Type="http://schemas.openxmlformats.org/officeDocument/2006/relationships/oleObject" Target="../embeddings/oleObject3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1.emf"/><Relationship Id="rId20" Type="http://schemas.openxmlformats.org/officeDocument/2006/relationships/image" Target="../media/image363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56.emf"/><Relationship Id="rId11" Type="http://schemas.openxmlformats.org/officeDocument/2006/relationships/oleObject" Target="../embeddings/oleObject367.bin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10" Type="http://schemas.openxmlformats.org/officeDocument/2006/relationships/image" Target="../media/image358.emf"/><Relationship Id="rId19" Type="http://schemas.openxmlformats.org/officeDocument/2006/relationships/oleObject" Target="../embeddings/oleObject371.bin"/><Relationship Id="rId4" Type="http://schemas.openxmlformats.org/officeDocument/2006/relationships/image" Target="../media/image355.e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6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e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371.emf"/><Relationship Id="rId3" Type="http://schemas.openxmlformats.org/officeDocument/2006/relationships/oleObject" Target="../embeddings/oleObject372.bin"/><Relationship Id="rId21" Type="http://schemas.openxmlformats.org/officeDocument/2006/relationships/oleObject" Target="../embeddings/oleObject381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68.emf"/><Relationship Id="rId17" Type="http://schemas.openxmlformats.org/officeDocument/2006/relationships/oleObject" Target="../embeddings/oleObject3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0.emf"/><Relationship Id="rId20" Type="http://schemas.openxmlformats.org/officeDocument/2006/relationships/image" Target="../media/image372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65.emf"/><Relationship Id="rId11" Type="http://schemas.openxmlformats.org/officeDocument/2006/relationships/oleObject" Target="../embeddings/oleObject376.bin"/><Relationship Id="rId24" Type="http://schemas.openxmlformats.org/officeDocument/2006/relationships/image" Target="../media/image374.emf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23" Type="http://schemas.openxmlformats.org/officeDocument/2006/relationships/oleObject" Target="../embeddings/oleObject382.bin"/><Relationship Id="rId10" Type="http://schemas.openxmlformats.org/officeDocument/2006/relationships/image" Target="../media/image367.emf"/><Relationship Id="rId19" Type="http://schemas.openxmlformats.org/officeDocument/2006/relationships/oleObject" Target="../embeddings/oleObject380.bin"/><Relationship Id="rId4" Type="http://schemas.openxmlformats.org/officeDocument/2006/relationships/image" Target="../media/image364.e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69.emf"/><Relationship Id="rId22" Type="http://schemas.openxmlformats.org/officeDocument/2006/relationships/image" Target="../media/image37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e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382.emf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79.emf"/><Relationship Id="rId17" Type="http://schemas.openxmlformats.org/officeDocument/2006/relationships/oleObject" Target="../embeddings/oleObject3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1.emf"/><Relationship Id="rId20" Type="http://schemas.openxmlformats.org/officeDocument/2006/relationships/image" Target="../media/image383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76.e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10" Type="http://schemas.openxmlformats.org/officeDocument/2006/relationships/image" Target="../media/image378.emf"/><Relationship Id="rId19" Type="http://schemas.openxmlformats.org/officeDocument/2006/relationships/oleObject" Target="../embeddings/oleObject391.bin"/><Relationship Id="rId4" Type="http://schemas.openxmlformats.org/officeDocument/2006/relationships/image" Target="../media/image375.e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8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3" Type="http://schemas.openxmlformats.org/officeDocument/2006/relationships/oleObject" Target="../embeddings/oleObject392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3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85.wmf"/><Relationship Id="rId11" Type="http://schemas.openxmlformats.org/officeDocument/2006/relationships/oleObject" Target="../embeddings/oleObject396.bin"/><Relationship Id="rId5" Type="http://schemas.openxmlformats.org/officeDocument/2006/relationships/oleObject" Target="../embeddings/oleObject393.bin"/><Relationship Id="rId10" Type="http://schemas.openxmlformats.org/officeDocument/2006/relationships/image" Target="../media/image387.wmf"/><Relationship Id="rId4" Type="http://schemas.openxmlformats.org/officeDocument/2006/relationships/image" Target="../media/image384.wmf"/><Relationship Id="rId9" Type="http://schemas.openxmlformats.org/officeDocument/2006/relationships/oleObject" Target="../embeddings/oleObject395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396.emf"/><Relationship Id="rId26" Type="http://schemas.openxmlformats.org/officeDocument/2006/relationships/image" Target="../media/image400.emf"/><Relationship Id="rId39" Type="http://schemas.openxmlformats.org/officeDocument/2006/relationships/oleObject" Target="../embeddings/oleObject415.bin"/><Relationship Id="rId21" Type="http://schemas.openxmlformats.org/officeDocument/2006/relationships/oleObject" Target="../embeddings/oleObject406.bin"/><Relationship Id="rId34" Type="http://schemas.openxmlformats.org/officeDocument/2006/relationships/image" Target="../media/image404.emf"/><Relationship Id="rId42" Type="http://schemas.openxmlformats.org/officeDocument/2006/relationships/image" Target="../media/image408.wmf"/><Relationship Id="rId7" Type="http://schemas.openxmlformats.org/officeDocument/2006/relationships/oleObject" Target="../embeddings/oleObject3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5.emf"/><Relationship Id="rId20" Type="http://schemas.openxmlformats.org/officeDocument/2006/relationships/image" Target="../media/image397.emf"/><Relationship Id="rId29" Type="http://schemas.openxmlformats.org/officeDocument/2006/relationships/oleObject" Target="../embeddings/oleObject410.bin"/><Relationship Id="rId41" Type="http://schemas.openxmlformats.org/officeDocument/2006/relationships/oleObject" Target="../embeddings/oleObject41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399.emf"/><Relationship Id="rId32" Type="http://schemas.openxmlformats.org/officeDocument/2006/relationships/image" Target="../media/image403.emf"/><Relationship Id="rId37" Type="http://schemas.openxmlformats.org/officeDocument/2006/relationships/oleObject" Target="../embeddings/oleObject414.bin"/><Relationship Id="rId40" Type="http://schemas.openxmlformats.org/officeDocument/2006/relationships/image" Target="../media/image407.wmf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23" Type="http://schemas.openxmlformats.org/officeDocument/2006/relationships/oleObject" Target="../embeddings/oleObject407.bin"/><Relationship Id="rId28" Type="http://schemas.openxmlformats.org/officeDocument/2006/relationships/image" Target="../media/image401.emf"/><Relationship Id="rId36" Type="http://schemas.openxmlformats.org/officeDocument/2006/relationships/image" Target="../media/image405.wmf"/><Relationship Id="rId10" Type="http://schemas.openxmlformats.org/officeDocument/2006/relationships/image" Target="../media/image392.wmf"/><Relationship Id="rId19" Type="http://schemas.openxmlformats.org/officeDocument/2006/relationships/oleObject" Target="../embeddings/oleObject405.bin"/><Relationship Id="rId31" Type="http://schemas.openxmlformats.org/officeDocument/2006/relationships/oleObject" Target="../embeddings/oleObject411.bin"/><Relationship Id="rId44" Type="http://schemas.openxmlformats.org/officeDocument/2006/relationships/image" Target="../media/image409.wmf"/><Relationship Id="rId4" Type="http://schemas.openxmlformats.org/officeDocument/2006/relationships/image" Target="../media/image389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94.emf"/><Relationship Id="rId22" Type="http://schemas.openxmlformats.org/officeDocument/2006/relationships/image" Target="../media/image398.emf"/><Relationship Id="rId27" Type="http://schemas.openxmlformats.org/officeDocument/2006/relationships/oleObject" Target="../embeddings/oleObject409.bin"/><Relationship Id="rId30" Type="http://schemas.openxmlformats.org/officeDocument/2006/relationships/image" Target="../media/image402.emf"/><Relationship Id="rId35" Type="http://schemas.openxmlformats.org/officeDocument/2006/relationships/oleObject" Target="../embeddings/oleObject413.bin"/><Relationship Id="rId43" Type="http://schemas.openxmlformats.org/officeDocument/2006/relationships/oleObject" Target="../embeddings/oleObject417.bin"/><Relationship Id="rId8" Type="http://schemas.openxmlformats.org/officeDocument/2006/relationships/image" Target="../media/image391.emf"/><Relationship Id="rId3" Type="http://schemas.openxmlformats.org/officeDocument/2006/relationships/oleObject" Target="../embeddings/oleObject397.bin"/><Relationship Id="rId12" Type="http://schemas.openxmlformats.org/officeDocument/2006/relationships/image" Target="../media/image393.emf"/><Relationship Id="rId17" Type="http://schemas.openxmlformats.org/officeDocument/2006/relationships/oleObject" Target="../embeddings/oleObject404.bin"/><Relationship Id="rId25" Type="http://schemas.openxmlformats.org/officeDocument/2006/relationships/oleObject" Target="../embeddings/oleObject408.bin"/><Relationship Id="rId33" Type="http://schemas.openxmlformats.org/officeDocument/2006/relationships/oleObject" Target="../embeddings/oleObject412.bin"/><Relationship Id="rId38" Type="http://schemas.openxmlformats.org/officeDocument/2006/relationships/image" Target="../media/image40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11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41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3.bin"/><Relationship Id="rId3" Type="http://schemas.openxmlformats.org/officeDocument/2006/relationships/image" Target="../media/image416.png"/><Relationship Id="rId7" Type="http://schemas.openxmlformats.org/officeDocument/2006/relationships/image" Target="../media/image4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22.bin"/><Relationship Id="rId5" Type="http://schemas.openxmlformats.org/officeDocument/2006/relationships/image" Target="../media/image413.emf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4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emf"/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424.emf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421.emf"/><Relationship Id="rId17" Type="http://schemas.openxmlformats.org/officeDocument/2006/relationships/oleObject" Target="../embeddings/oleObject4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3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18.emf"/><Relationship Id="rId11" Type="http://schemas.openxmlformats.org/officeDocument/2006/relationships/oleObject" Target="../embeddings/oleObject428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10" Type="http://schemas.openxmlformats.org/officeDocument/2006/relationships/image" Target="../media/image420.emf"/><Relationship Id="rId4" Type="http://schemas.openxmlformats.org/officeDocument/2006/relationships/image" Target="../media/image417.e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42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oleObject" Target="../embeddings/oleObject437.bin"/><Relationship Id="rId18" Type="http://schemas.openxmlformats.org/officeDocument/2006/relationships/image" Target="../media/image432.emf"/><Relationship Id="rId3" Type="http://schemas.openxmlformats.org/officeDocument/2006/relationships/oleObject" Target="../embeddings/oleObject432.bin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429.emf"/><Relationship Id="rId17" Type="http://schemas.openxmlformats.org/officeDocument/2006/relationships/oleObject" Target="../embeddings/oleObject4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1.emf"/><Relationship Id="rId20" Type="http://schemas.openxmlformats.org/officeDocument/2006/relationships/image" Target="../media/image433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26.emf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3.bin"/><Relationship Id="rId15" Type="http://schemas.openxmlformats.org/officeDocument/2006/relationships/oleObject" Target="../embeddings/oleObject438.bin"/><Relationship Id="rId10" Type="http://schemas.openxmlformats.org/officeDocument/2006/relationships/image" Target="../media/image428.emf"/><Relationship Id="rId19" Type="http://schemas.openxmlformats.org/officeDocument/2006/relationships/oleObject" Target="../embeddings/oleObject440.bin"/><Relationship Id="rId4" Type="http://schemas.openxmlformats.org/officeDocument/2006/relationships/image" Target="../media/image425.emf"/><Relationship Id="rId9" Type="http://schemas.openxmlformats.org/officeDocument/2006/relationships/oleObject" Target="../embeddings/oleObject435.bin"/><Relationship Id="rId14" Type="http://schemas.openxmlformats.org/officeDocument/2006/relationships/image" Target="../media/image43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emf"/><Relationship Id="rId13" Type="http://schemas.openxmlformats.org/officeDocument/2006/relationships/oleObject" Target="../embeddings/oleObject446.bin"/><Relationship Id="rId3" Type="http://schemas.openxmlformats.org/officeDocument/2006/relationships/oleObject" Target="../embeddings/oleObject441.bin"/><Relationship Id="rId7" Type="http://schemas.openxmlformats.org/officeDocument/2006/relationships/oleObject" Target="../embeddings/oleObject443.bin"/><Relationship Id="rId12" Type="http://schemas.openxmlformats.org/officeDocument/2006/relationships/image" Target="../media/image4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35.emf"/><Relationship Id="rId11" Type="http://schemas.openxmlformats.org/officeDocument/2006/relationships/oleObject" Target="../embeddings/oleObject445.bin"/><Relationship Id="rId5" Type="http://schemas.openxmlformats.org/officeDocument/2006/relationships/oleObject" Target="../embeddings/oleObject442.bin"/><Relationship Id="rId10" Type="http://schemas.openxmlformats.org/officeDocument/2006/relationships/image" Target="../media/image437.emf"/><Relationship Id="rId4" Type="http://schemas.openxmlformats.org/officeDocument/2006/relationships/image" Target="../media/image434.emf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439.e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447.emf"/><Relationship Id="rId26" Type="http://schemas.openxmlformats.org/officeDocument/2006/relationships/image" Target="../media/image451.emf"/><Relationship Id="rId21" Type="http://schemas.openxmlformats.org/officeDocument/2006/relationships/oleObject" Target="../embeddings/oleObject456.bin"/><Relationship Id="rId34" Type="http://schemas.openxmlformats.org/officeDocument/2006/relationships/image" Target="../media/image455.emf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44.emf"/><Relationship Id="rId17" Type="http://schemas.openxmlformats.org/officeDocument/2006/relationships/oleObject" Target="../embeddings/oleObject454.bin"/><Relationship Id="rId25" Type="http://schemas.openxmlformats.org/officeDocument/2006/relationships/oleObject" Target="../embeddings/oleObject458.bin"/><Relationship Id="rId33" Type="http://schemas.openxmlformats.org/officeDocument/2006/relationships/oleObject" Target="../embeddings/oleObject462.bin"/><Relationship Id="rId38" Type="http://schemas.openxmlformats.org/officeDocument/2006/relationships/image" Target="../media/image45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6.emf"/><Relationship Id="rId20" Type="http://schemas.openxmlformats.org/officeDocument/2006/relationships/image" Target="../media/image448.emf"/><Relationship Id="rId29" Type="http://schemas.openxmlformats.org/officeDocument/2006/relationships/oleObject" Target="../embeddings/oleObject46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41.emf"/><Relationship Id="rId11" Type="http://schemas.openxmlformats.org/officeDocument/2006/relationships/oleObject" Target="../embeddings/oleObject451.bin"/><Relationship Id="rId24" Type="http://schemas.openxmlformats.org/officeDocument/2006/relationships/image" Target="../media/image450.emf"/><Relationship Id="rId32" Type="http://schemas.openxmlformats.org/officeDocument/2006/relationships/image" Target="../media/image454.emf"/><Relationship Id="rId37" Type="http://schemas.openxmlformats.org/officeDocument/2006/relationships/oleObject" Target="../embeddings/oleObject464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23" Type="http://schemas.openxmlformats.org/officeDocument/2006/relationships/oleObject" Target="../embeddings/oleObject457.bin"/><Relationship Id="rId28" Type="http://schemas.openxmlformats.org/officeDocument/2006/relationships/image" Target="../media/image452.emf"/><Relationship Id="rId36" Type="http://schemas.openxmlformats.org/officeDocument/2006/relationships/image" Target="../media/image456.emf"/><Relationship Id="rId10" Type="http://schemas.openxmlformats.org/officeDocument/2006/relationships/image" Target="../media/image443.emf"/><Relationship Id="rId19" Type="http://schemas.openxmlformats.org/officeDocument/2006/relationships/oleObject" Target="../embeddings/oleObject455.bin"/><Relationship Id="rId31" Type="http://schemas.openxmlformats.org/officeDocument/2006/relationships/oleObject" Target="../embeddings/oleObject461.bin"/><Relationship Id="rId4" Type="http://schemas.openxmlformats.org/officeDocument/2006/relationships/image" Target="../media/image440.e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45.emf"/><Relationship Id="rId22" Type="http://schemas.openxmlformats.org/officeDocument/2006/relationships/image" Target="../media/image449.emf"/><Relationship Id="rId27" Type="http://schemas.openxmlformats.org/officeDocument/2006/relationships/oleObject" Target="../embeddings/oleObject459.bin"/><Relationship Id="rId30" Type="http://schemas.openxmlformats.org/officeDocument/2006/relationships/image" Target="../media/image453.emf"/><Relationship Id="rId35" Type="http://schemas.openxmlformats.org/officeDocument/2006/relationships/oleObject" Target="../embeddings/oleObject463.bin"/><Relationship Id="rId8" Type="http://schemas.openxmlformats.org/officeDocument/2006/relationships/image" Target="../media/image442.emf"/><Relationship Id="rId3" Type="http://schemas.openxmlformats.org/officeDocument/2006/relationships/oleObject" Target="../embeddings/oleObject44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emf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59.emf"/><Relationship Id="rId5" Type="http://schemas.openxmlformats.org/officeDocument/2006/relationships/oleObject" Target="../embeddings/oleObject466.bin"/><Relationship Id="rId10" Type="http://schemas.openxmlformats.org/officeDocument/2006/relationships/image" Target="../media/image461.emf"/><Relationship Id="rId4" Type="http://schemas.openxmlformats.org/officeDocument/2006/relationships/image" Target="../media/image458.emf"/><Relationship Id="rId9" Type="http://schemas.openxmlformats.org/officeDocument/2006/relationships/oleObject" Target="../embeddings/oleObject46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emf"/><Relationship Id="rId13" Type="http://schemas.openxmlformats.org/officeDocument/2006/relationships/oleObject" Target="../embeddings/oleObject474.bin"/><Relationship Id="rId18" Type="http://schemas.openxmlformats.org/officeDocument/2006/relationships/image" Target="../media/image469.emf"/><Relationship Id="rId26" Type="http://schemas.openxmlformats.org/officeDocument/2006/relationships/image" Target="../media/image473.emf"/><Relationship Id="rId3" Type="http://schemas.openxmlformats.org/officeDocument/2006/relationships/oleObject" Target="../embeddings/oleObject469.bin"/><Relationship Id="rId21" Type="http://schemas.openxmlformats.org/officeDocument/2006/relationships/oleObject" Target="../embeddings/oleObject478.bin"/><Relationship Id="rId7" Type="http://schemas.openxmlformats.org/officeDocument/2006/relationships/oleObject" Target="../embeddings/oleObject471.bin"/><Relationship Id="rId12" Type="http://schemas.openxmlformats.org/officeDocument/2006/relationships/image" Target="../media/image466.emf"/><Relationship Id="rId17" Type="http://schemas.openxmlformats.org/officeDocument/2006/relationships/oleObject" Target="../embeddings/oleObject476.bin"/><Relationship Id="rId25" Type="http://schemas.openxmlformats.org/officeDocument/2006/relationships/oleObject" Target="../embeddings/oleObject4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8.emf"/><Relationship Id="rId20" Type="http://schemas.openxmlformats.org/officeDocument/2006/relationships/image" Target="../media/image470.emf"/><Relationship Id="rId29" Type="http://schemas.openxmlformats.org/officeDocument/2006/relationships/oleObject" Target="../embeddings/oleObject482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63.emf"/><Relationship Id="rId11" Type="http://schemas.openxmlformats.org/officeDocument/2006/relationships/oleObject" Target="../embeddings/oleObject473.bin"/><Relationship Id="rId24" Type="http://schemas.openxmlformats.org/officeDocument/2006/relationships/image" Target="../media/image472.emf"/><Relationship Id="rId32" Type="http://schemas.openxmlformats.org/officeDocument/2006/relationships/image" Target="../media/image476.emf"/><Relationship Id="rId5" Type="http://schemas.openxmlformats.org/officeDocument/2006/relationships/oleObject" Target="../embeddings/oleObject470.bin"/><Relationship Id="rId15" Type="http://schemas.openxmlformats.org/officeDocument/2006/relationships/oleObject" Target="../embeddings/oleObject475.bin"/><Relationship Id="rId23" Type="http://schemas.openxmlformats.org/officeDocument/2006/relationships/oleObject" Target="../embeddings/oleObject479.bin"/><Relationship Id="rId28" Type="http://schemas.openxmlformats.org/officeDocument/2006/relationships/image" Target="../media/image474.emf"/><Relationship Id="rId10" Type="http://schemas.openxmlformats.org/officeDocument/2006/relationships/image" Target="../media/image465.emf"/><Relationship Id="rId19" Type="http://schemas.openxmlformats.org/officeDocument/2006/relationships/oleObject" Target="../embeddings/oleObject477.bin"/><Relationship Id="rId31" Type="http://schemas.openxmlformats.org/officeDocument/2006/relationships/oleObject" Target="../embeddings/oleObject483.bin"/><Relationship Id="rId4" Type="http://schemas.openxmlformats.org/officeDocument/2006/relationships/image" Target="../media/image462.emf"/><Relationship Id="rId9" Type="http://schemas.openxmlformats.org/officeDocument/2006/relationships/oleObject" Target="../embeddings/oleObject472.bin"/><Relationship Id="rId14" Type="http://schemas.openxmlformats.org/officeDocument/2006/relationships/image" Target="../media/image467.emf"/><Relationship Id="rId22" Type="http://schemas.openxmlformats.org/officeDocument/2006/relationships/image" Target="../media/image471.emf"/><Relationship Id="rId27" Type="http://schemas.openxmlformats.org/officeDocument/2006/relationships/oleObject" Target="../embeddings/oleObject481.bin"/><Relationship Id="rId30" Type="http://schemas.openxmlformats.org/officeDocument/2006/relationships/image" Target="../media/image47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484.wmf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81.wmf"/><Relationship Id="rId17" Type="http://schemas.openxmlformats.org/officeDocument/2006/relationships/oleObject" Target="../embeddings/oleObject4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3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78.wmf"/><Relationship Id="rId11" Type="http://schemas.openxmlformats.org/officeDocument/2006/relationships/oleObject" Target="../embeddings/oleObject488.bin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10" Type="http://schemas.openxmlformats.org/officeDocument/2006/relationships/image" Target="../media/image480.wmf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8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92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89.wmf"/><Relationship Id="rId17" Type="http://schemas.openxmlformats.org/officeDocument/2006/relationships/oleObject" Target="../embeddings/oleObject4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1.wmf"/><Relationship Id="rId20" Type="http://schemas.openxmlformats.org/officeDocument/2006/relationships/image" Target="../media/image49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496.bin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10" Type="http://schemas.openxmlformats.org/officeDocument/2006/relationships/image" Target="../media/image488.wmf"/><Relationship Id="rId19" Type="http://schemas.openxmlformats.org/officeDocument/2006/relationships/oleObject" Target="../embeddings/oleObject500.bin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9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wmf"/><Relationship Id="rId3" Type="http://schemas.openxmlformats.org/officeDocument/2006/relationships/oleObject" Target="../embeddings/oleObject501.bin"/><Relationship Id="rId7" Type="http://schemas.openxmlformats.org/officeDocument/2006/relationships/oleObject" Target="../embeddings/oleObject5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95.wmf"/><Relationship Id="rId5" Type="http://schemas.openxmlformats.org/officeDocument/2006/relationships/oleObject" Target="../embeddings/oleObject502.bin"/><Relationship Id="rId10" Type="http://schemas.openxmlformats.org/officeDocument/2006/relationships/image" Target="../media/image497.wmf"/><Relationship Id="rId4" Type="http://schemas.openxmlformats.org/officeDocument/2006/relationships/image" Target="../media/image494.wmf"/><Relationship Id="rId9" Type="http://schemas.openxmlformats.org/officeDocument/2006/relationships/oleObject" Target="../embeddings/oleObject50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wmf"/><Relationship Id="rId13" Type="http://schemas.openxmlformats.org/officeDocument/2006/relationships/oleObject" Target="../embeddings/oleObject510.bin"/><Relationship Id="rId3" Type="http://schemas.openxmlformats.org/officeDocument/2006/relationships/oleObject" Target="../embeddings/oleObject505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5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99.wmf"/><Relationship Id="rId11" Type="http://schemas.openxmlformats.org/officeDocument/2006/relationships/oleObject" Target="../embeddings/oleObject509.bin"/><Relationship Id="rId5" Type="http://schemas.openxmlformats.org/officeDocument/2006/relationships/oleObject" Target="../embeddings/oleObject506.bin"/><Relationship Id="rId10" Type="http://schemas.openxmlformats.org/officeDocument/2006/relationships/image" Target="../media/image501.wmf"/><Relationship Id="rId4" Type="http://schemas.openxmlformats.org/officeDocument/2006/relationships/image" Target="../media/image498.w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50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0988" y="2885455"/>
            <a:ext cx="81369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7.3.1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多元复合函数的求导法则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algn="just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  ——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链法则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2735" y="4603775"/>
            <a:ext cx="63338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隐函数的求导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5496" y="260648"/>
            <a:ext cx="9001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§7.3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复合函数和隐函数</a:t>
            </a:r>
            <a:endParaRPr lang="en-US" altLang="zh-CN" sz="5400" b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      的偏导数</a:t>
            </a:r>
          </a:p>
        </p:txBody>
      </p:sp>
      <p:sp>
        <p:nvSpPr>
          <p:cNvPr id="7" name="圆角矩形 6">
            <a:hlinkClick r:id="rId5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4">
            <a:extLst>
              <a:ext uri="{FF2B5EF4-FFF2-40B4-BE49-F238E27FC236}">
                <a16:creationId xmlns:a16="http://schemas.microsoft.com/office/drawing/2014/main" id="{9A03485A-79B3-42B6-B100-BB6E45E100B9}"/>
              </a:ext>
            </a:extLst>
          </p:cNvPr>
          <p:cNvSpPr txBox="1"/>
          <p:nvPr/>
        </p:nvSpPr>
        <p:spPr>
          <a:xfrm>
            <a:off x="244566" y="137365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3" name="TextBox 95">
            <a:extLst>
              <a:ext uri="{FF2B5EF4-FFF2-40B4-BE49-F238E27FC236}">
                <a16:creationId xmlns:a16="http://schemas.microsoft.com/office/drawing/2014/main" id="{4CFF9B6C-2A7C-4712-94DB-23BCF4C92135}"/>
              </a:ext>
            </a:extLst>
          </p:cNvPr>
          <p:cNvSpPr txBox="1"/>
          <p:nvPr/>
        </p:nvSpPr>
        <p:spPr>
          <a:xfrm>
            <a:off x="702408" y="134786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EFC2A90-141A-486F-97A9-503580B56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735494"/>
              </p:ext>
            </p:extLst>
          </p:nvPr>
        </p:nvGraphicFramePr>
        <p:xfrm>
          <a:off x="1797042" y="1349664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8" name="Equation" r:id="rId3" imgW="711000" imgH="838080" progId="Equation.DSMT4">
                  <p:embed/>
                </p:oleObj>
              </mc:Choice>
              <mc:Fallback>
                <p:oleObj name="Equation" r:id="rId3" imgW="711000" imgH="838080" progId="Equation.DSMT4">
                  <p:embed/>
                  <p:pic>
                    <p:nvPicPr>
                      <p:cNvPr id="97" name="对象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42" y="1349664"/>
                        <a:ext cx="7112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63F71CD-5455-471F-848C-96F7DB335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13967"/>
              </p:ext>
            </p:extLst>
          </p:nvPr>
        </p:nvGraphicFramePr>
        <p:xfrm>
          <a:off x="2486004" y="1344108"/>
          <a:ext cx="5905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9" name="Equation" r:id="rId5" imgW="583920" imgH="838080" progId="Equation.DSMT4">
                  <p:embed/>
                </p:oleObj>
              </mc:Choice>
              <mc:Fallback>
                <p:oleObj name="Equation" r:id="rId5" imgW="583920" imgH="838080" progId="Equation.DSMT4">
                  <p:embed/>
                  <p:pic>
                    <p:nvPicPr>
                      <p:cNvPr id="98" name="对象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04" y="1344108"/>
                        <a:ext cx="590550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1F092B-AAD2-4163-B9BE-AFE91243C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58954"/>
              </p:ext>
            </p:extLst>
          </p:nvPr>
        </p:nvGraphicFramePr>
        <p:xfrm>
          <a:off x="3067140" y="1344108"/>
          <a:ext cx="4794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0" name="Equation" r:id="rId7" imgW="469800" imgH="838080" progId="Equation.DSMT4">
                  <p:embed/>
                </p:oleObj>
              </mc:Choice>
              <mc:Fallback>
                <p:oleObj name="Equation" r:id="rId7" imgW="469800" imgH="838080" progId="Equation.DSMT4">
                  <p:embed/>
                  <p:pic>
                    <p:nvPicPr>
                      <p:cNvPr id="99" name="对象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140" y="1344108"/>
                        <a:ext cx="479425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D5C7AE9-987D-45AC-ABEF-601FAD8B2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65890"/>
              </p:ext>
            </p:extLst>
          </p:nvPr>
        </p:nvGraphicFramePr>
        <p:xfrm>
          <a:off x="3544907" y="1344108"/>
          <a:ext cx="8048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1" name="Equation" r:id="rId9" imgW="799920" imgH="838080" progId="Equation.DSMT4">
                  <p:embed/>
                </p:oleObj>
              </mc:Choice>
              <mc:Fallback>
                <p:oleObj name="Equation" r:id="rId9" imgW="799920" imgH="838080" progId="Equation.DSMT4">
                  <p:embed/>
                  <p:pic>
                    <p:nvPicPr>
                      <p:cNvPr id="100" name="对象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907" y="1344108"/>
                        <a:ext cx="804862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ABB11CE-676A-471A-8F81-3FB64A02B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26880"/>
              </p:ext>
            </p:extLst>
          </p:nvPr>
        </p:nvGraphicFramePr>
        <p:xfrm>
          <a:off x="4308671" y="1344108"/>
          <a:ext cx="4413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2" name="Equation" r:id="rId11" imgW="431640" imgH="838080" progId="Equation.DSMT4">
                  <p:embed/>
                </p:oleObj>
              </mc:Choice>
              <mc:Fallback>
                <p:oleObj name="Equation" r:id="rId11" imgW="431640" imgH="838080" progId="Equation.DSMT4">
                  <p:embed/>
                  <p:pic>
                    <p:nvPicPr>
                      <p:cNvPr id="101" name="对象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671" y="1344108"/>
                        <a:ext cx="441325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71FD254-B7CA-46B3-9597-E2E68F232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97642"/>
              </p:ext>
            </p:extLst>
          </p:nvPr>
        </p:nvGraphicFramePr>
        <p:xfrm>
          <a:off x="2242778" y="2328699"/>
          <a:ext cx="33226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Equation" r:id="rId13" imgW="3276360" imgH="457200" progId="Equation.DSMT4">
                  <p:embed/>
                </p:oleObj>
              </mc:Choice>
              <mc:Fallback>
                <p:oleObj name="Equation" r:id="rId13" imgW="3276360" imgH="457200" progId="Equation.DSMT4">
                  <p:embed/>
                  <p:pic>
                    <p:nvPicPr>
                      <p:cNvPr id="102" name="对象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778" y="2328699"/>
                        <a:ext cx="33226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80AA8ED-0789-42BE-B086-2DDA248EF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91969"/>
              </p:ext>
            </p:extLst>
          </p:nvPr>
        </p:nvGraphicFramePr>
        <p:xfrm>
          <a:off x="2242778" y="2876490"/>
          <a:ext cx="2844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4" name="Equation" r:id="rId15" imgW="2806560" imgH="457200" progId="Equation.DSMT4">
                  <p:embed/>
                </p:oleObj>
              </mc:Choice>
              <mc:Fallback>
                <p:oleObj name="Equation" r:id="rId15" imgW="2806560" imgH="457200" progId="Equation.DSMT4">
                  <p:embed/>
                  <p:pic>
                    <p:nvPicPr>
                      <p:cNvPr id="103" name="对象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778" y="2876490"/>
                        <a:ext cx="28448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E824085-0218-4AD5-A5E4-F795B8D03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794093"/>
              </p:ext>
            </p:extLst>
          </p:nvPr>
        </p:nvGraphicFramePr>
        <p:xfrm>
          <a:off x="1965243" y="3490081"/>
          <a:ext cx="72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5" name="Equation" r:id="rId17" imgW="723600" imgH="901440" progId="Equation.DSMT4">
                  <p:embed/>
                </p:oleObj>
              </mc:Choice>
              <mc:Fallback>
                <p:oleObj name="Equation" r:id="rId17" imgW="723600" imgH="901440" progId="Equation.DSMT4">
                  <p:embed/>
                  <p:pic>
                    <p:nvPicPr>
                      <p:cNvPr id="104" name="对象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43" y="3490081"/>
                        <a:ext cx="7239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B8F6977-C280-405C-8FCA-825265DCA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57325"/>
              </p:ext>
            </p:extLst>
          </p:nvPr>
        </p:nvGraphicFramePr>
        <p:xfrm>
          <a:off x="2654978" y="3515481"/>
          <a:ext cx="5905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6" name="Equation" r:id="rId19" imgW="583920" imgH="838080" progId="Equation.DSMT4">
                  <p:embed/>
                </p:oleObj>
              </mc:Choice>
              <mc:Fallback>
                <p:oleObj name="Equation" r:id="rId19" imgW="583920" imgH="838080" progId="Equation.DSMT4">
                  <p:embed/>
                  <p:pic>
                    <p:nvPicPr>
                      <p:cNvPr id="105" name="对象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978" y="3515481"/>
                        <a:ext cx="59055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7704D9C-D74C-4BAA-88F3-D4938EF7C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677"/>
              </p:ext>
            </p:extLst>
          </p:nvPr>
        </p:nvGraphicFramePr>
        <p:xfrm>
          <a:off x="3240095" y="3483731"/>
          <a:ext cx="481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7" name="Equation" r:id="rId21" imgW="469800" imgH="901440" progId="Equation.DSMT4">
                  <p:embed/>
                </p:oleObj>
              </mc:Choice>
              <mc:Fallback>
                <p:oleObj name="Equation" r:id="rId21" imgW="469800" imgH="901440" progId="Equation.DSMT4">
                  <p:embed/>
                  <p:pic>
                    <p:nvPicPr>
                      <p:cNvPr id="106" name="对象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95" y="3483731"/>
                        <a:ext cx="481012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92B36AA-1BEB-4987-A380-00E3165F5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917286"/>
              </p:ext>
            </p:extLst>
          </p:nvPr>
        </p:nvGraphicFramePr>
        <p:xfrm>
          <a:off x="3721107" y="3515481"/>
          <a:ext cx="8048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8" name="Equation" r:id="rId23" imgW="799920" imgH="838080" progId="Equation.DSMT4">
                  <p:embed/>
                </p:oleObj>
              </mc:Choice>
              <mc:Fallback>
                <p:oleObj name="Equation" r:id="rId23" imgW="799920" imgH="838080" progId="Equation.DSMT4">
                  <p:embed/>
                  <p:pic>
                    <p:nvPicPr>
                      <p:cNvPr id="107" name="对象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7" y="3515481"/>
                        <a:ext cx="804863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F76B308-61D3-4660-8E2F-7FE092A6B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98624"/>
              </p:ext>
            </p:extLst>
          </p:nvPr>
        </p:nvGraphicFramePr>
        <p:xfrm>
          <a:off x="4500727" y="3483731"/>
          <a:ext cx="455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9" name="Equation" r:id="rId25" imgW="444240" imgH="901440" progId="Equation.DSMT4">
                  <p:embed/>
                </p:oleObj>
              </mc:Choice>
              <mc:Fallback>
                <p:oleObj name="Equation" r:id="rId25" imgW="444240" imgH="901440" progId="Equation.DSMT4">
                  <p:embed/>
                  <p:pic>
                    <p:nvPicPr>
                      <p:cNvPr id="108" name="对象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727" y="3483731"/>
                        <a:ext cx="455613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4DE7A27-6DC0-49C4-9313-5E0FF22B1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05804"/>
              </p:ext>
            </p:extLst>
          </p:nvPr>
        </p:nvGraphicFramePr>
        <p:xfrm>
          <a:off x="2327193" y="4489235"/>
          <a:ext cx="32972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0" name="Equation" r:id="rId27" imgW="3251160" imgH="380880" progId="Equation.DSMT4">
                  <p:embed/>
                </p:oleObj>
              </mc:Choice>
              <mc:Fallback>
                <p:oleObj name="Equation" r:id="rId27" imgW="3251160" imgH="380880" progId="Equation.DSMT4">
                  <p:embed/>
                  <p:pic>
                    <p:nvPicPr>
                      <p:cNvPr id="109" name="对象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193" y="4489235"/>
                        <a:ext cx="3297237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6F5AE40-3768-4CC2-917A-DD3C94C06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159121"/>
              </p:ext>
            </p:extLst>
          </p:nvPr>
        </p:nvGraphicFramePr>
        <p:xfrm>
          <a:off x="2342398" y="5168024"/>
          <a:ext cx="2805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1" name="Equation" r:id="rId29" imgW="2768400" imgH="457200" progId="Equation.DSMT4">
                  <p:embed/>
                </p:oleObj>
              </mc:Choice>
              <mc:Fallback>
                <p:oleObj name="Equation" r:id="rId29" imgW="2768400" imgH="457200" progId="Equation.DSMT4">
                  <p:embed/>
                  <p:pic>
                    <p:nvPicPr>
                      <p:cNvPr id="110" name="对象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398" y="5168024"/>
                        <a:ext cx="28051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34">
            <a:extLst>
              <a:ext uri="{FF2B5EF4-FFF2-40B4-BE49-F238E27FC236}">
                <a16:creationId xmlns:a16="http://schemas.microsoft.com/office/drawing/2014/main" id="{8F078A0D-671A-4F30-AF07-5527021461DD}"/>
              </a:ext>
            </a:extLst>
          </p:cNvPr>
          <p:cNvGrpSpPr>
            <a:grpSpLocks/>
          </p:cNvGrpSpPr>
          <p:nvPr/>
        </p:nvGrpSpPr>
        <p:grpSpPr bwMode="auto">
          <a:xfrm>
            <a:off x="6250880" y="1259012"/>
            <a:ext cx="2592388" cy="1087438"/>
            <a:chOff x="3560" y="1112"/>
            <a:chExt cx="1633" cy="685"/>
          </a:xfrm>
        </p:grpSpPr>
        <p:graphicFrame>
          <p:nvGraphicFramePr>
            <p:cNvPr id="19" name="Object 20">
              <a:extLst>
                <a:ext uri="{FF2B5EF4-FFF2-40B4-BE49-F238E27FC236}">
                  <a16:creationId xmlns:a16="http://schemas.microsoft.com/office/drawing/2014/main" id="{3189D6D3-9BEE-4310-8C5E-AF82AD0AE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2" y="1112"/>
            <a:ext cx="15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2" name="公式" r:id="rId31" imgW="241195" imgH="253890" progId="Equation.3">
                    <p:embed/>
                  </p:oleObj>
                </mc:Choice>
                <mc:Fallback>
                  <p:oleObj name="公式" r:id="rId31" imgW="241195" imgH="253890" progId="Equation.3">
                    <p:embed/>
                    <p:pic>
                      <p:nvPicPr>
                        <p:cNvPr id="11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112"/>
                          <a:ext cx="153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1">
              <a:extLst>
                <a:ext uri="{FF2B5EF4-FFF2-40B4-BE49-F238E27FC236}">
                  <a16:creationId xmlns:a16="http://schemas.microsoft.com/office/drawing/2014/main" id="{C831B7F6-F92E-496A-ABFC-D3676858CA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2" y="1608"/>
            <a:ext cx="136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3" name="公式" r:id="rId33" imgW="215713" imgH="253780" progId="Equation.3">
                    <p:embed/>
                  </p:oleObj>
                </mc:Choice>
                <mc:Fallback>
                  <p:oleObj name="公式" r:id="rId33" imgW="215713" imgH="253780" progId="Equation.3">
                    <p:embed/>
                    <p:pic>
                      <p:nvPicPr>
                        <p:cNvPr id="1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1608"/>
                          <a:ext cx="136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>
              <a:extLst>
                <a:ext uri="{FF2B5EF4-FFF2-40B4-BE49-F238E27FC236}">
                  <a16:creationId xmlns:a16="http://schemas.microsoft.com/office/drawing/2014/main" id="{96E1E71F-CB4D-4262-A6AF-D5B59CBA9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9" y="1148"/>
            <a:ext cx="168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4" name="公式" r:id="rId35" imgW="266469" imgH="253780" progId="Equation.3">
                    <p:embed/>
                  </p:oleObj>
                </mc:Choice>
                <mc:Fallback>
                  <p:oleObj name="公式" r:id="rId35" imgW="266469" imgH="253780" progId="Equation.3">
                    <p:embed/>
                    <p:pic>
                      <p:nvPicPr>
                        <p:cNvPr id="11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" y="1148"/>
                          <a:ext cx="168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">
              <a:extLst>
                <a:ext uri="{FF2B5EF4-FFF2-40B4-BE49-F238E27FC236}">
                  <a16:creationId xmlns:a16="http://schemas.microsoft.com/office/drawing/2014/main" id="{27F985FB-F04F-4D50-B460-68C6D099F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1400"/>
            <a:ext cx="13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5" name="公式" r:id="rId37" imgW="215619" imgH="266353" progId="Equation.3">
                    <p:embed/>
                  </p:oleObj>
                </mc:Choice>
                <mc:Fallback>
                  <p:oleObj name="公式" r:id="rId37" imgW="215619" imgH="266353" progId="Equation.3">
                    <p:embed/>
                    <p:pic>
                      <p:nvPicPr>
                        <p:cNvPr id="11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400"/>
                          <a:ext cx="136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9A6B3D07-9674-4EE2-A787-55E5128CE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6" y="1256"/>
              <a:ext cx="661" cy="3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27">
              <a:extLst>
                <a:ext uri="{FF2B5EF4-FFF2-40B4-BE49-F238E27FC236}">
                  <a16:creationId xmlns:a16="http://schemas.microsoft.com/office/drawing/2014/main" id="{19256B46-FD5B-400A-BBFE-E4EF1EF3D3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5" y="1596"/>
            <a:ext cx="16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6" name="公式" r:id="rId39" imgW="266584" imgH="330057" progId="Equation.3">
                    <p:embed/>
                  </p:oleObj>
                </mc:Choice>
                <mc:Fallback>
                  <p:oleObj name="公式" r:id="rId39" imgW="266584" imgH="330057" progId="Equation.3">
                    <p:embed/>
                    <p:pic>
                      <p:nvPicPr>
                        <p:cNvPr id="11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1596"/>
                          <a:ext cx="168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7DF5BBA2-65F5-4885-B51A-2DEA30C6B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5" y="1256"/>
              <a:ext cx="535" cy="2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3805D3E3-7FD2-4BDB-8CE6-FA9182705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1256"/>
              <a:ext cx="656" cy="3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B698001C-F79C-4070-9CF4-DB8A7155A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" y="1689"/>
              <a:ext cx="57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652B5E92-F5AB-4837-B9BD-A8EB5DE87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1509"/>
              <a:ext cx="56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8C4D1888-8B93-48A8-8E0B-23E4C2653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8" y="1218"/>
              <a:ext cx="56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">
            <a:extLst>
              <a:ext uri="{FF2B5EF4-FFF2-40B4-BE49-F238E27FC236}">
                <a16:creationId xmlns:a16="http://schemas.microsoft.com/office/drawing/2014/main" id="{3C131A3D-ABAC-4C04-81C3-71A0EC0FB573}"/>
              </a:ext>
            </a:extLst>
          </p:cNvPr>
          <p:cNvSpPr txBox="1"/>
          <p:nvPr/>
        </p:nvSpPr>
        <p:spPr>
          <a:xfrm>
            <a:off x="828501" y="13665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0023AAD-49CB-441B-BDCA-9269959EE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12701"/>
              </p:ext>
            </p:extLst>
          </p:nvPr>
        </p:nvGraphicFramePr>
        <p:xfrm>
          <a:off x="1659855" y="200511"/>
          <a:ext cx="1590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" name="Equation" r:id="rId41" imgW="1587240" imgH="393480" progId="Equation.DSMT4">
                  <p:embed/>
                </p:oleObj>
              </mc:Choice>
              <mc:Fallback>
                <p:oleObj name="Equation" r:id="rId41" imgW="1587240" imgH="39348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855" y="200511"/>
                        <a:ext cx="1590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F11BDF0-6E1F-4A57-9BC1-75FF1944C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16485"/>
              </p:ext>
            </p:extLst>
          </p:nvPr>
        </p:nvGraphicFramePr>
        <p:xfrm>
          <a:off x="3518817" y="338624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" name="Equation" r:id="rId43" imgW="990360" imgH="304560" progId="Equation.DSMT4">
                  <p:embed/>
                </p:oleObj>
              </mc:Choice>
              <mc:Fallback>
                <p:oleObj name="Equation" r:id="rId43" imgW="990360" imgH="30456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817" y="338624"/>
                        <a:ext cx="9874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E9FB99F-A9B3-4C19-9882-A85182F6A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33908"/>
              </p:ext>
            </p:extLst>
          </p:nvPr>
        </p:nvGraphicFramePr>
        <p:xfrm>
          <a:off x="4768180" y="322749"/>
          <a:ext cx="1336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9" name="Equation" r:id="rId45" imgW="1333440" imgH="330120" progId="Equation.DSMT4">
                  <p:embed/>
                </p:oleObj>
              </mc:Choice>
              <mc:Fallback>
                <p:oleObj name="Equation" r:id="rId45" imgW="1333440" imgH="33012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80" y="322749"/>
                        <a:ext cx="1336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19DADBF-A832-4C7E-91EB-3ADEBF284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12299"/>
              </p:ext>
            </p:extLst>
          </p:nvPr>
        </p:nvGraphicFramePr>
        <p:xfrm>
          <a:off x="6330279" y="45482"/>
          <a:ext cx="8509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0" name="Equation" r:id="rId47" imgW="850680" imgH="838080" progId="Equation.DSMT4">
                  <p:embed/>
                </p:oleObj>
              </mc:Choice>
              <mc:Fallback>
                <p:oleObj name="Equation" r:id="rId47" imgW="850680" imgH="838080" progId="Equation.DSMT4">
                  <p:embed/>
                  <p:pic>
                    <p:nvPicPr>
                      <p:cNvPr id="4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279" y="45482"/>
                        <a:ext cx="8509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13D45B7-B459-43F3-9F37-D01E53249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98658"/>
              </p:ext>
            </p:extLst>
          </p:nvPr>
        </p:nvGraphicFramePr>
        <p:xfrm>
          <a:off x="7203404" y="45482"/>
          <a:ext cx="6175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1" name="Equation" r:id="rId49" imgW="622080" imgH="901440" progId="Equation.DSMT4">
                  <p:embed/>
                </p:oleObj>
              </mc:Choice>
              <mc:Fallback>
                <p:oleObj name="Equation" r:id="rId49" imgW="622080" imgH="901440" progId="Equation.DSMT4">
                  <p:embed/>
                  <p:pic>
                    <p:nvPicPr>
                      <p:cNvPr id="43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404" y="45482"/>
                        <a:ext cx="6175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373C7D4-CC30-4EAF-8992-BD0A478E4B26}"/>
              </a:ext>
            </a:extLst>
          </p:cNvPr>
          <p:cNvCxnSpPr/>
          <p:nvPr/>
        </p:nvCxnSpPr>
        <p:spPr>
          <a:xfrm>
            <a:off x="-14982" y="880633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17230"/>
              </p:ext>
            </p:extLst>
          </p:nvPr>
        </p:nvGraphicFramePr>
        <p:xfrm>
          <a:off x="1061585" y="1767742"/>
          <a:ext cx="4190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" name="Equation" r:id="rId3" imgW="419040" imgH="838080" progId="Equation.DSMT4">
                  <p:embed/>
                </p:oleObj>
              </mc:Choice>
              <mc:Fallback>
                <p:oleObj name="Equation" r:id="rId3" imgW="419040" imgH="83808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585" y="1767742"/>
                        <a:ext cx="4190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61712"/>
              </p:ext>
            </p:extLst>
          </p:nvPr>
        </p:nvGraphicFramePr>
        <p:xfrm>
          <a:off x="1619672" y="1774292"/>
          <a:ext cx="257796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" name="Equation" r:id="rId5" imgW="2577960" imgH="901440" progId="Equation.DSMT4">
                  <p:embed/>
                </p:oleObj>
              </mc:Choice>
              <mc:Fallback>
                <p:oleObj name="Equation" r:id="rId5" imgW="2577960" imgH="90144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74292"/>
                        <a:ext cx="257796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24568"/>
              </p:ext>
            </p:extLst>
          </p:nvPr>
        </p:nvGraphicFramePr>
        <p:xfrm>
          <a:off x="1511270" y="2675732"/>
          <a:ext cx="163800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" name="Equation" r:id="rId7" imgW="1638000" imgH="380880" progId="Equation.DSMT4">
                  <p:embed/>
                </p:oleObj>
              </mc:Choice>
              <mc:Fallback>
                <p:oleObj name="Equation" r:id="rId7" imgW="1638000" imgH="38088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270" y="2675732"/>
                        <a:ext cx="163800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04150"/>
              </p:ext>
            </p:extLst>
          </p:nvPr>
        </p:nvGraphicFramePr>
        <p:xfrm>
          <a:off x="3203848" y="2675732"/>
          <a:ext cx="2108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" name="Equation" r:id="rId9" imgW="2108160" imgH="457200" progId="Equation.DSMT4">
                  <p:embed/>
                </p:oleObj>
              </mc:Choice>
              <mc:Fallback>
                <p:oleObj name="Equation" r:id="rId9" imgW="2108160" imgH="45720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75732"/>
                        <a:ext cx="21081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58602"/>
              </p:ext>
            </p:extLst>
          </p:nvPr>
        </p:nvGraphicFramePr>
        <p:xfrm>
          <a:off x="1524781" y="3212976"/>
          <a:ext cx="292068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" name="Equation" r:id="rId11" imgW="2920680" imgH="507960" progId="Equation.DSMT4">
                  <p:embed/>
                </p:oleObj>
              </mc:Choice>
              <mc:Fallback>
                <p:oleObj name="Equation" r:id="rId11" imgW="2920680" imgH="50796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81" y="3212976"/>
                        <a:ext cx="292068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6567786" y="1577182"/>
            <a:ext cx="2119312" cy="1295400"/>
            <a:chOff x="3950" y="480"/>
            <a:chExt cx="1335" cy="816"/>
          </a:xfrm>
        </p:grpSpPr>
        <p:graphicFrame>
          <p:nvGraphicFramePr>
            <p:cNvPr id="14" name="Object 38"/>
            <p:cNvGraphicFramePr>
              <a:graphicFrameLocks noChangeAspect="1"/>
            </p:cNvGraphicFramePr>
            <p:nvPr/>
          </p:nvGraphicFramePr>
          <p:xfrm>
            <a:off x="3950" y="818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0" name="公式" r:id="rId13" imgW="114102" imgH="126780" progId="Equation.3">
                    <p:embed/>
                  </p:oleObj>
                </mc:Choice>
                <mc:Fallback>
                  <p:oleObj name="公式" r:id="rId13" imgW="114102" imgH="126780" progId="Equation.3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818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9"/>
            <p:cNvGraphicFramePr>
              <a:graphicFrameLocks noChangeAspect="1"/>
            </p:cNvGraphicFramePr>
            <p:nvPr/>
          </p:nvGraphicFramePr>
          <p:xfrm>
            <a:off x="4513" y="1014"/>
            <a:ext cx="2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1" name="公式" r:id="rId15" imgW="139579" imgH="164957" progId="Equation.3">
                    <p:embed/>
                  </p:oleObj>
                </mc:Choice>
                <mc:Fallback>
                  <p:oleObj name="公式" r:id="rId15" imgW="139579" imgH="164957" progId="Equation.3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014"/>
                          <a:ext cx="24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0"/>
            <p:cNvGraphicFramePr>
              <a:graphicFrameLocks noChangeAspect="1"/>
            </p:cNvGraphicFramePr>
            <p:nvPr/>
          </p:nvGraphicFramePr>
          <p:xfrm>
            <a:off x="4570" y="48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2" name="公式" r:id="rId17" imgW="126835" imgH="139518" progId="Equation.3">
                    <p:embed/>
                  </p:oleObj>
                </mc:Choice>
                <mc:Fallback>
                  <p:oleObj name="公式" r:id="rId17" imgW="126835" imgH="139518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480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41"/>
            <p:cNvSpPr>
              <a:spLocks noChangeShapeType="1"/>
            </p:cNvSpPr>
            <p:nvPr/>
          </p:nvSpPr>
          <p:spPr bwMode="auto">
            <a:xfrm flipV="1">
              <a:off x="4176" y="646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4176" y="928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4752" y="624"/>
              <a:ext cx="533" cy="548"/>
              <a:chOff x="5088" y="2448"/>
              <a:chExt cx="533" cy="548"/>
            </a:xfrm>
          </p:grpSpPr>
          <p:graphicFrame>
            <p:nvGraphicFramePr>
              <p:cNvPr id="20" name="Object 44"/>
              <p:cNvGraphicFramePr>
                <a:graphicFrameLocks noChangeAspect="1"/>
              </p:cNvGraphicFramePr>
              <p:nvPr/>
            </p:nvGraphicFramePr>
            <p:xfrm>
              <a:off x="5426" y="2510"/>
              <a:ext cx="19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13" name="公式" r:id="rId19" imgW="88746" imgH="152136" progId="Equation.3">
                      <p:embed/>
                    </p:oleObj>
                  </mc:Choice>
                  <mc:Fallback>
                    <p:oleObj name="公式" r:id="rId19" imgW="88746" imgH="152136" progId="Equation.3">
                      <p:embed/>
                      <p:pic>
                        <p:nvPicPr>
                          <p:cNvPr id="0" name="Picture 2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6" y="2510"/>
                            <a:ext cx="195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Line 45"/>
              <p:cNvSpPr>
                <a:spLocks noChangeShapeType="1"/>
              </p:cNvSpPr>
              <p:nvPr/>
            </p:nvSpPr>
            <p:spPr bwMode="auto">
              <a:xfrm>
                <a:off x="5088" y="2448"/>
                <a:ext cx="384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6"/>
              <p:cNvSpPr>
                <a:spLocks noChangeShapeType="1"/>
              </p:cNvSpPr>
              <p:nvPr/>
            </p:nvSpPr>
            <p:spPr bwMode="auto">
              <a:xfrm flipV="1">
                <a:off x="5088" y="2708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88655"/>
              </p:ext>
            </p:extLst>
          </p:nvPr>
        </p:nvGraphicFramePr>
        <p:xfrm>
          <a:off x="1065101" y="3787186"/>
          <a:ext cx="4190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" name="Equation" r:id="rId21" imgW="419040" imgH="838080" progId="Equation.DSMT4">
                  <p:embed/>
                </p:oleObj>
              </mc:Choice>
              <mc:Fallback>
                <p:oleObj name="Equation" r:id="rId21" imgW="419040" imgH="83808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101" y="3787186"/>
                        <a:ext cx="4190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53292"/>
              </p:ext>
            </p:extLst>
          </p:nvPr>
        </p:nvGraphicFramePr>
        <p:xfrm>
          <a:off x="1547664" y="3815556"/>
          <a:ext cx="33145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" name="Equation" r:id="rId23" imgW="3314520" imgH="838080" progId="Equation.DSMT4">
                  <p:embed/>
                </p:oleObj>
              </mc:Choice>
              <mc:Fallback>
                <p:oleObj name="Equation" r:id="rId23" imgW="3314520" imgH="83808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815556"/>
                        <a:ext cx="33145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45888"/>
              </p:ext>
            </p:extLst>
          </p:nvPr>
        </p:nvGraphicFramePr>
        <p:xfrm>
          <a:off x="1492830" y="4748208"/>
          <a:ext cx="88884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" name="Equation" r:id="rId25" imgW="888840" imgH="380880" progId="Equation.DSMT4">
                  <p:embed/>
                </p:oleObj>
              </mc:Choice>
              <mc:Fallback>
                <p:oleObj name="Equation" r:id="rId25" imgW="888840" imgH="38088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830" y="4748208"/>
                        <a:ext cx="88884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559230"/>
              </p:ext>
            </p:extLst>
          </p:nvPr>
        </p:nvGraphicFramePr>
        <p:xfrm>
          <a:off x="2411760" y="4780068"/>
          <a:ext cx="1663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" name="Equation" r:id="rId27" imgW="1663560" imgH="393480" progId="Equation.DSMT4">
                  <p:embed/>
                </p:oleObj>
              </mc:Choice>
              <mc:Fallback>
                <p:oleObj name="Equation" r:id="rId27" imgW="1663560" imgH="39348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80068"/>
                        <a:ext cx="1663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06448"/>
              </p:ext>
            </p:extLst>
          </p:nvPr>
        </p:nvGraphicFramePr>
        <p:xfrm>
          <a:off x="4121280" y="4805448"/>
          <a:ext cx="90144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" name="Equation" r:id="rId29" imgW="901440" imgH="342720" progId="Equation.DSMT4">
                  <p:embed/>
                </p:oleObj>
              </mc:Choice>
              <mc:Fallback>
                <p:oleObj name="Equation" r:id="rId29" imgW="901440" imgH="34272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280" y="4805448"/>
                        <a:ext cx="901440" cy="342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28801"/>
              </p:ext>
            </p:extLst>
          </p:nvPr>
        </p:nvGraphicFramePr>
        <p:xfrm>
          <a:off x="1500614" y="5373216"/>
          <a:ext cx="32637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" name="Equation" r:id="rId31" imgW="3263760" imgH="457200" progId="Equation.DSMT4">
                  <p:embed/>
                </p:oleObj>
              </mc:Choice>
              <mc:Fallback>
                <p:oleObj name="Equation" r:id="rId31" imgW="3263760" imgH="4572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614" y="5373216"/>
                        <a:ext cx="32637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4"/>
          <p:cNvGrpSpPr>
            <a:grpSpLocks/>
          </p:cNvGrpSpPr>
          <p:nvPr/>
        </p:nvGrpSpPr>
        <p:grpSpPr bwMode="auto">
          <a:xfrm>
            <a:off x="6514605" y="3852858"/>
            <a:ext cx="2119312" cy="1346200"/>
            <a:chOff x="4233" y="528"/>
            <a:chExt cx="1335" cy="848"/>
          </a:xfrm>
        </p:grpSpPr>
        <p:graphicFrame>
          <p:nvGraphicFramePr>
            <p:cNvPr id="36" name="Object 15"/>
            <p:cNvGraphicFramePr>
              <a:graphicFrameLocks noChangeAspect="1"/>
            </p:cNvGraphicFramePr>
            <p:nvPr/>
          </p:nvGraphicFramePr>
          <p:xfrm>
            <a:off x="4233" y="866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0" name="公式" r:id="rId33" imgW="114102" imgH="126780" progId="Equation.3">
                    <p:embed/>
                  </p:oleObj>
                </mc:Choice>
                <mc:Fallback>
                  <p:oleObj name="公式" r:id="rId33" imgW="114102" imgH="126780" progId="Equation.3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866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16"/>
            <p:cNvGrpSpPr>
              <a:grpSpLocks/>
            </p:cNvGrpSpPr>
            <p:nvPr/>
          </p:nvGrpSpPr>
          <p:grpSpPr bwMode="auto">
            <a:xfrm>
              <a:off x="4459" y="528"/>
              <a:ext cx="609" cy="848"/>
              <a:chOff x="4512" y="2288"/>
              <a:chExt cx="609" cy="848"/>
            </a:xfrm>
          </p:grpSpPr>
          <p:graphicFrame>
            <p:nvGraphicFramePr>
              <p:cNvPr id="43" name="Object 17"/>
              <p:cNvGraphicFramePr>
                <a:graphicFrameLocks noChangeAspect="1"/>
              </p:cNvGraphicFramePr>
              <p:nvPr/>
            </p:nvGraphicFramePr>
            <p:xfrm>
              <a:off x="4877" y="2846"/>
              <a:ext cx="233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1" name="公式" r:id="rId35" imgW="114201" imgH="139579" progId="Equation.3">
                      <p:embed/>
                    </p:oleObj>
                  </mc:Choice>
                  <mc:Fallback>
                    <p:oleObj name="公式" r:id="rId35" imgW="114201" imgH="139579" progId="Equation.3">
                      <p:embed/>
                      <p:pic>
                        <p:nvPicPr>
                          <p:cNvPr id="0" name="Picture 2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2846"/>
                            <a:ext cx="233" cy="2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18"/>
              <p:cNvGraphicFramePr>
                <a:graphicFrameLocks noChangeAspect="1"/>
              </p:cNvGraphicFramePr>
              <p:nvPr/>
            </p:nvGraphicFramePr>
            <p:xfrm>
              <a:off x="4906" y="228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2" name="公式" r:id="rId37" imgW="126835" imgH="139518" progId="Equation.3">
                      <p:embed/>
                    </p:oleObj>
                  </mc:Choice>
                  <mc:Fallback>
                    <p:oleObj name="公式" r:id="rId37" imgW="126835" imgH="139518" progId="Equation.3">
                      <p:embed/>
                      <p:pic>
                        <p:nvPicPr>
                          <p:cNvPr id="0" name="Picture 2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6" y="228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 flipV="1">
                <a:off x="4512" y="2454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384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" name="Group 21"/>
            <p:cNvGrpSpPr>
              <a:grpSpLocks/>
            </p:cNvGrpSpPr>
            <p:nvPr/>
          </p:nvGrpSpPr>
          <p:grpSpPr bwMode="auto">
            <a:xfrm>
              <a:off x="5035" y="688"/>
              <a:ext cx="533" cy="548"/>
              <a:chOff x="5088" y="2448"/>
              <a:chExt cx="533" cy="548"/>
            </a:xfrm>
          </p:grpSpPr>
          <p:graphicFrame>
            <p:nvGraphicFramePr>
              <p:cNvPr id="40" name="Object 22"/>
              <p:cNvGraphicFramePr>
                <a:graphicFrameLocks noChangeAspect="1"/>
              </p:cNvGraphicFramePr>
              <p:nvPr/>
            </p:nvGraphicFramePr>
            <p:xfrm>
              <a:off x="5426" y="2510"/>
              <a:ext cx="19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3" name="公式" r:id="rId39" imgW="88746" imgH="152136" progId="Equation.3">
                      <p:embed/>
                    </p:oleObj>
                  </mc:Choice>
                  <mc:Fallback>
                    <p:oleObj name="公式" r:id="rId39" imgW="88746" imgH="152136" progId="Equation.3">
                      <p:embed/>
                      <p:pic>
                        <p:nvPicPr>
                          <p:cNvPr id="0" name="Picture 2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6" y="2510"/>
                            <a:ext cx="195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5088" y="2448"/>
                <a:ext cx="384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V="1">
                <a:off x="5088" y="2708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4484" y="966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31349"/>
              </p:ext>
            </p:extLst>
          </p:nvPr>
        </p:nvGraphicFramePr>
        <p:xfrm>
          <a:off x="1814149" y="129084"/>
          <a:ext cx="34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" name="Equation" r:id="rId41" imgW="3466800" imgH="457200" progId="Equation.DSMT4">
                  <p:embed/>
                </p:oleObj>
              </mc:Choice>
              <mc:Fallback>
                <p:oleObj name="Equation" r:id="rId41" imgW="3466800" imgH="4572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149" y="129084"/>
                        <a:ext cx="34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5487656" y="96074"/>
            <a:ext cx="48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/>
              <a:t>求</a:t>
            </a:r>
          </a:p>
        </p:txBody>
      </p:sp>
      <p:graphicFrame>
        <p:nvGraphicFramePr>
          <p:cNvPr id="5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20148"/>
              </p:ext>
            </p:extLst>
          </p:nvPr>
        </p:nvGraphicFramePr>
        <p:xfrm>
          <a:off x="5932719" y="-42445"/>
          <a:ext cx="50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" name="Equation" r:id="rId43" imgW="507960" imgH="838080" progId="Equation.DSMT4">
                  <p:embed/>
                </p:oleObj>
              </mc:Choice>
              <mc:Fallback>
                <p:oleObj name="Equation" r:id="rId43" imgW="507960" imgH="83808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719" y="-42445"/>
                        <a:ext cx="5080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950053" y="9607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542978"/>
              </p:ext>
            </p:extLst>
          </p:nvPr>
        </p:nvGraphicFramePr>
        <p:xfrm>
          <a:off x="1814149" y="771694"/>
          <a:ext cx="40129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6" name="Equation" r:id="rId45" imgW="4012920" imgH="431640" progId="Equation.DSMT4">
                  <p:embed/>
                </p:oleObj>
              </mc:Choice>
              <mc:Fallback>
                <p:oleObj name="Equation" r:id="rId45" imgW="4012920" imgH="43164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149" y="771694"/>
                        <a:ext cx="40129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41364" y="77169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976606" y="771694"/>
            <a:ext cx="48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/>
              <a:t>求</a:t>
            </a: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26538"/>
              </p:ext>
            </p:extLst>
          </p:nvPr>
        </p:nvGraphicFramePr>
        <p:xfrm>
          <a:off x="6482036" y="614204"/>
          <a:ext cx="50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" name="Equation" r:id="rId47" imgW="507960" imgH="838080" progId="Equation.DSMT4">
                  <p:embed/>
                </p:oleObj>
              </mc:Choice>
              <mc:Fallback>
                <p:oleObj name="Equation" r:id="rId47" imgW="507960" imgH="83808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036" y="614204"/>
                        <a:ext cx="5080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连接符 63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732" y="183864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9512" y="386104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9123863-6287-46B1-BE95-D009CEE0896A}"/>
              </a:ext>
            </a:extLst>
          </p:cNvPr>
          <p:cNvSpPr/>
          <p:nvPr/>
        </p:nvSpPr>
        <p:spPr>
          <a:xfrm>
            <a:off x="2483768" y="1684452"/>
            <a:ext cx="235892" cy="9912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60DEC92-3B09-4BF7-840D-D5827CE43AED}"/>
              </a:ext>
            </a:extLst>
          </p:cNvPr>
          <p:cNvSpPr/>
          <p:nvPr/>
        </p:nvSpPr>
        <p:spPr>
          <a:xfrm>
            <a:off x="3778867" y="1709228"/>
            <a:ext cx="235892" cy="9912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6CACF37-2D1B-4A76-A08D-362957CBCB8A}"/>
              </a:ext>
            </a:extLst>
          </p:cNvPr>
          <p:cNvSpPr/>
          <p:nvPr/>
        </p:nvSpPr>
        <p:spPr>
          <a:xfrm>
            <a:off x="2413943" y="3773537"/>
            <a:ext cx="235892" cy="9912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7958863-66D5-4734-926E-0DF4E798B04E}"/>
              </a:ext>
            </a:extLst>
          </p:cNvPr>
          <p:cNvSpPr/>
          <p:nvPr/>
        </p:nvSpPr>
        <p:spPr>
          <a:xfrm>
            <a:off x="3732278" y="3773101"/>
            <a:ext cx="235892" cy="9912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5AB1EB4-435F-4268-93A5-4CD4837D8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94490"/>
              </p:ext>
            </p:extLst>
          </p:nvPr>
        </p:nvGraphicFramePr>
        <p:xfrm>
          <a:off x="4876800" y="3814763"/>
          <a:ext cx="48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" name="Equation" r:id="rId49" imgW="482400" imgH="838080" progId="Equation.DSMT4">
                  <p:embed/>
                </p:oleObj>
              </mc:Choice>
              <mc:Fallback>
                <p:oleObj name="Equation" r:id="rId49" imgW="482400" imgH="838080" progId="Equation.DSMT4">
                  <p:embed/>
                  <p:pic>
                    <p:nvPicPr>
                      <p:cNvPr id="62" name="对象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4763"/>
                        <a:ext cx="4826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300C52D-032A-44E6-A99D-F2D6F2887759}"/>
              </a:ext>
            </a:extLst>
          </p:cNvPr>
          <p:cNvSpPr/>
          <p:nvPr/>
        </p:nvSpPr>
        <p:spPr>
          <a:xfrm>
            <a:off x="4874128" y="3788771"/>
            <a:ext cx="585711" cy="864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69041"/>
              </p:ext>
            </p:extLst>
          </p:nvPr>
        </p:nvGraphicFramePr>
        <p:xfrm>
          <a:off x="1174182" y="1145621"/>
          <a:ext cx="4698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" name="Equation" r:id="rId3" imgW="469800" imgH="838080" progId="Equation.DSMT4">
                  <p:embed/>
                </p:oleObj>
              </mc:Choice>
              <mc:Fallback>
                <p:oleObj name="Equation" r:id="rId3" imgW="469800" imgH="8380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182" y="1145621"/>
                        <a:ext cx="46980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870018"/>
              </p:ext>
            </p:extLst>
          </p:nvPr>
        </p:nvGraphicFramePr>
        <p:xfrm>
          <a:off x="1621012" y="1141281"/>
          <a:ext cx="20318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" name="Equation" r:id="rId5" imgW="2031840" imgH="838080" progId="Equation.DSMT4">
                  <p:embed/>
                </p:oleObj>
              </mc:Choice>
              <mc:Fallback>
                <p:oleObj name="Equation" r:id="rId5" imgW="2031840" imgH="8380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012" y="1141281"/>
                        <a:ext cx="203184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18348"/>
              </p:ext>
            </p:extLst>
          </p:nvPr>
        </p:nvGraphicFramePr>
        <p:xfrm>
          <a:off x="1115616" y="3284984"/>
          <a:ext cx="252720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" name="Equation" r:id="rId7" imgW="2527200" imgH="901440" progId="Equation.DSMT4">
                  <p:embed/>
                </p:oleObj>
              </mc:Choice>
              <mc:Fallback>
                <p:oleObj name="Equation" r:id="rId7" imgW="2527200" imgH="9014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84984"/>
                        <a:ext cx="2527200" cy="90144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868534"/>
              </p:ext>
            </p:extLst>
          </p:nvPr>
        </p:nvGraphicFramePr>
        <p:xfrm>
          <a:off x="1619672" y="2119473"/>
          <a:ext cx="17398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19473"/>
                        <a:ext cx="17398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65823"/>
              </p:ext>
            </p:extLst>
          </p:nvPr>
        </p:nvGraphicFramePr>
        <p:xfrm>
          <a:off x="3419872" y="2068533"/>
          <a:ext cx="290808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9" name="Equation" r:id="rId11" imgW="2908080" imgH="507960" progId="Equation.DSMT4">
                  <p:embed/>
                </p:oleObj>
              </mc:Choice>
              <mc:Fallback>
                <p:oleObj name="Equation" r:id="rId11" imgW="2908080" imgH="50796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068533"/>
                        <a:ext cx="290808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22294"/>
              </p:ext>
            </p:extLst>
          </p:nvPr>
        </p:nvGraphicFramePr>
        <p:xfrm>
          <a:off x="1619672" y="2636912"/>
          <a:ext cx="431784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0" name="Equation" r:id="rId13" imgW="4317840" imgH="507960" progId="Equation.DSMT4">
                  <p:embed/>
                </p:oleObj>
              </mc:Choice>
              <mc:Fallback>
                <p:oleObj name="Equation" r:id="rId13" imgW="4317840" imgH="50796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36912"/>
                        <a:ext cx="431784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91324"/>
              </p:ext>
            </p:extLst>
          </p:nvPr>
        </p:nvGraphicFramePr>
        <p:xfrm>
          <a:off x="1619672" y="4221088"/>
          <a:ext cx="175248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1" name="Equation" r:id="rId15" imgW="1752480" imgH="507960" progId="Equation.DSMT4">
                  <p:embed/>
                </p:oleObj>
              </mc:Choice>
              <mc:Fallback>
                <p:oleObj name="Equation" r:id="rId15" imgW="1752480" imgH="50796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21088"/>
                        <a:ext cx="175248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85814"/>
              </p:ext>
            </p:extLst>
          </p:nvPr>
        </p:nvGraphicFramePr>
        <p:xfrm>
          <a:off x="3419872" y="4221088"/>
          <a:ext cx="292068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" name="Equation" r:id="rId17" imgW="2920680" imgH="507960" progId="Equation.DSMT4">
                  <p:embed/>
                </p:oleObj>
              </mc:Choice>
              <mc:Fallback>
                <p:oleObj name="Equation" r:id="rId17" imgW="2920680" imgH="50796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221088"/>
                        <a:ext cx="292068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01163"/>
              </p:ext>
            </p:extLst>
          </p:nvPr>
        </p:nvGraphicFramePr>
        <p:xfrm>
          <a:off x="1660525" y="4868863"/>
          <a:ext cx="415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3" name="Equation" r:id="rId19" imgW="4152600" imgH="507960" progId="Equation.DSMT4">
                  <p:embed/>
                </p:oleObj>
              </mc:Choice>
              <mc:Fallback>
                <p:oleObj name="Equation" r:id="rId19" imgW="4152600" imgH="50796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868863"/>
                        <a:ext cx="4152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7099300" y="1560513"/>
            <a:ext cx="1865313" cy="1436687"/>
            <a:chOff x="4396" y="720"/>
            <a:chExt cx="1175" cy="905"/>
          </a:xfrm>
        </p:grpSpPr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916" y="72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4" name="公式" r:id="rId21" imgW="114102" imgH="126780" progId="Equation.3">
                    <p:embed/>
                  </p:oleObj>
                </mc:Choice>
                <mc:Fallback>
                  <p:oleObj name="公式" r:id="rId21" imgW="114102" imgH="126780" progId="Equation.3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6" y="720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5356" y="103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5" name="公式" r:id="rId23" imgW="126835" imgH="139518" progId="Equation.3">
                    <p:embed/>
                  </p:oleObj>
                </mc:Choice>
                <mc:Fallback>
                  <p:oleObj name="公式" r:id="rId23" imgW="126835" imgH="139518" progId="Equation.3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6" y="1030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5328" y="1344"/>
            <a:ext cx="24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6" name="公式" r:id="rId25" imgW="139579" imgH="164957" progId="Equation.3">
                    <p:embed/>
                  </p:oleObj>
                </mc:Choice>
                <mc:Fallback>
                  <p:oleObj name="公式" r:id="rId25" imgW="139579" imgH="164957" progId="Equation.3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344"/>
                          <a:ext cx="24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396" y="104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7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042"/>
                          <a:ext cx="21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4608" y="864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608" y="1152"/>
              <a:ext cx="768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608" y="1200"/>
              <a:ext cx="76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5040" y="864"/>
              <a:ext cx="384" cy="624"/>
              <a:chOff x="4896" y="1632"/>
              <a:chExt cx="384" cy="624"/>
            </a:xfrm>
          </p:grpSpPr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4944" y="1632"/>
                <a:ext cx="336" cy="24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336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357616"/>
              </p:ext>
            </p:extLst>
          </p:nvPr>
        </p:nvGraphicFramePr>
        <p:xfrm>
          <a:off x="1578730" y="44624"/>
          <a:ext cx="650232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8" name="Equation" r:id="rId29" imgW="6502320" imgH="901440" progId="Equation.DSMT4">
                  <p:embed/>
                </p:oleObj>
              </mc:Choice>
              <mc:Fallback>
                <p:oleObj name="Equation" r:id="rId29" imgW="6502320" imgH="90144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730" y="44624"/>
                        <a:ext cx="650232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05945" y="18864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528" y="128138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975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517518" y="188913"/>
            <a:ext cx="7415857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可以利用多元复合函数求导求一元函数的导数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50825" y="966789"/>
            <a:ext cx="1971676" cy="519113"/>
            <a:chOff x="158" y="699"/>
            <a:chExt cx="1242" cy="327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744132"/>
                </p:ext>
              </p:extLst>
            </p:nvPr>
          </p:nvGraphicFramePr>
          <p:xfrm>
            <a:off x="800" y="730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1" name="Equation" r:id="rId3" imgW="952200" imgH="457200" progId="Equation.DSMT4">
                    <p:embed/>
                  </p:oleObj>
                </mc:Choice>
                <mc:Fallback>
                  <p:oleObj name="Equation" r:id="rId3" imgW="952200" imgH="4572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730"/>
                          <a:ext cx="600" cy="28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58" y="69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例如，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443663" y="1722438"/>
            <a:ext cx="2224087" cy="1346200"/>
            <a:chOff x="2765" y="1570"/>
            <a:chExt cx="1401" cy="848"/>
          </a:xfrm>
        </p:grpSpPr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2765" y="1872"/>
            <a:ext cx="26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2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872"/>
                          <a:ext cx="263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015" y="1570"/>
              <a:ext cx="609" cy="848"/>
              <a:chOff x="4512" y="2288"/>
              <a:chExt cx="609" cy="848"/>
            </a:xfrm>
          </p:grpSpPr>
          <p:graphicFrame>
            <p:nvGraphicFramePr>
              <p:cNvPr id="12" name="Object 13"/>
              <p:cNvGraphicFramePr>
                <a:graphicFrameLocks noChangeAspect="1"/>
              </p:cNvGraphicFramePr>
              <p:nvPr/>
            </p:nvGraphicFramePr>
            <p:xfrm>
              <a:off x="4877" y="2846"/>
              <a:ext cx="233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3" name="公式" r:id="rId7" imgW="114201" imgH="139579" progId="Equation.3">
                      <p:embed/>
                    </p:oleObj>
                  </mc:Choice>
                  <mc:Fallback>
                    <p:oleObj name="公式" r:id="rId7" imgW="114201" imgH="139579" progId="Equation.3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2846"/>
                            <a:ext cx="233" cy="2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4"/>
              <p:cNvGraphicFramePr>
                <a:graphicFrameLocks noChangeAspect="1"/>
              </p:cNvGraphicFramePr>
              <p:nvPr/>
            </p:nvGraphicFramePr>
            <p:xfrm>
              <a:off x="4906" y="228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4" name="公式" r:id="rId9" imgW="126835" imgH="139518" progId="Equation.3">
                      <p:embed/>
                    </p:oleObj>
                  </mc:Choice>
                  <mc:Fallback>
                    <p:oleObj name="公式" r:id="rId9" imgW="126835" imgH="139518" progId="Equation.3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6" y="228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4512" y="2454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384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3888" y="1806"/>
            <a:ext cx="27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5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806"/>
                          <a:ext cx="278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591" y="1730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V="1">
              <a:off x="3591" y="1990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827088" y="168592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由全导数公式有</a:t>
            </a:r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727744"/>
              </p:ext>
            </p:extLst>
          </p:nvPr>
        </p:nvGraphicFramePr>
        <p:xfrm>
          <a:off x="460529" y="2469576"/>
          <a:ext cx="30859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Equation" r:id="rId13" imgW="3085920" imgH="838080" progId="Equation.DSMT4">
                  <p:embed/>
                </p:oleObj>
              </mc:Choice>
              <mc:Fallback>
                <p:oleObj name="Equation" r:id="rId13" imgW="3085920" imgH="8380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29" y="2469576"/>
                        <a:ext cx="308592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81713"/>
              </p:ext>
            </p:extLst>
          </p:nvPr>
        </p:nvGraphicFramePr>
        <p:xfrm>
          <a:off x="3544834" y="2624138"/>
          <a:ext cx="38350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name="Equation" r:id="rId15" imgW="3835080" imgH="457200" progId="Equation.DSMT4">
                  <p:embed/>
                </p:oleObj>
              </mc:Choice>
              <mc:Fallback>
                <p:oleObj name="Equation" r:id="rId15" imgW="3835080" imgH="4572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34" y="2624138"/>
                        <a:ext cx="383508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1"/>
          <p:cNvGrpSpPr>
            <a:grpSpLocks/>
          </p:cNvGrpSpPr>
          <p:nvPr/>
        </p:nvGrpSpPr>
        <p:grpSpPr bwMode="auto">
          <a:xfrm>
            <a:off x="460529" y="3564769"/>
            <a:ext cx="3335294" cy="1054741"/>
            <a:chOff x="178" y="2521"/>
            <a:chExt cx="2139" cy="662"/>
          </a:xfrm>
        </p:grpSpPr>
        <p:graphicFrame>
          <p:nvGraphicFramePr>
            <p:cNvPr id="2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851896"/>
                </p:ext>
              </p:extLst>
            </p:nvPr>
          </p:nvGraphicFramePr>
          <p:xfrm>
            <a:off x="827" y="2521"/>
            <a:ext cx="1490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8" name="Equation" r:id="rId17" imgW="1028700" imgH="457200" progId="Equation.DSMT4">
                    <p:embed/>
                  </p:oleObj>
                </mc:Choice>
                <mc:Fallback>
                  <p:oleObj name="Equation" r:id="rId17" imgW="1028700" imgH="4572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2521"/>
                          <a:ext cx="1490" cy="6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178" y="2734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又如，</a:t>
              </a:r>
            </a:p>
          </p:txBody>
        </p: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2425549" y="855007"/>
            <a:ext cx="6165456" cy="722313"/>
            <a:chOff x="2173" y="527"/>
            <a:chExt cx="3828" cy="455"/>
          </a:xfrm>
        </p:grpSpPr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173" y="606"/>
              <a:ext cx="664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看作</a:t>
              </a:r>
            </a:p>
          </p:txBody>
        </p:sp>
        <p:graphicFrame>
          <p:nvGraphicFramePr>
            <p:cNvPr id="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810308"/>
                </p:ext>
              </p:extLst>
            </p:nvPr>
          </p:nvGraphicFramePr>
          <p:xfrm>
            <a:off x="2789" y="527"/>
            <a:ext cx="321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9" name="Equation" r:id="rId19" imgW="1612900" imgH="228600" progId="Equation.DSMT4">
                    <p:embed/>
                  </p:oleObj>
                </mc:Choice>
                <mc:Fallback>
                  <p:oleObj name="Equation" r:id="rId19" imgW="1612900" imgH="2286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527"/>
                          <a:ext cx="3212" cy="45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696" y="618"/>
              <a:ext cx="7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其中</a:t>
              </a:r>
            </a:p>
          </p:txBody>
        </p:sp>
      </p:grp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460529" y="4689669"/>
            <a:ext cx="8609525" cy="851451"/>
            <a:chOff x="67" y="3433"/>
            <a:chExt cx="5625" cy="677"/>
          </a:xfrm>
        </p:grpSpPr>
        <p:graphicFrame>
          <p:nvGraphicFramePr>
            <p:cNvPr id="2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4700430"/>
                </p:ext>
              </p:extLst>
            </p:nvPr>
          </p:nvGraphicFramePr>
          <p:xfrm>
            <a:off x="339" y="3433"/>
            <a:ext cx="5353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90" name="Equation" r:id="rId21" imgW="3187700" imgH="393700" progId="Equation.DSMT4">
                    <p:embed/>
                  </p:oleObj>
                </mc:Choice>
                <mc:Fallback>
                  <p:oleObj name="Equation" r:id="rId21" imgW="3187700" imgH="3937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3433"/>
                          <a:ext cx="5353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1338" y="361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其中</a:t>
              </a: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67" y="361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</p:grp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3885372" y="3863921"/>
            <a:ext cx="26638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自己做一做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0825" y="188913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8405186E-DE9F-4ECF-9601-AF7B816FC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22892"/>
              </p:ext>
            </p:extLst>
          </p:nvPr>
        </p:nvGraphicFramePr>
        <p:xfrm>
          <a:off x="460529" y="5496119"/>
          <a:ext cx="518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" name="Equation" r:id="rId23" imgW="5181480" imgH="838080" progId="Equation.DSMT4">
                  <p:embed/>
                </p:oleObj>
              </mc:Choice>
              <mc:Fallback>
                <p:oleObj name="Equation" r:id="rId23" imgW="5181480" imgH="838080" progId="Equation.DSMT4">
                  <p:embed/>
                  <p:pic>
                    <p:nvPicPr>
                      <p:cNvPr id="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29" y="5496119"/>
                        <a:ext cx="51816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0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1339"/>
              </p:ext>
            </p:extLst>
          </p:nvPr>
        </p:nvGraphicFramePr>
        <p:xfrm>
          <a:off x="1860997" y="188640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3" imgW="2323800" imgH="457200" progId="Equation.DSMT4">
                  <p:embed/>
                </p:oleObj>
              </mc:Choice>
              <mc:Fallback>
                <p:oleObj name="Equation" r:id="rId3" imgW="2323800" imgH="457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997" y="188640"/>
                        <a:ext cx="232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917015"/>
              </p:ext>
            </p:extLst>
          </p:nvPr>
        </p:nvGraphicFramePr>
        <p:xfrm>
          <a:off x="4321175" y="301625"/>
          <a:ext cx="2587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Equation" r:id="rId5" imgW="253800" imgH="304560" progId="Equation.DSMT4">
                  <p:embed/>
                </p:oleObj>
              </mc:Choice>
              <mc:Fallback>
                <p:oleObj name="Equation" r:id="rId5" imgW="253800" imgH="30456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301625"/>
                        <a:ext cx="2587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6016" y="1886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可微，求证：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35291"/>
              </p:ext>
            </p:extLst>
          </p:nvPr>
        </p:nvGraphicFramePr>
        <p:xfrm>
          <a:off x="2924175" y="666750"/>
          <a:ext cx="2508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Equation" r:id="rId7" imgW="2514600" imgH="901440" progId="Equation.DSMT4">
                  <p:embed/>
                </p:oleObj>
              </mc:Choice>
              <mc:Fallback>
                <p:oleObj name="Equation" r:id="rId7" imgW="2514600" imgH="9014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666750"/>
                        <a:ext cx="25082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6288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3601" y="16288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73804"/>
              </p:ext>
            </p:extLst>
          </p:nvPr>
        </p:nvGraphicFramePr>
        <p:xfrm>
          <a:off x="2639618" y="1741185"/>
          <a:ext cx="2587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Equation" r:id="rId9" imgW="253800" imgH="304560" progId="Equation.DSMT4">
                  <p:embed/>
                </p:oleObj>
              </mc:Choice>
              <mc:Fallback>
                <p:oleObj name="Equation" r:id="rId9" imgW="253800" imgH="3045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8" y="1741185"/>
                        <a:ext cx="2587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56627" y="1636440"/>
            <a:ext cx="293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是一个一元函数，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88442"/>
              </p:ext>
            </p:extLst>
          </p:nvPr>
        </p:nvGraphicFramePr>
        <p:xfrm>
          <a:off x="6341478" y="1661810"/>
          <a:ext cx="164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9" name="Equation" r:id="rId11" imgW="1650960" imgH="457200" progId="Equation.DSMT4">
                  <p:embed/>
                </p:oleObj>
              </mc:Choice>
              <mc:Fallback>
                <p:oleObj name="Equation" r:id="rId11" imgW="1650960" imgH="457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478" y="1661810"/>
                        <a:ext cx="164465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83580"/>
              </p:ext>
            </p:extLst>
          </p:nvPr>
        </p:nvGraphicFramePr>
        <p:xfrm>
          <a:off x="1087513" y="2276872"/>
          <a:ext cx="45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13" imgW="457200" imgH="838080" progId="Equation.DSMT4">
                  <p:embed/>
                </p:oleObj>
              </mc:Choice>
              <mc:Fallback>
                <p:oleObj name="Equation" r:id="rId13" imgW="45720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13" y="2276872"/>
                        <a:ext cx="45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84594"/>
              </p:ext>
            </p:extLst>
          </p:nvPr>
        </p:nvGraphicFramePr>
        <p:xfrm>
          <a:off x="1087513" y="3284984"/>
          <a:ext cx="457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15" imgW="457200" imgH="901440" progId="Equation.DSMT4">
                  <p:embed/>
                </p:oleObj>
              </mc:Choice>
              <mc:Fallback>
                <p:oleObj name="Equation" r:id="rId15" imgW="457200" imgH="9014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13" y="3284984"/>
                        <a:ext cx="457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2182"/>
              </p:ext>
            </p:extLst>
          </p:nvPr>
        </p:nvGraphicFramePr>
        <p:xfrm>
          <a:off x="1544713" y="3234929"/>
          <a:ext cx="313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17" imgW="3136680" imgH="1015920" progId="Equation.DSMT4">
                  <p:embed/>
                </p:oleObj>
              </mc:Choice>
              <mc:Fallback>
                <p:oleObj name="Equation" r:id="rId17" imgW="3136680" imgH="10159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713" y="3234929"/>
                        <a:ext cx="31369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19751"/>
              </p:ext>
            </p:extLst>
          </p:nvPr>
        </p:nvGraphicFramePr>
        <p:xfrm>
          <a:off x="1619672" y="4365104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" name="Equation" r:id="rId19" imgW="5041800" imgH="457200" progId="Equation.DSMT4">
                  <p:embed/>
                </p:oleObj>
              </mc:Choice>
              <mc:Fallback>
                <p:oleObj name="Equation" r:id="rId19" imgW="5041800" imgH="4572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365104"/>
                        <a:ext cx="5041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34813"/>
              </p:ext>
            </p:extLst>
          </p:nvPr>
        </p:nvGraphicFramePr>
        <p:xfrm>
          <a:off x="1547664" y="2276872"/>
          <a:ext cx="165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21" imgW="1650960" imgH="901440" progId="Equation.DSMT4">
                  <p:embed/>
                </p:oleObj>
              </mc:Choice>
              <mc:Fallback>
                <p:oleObj name="Equation" r:id="rId21" imgW="1650960" imgH="9014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16510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55148"/>
              </p:ext>
            </p:extLst>
          </p:nvPr>
        </p:nvGraphicFramePr>
        <p:xfrm>
          <a:off x="3223376" y="2492896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23" imgW="2666880" imgH="457200" progId="Equation.DSMT4">
                  <p:embed/>
                </p:oleObj>
              </mc:Choice>
              <mc:Fallback>
                <p:oleObj name="Equation" r:id="rId23" imgW="2666880" imgH="4572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376" y="2492896"/>
                        <a:ext cx="2667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8589"/>
              </p:ext>
            </p:extLst>
          </p:nvPr>
        </p:nvGraphicFramePr>
        <p:xfrm>
          <a:off x="1695450" y="5111750"/>
          <a:ext cx="4516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25" imgW="4508280" imgH="901440" progId="Equation.DSMT4">
                  <p:embed/>
                </p:oleObj>
              </mc:Choice>
              <mc:Fallback>
                <p:oleObj name="Equation" r:id="rId25" imgW="4508280" imgH="9014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111750"/>
                        <a:ext cx="45164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9552" y="486916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580526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822FF2-F20D-4C04-B43C-EF2CF5B19D7B}"/>
              </a:ext>
            </a:extLst>
          </p:cNvPr>
          <p:cNvSpPr txBox="1"/>
          <p:nvPr/>
        </p:nvSpPr>
        <p:spPr>
          <a:xfrm>
            <a:off x="5796136" y="1628800"/>
            <a:ext cx="54534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BBCBB9-7AFC-496D-8D01-6DA223634FCC}"/>
              </a:ext>
            </a:extLst>
          </p:cNvPr>
          <p:cNvSpPr txBox="1"/>
          <p:nvPr/>
        </p:nvSpPr>
        <p:spPr>
          <a:xfrm>
            <a:off x="8043745" y="16288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945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6" grpId="0"/>
      <p:bldP spid="27" grpId="0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515" y="171227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求解下列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抽象函数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的偏导问题：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848" y="74275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6875"/>
              </p:ext>
            </p:extLst>
          </p:nvPr>
        </p:nvGraphicFramePr>
        <p:xfrm>
          <a:off x="1770548" y="829747"/>
          <a:ext cx="984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3" imgW="990360" imgH="393480" progId="Equation.DSMT4">
                  <p:embed/>
                </p:oleObj>
              </mc:Choice>
              <mc:Fallback>
                <p:oleObj name="Equation" r:id="rId3" imgW="99036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548" y="829747"/>
                        <a:ext cx="984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25446" y="76181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可微，若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511992"/>
              </p:ext>
            </p:extLst>
          </p:nvPr>
        </p:nvGraphicFramePr>
        <p:xfrm>
          <a:off x="4311398" y="829747"/>
          <a:ext cx="1809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8" name="Equation" r:id="rId5" imgW="1815840" imgH="393480" progId="Equation.DSMT4">
                  <p:embed/>
                </p:oleObj>
              </mc:Choice>
              <mc:Fallback>
                <p:oleObj name="Equation" r:id="rId5" imgW="181584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398" y="829747"/>
                        <a:ext cx="1809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702271"/>
              </p:ext>
            </p:extLst>
          </p:nvPr>
        </p:nvGraphicFramePr>
        <p:xfrm>
          <a:off x="6097886" y="829747"/>
          <a:ext cx="1816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" name="Equation" r:id="rId7" imgW="1815840" imgH="393480" progId="Equation.DSMT4">
                  <p:embed/>
                </p:oleObj>
              </mc:Choice>
              <mc:Fallback>
                <p:oleObj name="Equation" r:id="rId7" imgW="181584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886" y="829747"/>
                        <a:ext cx="18161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43874"/>
              </p:ext>
            </p:extLst>
          </p:nvPr>
        </p:nvGraphicFramePr>
        <p:xfrm>
          <a:off x="196560" y="1591934"/>
          <a:ext cx="2181226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0" name="Equation" r:id="rId9" imgW="2171520" imgH="431640" progId="Equation.DSMT4">
                  <p:embed/>
                </p:oleObj>
              </mc:Choice>
              <mc:Fallback>
                <p:oleObj name="Equation" r:id="rId9" imgW="2171520" imgH="4316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60" y="1591934"/>
                        <a:ext cx="2181226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22186"/>
              </p:ext>
            </p:extLst>
          </p:nvPr>
        </p:nvGraphicFramePr>
        <p:xfrm>
          <a:off x="2428808" y="1580350"/>
          <a:ext cx="3162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name="Equation" r:id="rId11" imgW="3162240" imgH="393480" progId="Equation.DSMT4">
                  <p:embed/>
                </p:oleObj>
              </mc:Choice>
              <mc:Fallback>
                <p:oleObj name="Equation" r:id="rId11" imgW="3162240" imgH="393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08" y="1580350"/>
                        <a:ext cx="31623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91108" y="151241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12681"/>
              </p:ext>
            </p:extLst>
          </p:nvPr>
        </p:nvGraphicFramePr>
        <p:xfrm>
          <a:off x="6095164" y="1358893"/>
          <a:ext cx="11049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" name="Equation" r:id="rId13" imgW="1104840" imgH="838080" progId="Equation.DSMT4">
                  <p:embed/>
                </p:oleObj>
              </mc:Choice>
              <mc:Fallback>
                <p:oleObj name="Equation" r:id="rId13" imgW="1104840" imgH="838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164" y="1358893"/>
                        <a:ext cx="11049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591632"/>
              </p:ext>
            </p:extLst>
          </p:nvPr>
        </p:nvGraphicFramePr>
        <p:xfrm>
          <a:off x="1859533" y="2342955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" name="Equation" r:id="rId15" imgW="2209680" imgH="901440" progId="Equation.DSMT4">
                  <p:embed/>
                </p:oleObj>
              </mc:Choice>
              <mc:Fallback>
                <p:oleObj name="Equation" r:id="rId15" imgW="2209680" imgH="9014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533" y="2342955"/>
                        <a:ext cx="2209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0779" y="253157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253157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的各个偏导数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447" y="34981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5023" y="349814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81944"/>
              </p:ext>
            </p:extLst>
          </p:nvPr>
        </p:nvGraphicFramePr>
        <p:xfrm>
          <a:off x="2150623" y="3343825"/>
          <a:ext cx="2874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Equation" r:id="rId17" imgW="2882880" imgH="838080" progId="Equation.DSMT4">
                  <p:embed/>
                </p:oleObj>
              </mc:Choice>
              <mc:Fallback>
                <p:oleObj name="Equation" r:id="rId17" imgW="2882880" imgH="8380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623" y="3343825"/>
                        <a:ext cx="28749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10734"/>
              </p:ext>
            </p:extLst>
          </p:nvPr>
        </p:nvGraphicFramePr>
        <p:xfrm>
          <a:off x="2155758" y="4436313"/>
          <a:ext cx="3435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Equation" r:id="rId19" imgW="3441600" imgH="838080" progId="Equation.DSMT4">
                  <p:embed/>
                </p:oleObj>
              </mc:Choice>
              <mc:Fallback>
                <p:oleObj name="Equation" r:id="rId19" imgW="3441600" imgH="8380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758" y="4436313"/>
                        <a:ext cx="34353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>
            <a:extLst>
              <a:ext uri="{FF2B5EF4-FFF2-40B4-BE49-F238E27FC236}">
                <a16:creationId xmlns:a16="http://schemas.microsoft.com/office/drawing/2014/main" id="{0FFFB8BC-8840-4D2A-B36A-906847B5A663}"/>
              </a:ext>
            </a:extLst>
          </p:cNvPr>
          <p:cNvSpPr txBox="1"/>
          <p:nvPr/>
        </p:nvSpPr>
        <p:spPr>
          <a:xfrm>
            <a:off x="553751" y="994731"/>
            <a:ext cx="2348720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说明并记住：</a:t>
            </a:r>
          </a:p>
        </p:txBody>
      </p:sp>
      <p:sp>
        <p:nvSpPr>
          <p:cNvPr id="3" name="TextBox 28">
            <a:extLst>
              <a:ext uri="{FF2B5EF4-FFF2-40B4-BE49-F238E27FC236}">
                <a16:creationId xmlns:a16="http://schemas.microsoft.com/office/drawing/2014/main" id="{B56AAA54-6393-4B8E-8700-2B4CA3198129}"/>
              </a:ext>
            </a:extLst>
          </p:cNvPr>
          <p:cNvSpPr txBox="1"/>
          <p:nvPr/>
        </p:nvSpPr>
        <p:spPr>
          <a:xfrm>
            <a:off x="496144" y="168012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习惯上用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D3FEC08-AADD-4C0F-A471-BBD287A6A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10932"/>
              </p:ext>
            </p:extLst>
          </p:nvPr>
        </p:nvGraphicFramePr>
        <p:xfrm>
          <a:off x="2123513" y="1649998"/>
          <a:ext cx="958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3" imgW="977760" imgH="558720" progId="Equation.DSMT4">
                  <p:embed/>
                </p:oleObj>
              </mc:Choice>
              <mc:Fallback>
                <p:oleObj name="Equation" r:id="rId3" imgW="977760" imgH="55872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513" y="1649998"/>
                        <a:ext cx="95885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1">
            <a:extLst>
              <a:ext uri="{FF2B5EF4-FFF2-40B4-BE49-F238E27FC236}">
                <a16:creationId xmlns:a16="http://schemas.microsoft.com/office/drawing/2014/main" id="{C27E034C-28C8-496B-B7DC-5CB12640D0FE}"/>
              </a:ext>
            </a:extLst>
          </p:cNvPr>
          <p:cNvSpPr txBox="1"/>
          <p:nvPr/>
        </p:nvSpPr>
        <p:spPr>
          <a:xfrm>
            <a:off x="3160440" y="1680126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分别表示对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个和第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个变量的</a:t>
            </a:r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668AE78B-6BA9-4246-8629-1E69D557A0CB}"/>
              </a:ext>
            </a:extLst>
          </p:cNvPr>
          <p:cNvSpPr txBox="1"/>
          <p:nvPr/>
        </p:nvSpPr>
        <p:spPr>
          <a:xfrm>
            <a:off x="107504" y="2492896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偏导数，而不必注意这个变量是用什么字母表示的．</a:t>
            </a: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72867913-7D00-4857-B0D8-0D5936362A7B}"/>
              </a:ext>
            </a:extLst>
          </p:cNvPr>
          <p:cNvSpPr txBox="1"/>
          <p:nvPr/>
        </p:nvSpPr>
        <p:spPr>
          <a:xfrm>
            <a:off x="1093225" y="3256841"/>
            <a:ext cx="379142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本题的答案可以写为：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6D5965F-55D3-41AC-8A4C-C01EB9580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385844"/>
              </p:ext>
            </p:extLst>
          </p:nvPr>
        </p:nvGraphicFramePr>
        <p:xfrm>
          <a:off x="1093225" y="4072097"/>
          <a:ext cx="2773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5" imgW="2781000" imgH="838080" progId="Equation.DSMT4">
                  <p:embed/>
                </p:oleObj>
              </mc:Choice>
              <mc:Fallback>
                <p:oleObj name="Equation" r:id="rId5" imgW="2781000" imgH="83808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225" y="4072097"/>
                        <a:ext cx="2773363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363BA55-4D95-4445-9713-785293127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72898"/>
              </p:ext>
            </p:extLst>
          </p:nvPr>
        </p:nvGraphicFramePr>
        <p:xfrm>
          <a:off x="4564625" y="4072097"/>
          <a:ext cx="34861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7" imgW="3492360" imgH="838080" progId="Equation.DSMT4">
                  <p:embed/>
                </p:oleObj>
              </mc:Choice>
              <mc:Fallback>
                <p:oleObj name="Equation" r:id="rId7" imgW="3492360" imgH="83808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625" y="4072097"/>
                        <a:ext cx="3486150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7937100-8D72-4021-88AA-046B30478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70119"/>
              </p:ext>
            </p:extLst>
          </p:nvPr>
        </p:nvGraphicFramePr>
        <p:xfrm>
          <a:off x="1309828" y="60960"/>
          <a:ext cx="2874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9" imgW="2882880" imgH="838080" progId="Equation.DSMT4">
                  <p:embed/>
                </p:oleObj>
              </mc:Choice>
              <mc:Fallback>
                <p:oleObj name="Equation" r:id="rId9" imgW="2882880" imgH="83808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828" y="60960"/>
                        <a:ext cx="28749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06C742-E75D-4A59-B226-8346ECF81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822814"/>
              </p:ext>
            </p:extLst>
          </p:nvPr>
        </p:nvGraphicFramePr>
        <p:xfrm>
          <a:off x="4628958" y="60960"/>
          <a:ext cx="3435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11" imgW="3441600" imgH="838080" progId="Equation.DSMT4">
                  <p:embed/>
                </p:oleObj>
              </mc:Choice>
              <mc:Fallback>
                <p:oleObj name="Equation" r:id="rId11" imgW="3441600" imgH="83808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958" y="60960"/>
                        <a:ext cx="34353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3E2A20-FB9A-4E78-9C1E-C1F1426CD342}"/>
              </a:ext>
            </a:extLst>
          </p:cNvPr>
          <p:cNvCxnSpPr/>
          <p:nvPr/>
        </p:nvCxnSpPr>
        <p:spPr>
          <a:xfrm>
            <a:off x="0" y="89281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3844"/>
              </p:ext>
            </p:extLst>
          </p:nvPr>
        </p:nvGraphicFramePr>
        <p:xfrm>
          <a:off x="1907704" y="44624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" name="Equation" r:id="rId3" imgW="2590200" imgH="1052640" progId="Equation.DSMT4">
                  <p:embed/>
                </p:oleObj>
              </mc:Choice>
              <mc:Fallback>
                <p:oleObj name="Equation" r:id="rId3" imgW="2590200" imgH="10526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624"/>
                        <a:ext cx="2209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12083"/>
              </p:ext>
            </p:extLst>
          </p:nvPr>
        </p:nvGraphicFramePr>
        <p:xfrm>
          <a:off x="845818" y="1151781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" name="Equation" r:id="rId5" imgW="829800" imgH="1064160" progId="Equation.3">
                  <p:embed/>
                </p:oleObj>
              </mc:Choice>
              <mc:Fallback>
                <p:oleObj name="Equation" r:id="rId5" imgW="829800" imgH="106416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8" y="1151781"/>
                        <a:ext cx="7239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32971"/>
              </p:ext>
            </p:extLst>
          </p:nvPr>
        </p:nvGraphicFramePr>
        <p:xfrm>
          <a:off x="1949598" y="1151781"/>
          <a:ext cx="39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" name="Equation" r:id="rId7" imgW="437400" imgH="1064160" progId="Equation.3">
                  <p:embed/>
                </p:oleObj>
              </mc:Choice>
              <mc:Fallback>
                <p:oleObj name="Equation" r:id="rId7" imgW="437400" imgH="106416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598" y="1151781"/>
                        <a:ext cx="3937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92669"/>
              </p:ext>
            </p:extLst>
          </p:nvPr>
        </p:nvGraphicFramePr>
        <p:xfrm>
          <a:off x="1581646" y="1370856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name="Equation" r:id="rId9" imgW="426240" imgH="504000" progId="Equation.3">
                  <p:embed/>
                </p:oleObj>
              </mc:Choice>
              <mc:Fallback>
                <p:oleObj name="Equation" r:id="rId9" imgW="426240" imgH="5040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646" y="1370856"/>
                        <a:ext cx="381000" cy="4445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41684"/>
              </p:ext>
            </p:extLst>
          </p:nvPr>
        </p:nvGraphicFramePr>
        <p:xfrm>
          <a:off x="2496046" y="1151781"/>
          <a:ext cx="95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name="Equation" r:id="rId11" imgW="1098720" imgH="1064160" progId="Equation.DSMT4">
                  <p:embed/>
                </p:oleObj>
              </mc:Choice>
              <mc:Fallback>
                <p:oleObj name="Equation" r:id="rId11" imgW="1098720" imgH="106416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046" y="1151781"/>
                        <a:ext cx="952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359260"/>
              </p:ext>
            </p:extLst>
          </p:nvPr>
        </p:nvGraphicFramePr>
        <p:xfrm>
          <a:off x="827584" y="2132856"/>
          <a:ext cx="73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" name="Equation" r:id="rId13" imgW="840960" imgH="1064160" progId="Equation.3">
                  <p:embed/>
                </p:oleObj>
              </mc:Choice>
              <mc:Fallback>
                <p:oleObj name="Equation" r:id="rId13" imgW="840960" imgH="106416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7366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318392"/>
              </p:ext>
            </p:extLst>
          </p:nvPr>
        </p:nvGraphicFramePr>
        <p:xfrm>
          <a:off x="1581646" y="2329706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" name="Equation" r:id="rId15" imgW="426240" imgH="504000" progId="Equation.3">
                  <p:embed/>
                </p:oleObj>
              </mc:Choice>
              <mc:Fallback>
                <p:oleObj name="Equation" r:id="rId15" imgW="426240" imgH="5040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646" y="2329706"/>
                        <a:ext cx="381000" cy="4445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9071"/>
              </p:ext>
            </p:extLst>
          </p:nvPr>
        </p:nvGraphicFramePr>
        <p:xfrm>
          <a:off x="1937246" y="2132829"/>
          <a:ext cx="109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" name="Equation" r:id="rId17" imgW="1266840" imgH="1108800" progId="Equation.3">
                  <p:embed/>
                </p:oleObj>
              </mc:Choice>
              <mc:Fallback>
                <p:oleObj name="Equation" r:id="rId17" imgW="1266840" imgH="11088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246" y="2132829"/>
                        <a:ext cx="1092200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33342"/>
              </p:ext>
            </p:extLst>
          </p:nvPr>
        </p:nvGraphicFramePr>
        <p:xfrm>
          <a:off x="3034912" y="2357875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" name="Equation" r:id="rId19" imgW="740160" imgH="504000" progId="Equation.3">
                  <p:embed/>
                </p:oleObj>
              </mc:Choice>
              <mc:Fallback>
                <p:oleObj name="Equation" r:id="rId19" imgW="740160" imgH="5040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912" y="2357875"/>
                        <a:ext cx="647700" cy="4445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730672"/>
              </p:ext>
            </p:extLst>
          </p:nvPr>
        </p:nvGraphicFramePr>
        <p:xfrm>
          <a:off x="3682612" y="2150598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9" name="Equation" r:id="rId21" imgW="414720" imgH="974520" progId="Equation.3">
                  <p:embed/>
                </p:oleObj>
              </mc:Choice>
              <mc:Fallback>
                <p:oleObj name="Equation" r:id="rId21" imgW="414720" imgH="97452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612" y="2150598"/>
                        <a:ext cx="3683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19603"/>
              </p:ext>
            </p:extLst>
          </p:nvPr>
        </p:nvGraphicFramePr>
        <p:xfrm>
          <a:off x="819646" y="3123456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" name="Equation" r:id="rId23" imgW="829800" imgH="1064160" progId="Equation.3">
                  <p:embed/>
                </p:oleObj>
              </mc:Choice>
              <mc:Fallback>
                <p:oleObj name="Equation" r:id="rId23" imgW="829800" imgH="106416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46" y="3123456"/>
                        <a:ext cx="7239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442965"/>
              </p:ext>
            </p:extLst>
          </p:nvPr>
        </p:nvGraphicFramePr>
        <p:xfrm>
          <a:off x="1526704" y="3341365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" name="Equation" r:id="rId25" imgW="426240" imgH="504000" progId="Equation.3">
                  <p:embed/>
                </p:oleObj>
              </mc:Choice>
              <mc:Fallback>
                <p:oleObj name="Equation" r:id="rId25" imgW="426240" imgH="5040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04" y="3341365"/>
                        <a:ext cx="381000" cy="4445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384189"/>
              </p:ext>
            </p:extLst>
          </p:nvPr>
        </p:nvGraphicFramePr>
        <p:xfrm>
          <a:off x="1899146" y="3130856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" name="Equation" r:id="rId27" imgW="1233360" imgH="1019160" progId="Equation.3">
                  <p:embed/>
                </p:oleObj>
              </mc:Choice>
              <mc:Fallback>
                <p:oleObj name="Equation" r:id="rId27" imgW="1233360" imgH="101916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46" y="3130856"/>
                        <a:ext cx="10668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12970"/>
              </p:ext>
            </p:extLst>
          </p:nvPr>
        </p:nvGraphicFramePr>
        <p:xfrm>
          <a:off x="4248646" y="2158256"/>
          <a:ext cx="2297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" name="Equation" r:id="rId29" imgW="2679840" imgH="1108800" progId="Equation.3">
                  <p:embed/>
                </p:oleObj>
              </mc:Choice>
              <mc:Fallback>
                <p:oleObj name="Equation" r:id="rId29" imgW="2679840" imgH="11088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646" y="2158256"/>
                        <a:ext cx="22971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78073"/>
              </p:ext>
            </p:extLst>
          </p:nvPr>
        </p:nvGraphicFramePr>
        <p:xfrm>
          <a:off x="2972296" y="3151977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" name="Equation" r:id="rId31" imgW="1581120" imgH="1019160" progId="Equation.3">
                  <p:embed/>
                </p:oleObj>
              </mc:Choice>
              <mc:Fallback>
                <p:oleObj name="Equation" r:id="rId31" imgW="1581120" imgH="101916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296" y="3151977"/>
                        <a:ext cx="1358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2212" y="4475061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说明：</a:t>
            </a: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393292"/>
              </p:ext>
            </p:extLst>
          </p:nvPr>
        </p:nvGraphicFramePr>
        <p:xfrm>
          <a:off x="1855936" y="4401165"/>
          <a:ext cx="520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5" name="Equation" r:id="rId33" imgW="520560" imgH="558720" progId="Equation.DSMT4">
                  <p:embed/>
                </p:oleObj>
              </mc:Choice>
              <mc:Fallback>
                <p:oleObj name="Equation" r:id="rId33" imgW="520560" imgH="5587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936" y="4401165"/>
                        <a:ext cx="5207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432546" y="4475061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表示先对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个变量，再对第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99546" y="519594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变量求偏导，以此类推．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BB14703-68EE-46D1-ADD1-51EA840B9A10}"/>
              </a:ext>
            </a:extLst>
          </p:cNvPr>
          <p:cNvSpPr txBox="1"/>
          <p:nvPr/>
        </p:nvSpPr>
        <p:spPr>
          <a:xfrm>
            <a:off x="706396" y="20493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9ABAE6BF-F85D-4498-94D4-D5119B4F2C2F}"/>
              </a:ext>
            </a:extLst>
          </p:cNvPr>
          <p:cNvSpPr txBox="1"/>
          <p:nvPr/>
        </p:nvSpPr>
        <p:spPr>
          <a:xfrm>
            <a:off x="4187577" y="204934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的各个偏导数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04A498CD-2444-4014-BE33-8EB2E56B10EE}"/>
              </a:ext>
            </a:extLst>
          </p:cNvPr>
          <p:cNvSpPr txBox="1"/>
          <p:nvPr/>
        </p:nvSpPr>
        <p:spPr>
          <a:xfrm>
            <a:off x="127496" y="1251374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40104"/>
              </p:ext>
            </p:extLst>
          </p:nvPr>
        </p:nvGraphicFramePr>
        <p:xfrm>
          <a:off x="2561119" y="3710112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1" name="Equation" r:id="rId3" imgW="583200" imgH="515160" progId="Equation.3">
                  <p:embed/>
                </p:oleObj>
              </mc:Choice>
              <mc:Fallback>
                <p:oleObj name="Equation" r:id="rId3" imgW="583200" imgH="51516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119" y="3710112"/>
                        <a:ext cx="50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52969"/>
              </p:ext>
            </p:extLst>
          </p:nvPr>
        </p:nvGraphicFramePr>
        <p:xfrm>
          <a:off x="2207840" y="2459216"/>
          <a:ext cx="71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2" name="Equation" r:id="rId5" imgW="829800" imgH="1075320" progId="Equation.3">
                  <p:embed/>
                </p:oleObj>
              </mc:Choice>
              <mc:Fallback>
                <p:oleObj name="Equation" r:id="rId5" imgW="829800" imgH="107532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840" y="2459216"/>
                        <a:ext cx="711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93289"/>
              </p:ext>
            </p:extLst>
          </p:nvPr>
        </p:nvGraphicFramePr>
        <p:xfrm>
          <a:off x="3453498" y="2732266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" name="Equation" r:id="rId7" imgW="393480" imgH="380880" progId="Equation.DSMT4">
                  <p:embed/>
                </p:oleObj>
              </mc:Choice>
              <mc:Fallback>
                <p:oleObj name="Equation" r:id="rId7" imgW="393480" imgH="38088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498" y="2732266"/>
                        <a:ext cx="393700" cy="381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56860"/>
              </p:ext>
            </p:extLst>
          </p:nvPr>
        </p:nvGraphicFramePr>
        <p:xfrm>
          <a:off x="2995769" y="2700516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4" name="Equation" r:id="rId9" imgW="437400" imgH="515160" progId="Equation.3">
                  <p:embed/>
                </p:oleObj>
              </mc:Choice>
              <mc:Fallback>
                <p:oleObj name="Equation" r:id="rId9" imgW="437400" imgH="51516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69" y="2700516"/>
                        <a:ext cx="3810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76449"/>
              </p:ext>
            </p:extLst>
          </p:nvPr>
        </p:nvGraphicFramePr>
        <p:xfrm>
          <a:off x="3923928" y="2700516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5" name="Equation" r:id="rId11" imgW="751320" imgH="515160" progId="Equation.3">
                  <p:embed/>
                </p:oleObj>
              </mc:Choice>
              <mc:Fallback>
                <p:oleObj name="Equation" r:id="rId11" imgW="751320" imgH="51516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700516"/>
                        <a:ext cx="6477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23144"/>
              </p:ext>
            </p:extLst>
          </p:nvPr>
        </p:nvGraphicFramePr>
        <p:xfrm>
          <a:off x="1008544" y="3424362"/>
          <a:ext cx="110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6" name="Equation" r:id="rId13" imgW="1289520" imgH="1187280" progId="Equation.3">
                  <p:embed/>
                </p:oleObj>
              </mc:Choice>
              <mc:Fallback>
                <p:oleObj name="Equation" r:id="rId13" imgW="1289520" imgH="118728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44" y="3424362"/>
                        <a:ext cx="1104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67648"/>
              </p:ext>
            </p:extLst>
          </p:nvPr>
        </p:nvGraphicFramePr>
        <p:xfrm>
          <a:off x="2173288" y="3741738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" name="Equation" r:id="rId15" imgW="330120" imgH="380880" progId="Equation.DSMT4">
                  <p:embed/>
                </p:oleObj>
              </mc:Choice>
              <mc:Fallback>
                <p:oleObj name="Equation" r:id="rId15" imgW="330120" imgH="38088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3741738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519388"/>
              </p:ext>
            </p:extLst>
          </p:nvPr>
        </p:nvGraphicFramePr>
        <p:xfrm>
          <a:off x="4123219" y="3678362"/>
          <a:ext cx="62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8" name="Equation" r:id="rId17" imgW="717480" imgH="582480" progId="Equation.3">
                  <p:embed/>
                </p:oleObj>
              </mc:Choice>
              <mc:Fallback>
                <p:oleObj name="Equation" r:id="rId17" imgW="717480" imgH="58248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219" y="3678362"/>
                        <a:ext cx="622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896093"/>
              </p:ext>
            </p:extLst>
          </p:nvPr>
        </p:nvGraphicFramePr>
        <p:xfrm>
          <a:off x="3182938" y="3703638"/>
          <a:ext cx="87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9" name="Equation" r:id="rId19" imgW="876240" imgH="457200" progId="Equation.DSMT4">
                  <p:embed/>
                </p:oleObj>
              </mc:Choice>
              <mc:Fallback>
                <p:oleObj name="Equation" r:id="rId19" imgW="876240" imgH="4572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703638"/>
                        <a:ext cx="876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71679"/>
              </p:ext>
            </p:extLst>
          </p:nvPr>
        </p:nvGraphicFramePr>
        <p:xfrm>
          <a:off x="4840288" y="3741738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0" name="Equation" r:id="rId21" imgW="533160" imgH="380880" progId="Equation.DSMT4">
                  <p:embed/>
                </p:oleObj>
              </mc:Choice>
              <mc:Fallback>
                <p:oleObj name="Equation" r:id="rId21" imgW="533160" imgH="38088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741738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68802"/>
              </p:ext>
            </p:extLst>
          </p:nvPr>
        </p:nvGraphicFramePr>
        <p:xfrm>
          <a:off x="5405919" y="3678362"/>
          <a:ext cx="63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" name="Equation" r:id="rId23" imgW="740160" imgH="582480" progId="Equation.3">
                  <p:embed/>
                </p:oleObj>
              </mc:Choice>
              <mc:Fallback>
                <p:oleObj name="Equation" r:id="rId23" imgW="740160" imgH="58248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919" y="3678362"/>
                        <a:ext cx="635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53942"/>
              </p:ext>
            </p:extLst>
          </p:nvPr>
        </p:nvGraphicFramePr>
        <p:xfrm>
          <a:off x="6184900" y="3703638"/>
          <a:ext cx="74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" name="Equation" r:id="rId25" imgW="749160" imgH="457200" progId="Equation.DSMT4">
                  <p:embed/>
                </p:oleObj>
              </mc:Choice>
              <mc:Fallback>
                <p:oleObj name="Equation" r:id="rId25" imgW="749160" imgH="4572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703638"/>
                        <a:ext cx="749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64613"/>
              </p:ext>
            </p:extLst>
          </p:nvPr>
        </p:nvGraphicFramePr>
        <p:xfrm>
          <a:off x="6996594" y="3678362"/>
          <a:ext cx="67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3" name="Equation" r:id="rId27" imgW="784800" imgH="582480" progId="Equation.3">
                  <p:embed/>
                </p:oleObj>
              </mc:Choice>
              <mc:Fallback>
                <p:oleObj name="Equation" r:id="rId27" imgW="784800" imgH="58248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594" y="3678362"/>
                        <a:ext cx="673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80848"/>
              </p:ext>
            </p:extLst>
          </p:nvPr>
        </p:nvGraphicFramePr>
        <p:xfrm>
          <a:off x="7683982" y="3678362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" name="Equation" r:id="rId29" imgW="941760" imgH="582480" progId="Equation.3">
                  <p:embed/>
                </p:oleObj>
              </mc:Choice>
              <mc:Fallback>
                <p:oleObj name="Equation" r:id="rId29" imgW="941760" imgH="582480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982" y="3678362"/>
                        <a:ext cx="81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83116" y="94580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求解下列二阶偏导数问题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95964"/>
              </p:ext>
            </p:extLst>
          </p:nvPr>
        </p:nvGraphicFramePr>
        <p:xfrm>
          <a:off x="1103829" y="801271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" name="Equation" r:id="rId31" imgW="3174840" imgH="457200" progId="Equation.DSMT4">
                  <p:embed/>
                </p:oleObj>
              </mc:Choice>
              <mc:Fallback>
                <p:oleObj name="Equation" r:id="rId31" imgW="3174840" imgH="4572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829" y="801271"/>
                        <a:ext cx="317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4507" y="77434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154335" y="85348"/>
            <a:ext cx="38892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有二阶连续偏导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519887"/>
              </p:ext>
            </p:extLst>
          </p:nvPr>
        </p:nvGraphicFramePr>
        <p:xfrm>
          <a:off x="4111626" y="594886"/>
          <a:ext cx="1677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6" name="Equation" r:id="rId33" imgW="711000" imgH="457200" progId="Equation.DSMT4">
                  <p:embed/>
                </p:oleObj>
              </mc:Choice>
              <mc:Fallback>
                <p:oleObj name="Equation" r:id="rId33" imgW="711000" imgH="45720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6" y="594886"/>
                        <a:ext cx="16779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9232" y="170769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61143"/>
              </p:ext>
            </p:extLst>
          </p:nvPr>
        </p:nvGraphicFramePr>
        <p:xfrm>
          <a:off x="1081454" y="1837430"/>
          <a:ext cx="3022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7" name="Equation" r:id="rId35" imgW="3022560" imgH="393480" progId="Equation.DSMT4">
                  <p:embed/>
                </p:oleObj>
              </mc:Choice>
              <mc:Fallback>
                <p:oleObj name="Equation" r:id="rId35" imgW="3022560" imgH="39348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454" y="1837430"/>
                        <a:ext cx="3022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76603"/>
              </p:ext>
            </p:extLst>
          </p:nvPr>
        </p:nvGraphicFramePr>
        <p:xfrm>
          <a:off x="4139952" y="1582958"/>
          <a:ext cx="180324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" name="Equation" r:id="rId37" imgW="1803240" imgH="888840" progId="Equation.DSMT4">
                  <p:embed/>
                </p:oleObj>
              </mc:Choice>
              <mc:Fallback>
                <p:oleObj name="Equation" r:id="rId37" imgW="1803240" imgH="88884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582958"/>
                        <a:ext cx="180324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39551" y="263691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2158" y="465313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Group 8"/>
          <p:cNvGrpSpPr>
            <a:grpSpLocks/>
          </p:cNvGrpSpPr>
          <p:nvPr/>
        </p:nvGrpSpPr>
        <p:grpSpPr bwMode="auto">
          <a:xfrm>
            <a:off x="1655389" y="4721582"/>
            <a:ext cx="2527300" cy="523876"/>
            <a:chOff x="374" y="445"/>
            <a:chExt cx="1592" cy="330"/>
          </a:xfrm>
          <a:solidFill>
            <a:srgbClr val="FFC000"/>
          </a:solidFill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374" y="445"/>
              <a:ext cx="34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5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924090"/>
                </p:ext>
              </p:extLst>
            </p:nvPr>
          </p:nvGraphicFramePr>
          <p:xfrm>
            <a:off x="690" y="480"/>
            <a:ext cx="12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9" name="公式" r:id="rId39" imgW="850531" imgH="177723" progId="Equation.3">
                    <p:embed/>
                  </p:oleObj>
                </mc:Choice>
                <mc:Fallback>
                  <p:oleObj name="公式" r:id="rId39" imgW="850531" imgH="177723" progId="Equation.3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480"/>
                          <a:ext cx="1276" cy="2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37825"/>
              </p:ext>
            </p:extLst>
          </p:nvPr>
        </p:nvGraphicFramePr>
        <p:xfrm>
          <a:off x="4160399" y="4772868"/>
          <a:ext cx="1403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0" name="公式" r:id="rId41" imgW="520474" imgH="165028" progId="Equation.3">
                  <p:embed/>
                </p:oleObj>
              </mc:Choice>
              <mc:Fallback>
                <p:oleObj name="公式" r:id="rId41" imgW="520474" imgH="165028" progId="Equation.3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399" y="4772868"/>
                        <a:ext cx="1403350" cy="441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5580112" y="4721584"/>
            <a:ext cx="2132013" cy="523874"/>
            <a:chOff x="2821" y="432"/>
            <a:chExt cx="1343" cy="330"/>
          </a:xfrm>
        </p:grpSpPr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2821" y="432"/>
              <a:ext cx="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zh-CN" altLang="en-US" sz="2800" b="1" dirty="0"/>
                <a:t>则</a:t>
              </a:r>
            </a:p>
          </p:txBody>
        </p:sp>
        <p:graphicFrame>
          <p:nvGraphicFramePr>
            <p:cNvPr id="56" name="Object 14"/>
            <p:cNvGraphicFramePr>
              <a:graphicFrameLocks noChangeAspect="1"/>
            </p:cNvGraphicFramePr>
            <p:nvPr/>
          </p:nvGraphicFramePr>
          <p:xfrm>
            <a:off x="3072" y="432"/>
            <a:ext cx="109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1" name="公式" r:id="rId43" imgW="723586" imgH="203112" progId="Equation.3">
                    <p:embed/>
                  </p:oleObj>
                </mc:Choice>
                <mc:Fallback>
                  <p:oleObj name="公式" r:id="rId43" imgW="723586" imgH="203112" progId="Equation.3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109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94447"/>
              </p:ext>
            </p:extLst>
          </p:nvPr>
        </p:nvGraphicFramePr>
        <p:xfrm>
          <a:off x="1619603" y="5299018"/>
          <a:ext cx="5079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2" name="Equation" r:id="rId45" imgW="507960" imgH="838080" progId="Equation.DSMT4">
                  <p:embed/>
                </p:oleObj>
              </mc:Choice>
              <mc:Fallback>
                <p:oleObj name="Equation" r:id="rId45" imgW="507960" imgH="83808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03" y="5299018"/>
                        <a:ext cx="50796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55409"/>
              </p:ext>
            </p:extLst>
          </p:nvPr>
        </p:nvGraphicFramePr>
        <p:xfrm>
          <a:off x="4875086" y="5570792"/>
          <a:ext cx="6346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3" name="Equation" r:id="rId47" imgW="634680" imgH="431640" progId="Equation.DSMT4">
                  <p:embed/>
                </p:oleObj>
              </mc:Choice>
              <mc:Fallback>
                <p:oleObj name="Equation" r:id="rId47" imgW="634680" imgH="43164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086" y="5570792"/>
                        <a:ext cx="634680" cy="43164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581414"/>
              </p:ext>
            </p:extLst>
          </p:nvPr>
        </p:nvGraphicFramePr>
        <p:xfrm>
          <a:off x="5561767" y="5570792"/>
          <a:ext cx="8380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4" name="Equation" r:id="rId49" imgW="838080" imgH="431640" progId="Equation.DSMT4">
                  <p:embed/>
                </p:oleObj>
              </mc:Choice>
              <mc:Fallback>
                <p:oleObj name="Equation" r:id="rId49" imgW="838080" imgH="43164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767" y="5570792"/>
                        <a:ext cx="838080" cy="43164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84574"/>
              </p:ext>
            </p:extLst>
          </p:nvPr>
        </p:nvGraphicFramePr>
        <p:xfrm>
          <a:off x="2145840" y="5344574"/>
          <a:ext cx="26413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5" name="Equation" r:id="rId51" imgW="2641320" imgH="838080" progId="Equation.DSMT4">
                  <p:embed/>
                </p:oleObj>
              </mc:Choice>
              <mc:Fallback>
                <p:oleObj name="Equation" r:id="rId51" imgW="2641320" imgH="83808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840" y="5344574"/>
                        <a:ext cx="26413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39">
            <a:extLst>
              <a:ext uri="{FF2B5EF4-FFF2-40B4-BE49-F238E27FC236}">
                <a16:creationId xmlns:a16="http://schemas.microsoft.com/office/drawing/2014/main" id="{6BAEC6AB-B796-44B9-93B1-4E41EE433D08}"/>
              </a:ext>
            </a:extLst>
          </p:cNvPr>
          <p:cNvSpPr txBox="1"/>
          <p:nvPr/>
        </p:nvSpPr>
        <p:spPr>
          <a:xfrm>
            <a:off x="1258667" y="258422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8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2D58C70-BEFD-423F-AB57-1A8A7A80AE93}"/>
              </a:ext>
            </a:extLst>
          </p:cNvPr>
          <p:cNvSpPr/>
          <p:nvPr/>
        </p:nvSpPr>
        <p:spPr>
          <a:xfrm>
            <a:off x="6097230" y="1209452"/>
            <a:ext cx="2922635" cy="2559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7264" y="24136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71490"/>
              </p:ext>
            </p:extLst>
          </p:nvPr>
        </p:nvGraphicFramePr>
        <p:xfrm>
          <a:off x="1369486" y="371104"/>
          <a:ext cx="3022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0" name="Equation" r:id="rId3" imgW="3022560" imgH="393480" progId="Equation.DSMT4">
                  <p:embed/>
                </p:oleObj>
              </mc:Choice>
              <mc:Fallback>
                <p:oleObj name="Equation" r:id="rId3" imgW="3022560" imgH="3934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486" y="371104"/>
                        <a:ext cx="3022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55713"/>
              </p:ext>
            </p:extLst>
          </p:nvPr>
        </p:nvGraphicFramePr>
        <p:xfrm>
          <a:off x="6588224" y="58474"/>
          <a:ext cx="153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1" name="Equation" r:id="rId5" imgW="1536480" imgH="888840" progId="Equation.DSMT4">
                  <p:embed/>
                </p:oleObj>
              </mc:Choice>
              <mc:Fallback>
                <p:oleObj name="Equation" r:id="rId5" imgW="1536480" imgH="88884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8474"/>
                        <a:ext cx="1536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40976"/>
              </p:ext>
            </p:extLst>
          </p:nvPr>
        </p:nvGraphicFramePr>
        <p:xfrm>
          <a:off x="4539308" y="91494"/>
          <a:ext cx="50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" name="Equation" r:id="rId7" imgW="507960" imgH="838080" progId="Equation.DSMT4">
                  <p:embed/>
                </p:oleObj>
              </mc:Choice>
              <mc:Fallback>
                <p:oleObj name="Equation" r:id="rId7" imgW="507960" imgH="8380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308" y="91494"/>
                        <a:ext cx="50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83291"/>
              </p:ext>
            </p:extLst>
          </p:nvPr>
        </p:nvGraphicFramePr>
        <p:xfrm>
          <a:off x="5076056" y="332784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" name="Equation" r:id="rId9" imgW="634680" imgH="431640" progId="Equation.DSMT4">
                  <p:embed/>
                </p:oleObj>
              </mc:Choice>
              <mc:Fallback>
                <p:oleObj name="Equation" r:id="rId9" imgW="634680" imgH="43164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32784"/>
                        <a:ext cx="635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90855"/>
              </p:ext>
            </p:extLst>
          </p:nvPr>
        </p:nvGraphicFramePr>
        <p:xfrm>
          <a:off x="5763444" y="332784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4" name="Equation" r:id="rId11" imgW="838080" imgH="431640" progId="Equation.DSMT4">
                  <p:embed/>
                </p:oleObj>
              </mc:Choice>
              <mc:Fallback>
                <p:oleObj name="Equation" r:id="rId11" imgW="838080" imgH="43164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444" y="332784"/>
                        <a:ext cx="83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69996"/>
              </p:ext>
            </p:extLst>
          </p:nvPr>
        </p:nvGraphicFramePr>
        <p:xfrm>
          <a:off x="6307776" y="1224164"/>
          <a:ext cx="12189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" name="Equation" r:id="rId13" imgW="1218960" imgH="838080" progId="Equation.DSMT4">
                  <p:embed/>
                </p:oleObj>
              </mc:Choice>
              <mc:Fallback>
                <p:oleObj name="Equation" r:id="rId13" imgW="1218960" imgH="83808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776" y="1224164"/>
                        <a:ext cx="121896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99432"/>
              </p:ext>
            </p:extLst>
          </p:nvPr>
        </p:nvGraphicFramePr>
        <p:xfrm>
          <a:off x="7621230" y="1224164"/>
          <a:ext cx="12445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" name="Equation" r:id="rId15" imgW="1244520" imgH="838080" progId="Equation.DSMT4">
                  <p:embed/>
                </p:oleObj>
              </mc:Choice>
              <mc:Fallback>
                <p:oleObj name="Equation" r:id="rId15" imgW="1244520" imgH="8380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230" y="1224164"/>
                        <a:ext cx="12445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02206"/>
              </p:ext>
            </p:extLst>
          </p:nvPr>
        </p:nvGraphicFramePr>
        <p:xfrm>
          <a:off x="174953" y="1020236"/>
          <a:ext cx="74916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7" name="Equation" r:id="rId17" imgW="749160" imgH="888840" progId="Equation.DSMT4">
                  <p:embed/>
                </p:oleObj>
              </mc:Choice>
              <mc:Fallback>
                <p:oleObj name="Equation" r:id="rId17" imgW="749160" imgH="88884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53" y="1020236"/>
                        <a:ext cx="74916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299957"/>
              </p:ext>
            </p:extLst>
          </p:nvPr>
        </p:nvGraphicFramePr>
        <p:xfrm>
          <a:off x="953553" y="1077030"/>
          <a:ext cx="21970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8" name="Equation" r:id="rId19" imgW="2197080" imgH="838080" progId="Equation.DSMT4">
                  <p:embed/>
                </p:oleObj>
              </mc:Choice>
              <mc:Fallback>
                <p:oleObj name="Equation" r:id="rId19" imgW="2197080" imgH="8380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553" y="1077030"/>
                        <a:ext cx="219708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37088"/>
              </p:ext>
            </p:extLst>
          </p:nvPr>
        </p:nvGraphicFramePr>
        <p:xfrm>
          <a:off x="3175240" y="1087640"/>
          <a:ext cx="7617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9" name="Equation" r:id="rId21" imgW="761760" imgH="838080" progId="Equation.DSMT4">
                  <p:embed/>
                </p:oleObj>
              </mc:Choice>
              <mc:Fallback>
                <p:oleObj name="Equation" r:id="rId21" imgW="761760" imgH="8380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240" y="1087640"/>
                        <a:ext cx="76176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03103"/>
              </p:ext>
            </p:extLst>
          </p:nvPr>
        </p:nvGraphicFramePr>
        <p:xfrm>
          <a:off x="4042846" y="1317327"/>
          <a:ext cx="6984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0" name="Equation" r:id="rId23" imgW="698400" imgH="431640" progId="Equation.DSMT4">
                  <p:embed/>
                </p:oleObj>
              </mc:Choice>
              <mc:Fallback>
                <p:oleObj name="Equation" r:id="rId23" imgW="698400" imgH="43164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846" y="1317327"/>
                        <a:ext cx="698400" cy="4316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95084"/>
              </p:ext>
            </p:extLst>
          </p:nvPr>
        </p:nvGraphicFramePr>
        <p:xfrm>
          <a:off x="4814759" y="1102495"/>
          <a:ext cx="11174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" name="Equation" r:id="rId25" imgW="1117440" imgH="838080" progId="Equation.DSMT4">
                  <p:embed/>
                </p:oleObj>
              </mc:Choice>
              <mc:Fallback>
                <p:oleObj name="Equation" r:id="rId25" imgW="1117440" imgH="83808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759" y="1102495"/>
                        <a:ext cx="1117440" cy="83808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76976"/>
              </p:ext>
            </p:extLst>
          </p:nvPr>
        </p:nvGraphicFramePr>
        <p:xfrm>
          <a:off x="292360" y="2654835"/>
          <a:ext cx="4824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2" name="Equation" r:id="rId27" imgW="482400" imgH="838080" progId="Equation.DSMT4">
                  <p:embed/>
                </p:oleObj>
              </mc:Choice>
              <mc:Fallback>
                <p:oleObj name="Equation" r:id="rId27" imgW="482400" imgH="83808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60" y="2654835"/>
                        <a:ext cx="48240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950918"/>
              </p:ext>
            </p:extLst>
          </p:nvPr>
        </p:nvGraphicFramePr>
        <p:xfrm>
          <a:off x="815276" y="2654519"/>
          <a:ext cx="26920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3" name="Equation" r:id="rId29" imgW="2692080" imgH="838080" progId="Equation.DSMT4">
                  <p:embed/>
                </p:oleObj>
              </mc:Choice>
              <mc:Fallback>
                <p:oleObj name="Equation" r:id="rId29" imgW="2692080" imgH="83808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276" y="2654519"/>
                        <a:ext cx="269208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45421"/>
              </p:ext>
            </p:extLst>
          </p:nvPr>
        </p:nvGraphicFramePr>
        <p:xfrm>
          <a:off x="3547872" y="2850672"/>
          <a:ext cx="7110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4" name="Equation" r:id="rId31" imgW="711000" imgH="431640" progId="Equation.DSMT4">
                  <p:embed/>
                </p:oleObj>
              </mc:Choice>
              <mc:Fallback>
                <p:oleObj name="Equation" r:id="rId31" imgW="711000" imgH="43164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872" y="2850672"/>
                        <a:ext cx="7110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81863"/>
              </p:ext>
            </p:extLst>
          </p:nvPr>
        </p:nvGraphicFramePr>
        <p:xfrm>
          <a:off x="6221879" y="2019137"/>
          <a:ext cx="13334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5" name="Equation" r:id="rId33" imgW="1333440" imgH="838080" progId="Equation.DSMT4">
                  <p:embed/>
                </p:oleObj>
              </mc:Choice>
              <mc:Fallback>
                <p:oleObj name="Equation" r:id="rId33" imgW="1333440" imgH="8380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879" y="2019137"/>
                        <a:ext cx="13334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40886"/>
              </p:ext>
            </p:extLst>
          </p:nvPr>
        </p:nvGraphicFramePr>
        <p:xfrm>
          <a:off x="7661941" y="2062244"/>
          <a:ext cx="13586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6" name="Equation" r:id="rId35" imgW="1358640" imgH="838080" progId="Equation.DSMT4">
                  <p:embed/>
                </p:oleObj>
              </mc:Choice>
              <mc:Fallback>
                <p:oleObj name="Equation" r:id="rId35" imgW="1358640" imgH="8380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941" y="2062244"/>
                        <a:ext cx="13586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60384"/>
              </p:ext>
            </p:extLst>
          </p:nvPr>
        </p:nvGraphicFramePr>
        <p:xfrm>
          <a:off x="214360" y="3612354"/>
          <a:ext cx="5205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7" name="Equation" r:id="rId37" imgW="520560" imgH="838080" progId="Equation.DSMT4">
                  <p:embed/>
                </p:oleObj>
              </mc:Choice>
              <mc:Fallback>
                <p:oleObj name="Equation" r:id="rId37" imgW="520560" imgH="8380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60" y="3612354"/>
                        <a:ext cx="52056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34924"/>
              </p:ext>
            </p:extLst>
          </p:nvPr>
        </p:nvGraphicFramePr>
        <p:xfrm>
          <a:off x="814338" y="3642246"/>
          <a:ext cx="27684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8" name="Equation" r:id="rId39" imgW="2768400" imgH="838080" progId="Equation.DSMT4">
                  <p:embed/>
                </p:oleObj>
              </mc:Choice>
              <mc:Fallback>
                <p:oleObj name="Equation" r:id="rId39" imgW="2768400" imgH="83808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38" y="3642246"/>
                        <a:ext cx="276840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60685"/>
              </p:ext>
            </p:extLst>
          </p:nvPr>
        </p:nvGraphicFramePr>
        <p:xfrm>
          <a:off x="3614684" y="3876197"/>
          <a:ext cx="7365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9" name="Equation" r:id="rId41" imgW="736560" imgH="431640" progId="Equation.DSMT4">
                  <p:embed/>
                </p:oleObj>
              </mc:Choice>
              <mc:Fallback>
                <p:oleObj name="Equation" r:id="rId41" imgW="736560" imgH="4316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684" y="3876197"/>
                        <a:ext cx="7365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88187"/>
              </p:ext>
            </p:extLst>
          </p:nvPr>
        </p:nvGraphicFramePr>
        <p:xfrm>
          <a:off x="6284477" y="2871928"/>
          <a:ext cx="13968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0" name="Equation" r:id="rId43" imgW="1396800" imgH="838080" progId="Equation.DSMT4">
                  <p:embed/>
                </p:oleObj>
              </mc:Choice>
              <mc:Fallback>
                <p:oleObj name="Equation" r:id="rId43" imgW="1396800" imgH="8380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477" y="2871928"/>
                        <a:ext cx="139680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773273"/>
              </p:ext>
            </p:extLst>
          </p:nvPr>
        </p:nvGraphicFramePr>
        <p:xfrm>
          <a:off x="7597505" y="2931248"/>
          <a:ext cx="14223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1" name="Equation" r:id="rId45" imgW="1422360" imgH="838080" progId="Equation.DSMT4">
                  <p:embed/>
                </p:oleObj>
              </mc:Choice>
              <mc:Fallback>
                <p:oleObj name="Equation" r:id="rId45" imgW="1422360" imgH="83808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505" y="2931248"/>
                        <a:ext cx="142236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76"/>
          <p:cNvGrpSpPr>
            <a:grpSpLocks/>
          </p:cNvGrpSpPr>
          <p:nvPr/>
        </p:nvGrpSpPr>
        <p:grpSpPr bwMode="auto">
          <a:xfrm>
            <a:off x="6097230" y="1209452"/>
            <a:ext cx="3048000" cy="2590800"/>
            <a:chOff x="3840" y="804"/>
            <a:chExt cx="1920" cy="1632"/>
          </a:xfrm>
        </p:grpSpPr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3840" y="80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840" y="243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3840" y="8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77095"/>
              </p:ext>
            </p:extLst>
          </p:nvPr>
        </p:nvGraphicFramePr>
        <p:xfrm>
          <a:off x="4323991" y="2843316"/>
          <a:ext cx="9270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2" name="Equation" r:id="rId47" imgW="927000" imgH="431640" progId="Equation.DSMT4">
                  <p:embed/>
                </p:oleObj>
              </mc:Choice>
              <mc:Fallback>
                <p:oleObj name="Equation" r:id="rId47" imgW="927000" imgH="43164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991" y="2843316"/>
                        <a:ext cx="9270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85972"/>
              </p:ext>
            </p:extLst>
          </p:nvPr>
        </p:nvGraphicFramePr>
        <p:xfrm>
          <a:off x="4362915" y="3904772"/>
          <a:ext cx="9396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3" name="Equation" r:id="rId49" imgW="939600" imgH="431640" progId="Equation.DSMT4">
                  <p:embed/>
                </p:oleObj>
              </mc:Choice>
              <mc:Fallback>
                <p:oleObj name="Equation" r:id="rId49" imgW="939600" imgH="43164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915" y="3904772"/>
                        <a:ext cx="9396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54153"/>
              </p:ext>
            </p:extLst>
          </p:nvPr>
        </p:nvGraphicFramePr>
        <p:xfrm>
          <a:off x="5997305" y="3983579"/>
          <a:ext cx="30225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" name="Equation" r:id="rId51" imgW="3022560" imgH="431640" progId="Equation.DSMT4">
                  <p:embed/>
                </p:oleObj>
              </mc:Choice>
              <mc:Fallback>
                <p:oleObj name="Equation" r:id="rId51" imgW="3022560" imgH="43164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305" y="3983579"/>
                        <a:ext cx="3022560" cy="43164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28304"/>
              </p:ext>
            </p:extLst>
          </p:nvPr>
        </p:nvGraphicFramePr>
        <p:xfrm>
          <a:off x="6006059" y="4524379"/>
          <a:ext cx="30985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" name="Equation" r:id="rId53" imgW="3098520" imgH="431640" progId="Equation.DSMT4">
                  <p:embed/>
                </p:oleObj>
              </mc:Choice>
              <mc:Fallback>
                <p:oleObj name="Equation" r:id="rId53" imgW="3098520" imgH="43164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059" y="4524379"/>
                        <a:ext cx="3098520" cy="43164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87827"/>
              </p:ext>
            </p:extLst>
          </p:nvPr>
        </p:nvGraphicFramePr>
        <p:xfrm>
          <a:off x="271370" y="4960969"/>
          <a:ext cx="92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6" name="Equation" r:id="rId55" imgW="927000" imgH="888840" progId="Equation.DSMT4">
                  <p:embed/>
                </p:oleObj>
              </mc:Choice>
              <mc:Fallback>
                <p:oleObj name="Equation" r:id="rId55" imgW="927000" imgH="88884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70" y="4960969"/>
                        <a:ext cx="927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06728"/>
              </p:ext>
            </p:extLst>
          </p:nvPr>
        </p:nvGraphicFramePr>
        <p:xfrm>
          <a:off x="1308512" y="5242939"/>
          <a:ext cx="431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7" name="Equation" r:id="rId57" imgW="431640" imgH="431640" progId="Equation.DSMT4">
                  <p:embed/>
                </p:oleObj>
              </mc:Choice>
              <mc:Fallback>
                <p:oleObj name="Equation" r:id="rId57" imgW="431640" imgH="43164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512" y="5242939"/>
                        <a:ext cx="431800" cy="4302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241326"/>
              </p:ext>
            </p:extLst>
          </p:nvPr>
        </p:nvGraphicFramePr>
        <p:xfrm>
          <a:off x="1780143" y="5219848"/>
          <a:ext cx="9270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" name="Equation" r:id="rId59" imgW="927000" imgH="431640" progId="Equation.DSMT4">
                  <p:embed/>
                </p:oleObj>
              </mc:Choice>
              <mc:Fallback>
                <p:oleObj name="Equation" r:id="rId59" imgW="927000" imgH="43164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143" y="5219848"/>
                        <a:ext cx="927000" cy="43164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89222"/>
              </p:ext>
            </p:extLst>
          </p:nvPr>
        </p:nvGraphicFramePr>
        <p:xfrm>
          <a:off x="2746974" y="5242939"/>
          <a:ext cx="6984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" name="Equation" r:id="rId61" imgW="698400" imgH="431640" progId="Equation.DSMT4">
                  <p:embed/>
                </p:oleObj>
              </mc:Choice>
              <mc:Fallback>
                <p:oleObj name="Equation" r:id="rId61" imgW="698400" imgH="43164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974" y="5242939"/>
                        <a:ext cx="698400" cy="4316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92713"/>
              </p:ext>
            </p:extLst>
          </p:nvPr>
        </p:nvGraphicFramePr>
        <p:xfrm>
          <a:off x="3486351" y="5250429"/>
          <a:ext cx="11430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" name="Equation" r:id="rId63" imgW="1143000" imgH="431640" progId="Equation.DSMT4">
                  <p:embed/>
                </p:oleObj>
              </mc:Choice>
              <mc:Fallback>
                <p:oleObj name="Equation" r:id="rId63" imgW="1143000" imgH="43164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351" y="5250429"/>
                        <a:ext cx="1143000" cy="43164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47248"/>
              </p:ext>
            </p:extLst>
          </p:nvPr>
        </p:nvGraphicFramePr>
        <p:xfrm>
          <a:off x="4658422" y="5242939"/>
          <a:ext cx="10666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1" name="Equation" r:id="rId65" imgW="1066680" imgH="431640" progId="Equation.DSMT4">
                  <p:embed/>
                </p:oleObj>
              </mc:Choice>
              <mc:Fallback>
                <p:oleObj name="Equation" r:id="rId65" imgW="1066680" imgH="43164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422" y="5242939"/>
                        <a:ext cx="1066680" cy="43164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078239"/>
              </p:ext>
            </p:extLst>
          </p:nvPr>
        </p:nvGraphicFramePr>
        <p:xfrm>
          <a:off x="1148501" y="5815595"/>
          <a:ext cx="25779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2" name="Equation" r:id="rId67" imgW="2577960" imgH="431640" progId="Equation.DSMT4">
                  <p:embed/>
                </p:oleObj>
              </mc:Choice>
              <mc:Fallback>
                <p:oleObj name="Equation" r:id="rId67" imgW="2577960" imgH="43164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501" y="5815595"/>
                        <a:ext cx="25779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44772"/>
              </p:ext>
            </p:extLst>
          </p:nvPr>
        </p:nvGraphicFramePr>
        <p:xfrm>
          <a:off x="3743696" y="5817011"/>
          <a:ext cx="124452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3" name="Equation" r:id="rId69" imgW="1244520" imgH="469800" progId="Equation.DSMT4">
                  <p:embed/>
                </p:oleObj>
              </mc:Choice>
              <mc:Fallback>
                <p:oleObj name="Equation" r:id="rId69" imgW="1244520" imgH="4698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696" y="5817011"/>
                        <a:ext cx="124452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79578"/>
              </p:ext>
            </p:extLst>
          </p:nvPr>
        </p:nvGraphicFramePr>
        <p:xfrm>
          <a:off x="5013608" y="5846891"/>
          <a:ext cx="6984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4" name="Equation" r:id="rId71" imgW="698400" imgH="431640" progId="Equation.DSMT4">
                  <p:embed/>
                </p:oleObj>
              </mc:Choice>
              <mc:Fallback>
                <p:oleObj name="Equation" r:id="rId71" imgW="698400" imgH="43164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608" y="5846891"/>
                        <a:ext cx="6984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1378CBF-A980-4E1E-A621-0541947B420D}"/>
              </a:ext>
            </a:extLst>
          </p:cNvPr>
          <p:cNvSpPr txBox="1"/>
          <p:nvPr/>
        </p:nvSpPr>
        <p:spPr>
          <a:xfrm>
            <a:off x="189207" y="206091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D8F5C1A-313F-411D-A22A-8B0D91E30480}"/>
              </a:ext>
            </a:extLst>
          </p:cNvPr>
          <p:cNvSpPr txBox="1"/>
          <p:nvPr/>
        </p:nvSpPr>
        <p:spPr>
          <a:xfrm>
            <a:off x="123221" y="447908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</p:spTree>
    <p:extLst>
      <p:ext uri="{BB962C8B-B14F-4D97-AF65-F5344CB8AC3E}">
        <p14:creationId xmlns:p14="http://schemas.microsoft.com/office/powerpoint/2010/main" val="38849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7544" y="116632"/>
            <a:ext cx="867645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7.3.1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多元复合函数的求导法则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——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链法则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933" y="174010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6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67933" y="2705434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链法则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67933" y="3608636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全微分形式不变性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83568" y="102613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全微分形式不变性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687388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67921"/>
              </p:ext>
            </p:extLst>
          </p:nvPr>
        </p:nvGraphicFramePr>
        <p:xfrm>
          <a:off x="1809750" y="796925"/>
          <a:ext cx="5334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6" name="Equation" r:id="rId3" imgW="6177960" imgH="470520" progId="Equation.3">
                  <p:embed/>
                </p:oleObj>
              </mc:Choice>
              <mc:Fallback>
                <p:oleObj name="Equation" r:id="rId3" imgW="6177960" imgH="47052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796925"/>
                        <a:ext cx="53340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62600" y="1171575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的全微分为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59264"/>
              </p:ext>
            </p:extLst>
          </p:nvPr>
        </p:nvGraphicFramePr>
        <p:xfrm>
          <a:off x="1196975" y="1690688"/>
          <a:ext cx="2673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7" name="Equation" r:id="rId5" imgW="3229200" imgH="1075320" progId="Equation.3">
                  <p:embed/>
                </p:oleObj>
              </mc:Choice>
              <mc:Fallback>
                <p:oleObj name="Equation" r:id="rId5" imgW="3229200" imgH="107532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690688"/>
                        <a:ext cx="26733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73324"/>
              </p:ext>
            </p:extLst>
          </p:nvPr>
        </p:nvGraphicFramePr>
        <p:xfrm>
          <a:off x="1600200" y="2605088"/>
          <a:ext cx="3190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" name="Equation" r:id="rId7" imgW="3857040" imgH="1075320" progId="Equation.3">
                  <p:embed/>
                </p:oleObj>
              </mc:Choice>
              <mc:Fallback>
                <p:oleObj name="Equation" r:id="rId7" imgW="3857040" imgH="107532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05088"/>
                        <a:ext cx="319087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278232"/>
              </p:ext>
            </p:extLst>
          </p:nvPr>
        </p:nvGraphicFramePr>
        <p:xfrm>
          <a:off x="4800600" y="2578100"/>
          <a:ext cx="3300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9" name="Equation" r:id="rId9" imgW="3991680" imgH="1075320" progId="Equation.3">
                  <p:embed/>
                </p:oleObj>
              </mc:Choice>
              <mc:Fallback>
                <p:oleObj name="Equation" r:id="rId9" imgW="3991680" imgH="107532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78100"/>
                        <a:ext cx="330041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70952"/>
              </p:ext>
            </p:extLst>
          </p:nvPr>
        </p:nvGraphicFramePr>
        <p:xfrm>
          <a:off x="1600200" y="3487738"/>
          <a:ext cx="701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" name="Equation" r:id="rId11" imgW="840960" imgH="1075320" progId="Equation.3">
                  <p:embed/>
                </p:oleObj>
              </mc:Choice>
              <mc:Fallback>
                <p:oleObj name="Equation" r:id="rId11" imgW="840960" imgH="107532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87738"/>
                        <a:ext cx="70167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75473"/>
              </p:ext>
            </p:extLst>
          </p:nvPr>
        </p:nvGraphicFramePr>
        <p:xfrm>
          <a:off x="4800600" y="3503613"/>
          <a:ext cx="6778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1" name="Equation" r:id="rId13" imgW="807480" imgH="1075320" progId="Equation.3">
                  <p:embed/>
                </p:oleObj>
              </mc:Choice>
              <mc:Fallback>
                <p:oleObj name="Equation" r:id="rId13" imgW="807480" imgH="107532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3613"/>
                        <a:ext cx="67786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39154"/>
              </p:ext>
            </p:extLst>
          </p:nvPr>
        </p:nvGraphicFramePr>
        <p:xfrm>
          <a:off x="1706800" y="4395788"/>
          <a:ext cx="7143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2" name="Equation" r:id="rId15" imgW="852120" imgH="1075320" progId="Equation.3">
                  <p:embed/>
                </p:oleObj>
              </mc:Choice>
              <mc:Fallback>
                <p:oleObj name="Equation" r:id="rId15" imgW="852120" imgH="107532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00" y="4395788"/>
                        <a:ext cx="714375" cy="8985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52333" y="5316282"/>
            <a:ext cx="617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无论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是自变量还是中间变量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2607"/>
              </p:ext>
            </p:extLst>
          </p:nvPr>
        </p:nvGraphicFramePr>
        <p:xfrm>
          <a:off x="2392363" y="3503613"/>
          <a:ext cx="22907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3" name="Equation" r:id="rId17" imgW="2769480" imgH="1075320" progId="Equation.3">
                  <p:embed/>
                </p:oleObj>
              </mc:Choice>
              <mc:Fallback>
                <p:oleObj name="Equation" r:id="rId17" imgW="2769480" imgH="107532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503613"/>
                        <a:ext cx="2290762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21432"/>
              </p:ext>
            </p:extLst>
          </p:nvPr>
        </p:nvGraphicFramePr>
        <p:xfrm>
          <a:off x="5562600" y="3503613"/>
          <a:ext cx="22907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4" name="Equation" r:id="rId19" imgW="2769480" imgH="1075320" progId="Equation.3">
                  <p:embed/>
                </p:oleObj>
              </mc:Choice>
              <mc:Fallback>
                <p:oleObj name="Equation" r:id="rId19" imgW="2769480" imgH="107532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03613"/>
                        <a:ext cx="229076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8600" y="114141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则复合函数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67918"/>
              </p:ext>
            </p:extLst>
          </p:nvPr>
        </p:nvGraphicFramePr>
        <p:xfrm>
          <a:off x="2181225" y="1271588"/>
          <a:ext cx="3454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5" name="Equation" r:id="rId21" imgW="4059000" imgH="470520" progId="Equation.3">
                  <p:embed/>
                </p:oleObj>
              </mc:Choice>
              <mc:Fallback>
                <p:oleObj name="Equation" r:id="rId21" imgW="4059000" imgH="4705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271588"/>
                        <a:ext cx="3454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99242"/>
              </p:ext>
            </p:extLst>
          </p:nvPr>
        </p:nvGraphicFramePr>
        <p:xfrm>
          <a:off x="3105150" y="1271588"/>
          <a:ext cx="2400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6" name="Equation" r:id="rId23" imgW="2814480" imgH="470520" progId="Equation.3">
                  <p:embed/>
                </p:oleObj>
              </mc:Choice>
              <mc:Fallback>
                <p:oleObj name="Equation" r:id="rId23" imgW="2814480" imgH="47052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271588"/>
                        <a:ext cx="24003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76657"/>
              </p:ext>
            </p:extLst>
          </p:nvPr>
        </p:nvGraphicFramePr>
        <p:xfrm>
          <a:off x="2420938" y="464661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7" name="Equation" r:id="rId25" imgW="470880" imgH="470520" progId="Equation.3">
                  <p:embed/>
                </p:oleObj>
              </mc:Choice>
              <mc:Fallback>
                <p:oleObj name="Equation" r:id="rId25" imgW="470880" imgH="47052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646613"/>
                        <a:ext cx="4064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60838"/>
              </p:ext>
            </p:extLst>
          </p:nvPr>
        </p:nvGraphicFramePr>
        <p:xfrm>
          <a:off x="2796382" y="4402138"/>
          <a:ext cx="6778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Equation" r:id="rId27" imgW="807480" imgH="1075320" progId="Equation.3">
                  <p:embed/>
                </p:oleObj>
              </mc:Choice>
              <mc:Fallback>
                <p:oleObj name="Equation" r:id="rId27" imgW="807480" imgH="10753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2" y="4402138"/>
                        <a:ext cx="677862" cy="8985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978622"/>
              </p:ext>
            </p:extLst>
          </p:nvPr>
        </p:nvGraphicFramePr>
        <p:xfrm>
          <a:off x="3479956" y="4646613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9" name="Equation" r:id="rId29" imgW="437400" imgH="470520" progId="Equation.3">
                  <p:embed/>
                </p:oleObj>
              </mc:Choice>
              <mc:Fallback>
                <p:oleObj name="Equation" r:id="rId29" imgW="437400" imgH="4705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956" y="4646613"/>
                        <a:ext cx="3810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086600" y="72390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都可微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478453" y="5326462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其全微分表达都一样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82288" y="5857292"/>
            <a:ext cx="5323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这个性质叫做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全微分形式不变性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2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p" autoUpdateAnimBg="0"/>
      <p:bldP spid="12" grpId="0" autoUpdateAnimBg="0"/>
      <p:bldP spid="15" grpId="0" build="p" autoUpdateAnimBg="0"/>
      <p:bldP spid="21" grpId="0" autoUpdateAnimBg="0"/>
      <p:bldP spid="22" grpId="0" build="p" autoUpdateAnimBg="0"/>
      <p:bldP spid="2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9040" y="229848"/>
            <a:ext cx="8331201" cy="892175"/>
            <a:chOff x="384" y="3343"/>
            <a:chExt cx="5248" cy="56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84" y="3360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5 .</a:t>
              </a: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17521"/>
                </p:ext>
              </p:extLst>
            </p:nvPr>
          </p:nvGraphicFramePr>
          <p:xfrm>
            <a:off x="1032" y="3384"/>
            <a:ext cx="26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3" name="Equation" r:id="rId3" imgW="4279680" imgH="457200" progId="Equation.DSMT4">
                    <p:embed/>
                  </p:oleObj>
                </mc:Choice>
                <mc:Fallback>
                  <p:oleObj name="Equation" r:id="rId3" imgW="4279680" imgH="457200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3384"/>
                          <a:ext cx="269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250018"/>
                </p:ext>
              </p:extLst>
            </p:nvPr>
          </p:nvGraphicFramePr>
          <p:xfrm>
            <a:off x="3772" y="3343"/>
            <a:ext cx="1860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4" name="Equation" r:id="rId5" imgW="3009600" imgH="914400" progId="Equation.DSMT4">
                    <p:embed/>
                  </p:oleObj>
                </mc:Choice>
                <mc:Fallback>
                  <p:oleObj name="Equation" r:id="rId5" imgW="3009600" imgH="914400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3343"/>
                          <a:ext cx="1860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08782"/>
              </p:ext>
            </p:extLst>
          </p:nvPr>
        </p:nvGraphicFramePr>
        <p:xfrm>
          <a:off x="6419850" y="1182688"/>
          <a:ext cx="24320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5" name="Equation" r:id="rId7" imgW="2450880" imgH="406080" progId="Equation.DSMT4">
                  <p:embed/>
                </p:oleObj>
              </mc:Choice>
              <mc:Fallback>
                <p:oleObj name="Equation" r:id="rId7" imgW="2450880" imgH="4060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1182688"/>
                        <a:ext cx="2432050" cy="401637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8184" y="86005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94731"/>
              </p:ext>
            </p:extLst>
          </p:nvPr>
        </p:nvGraphicFramePr>
        <p:xfrm>
          <a:off x="1349375" y="2620963"/>
          <a:ext cx="736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6" name="Equation" r:id="rId9" imgW="7365960" imgH="457200" progId="Equation.DSMT4">
                  <p:embed/>
                </p:oleObj>
              </mc:Choice>
              <mc:Fallback>
                <p:oleObj name="Equation" r:id="rId9" imgW="7365960" imgH="4572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620963"/>
                        <a:ext cx="7361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490207"/>
              </p:ext>
            </p:extLst>
          </p:nvPr>
        </p:nvGraphicFramePr>
        <p:xfrm>
          <a:off x="1595488" y="913700"/>
          <a:ext cx="240012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7" name="Equation" r:id="rId11" imgW="2802960" imgH="470520" progId="Equation.3">
                  <p:embed/>
                </p:oleObj>
              </mc:Choice>
              <mc:Fallback>
                <p:oleObj name="Equation" r:id="rId11" imgW="2802960" imgH="47052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88" y="913700"/>
                        <a:ext cx="240012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05840"/>
              </p:ext>
            </p:extLst>
          </p:nvPr>
        </p:nvGraphicFramePr>
        <p:xfrm>
          <a:off x="1344613" y="1439069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" name="Equation" r:id="rId13" imgW="1333440" imgH="457200" progId="Equation.DSMT4">
                  <p:embed/>
                </p:oleObj>
              </mc:Choice>
              <mc:Fallback>
                <p:oleObj name="Equation" r:id="rId13" imgW="1333440" imgH="4572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439069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36637"/>
              </p:ext>
            </p:extLst>
          </p:nvPr>
        </p:nvGraphicFramePr>
        <p:xfrm>
          <a:off x="1344613" y="3260725"/>
          <a:ext cx="4264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" name="Equation" r:id="rId15" imgW="4267080" imgH="457200" progId="Equation.DSMT4">
                  <p:embed/>
                </p:oleObj>
              </mc:Choice>
              <mc:Fallback>
                <p:oleObj name="Equation" r:id="rId15" imgW="4267080" imgH="4572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260725"/>
                        <a:ext cx="42640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585825"/>
              </p:ext>
            </p:extLst>
          </p:nvPr>
        </p:nvGraphicFramePr>
        <p:xfrm>
          <a:off x="1960563" y="4441825"/>
          <a:ext cx="494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" name="Equation" r:id="rId17" imgW="4940280" imgH="914400" progId="Equation.DSMT4">
                  <p:embed/>
                </p:oleObj>
              </mc:Choice>
              <mc:Fallback>
                <p:oleObj name="Equation" r:id="rId17" imgW="4940280" imgH="9144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441825"/>
                        <a:ext cx="494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25753"/>
              </p:ext>
            </p:extLst>
          </p:nvPr>
        </p:nvGraphicFramePr>
        <p:xfrm>
          <a:off x="1947863" y="5343525"/>
          <a:ext cx="4948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1" name="Equation" r:id="rId19" imgW="4952880" imgH="914400" progId="Equation.DSMT4">
                  <p:embed/>
                </p:oleObj>
              </mc:Choice>
              <mc:Fallback>
                <p:oleObj name="Equation" r:id="rId19" imgW="4952880" imgH="9144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5343525"/>
                        <a:ext cx="49482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88184" y="463946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99585"/>
              </p:ext>
            </p:extLst>
          </p:nvPr>
        </p:nvGraphicFramePr>
        <p:xfrm>
          <a:off x="2773363" y="868363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2" name="Equation" r:id="rId21" imgW="1066680" imgH="457200" progId="Equation.DSMT4">
                  <p:embed/>
                </p:oleObj>
              </mc:Choice>
              <mc:Fallback>
                <p:oleObj name="Equation" r:id="rId21" imgW="1066680" imgH="4572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868363"/>
                        <a:ext cx="10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58126"/>
              </p:ext>
            </p:extLst>
          </p:nvPr>
        </p:nvGraphicFramePr>
        <p:xfrm>
          <a:off x="3136544" y="1459161"/>
          <a:ext cx="130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23" imgW="1307880" imgH="457200" progId="Equation.DSMT4">
                  <p:embed/>
                </p:oleObj>
              </mc:Choice>
              <mc:Fallback>
                <p:oleObj name="Equation" r:id="rId23" imgW="1307880" imgH="4572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544" y="1459161"/>
                        <a:ext cx="1308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360318"/>
              </p:ext>
            </p:extLst>
          </p:nvPr>
        </p:nvGraphicFramePr>
        <p:xfrm>
          <a:off x="1325563" y="2017713"/>
          <a:ext cx="6372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" name="Equation" r:id="rId25" imgW="6375240" imgH="457200" progId="Equation.DSMT4">
                  <p:embed/>
                </p:oleObj>
              </mc:Choice>
              <mc:Fallback>
                <p:oleObj name="Equation" r:id="rId25" imgW="6375240" imgH="4572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017713"/>
                        <a:ext cx="6372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45321"/>
              </p:ext>
            </p:extLst>
          </p:nvPr>
        </p:nvGraphicFramePr>
        <p:xfrm>
          <a:off x="3621733" y="2038598"/>
          <a:ext cx="10271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27" imgW="470880" imgH="223920" progId="Equation.DSMT4">
                  <p:embed/>
                </p:oleObj>
              </mc:Choice>
              <mc:Fallback>
                <p:oleObj name="Equation" r:id="rId27" imgW="470880" imgH="22392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733" y="2038598"/>
                        <a:ext cx="1027113" cy="514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5134"/>
              </p:ext>
            </p:extLst>
          </p:nvPr>
        </p:nvGraphicFramePr>
        <p:xfrm>
          <a:off x="6298258" y="2048123"/>
          <a:ext cx="14097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" name="Equation" r:id="rId29" imgW="650160" imgH="223920" progId="Equation.DSMT4">
                  <p:embed/>
                </p:oleObj>
              </mc:Choice>
              <mc:Fallback>
                <p:oleObj name="Equation" r:id="rId29" imgW="650160" imgH="22392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258" y="2048123"/>
                        <a:ext cx="1409700" cy="51276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62350"/>
              </p:ext>
            </p:extLst>
          </p:nvPr>
        </p:nvGraphicFramePr>
        <p:xfrm>
          <a:off x="2935288" y="3892550"/>
          <a:ext cx="416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" name="Equation" r:id="rId31" imgW="4165560" imgH="457200" progId="Equation.DSMT4">
                  <p:embed/>
                </p:oleObj>
              </mc:Choice>
              <mc:Fallback>
                <p:oleObj name="Equation" r:id="rId31" imgW="4165560" imgH="4572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892550"/>
                        <a:ext cx="4162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60965"/>
              </p:ext>
            </p:extLst>
          </p:nvPr>
        </p:nvGraphicFramePr>
        <p:xfrm>
          <a:off x="7098358" y="2675186"/>
          <a:ext cx="16367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33" imgW="751320" imgH="223920" progId="Equation.DSMT4">
                  <p:embed/>
                </p:oleObj>
              </mc:Choice>
              <mc:Fallback>
                <p:oleObj name="Equation" r:id="rId33" imgW="751320" imgH="22392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358" y="2675186"/>
                        <a:ext cx="1636713" cy="5127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41785"/>
              </p:ext>
            </p:extLst>
          </p:nvPr>
        </p:nvGraphicFramePr>
        <p:xfrm>
          <a:off x="5580112" y="3284984"/>
          <a:ext cx="609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35" imgW="269280" imgH="223920" progId="Equation.DSMT4">
                  <p:embed/>
                </p:oleObj>
              </mc:Choice>
              <mc:Fallback>
                <p:oleObj name="Equation" r:id="rId35" imgW="269280" imgH="22392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284984"/>
                        <a:ext cx="6096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37540"/>
              </p:ext>
            </p:extLst>
          </p:nvPr>
        </p:nvGraphicFramePr>
        <p:xfrm>
          <a:off x="7092280" y="3933056"/>
          <a:ext cx="5445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quation" r:id="rId37" imgW="246600" imgH="223920" progId="Equation.DSMT4">
                  <p:embed/>
                </p:oleObj>
              </mc:Choice>
              <mc:Fallback>
                <p:oleObj name="Equation" r:id="rId37" imgW="246600" imgH="22392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933056"/>
                        <a:ext cx="54451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56148"/>
              </p:ext>
            </p:extLst>
          </p:nvPr>
        </p:nvGraphicFramePr>
        <p:xfrm>
          <a:off x="3570933" y="2649786"/>
          <a:ext cx="19431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Equation" r:id="rId39" imgW="964440" imgH="223920" progId="Equation.DSMT4">
                  <p:embed/>
                </p:oleObj>
              </mc:Choice>
              <mc:Fallback>
                <p:oleObj name="Equation" r:id="rId39" imgW="964440" imgH="22392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933" y="2649786"/>
                        <a:ext cx="1943100" cy="5095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6EE6C79-139E-4BFE-A9D0-CC3EBD665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86244"/>
              </p:ext>
            </p:extLst>
          </p:nvPr>
        </p:nvGraphicFramePr>
        <p:xfrm>
          <a:off x="2666132" y="1502569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" name="Equation" r:id="rId41" imgW="393480" imgH="393480" progId="Equation.DSMT4">
                  <p:embed/>
                </p:oleObj>
              </mc:Choice>
              <mc:Fallback>
                <p:oleObj name="Equation" r:id="rId41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666132" y="1502569"/>
                        <a:ext cx="3937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83BA4A0-5B55-4D56-9046-5D58CC534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36342"/>
              </p:ext>
            </p:extLst>
          </p:nvPr>
        </p:nvGraphicFramePr>
        <p:xfrm>
          <a:off x="4421981" y="153296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" name="Equation" r:id="rId43" imgW="368280" imgH="393480" progId="Equation.DSMT4">
                  <p:embed/>
                </p:oleObj>
              </mc:Choice>
              <mc:Fallback>
                <p:oleObj name="Equation" r:id="rId43" imgW="368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421981" y="1532960"/>
                        <a:ext cx="368300" cy="3937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3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7.3.1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887" y="980728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73896"/>
              </p:ext>
            </p:extLst>
          </p:nvPr>
        </p:nvGraphicFramePr>
        <p:xfrm>
          <a:off x="1271847" y="973480"/>
          <a:ext cx="1389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3" imgW="1396800" imgH="393480" progId="Equation.DSMT4">
                  <p:embed/>
                </p:oleObj>
              </mc:Choice>
              <mc:Fallback>
                <p:oleObj name="Equation" r:id="rId3" imgW="139680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847" y="973480"/>
                        <a:ext cx="13890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55131"/>
              </p:ext>
            </p:extLst>
          </p:nvPr>
        </p:nvGraphicFramePr>
        <p:xfrm>
          <a:off x="2699792" y="994708"/>
          <a:ext cx="2744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" name="Equation" r:id="rId5" imgW="2730240" imgH="457200" progId="Equation.DSMT4">
                  <p:embed/>
                </p:oleObj>
              </mc:Choice>
              <mc:Fallback>
                <p:oleObj name="Equation" r:id="rId5" imgW="2730240" imgH="4572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994708"/>
                        <a:ext cx="27447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586465"/>
              </p:ext>
            </p:extLst>
          </p:nvPr>
        </p:nvGraphicFramePr>
        <p:xfrm>
          <a:off x="5580112" y="877620"/>
          <a:ext cx="1787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0" name="Equation" r:id="rId7" imgW="1815840" imgH="838080" progId="Equation.DSMT4">
                  <p:embed/>
                </p:oleObj>
              </mc:Choice>
              <mc:Fallback>
                <p:oleObj name="Equation" r:id="rId7" imgW="1815840" imgH="8380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877620"/>
                        <a:ext cx="17875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19168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258" y="273216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54802"/>
              </p:ext>
            </p:extLst>
          </p:nvPr>
        </p:nvGraphicFramePr>
        <p:xfrm>
          <a:off x="1263534" y="2603366"/>
          <a:ext cx="401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" name="Equation" r:id="rId9" imgW="4012920" imgH="838080" progId="Equation.DSMT4">
                  <p:embed/>
                </p:oleObj>
              </mc:Choice>
              <mc:Fallback>
                <p:oleObj name="Equation" r:id="rId9" imgW="4012920" imgH="8380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534" y="2603366"/>
                        <a:ext cx="4013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92080" y="273216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可导，则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453811"/>
              </p:ext>
            </p:extLst>
          </p:nvPr>
        </p:nvGraphicFramePr>
        <p:xfrm>
          <a:off x="6876256" y="2636912"/>
          <a:ext cx="1855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name="Equation" r:id="rId11" imgW="1828800" imgH="901440" progId="Equation.DSMT4">
                  <p:embed/>
                </p:oleObj>
              </mc:Choice>
              <mc:Fallback>
                <p:oleObj name="Equation" r:id="rId11" imgW="1828800" imgH="9014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636912"/>
                        <a:ext cx="18557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58" y="364502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47078"/>
              </p:ext>
            </p:extLst>
          </p:nvPr>
        </p:nvGraphicFramePr>
        <p:xfrm>
          <a:off x="1892300" y="1928813"/>
          <a:ext cx="2751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3" name="Equation" r:id="rId13" imgW="2743200" imgH="507960" progId="Equation.DSMT4">
                  <p:embed/>
                </p:oleObj>
              </mc:Choice>
              <mc:Fallback>
                <p:oleObj name="Equation" r:id="rId13" imgW="2743200" imgH="50796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928813"/>
                        <a:ext cx="275113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43743"/>
              </p:ext>
            </p:extLst>
          </p:nvPr>
        </p:nvGraphicFramePr>
        <p:xfrm>
          <a:off x="1691680" y="3473946"/>
          <a:ext cx="27940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4" name="Equation" r:id="rId15" imgW="2793960" imgH="939600" progId="Equation.DSMT4">
                  <p:embed/>
                </p:oleObj>
              </mc:Choice>
              <mc:Fallback>
                <p:oleObj name="Equation" r:id="rId15" imgW="2793960" imgH="9396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73946"/>
                        <a:ext cx="27940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01741"/>
              </p:ext>
            </p:extLst>
          </p:nvPr>
        </p:nvGraphicFramePr>
        <p:xfrm>
          <a:off x="1085850" y="4470400"/>
          <a:ext cx="971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Equation" r:id="rId17" imgW="977760" imgH="457200" progId="Equation.DSMT4">
                  <p:embed/>
                </p:oleObj>
              </mc:Choice>
              <mc:Fallback>
                <p:oleObj name="Equation" r:id="rId17" imgW="977760" imgH="457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4470400"/>
                        <a:ext cx="971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3528" y="443711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61261"/>
              </p:ext>
            </p:extLst>
          </p:nvPr>
        </p:nvGraphicFramePr>
        <p:xfrm>
          <a:off x="2159496" y="4516824"/>
          <a:ext cx="1219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Equation" r:id="rId19" imgW="1218960" imgH="393480" progId="Equation.DSMT4">
                  <p:embed/>
                </p:oleObj>
              </mc:Choice>
              <mc:Fallback>
                <p:oleObj name="Equation" r:id="rId19" imgW="1218960" imgH="3934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496" y="4516824"/>
                        <a:ext cx="1219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396368" y="443711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是可导的正值函数，则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28542"/>
              </p:ext>
            </p:extLst>
          </p:nvPr>
        </p:nvGraphicFramePr>
        <p:xfrm>
          <a:off x="7092280" y="4275653"/>
          <a:ext cx="19113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Equation" r:id="rId21" imgW="1930320" imgH="838080" progId="Equation.DSMT4">
                  <p:embed/>
                </p:oleObj>
              </mc:Choice>
              <mc:Fallback>
                <p:oleObj name="Equation" r:id="rId21" imgW="193032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275653"/>
                        <a:ext cx="19113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0187" y="51571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90619"/>
              </p:ext>
            </p:extLst>
          </p:nvPr>
        </p:nvGraphicFramePr>
        <p:xfrm>
          <a:off x="1763688" y="5205467"/>
          <a:ext cx="26368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Equation" r:id="rId23" imgW="2628720" imgH="457200" progId="Equation.DSMT4">
                  <p:embed/>
                </p:oleObj>
              </mc:Choice>
              <mc:Fallback>
                <p:oleObj name="Equation" r:id="rId23" imgW="2628720" imgH="457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205467"/>
                        <a:ext cx="2636837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47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51788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2507996"/>
            <a:ext cx="6192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0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型方程的情形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3436551"/>
            <a:ext cx="604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y, z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0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型方程的情形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1560" y="404664"/>
            <a:ext cx="63338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隐函数的求导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/>
              <p:cNvSpPr txBox="1">
                <a:spLocks noChangeArrowheads="1"/>
              </p:cNvSpPr>
              <p:nvPr/>
            </p:nvSpPr>
            <p:spPr bwMode="auto">
              <a:xfrm>
                <a:off x="611560" y="4365104"/>
                <a:ext cx="7264424" cy="1073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三</a:t>
                </a:r>
                <a:r>
                  <a:rPr lang="zh-CN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．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𝒚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𝒚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的情形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Box 2">
                <a:hlinkClick r:id="rId4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365104"/>
                <a:ext cx="7264424" cy="107305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20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7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98448" y="181176"/>
            <a:ext cx="6192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0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型方程的情形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2774" y="869992"/>
            <a:ext cx="3024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7.3.2.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09845"/>
              </p:ext>
            </p:extLst>
          </p:nvPr>
        </p:nvGraphicFramePr>
        <p:xfrm>
          <a:off x="4709725" y="889042"/>
          <a:ext cx="1368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3" imgW="672840" imgH="257760" progId="Equation.DSMT4">
                  <p:embed/>
                </p:oleObj>
              </mc:Choice>
              <mc:Fallback>
                <p:oleObj name="Equation" r:id="rId3" imgW="672840" imgH="2577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725" y="889042"/>
                        <a:ext cx="13684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11192"/>
              </p:ext>
            </p:extLst>
          </p:nvPr>
        </p:nvGraphicFramePr>
        <p:xfrm>
          <a:off x="2973476" y="928402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5" imgW="1289520" imgH="470520" progId="Equation.3">
                  <p:embed/>
                </p:oleObj>
              </mc:Choice>
              <mc:Fallback>
                <p:oleObj name="Equation" r:id="rId5" imgW="1289520" imgH="4705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476" y="928402"/>
                        <a:ext cx="1104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39646"/>
              </p:ext>
            </p:extLst>
          </p:nvPr>
        </p:nvGraphicFramePr>
        <p:xfrm>
          <a:off x="2279262" y="2161748"/>
          <a:ext cx="2182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Equation" r:id="rId7" imgW="2556360" imgH="515160" progId="Equation.3">
                  <p:embed/>
                </p:oleObj>
              </mc:Choice>
              <mc:Fallback>
                <p:oleObj name="Equation" r:id="rId7" imgW="2556360" imgH="51516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262" y="2161748"/>
                        <a:ext cx="21828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4800" y="3088531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则方程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87634"/>
              </p:ext>
            </p:extLst>
          </p:nvPr>
        </p:nvGraphicFramePr>
        <p:xfrm>
          <a:off x="1524552" y="3134912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9" imgW="3229200" imgH="537480" progId="Equation.3">
                  <p:embed/>
                </p:oleObj>
              </mc:Choice>
              <mc:Fallback>
                <p:oleObj name="Equation" r:id="rId9" imgW="3229200" imgH="5374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552" y="3134912"/>
                        <a:ext cx="2755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3635034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09177"/>
              </p:ext>
            </p:extLst>
          </p:nvPr>
        </p:nvGraphicFramePr>
        <p:xfrm>
          <a:off x="1904092" y="4295735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11" imgW="2096640" imgH="515160" progId="Equation.3">
                  <p:embed/>
                </p:oleObj>
              </mc:Choice>
              <mc:Fallback>
                <p:oleObj name="Equation" r:id="rId11" imgW="2096640" imgH="5151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092" y="4295735"/>
                        <a:ext cx="179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52600" y="536235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有连续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05278"/>
              </p:ext>
            </p:extLst>
          </p:nvPr>
        </p:nvGraphicFramePr>
        <p:xfrm>
          <a:off x="4487475" y="4952354"/>
          <a:ext cx="1497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Equation" r:id="rId13" imgW="1749240" imgH="1164960" progId="Equation.3">
                  <p:embed/>
                </p:oleObj>
              </mc:Choice>
              <mc:Fallback>
                <p:oleObj name="Equation" r:id="rId13" imgW="1749240" imgH="116496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475" y="4952354"/>
                        <a:ext cx="1497013" cy="1003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943600" y="5345733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隐函数求导公式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4800" y="5881468"/>
            <a:ext cx="7795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定理证明见阅读材料，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仅就求导公式推导如下：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45862" y="155373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具有连续的偏导数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280452" y="3089819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某邻域内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可唯一确定一个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955662" y="86364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013062" y="863642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的某一邻域内满足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78024"/>
              </p:ext>
            </p:extLst>
          </p:nvPr>
        </p:nvGraphicFramePr>
        <p:xfrm>
          <a:off x="2279262" y="2687210"/>
          <a:ext cx="2208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15" imgW="2590200" imgH="571320" progId="Equation.3">
                  <p:embed/>
                </p:oleObj>
              </mc:Choice>
              <mc:Fallback>
                <p:oleObj name="Equation" r:id="rId15" imgW="2590200" imgH="5713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262" y="2687210"/>
                        <a:ext cx="22082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45862" y="207284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745862" y="257291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③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009353" y="3675367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满足条件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2830076" y="5345733"/>
            <a:ext cx="1813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导数，且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5782" y="424933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072" y="483930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40259"/>
              </p:ext>
            </p:extLst>
          </p:nvPr>
        </p:nvGraphicFramePr>
        <p:xfrm>
          <a:off x="1868220" y="4925911"/>
          <a:ext cx="2146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17" imgW="2145960" imgH="393480" progId="Equation.DSMT4">
                  <p:embed/>
                </p:oleObj>
              </mc:Choice>
              <mc:Fallback>
                <p:oleObj name="Equation" r:id="rId17" imgW="214596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220" y="4925911"/>
                        <a:ext cx="21463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65782" y="541176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917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9" grpId="0" autoUpdateAnimBg="0"/>
      <p:bldP spid="11" grpId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20" grpId="0" autoUpdateAnimBg="0"/>
      <p:bldP spid="21" grpId="0" autoUpdateAnimBg="0"/>
      <p:bldP spid="22" grpId="0" build="p" autoUpdateAnimBg="0"/>
      <p:bldP spid="23" grpId="0"/>
      <p:bldP spid="24" grpId="0"/>
      <p:bldP spid="25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73603"/>
              </p:ext>
            </p:extLst>
          </p:nvPr>
        </p:nvGraphicFramePr>
        <p:xfrm>
          <a:off x="2061741" y="1124744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3" imgW="2511720" imgH="470520" progId="Equation.3">
                  <p:embed/>
                </p:oleObj>
              </mc:Choice>
              <mc:Fallback>
                <p:oleObj name="Equation" r:id="rId3" imgW="2511720" imgH="4705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741" y="1124744"/>
                        <a:ext cx="214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53916" y="1727994"/>
            <a:ext cx="26670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877716" y="1727994"/>
            <a:ext cx="0" cy="7191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95274"/>
              </p:ext>
            </p:extLst>
          </p:nvPr>
        </p:nvGraphicFramePr>
        <p:xfrm>
          <a:off x="2103016" y="2629694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5" imgW="2758320" imgH="1075320" progId="Equation.3">
                  <p:embed/>
                </p:oleObj>
              </mc:Choice>
              <mc:Fallback>
                <p:oleObj name="Equation" r:id="rId5" imgW="2758320" imgH="10753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016" y="2629694"/>
                        <a:ext cx="2349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524388"/>
              </p:ext>
            </p:extLst>
          </p:nvPr>
        </p:nvGraphicFramePr>
        <p:xfrm>
          <a:off x="2277641" y="4458494"/>
          <a:ext cx="149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7" imgW="1749240" imgH="1164960" progId="Equation.3">
                  <p:embed/>
                </p:oleObj>
              </mc:Choice>
              <mc:Fallback>
                <p:oleObj name="Equation" r:id="rId7" imgW="1749240" imgH="11649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641" y="4458494"/>
                        <a:ext cx="1498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877716" y="3675857"/>
            <a:ext cx="0" cy="71913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83306"/>
              </p:ext>
            </p:extLst>
          </p:nvPr>
        </p:nvGraphicFramePr>
        <p:xfrm>
          <a:off x="6509916" y="3823494"/>
          <a:ext cx="100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9" imgW="1166040" imgH="571320" progId="Equation.3">
                  <p:embed/>
                </p:oleObj>
              </mc:Choice>
              <mc:Fallback>
                <p:oleObj name="Equation" r:id="rId9" imgW="1166040" imgH="57132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916" y="3823494"/>
                        <a:ext cx="1003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83756"/>
              </p:ext>
            </p:extLst>
          </p:nvPr>
        </p:nvGraphicFramePr>
        <p:xfrm>
          <a:off x="667916" y="432594"/>
          <a:ext cx="753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1" imgW="8857800" imgH="515160" progId="Equation.3">
                  <p:embed/>
                </p:oleObj>
              </mc:Choice>
              <mc:Fallback>
                <p:oleObj name="Equation" r:id="rId11" imgW="8857800" imgH="5151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16" y="432594"/>
                        <a:ext cx="753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17416" y="373618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17723"/>
              </p:ext>
            </p:extLst>
          </p:nvPr>
        </p:nvGraphicFramePr>
        <p:xfrm>
          <a:off x="3452391" y="3786982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13" imgW="1457640" imgH="582480" progId="Equation.3">
                  <p:embed/>
                </p:oleObj>
              </mc:Choice>
              <mc:Fallback>
                <p:oleObj name="Equation" r:id="rId13" imgW="1457640" imgH="5824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391" y="3786982"/>
                        <a:ext cx="124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04916" y="3720307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的某邻域内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22816" y="35639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21907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7" grpId="0" animBg="1"/>
      <p:bldP spid="10" grpId="0" autoUpdateAnimBg="0"/>
      <p:bldP spid="12" grpId="0" autoUpdateAnimBg="0"/>
      <p:bldP spid="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41400" y="457200"/>
            <a:ext cx="641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的二阶偏导数也都连续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000264"/>
              </p:ext>
            </p:extLst>
          </p:nvPr>
        </p:nvGraphicFramePr>
        <p:xfrm>
          <a:off x="1219200" y="1905000"/>
          <a:ext cx="92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3" imgW="1076400" imgH="1231920" progId="Equation.3">
                  <p:embed/>
                </p:oleObj>
              </mc:Choice>
              <mc:Fallback>
                <p:oleObj name="Equation" r:id="rId3" imgW="1076400" imgH="12319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9271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623780"/>
              </p:ext>
            </p:extLst>
          </p:nvPr>
        </p:nvGraphicFramePr>
        <p:xfrm>
          <a:off x="1879600" y="3200400"/>
          <a:ext cx="2768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Equation" r:id="rId5" imgW="3251520" imgH="1288080" progId="Equation.3">
                  <p:embed/>
                </p:oleObj>
              </mc:Choice>
              <mc:Fallback>
                <p:oleObj name="Equation" r:id="rId5" imgW="3251520" imgH="128808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200400"/>
                        <a:ext cx="2768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188039"/>
              </p:ext>
            </p:extLst>
          </p:nvPr>
        </p:nvGraphicFramePr>
        <p:xfrm>
          <a:off x="1879600" y="4451350"/>
          <a:ext cx="4978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6" name="Equation" r:id="rId7" imgW="5852880" imgH="1388880" progId="Equation.3">
                  <p:embed/>
                </p:oleObj>
              </mc:Choice>
              <mc:Fallback>
                <p:oleObj name="Equation" r:id="rId7" imgW="5852880" imgH="13888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451350"/>
                        <a:ext cx="4978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082026"/>
              </p:ext>
            </p:extLst>
          </p:nvPr>
        </p:nvGraphicFramePr>
        <p:xfrm>
          <a:off x="7874000" y="609600"/>
          <a:ext cx="736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7" name="Equation" r:id="rId9" imgW="852120" imgH="1164960" progId="Equation.3">
                  <p:embed/>
                </p:oleObj>
              </mc:Choice>
              <mc:Fallback>
                <p:oleObj name="Equation" r:id="rId9" imgW="852120" imgH="11649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609600"/>
                        <a:ext cx="736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86735"/>
              </p:ext>
            </p:extLst>
          </p:nvPr>
        </p:nvGraphicFramePr>
        <p:xfrm>
          <a:off x="3733800" y="2011363"/>
          <a:ext cx="1714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name="Equation" r:id="rId11" imgW="2007000" imgH="1164960" progId="Equation.3">
                  <p:embed/>
                </p:oleObj>
              </mc:Choice>
              <mc:Fallback>
                <p:oleObj name="Equation" r:id="rId11" imgW="2007000" imgH="116496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1363"/>
                        <a:ext cx="1714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50693"/>
              </p:ext>
            </p:extLst>
          </p:nvPr>
        </p:nvGraphicFramePr>
        <p:xfrm>
          <a:off x="4775200" y="3200400"/>
          <a:ext cx="3530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Equation" r:id="rId13" imgW="4148640" imgH="1288080" progId="Equation.3">
                  <p:embed/>
                </p:oleObj>
              </mc:Choice>
              <mc:Fallback>
                <p:oleObj name="Equation" r:id="rId13" imgW="4148640" imgH="12880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200400"/>
                        <a:ext cx="3530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9987"/>
              </p:ext>
            </p:extLst>
          </p:nvPr>
        </p:nvGraphicFramePr>
        <p:xfrm>
          <a:off x="2286000" y="2006600"/>
          <a:ext cx="1409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name="Equation" r:id="rId15" imgW="1648080" imgH="1164960" progId="Equation.3">
                  <p:embed/>
                </p:oleObj>
              </mc:Choice>
              <mc:Fallback>
                <p:oleObj name="Equation" r:id="rId15" imgW="1648080" imgH="116496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06600"/>
                        <a:ext cx="1409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696200" y="533400"/>
            <a:ext cx="1066800" cy="2438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8001000" y="1600200"/>
            <a:ext cx="460375" cy="230188"/>
            <a:chOff x="5040" y="1056"/>
            <a:chExt cx="340" cy="126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5040" y="1056"/>
              <a:ext cx="170" cy="1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210" y="1056"/>
              <a:ext cx="170" cy="1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7880350" y="1870075"/>
            <a:ext cx="698500" cy="317500"/>
            <a:chOff x="4984" y="1192"/>
            <a:chExt cx="440" cy="200"/>
          </a:xfrm>
        </p:grpSpPr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4984" y="11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1" name="Equation" r:id="rId17" imgW="257760" imgH="268920" progId="Equation.3">
                    <p:embed/>
                  </p:oleObj>
                </mc:Choice>
                <mc:Fallback>
                  <p:oleObj name="Equation" r:id="rId17" imgW="257760" imgH="26892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11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5272" y="1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" name="Equation" r:id="rId19" imgW="269280" imgH="358560" progId="Equation.3">
                    <p:embed/>
                  </p:oleObj>
                </mc:Choice>
                <mc:Fallback>
                  <p:oleObj name="Equation" r:id="rId19" imgW="269280" imgH="35856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458200" y="220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82688"/>
              </p:ext>
            </p:extLst>
          </p:nvPr>
        </p:nvGraphicFramePr>
        <p:xfrm>
          <a:off x="8382000" y="26543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Equation" r:id="rId21" imgW="257760" imgH="268920" progId="Equation.3">
                  <p:embed/>
                </p:oleObj>
              </mc:Choice>
              <mc:Fallback>
                <p:oleObj name="Equation" r:id="rId21" imgW="257760" imgH="26892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65430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169925"/>
              </p:ext>
            </p:extLst>
          </p:nvPr>
        </p:nvGraphicFramePr>
        <p:xfrm>
          <a:off x="5486400" y="2024063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Equation" r:id="rId23" imgW="527040" imgH="1075320" progId="Equation.3">
                  <p:embed/>
                </p:oleObj>
              </mc:Choice>
              <mc:Fallback>
                <p:oleObj name="Equation" r:id="rId23" imgW="527040" imgH="107532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24063"/>
                        <a:ext cx="457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3850" y="1181100"/>
            <a:ext cx="289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则还有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二阶导数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16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8288" y="212824"/>
            <a:ext cx="274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验证方程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86088"/>
              </p:ext>
            </p:extLst>
          </p:nvPr>
        </p:nvGraphicFramePr>
        <p:xfrm>
          <a:off x="2924175" y="317500"/>
          <a:ext cx="30702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quation" r:id="rId3" imgW="2984400" imgH="457200" progId="Equation.DSMT4">
                  <p:embed/>
                </p:oleObj>
              </mc:Choice>
              <mc:Fallback>
                <p:oleObj name="Equation" r:id="rId3" imgW="298440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17500"/>
                        <a:ext cx="30702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40438" y="289024"/>
            <a:ext cx="2868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某邻域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9238" y="836712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可确定一个单值可导隐函数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85426"/>
              </p:ext>
            </p:extLst>
          </p:nvPr>
        </p:nvGraphicFramePr>
        <p:xfrm>
          <a:off x="4622801" y="898624"/>
          <a:ext cx="14938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5" imgW="1693080" imgH="470520" progId="Equation.3">
                  <p:embed/>
                </p:oleObj>
              </mc:Choice>
              <mc:Fallback>
                <p:oleObj name="Equation" r:id="rId5" imgW="1693080" imgH="47052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1" y="898624"/>
                        <a:ext cx="14938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77526"/>
              </p:ext>
            </p:extLst>
          </p:nvPr>
        </p:nvGraphicFramePr>
        <p:xfrm>
          <a:off x="2263776" y="1508224"/>
          <a:ext cx="31543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7" imgW="3812400" imgH="1231920" progId="Equation.3">
                  <p:embed/>
                </p:oleObj>
              </mc:Choice>
              <mc:Fallback>
                <p:oleObj name="Equation" r:id="rId7" imgW="3812400" imgH="12319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1508224"/>
                        <a:ext cx="3154362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4038" y="2589312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35463"/>
              </p:ext>
            </p:extLst>
          </p:nvPr>
        </p:nvGraphicFramePr>
        <p:xfrm>
          <a:off x="1778000" y="2603500"/>
          <a:ext cx="40735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9" imgW="3949560" imgH="457200" progId="Equation.DSMT4">
                  <p:embed/>
                </p:oleObj>
              </mc:Choice>
              <mc:Fallback>
                <p:oleObj name="Equation" r:id="rId9" imgW="3949560" imgH="457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603500"/>
                        <a:ext cx="40735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1473"/>
              </p:ext>
            </p:extLst>
          </p:nvPr>
        </p:nvGraphicFramePr>
        <p:xfrm>
          <a:off x="2154238" y="3908524"/>
          <a:ext cx="1744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11" imgW="1973520" imgH="470520" progId="Equation.3">
                  <p:embed/>
                </p:oleObj>
              </mc:Choice>
              <mc:Fallback>
                <p:oleObj name="Equation" r:id="rId11" imgW="1973520" imgH="4705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908524"/>
                        <a:ext cx="17446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353220"/>
              </p:ext>
            </p:extLst>
          </p:nvPr>
        </p:nvGraphicFramePr>
        <p:xfrm>
          <a:off x="2225675" y="3230563"/>
          <a:ext cx="1684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3" imgW="1638000" imgH="469800" progId="Equation.DSMT4">
                  <p:embed/>
                </p:oleObj>
              </mc:Choice>
              <mc:Fallback>
                <p:oleObj name="Equation" r:id="rId13" imgW="1638000" imgH="469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230563"/>
                        <a:ext cx="16843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269038" y="3221137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连续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8240" y="4937224"/>
            <a:ext cx="3456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由隐函数定理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00270"/>
              </p:ext>
            </p:extLst>
          </p:nvPr>
        </p:nvGraphicFramePr>
        <p:xfrm>
          <a:off x="2230438" y="4427637"/>
          <a:ext cx="16891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5" imgW="1917360" imgH="571320" progId="Equation.3">
                  <p:embed/>
                </p:oleObj>
              </mc:Choice>
              <mc:Fallback>
                <p:oleObj name="Equation" r:id="rId15" imgW="1917360" imgH="57132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427637"/>
                        <a:ext cx="16891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07296"/>
              </p:ext>
            </p:extLst>
          </p:nvPr>
        </p:nvGraphicFramePr>
        <p:xfrm>
          <a:off x="4019551" y="4467324"/>
          <a:ext cx="5207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17" imgW="583200" imgH="358560" progId="Equation.3">
                  <p:embed/>
                </p:oleObj>
              </mc:Choice>
              <mc:Fallback>
                <p:oleObj name="Equation" r:id="rId17" imgW="583200" imgH="3585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1" y="4467324"/>
                        <a:ext cx="5207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20838" y="3144937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①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72064"/>
              </p:ext>
            </p:extLst>
          </p:nvPr>
        </p:nvGraphicFramePr>
        <p:xfrm>
          <a:off x="2154238" y="5584924"/>
          <a:ext cx="14954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19" imgW="1693080" imgH="470520" progId="Equation.3">
                  <p:embed/>
                </p:oleObj>
              </mc:Choice>
              <mc:Fallback>
                <p:oleObj name="Equation" r:id="rId19" imgW="1693080" imgH="47052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5584924"/>
                        <a:ext cx="14954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49238" y="5484912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导的隐函数 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964238" y="258931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227166"/>
              </p:ext>
            </p:extLst>
          </p:nvPr>
        </p:nvGraphicFramePr>
        <p:xfrm>
          <a:off x="3983038" y="3283049"/>
          <a:ext cx="2254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21" imgW="2556360" imgH="571320" progId="Equation.3">
                  <p:embed/>
                </p:oleObj>
              </mc:Choice>
              <mc:Fallback>
                <p:oleObj name="Equation" r:id="rId21" imgW="2556360" imgH="5713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3283049"/>
                        <a:ext cx="22542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20838" y="378628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620838" y="4381599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③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8924" y="4964224"/>
            <a:ext cx="5075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的某邻域内方程存在可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678238" y="5484912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以下求导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040438" y="822424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并求</a:t>
            </a:r>
          </a:p>
        </p:txBody>
      </p:sp>
    </p:spTree>
    <p:extLst>
      <p:ext uri="{BB962C8B-B14F-4D97-AF65-F5344CB8AC3E}">
        <p14:creationId xmlns:p14="http://schemas.microsoft.com/office/powerpoint/2010/main" val="40743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2" grpId="0" build="p" autoUpdateAnimBg="0" advAuto="0"/>
      <p:bldP spid="13" grpId="0" build="p" autoUpdateAnimBg="0"/>
      <p:bldP spid="16" grpId="0" build="p" autoUpdateAnimBg="0"/>
      <p:bldP spid="18" grpId="0" build="p" autoUpdateAnimBg="0"/>
      <p:bldP spid="19" grpId="0" build="p" autoUpdateAnimBg="0"/>
      <p:bldP spid="21" grpId="0" build="p" autoUpdateAnimBg="0"/>
      <p:bldP spid="22" grpId="0" build="p" autoUpdateAnimBg="0"/>
      <p:bldP spid="23" grpId="0" build="p" autoUpdateAnimBg="0"/>
      <p:bldP spid="2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67081"/>
              </p:ext>
            </p:extLst>
          </p:nvPr>
        </p:nvGraphicFramePr>
        <p:xfrm>
          <a:off x="675531" y="776287"/>
          <a:ext cx="13763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" name="Equation" r:id="rId3" imgW="1558440" imgH="1075320" progId="Equation.3">
                  <p:embed/>
                </p:oleObj>
              </mc:Choice>
              <mc:Fallback>
                <p:oleObj name="Equation" r:id="rId3" imgW="1558440" imgH="107532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31" y="776287"/>
                        <a:ext cx="1376362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12727"/>
              </p:ext>
            </p:extLst>
          </p:nvPr>
        </p:nvGraphicFramePr>
        <p:xfrm>
          <a:off x="2016968" y="731837"/>
          <a:ext cx="19621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" name="Equation" r:id="rId5" imgW="2231280" imgH="1164960" progId="Equation.3">
                  <p:embed/>
                </p:oleObj>
              </mc:Choice>
              <mc:Fallback>
                <p:oleObj name="Equation" r:id="rId5" imgW="2231280" imgH="116496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968" y="731837"/>
                        <a:ext cx="196215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522724"/>
              </p:ext>
            </p:extLst>
          </p:nvPr>
        </p:nvGraphicFramePr>
        <p:xfrm>
          <a:off x="3991818" y="774700"/>
          <a:ext cx="22463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" name="Equation" r:id="rId7" imgW="2556360" imgH="985680" progId="Equation.3">
                  <p:embed/>
                </p:oleObj>
              </mc:Choice>
              <mc:Fallback>
                <p:oleObj name="Equation" r:id="rId7" imgW="2556360" imgH="98568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818" y="774700"/>
                        <a:ext cx="2246313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410261"/>
              </p:ext>
            </p:extLst>
          </p:nvPr>
        </p:nvGraphicFramePr>
        <p:xfrm>
          <a:off x="8016131" y="963612"/>
          <a:ext cx="7064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" name="Equation" r:id="rId9" imgW="795960" imgH="347040" progId="Equation.3">
                  <p:embed/>
                </p:oleObj>
              </mc:Choice>
              <mc:Fallback>
                <p:oleObj name="Equation" r:id="rId9" imgW="795960" imgH="3470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131" y="963612"/>
                        <a:ext cx="70643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483412"/>
              </p:ext>
            </p:extLst>
          </p:nvPr>
        </p:nvGraphicFramePr>
        <p:xfrm>
          <a:off x="4607768" y="1306512"/>
          <a:ext cx="1449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" name="公式" r:id="rId11" imgW="661680" imgH="179280" progId="Equation.3">
                  <p:embed/>
                </p:oleObj>
              </mc:Choice>
              <mc:Fallback>
                <p:oleObj name="公式" r:id="rId11" imgW="661680" imgH="17928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768" y="1306512"/>
                        <a:ext cx="14493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06452"/>
              </p:ext>
            </p:extLst>
          </p:nvPr>
        </p:nvGraphicFramePr>
        <p:xfrm>
          <a:off x="4747592" y="755501"/>
          <a:ext cx="8632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9" name="Equation" r:id="rId13" imgW="863280" imgH="457200" progId="Equation.DSMT4">
                  <p:embed/>
                </p:oleObj>
              </mc:Choice>
              <mc:Fallback>
                <p:oleObj name="Equation" r:id="rId13" imgW="863280" imgH="4572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592" y="755501"/>
                        <a:ext cx="8632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97471"/>
              </p:ext>
            </p:extLst>
          </p:nvPr>
        </p:nvGraphicFramePr>
        <p:xfrm>
          <a:off x="6266706" y="811212"/>
          <a:ext cx="17700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0" name="Equation" r:id="rId15" imgW="2007000" imgH="1052640" progId="Equation.3">
                  <p:embed/>
                </p:oleObj>
              </mc:Choice>
              <mc:Fallback>
                <p:oleObj name="Equation" r:id="rId15" imgW="2007000" imgH="105264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706" y="811212"/>
                        <a:ext cx="1770062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27794"/>
              </p:ext>
            </p:extLst>
          </p:nvPr>
        </p:nvGraphicFramePr>
        <p:xfrm>
          <a:off x="569168" y="1887537"/>
          <a:ext cx="1524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" name="Equation" r:id="rId17" imgW="1782720" imgH="1231920" progId="Equation.3">
                  <p:embed/>
                </p:oleObj>
              </mc:Choice>
              <mc:Fallback>
                <p:oleObj name="Equation" r:id="rId17" imgW="1782720" imgH="123192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68" y="1887537"/>
                        <a:ext cx="15240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21177"/>
              </p:ext>
            </p:extLst>
          </p:nvPr>
        </p:nvGraphicFramePr>
        <p:xfrm>
          <a:off x="675531" y="3089275"/>
          <a:ext cx="2513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" name="Equation" r:id="rId19" imgW="2514600" imgH="965160" progId="Equation.DSMT4">
                  <p:embed/>
                </p:oleObj>
              </mc:Choice>
              <mc:Fallback>
                <p:oleObj name="Equation" r:id="rId19" imgW="2514600" imgH="9651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31" y="3089275"/>
                        <a:ext cx="2513012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43764"/>
              </p:ext>
            </p:extLst>
          </p:nvPr>
        </p:nvGraphicFramePr>
        <p:xfrm>
          <a:off x="645368" y="4491037"/>
          <a:ext cx="7248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" name="Equation" r:id="rId21" imgW="8521560" imgH="1119960" progId="Equation.3">
                  <p:embed/>
                </p:oleObj>
              </mc:Choice>
              <mc:Fallback>
                <p:oleObj name="Equation" r:id="rId21" imgW="8521560" imgH="111996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68" y="4491037"/>
                        <a:ext cx="72485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05718"/>
              </p:ext>
            </p:extLst>
          </p:nvPr>
        </p:nvGraphicFramePr>
        <p:xfrm>
          <a:off x="645368" y="5748337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Equation" r:id="rId23" imgW="807480" imgH="358560" progId="Equation.3">
                  <p:embed/>
                </p:oleObj>
              </mc:Choice>
              <mc:Fallback>
                <p:oleObj name="Equation" r:id="rId23" imgW="807480" imgH="35856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68" y="5748337"/>
                        <a:ext cx="698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56604"/>
              </p:ext>
            </p:extLst>
          </p:nvPr>
        </p:nvGraphicFramePr>
        <p:xfrm>
          <a:off x="8027243" y="4770437"/>
          <a:ext cx="10001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name="Equation" r:id="rId25" imgW="1233360" imgH="1321560" progId="Equation.3">
                  <p:embed/>
                </p:oleObj>
              </mc:Choice>
              <mc:Fallback>
                <p:oleObj name="Equation" r:id="rId25" imgW="1233360" imgH="132156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243" y="4770437"/>
                        <a:ext cx="1000125" cy="10731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585925"/>
              </p:ext>
            </p:extLst>
          </p:nvPr>
        </p:nvGraphicFramePr>
        <p:xfrm>
          <a:off x="1321643" y="4375150"/>
          <a:ext cx="120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name="Equation" r:id="rId27" imgW="1206360" imgH="457200" progId="Equation.DSMT4">
                  <p:embed/>
                </p:oleObj>
              </mc:Choice>
              <mc:Fallback>
                <p:oleObj name="Equation" r:id="rId27" imgW="1206360" imgH="4572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643" y="4375150"/>
                        <a:ext cx="1206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48944"/>
              </p:ext>
            </p:extLst>
          </p:nvPr>
        </p:nvGraphicFramePr>
        <p:xfrm>
          <a:off x="2567831" y="4457700"/>
          <a:ext cx="154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" name="Equation" r:id="rId29" imgW="1816560" imgH="470520" progId="Equation.3">
                  <p:embed/>
                </p:oleObj>
              </mc:Choice>
              <mc:Fallback>
                <p:oleObj name="Equation" r:id="rId29" imgW="1816560" imgH="47052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831" y="4457700"/>
                        <a:ext cx="15478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42334"/>
              </p:ext>
            </p:extLst>
          </p:nvPr>
        </p:nvGraphicFramePr>
        <p:xfrm>
          <a:off x="4218831" y="4375150"/>
          <a:ext cx="1306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" name="Equation" r:id="rId31" imgW="1307880" imgH="457200" progId="Equation.DSMT4">
                  <p:embed/>
                </p:oleObj>
              </mc:Choice>
              <mc:Fallback>
                <p:oleObj name="Equation" r:id="rId31" imgW="130788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831" y="4375150"/>
                        <a:ext cx="13065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672873"/>
              </p:ext>
            </p:extLst>
          </p:nvPr>
        </p:nvGraphicFramePr>
        <p:xfrm>
          <a:off x="5585668" y="4445000"/>
          <a:ext cx="2170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Equation" r:id="rId33" imgW="2545200" imgH="481680" progId="Equation.3">
                  <p:embed/>
                </p:oleObj>
              </mc:Choice>
              <mc:Fallback>
                <p:oleObj name="Equation" r:id="rId33" imgW="2545200" imgH="48168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668" y="4445000"/>
                        <a:ext cx="2170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7960568" y="4389437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52404"/>
              </p:ext>
            </p:extLst>
          </p:nvPr>
        </p:nvGraphicFramePr>
        <p:xfrm>
          <a:off x="3184349" y="3141072"/>
          <a:ext cx="30083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Equation" r:id="rId35" imgW="3531960" imgH="1052640" progId="Equation.3">
                  <p:embed/>
                </p:oleObj>
              </mc:Choice>
              <mc:Fallback>
                <p:oleObj name="Equation" r:id="rId35" imgW="3531960" imgH="10526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349" y="3141072"/>
                        <a:ext cx="3008312" cy="901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11560" y="116632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（公式法）：</a:t>
            </a:r>
          </a:p>
        </p:txBody>
      </p:sp>
    </p:spTree>
    <p:extLst>
      <p:ext uri="{BB962C8B-B14F-4D97-AF65-F5344CB8AC3E}">
        <p14:creationId xmlns:p14="http://schemas.microsoft.com/office/powerpoint/2010/main" val="1949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805487" y="985838"/>
            <a:ext cx="3048000" cy="259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99661"/>
              </p:ext>
            </p:extLst>
          </p:nvPr>
        </p:nvGraphicFramePr>
        <p:xfrm>
          <a:off x="5957887" y="1068388"/>
          <a:ext cx="121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Equation" r:id="rId3" imgW="1424160" imgH="1052640" progId="Equation.3">
                  <p:embed/>
                </p:oleObj>
              </mc:Choice>
              <mc:Fallback>
                <p:oleObj name="Equation" r:id="rId3" imgW="1424160" imgH="105264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7" y="1068388"/>
                        <a:ext cx="1219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281787"/>
              </p:ext>
            </p:extLst>
          </p:nvPr>
        </p:nvGraphicFramePr>
        <p:xfrm>
          <a:off x="1684337" y="5176838"/>
          <a:ext cx="22717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Equation" r:id="rId5" imgW="2668680" imgH="1231920" progId="Equation.3">
                  <p:embed/>
                </p:oleObj>
              </mc:Choice>
              <mc:Fallback>
                <p:oleObj name="Equation" r:id="rId5" imgW="2668680" imgH="123192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7" y="5176838"/>
                        <a:ext cx="227171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584826"/>
              </p:ext>
            </p:extLst>
          </p:nvPr>
        </p:nvGraphicFramePr>
        <p:xfrm>
          <a:off x="884238" y="954088"/>
          <a:ext cx="444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Equation" r:id="rId7" imgW="4444920" imgH="457200" progId="Equation.DSMT4">
                  <p:embed/>
                </p:oleObj>
              </mc:Choice>
              <mc:Fallback>
                <p:oleObj name="Equation" r:id="rId7" imgW="4444920" imgH="457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954088"/>
                        <a:ext cx="4443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68132"/>
              </p:ext>
            </p:extLst>
          </p:nvPr>
        </p:nvGraphicFramePr>
        <p:xfrm>
          <a:off x="776287" y="2395538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" name="Equation" r:id="rId9" imgW="1479960" imgH="481680" progId="Equation.3">
                  <p:embed/>
                </p:oleObj>
              </mc:Choice>
              <mc:Fallback>
                <p:oleObj name="Equation" r:id="rId9" imgW="1479960" imgH="48168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" y="2395538"/>
                        <a:ext cx="127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76487" y="1519238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52687" y="1609726"/>
            <a:ext cx="26670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662487" y="2586038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52700"/>
              </p:ext>
            </p:extLst>
          </p:nvPr>
        </p:nvGraphicFramePr>
        <p:xfrm>
          <a:off x="5957887" y="3119438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11" imgW="795960" imgH="347040" progId="Equation.3">
                  <p:embed/>
                </p:oleObj>
              </mc:Choice>
              <mc:Fallback>
                <p:oleObj name="Equation" r:id="rId11" imgW="795960" imgH="34704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7" y="3119438"/>
                        <a:ext cx="68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376487" y="2814638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52687" y="2981326"/>
            <a:ext cx="29972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两边再对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87662"/>
              </p:ext>
            </p:extLst>
          </p:nvPr>
        </p:nvGraphicFramePr>
        <p:xfrm>
          <a:off x="738187" y="3665538"/>
          <a:ext cx="3541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13" imgW="4159800" imgH="604800" progId="Equation.3">
                  <p:embed/>
                </p:oleObj>
              </mc:Choice>
              <mc:Fallback>
                <p:oleObj name="Equation" r:id="rId13" imgW="4159800" imgH="6048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3665538"/>
                        <a:ext cx="35417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376487" y="4338638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452687" y="4414838"/>
            <a:ext cx="364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 </a:t>
            </a:r>
            <a:r>
              <a:rPr lang="en-US" altLang="zh-CN" sz="2800" i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此时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97253"/>
              </p:ext>
            </p:extLst>
          </p:nvPr>
        </p:nvGraphicFramePr>
        <p:xfrm>
          <a:off x="5449887" y="449103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15" imgW="2422080" imgH="481680" progId="Equation.3">
                  <p:embed/>
                </p:oleObj>
              </mc:Choice>
              <mc:Fallback>
                <p:oleObj name="Equation" r:id="rId15" imgW="2422080" imgH="4816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7" y="4491038"/>
                        <a:ext cx="2070100" cy="419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83345"/>
              </p:ext>
            </p:extLst>
          </p:nvPr>
        </p:nvGraphicFramePr>
        <p:xfrm>
          <a:off x="4465638" y="3703638"/>
          <a:ext cx="3046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Equation" r:id="rId17" imgW="3047760" imgH="457200" progId="Equation.DSMT4">
                  <p:embed/>
                </p:oleObj>
              </mc:Choice>
              <mc:Fallback>
                <p:oleObj name="Equation" r:id="rId17" imgW="3047760" imgH="457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703638"/>
                        <a:ext cx="3046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92111"/>
              </p:ext>
            </p:extLst>
          </p:nvPr>
        </p:nvGraphicFramePr>
        <p:xfrm>
          <a:off x="2103436" y="2349777"/>
          <a:ext cx="52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" name="Equation" r:id="rId19" imgW="520560" imgH="380880" progId="Equation.DSMT4">
                  <p:embed/>
                </p:oleObj>
              </mc:Choice>
              <mc:Fallback>
                <p:oleObj name="Equation" r:id="rId19" imgW="520560" imgH="3808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6" y="2349777"/>
                        <a:ext cx="520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86152"/>
              </p:ext>
            </p:extLst>
          </p:nvPr>
        </p:nvGraphicFramePr>
        <p:xfrm>
          <a:off x="2693987" y="2505076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" name="Equation" r:id="rId21" imgW="605520" imgH="358560" progId="Equation.3">
                  <p:embed/>
                </p:oleObj>
              </mc:Choice>
              <mc:Fallback>
                <p:oleObj name="Equation" r:id="rId21" imgW="605520" imgH="35856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7" y="2505076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047270"/>
              </p:ext>
            </p:extLst>
          </p:nvPr>
        </p:nvGraphicFramePr>
        <p:xfrm>
          <a:off x="3252787" y="2401888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name="Equation" r:id="rId23" imgW="1558440" imgH="481680" progId="Equation.3">
                  <p:embed/>
                </p:oleObj>
              </mc:Choice>
              <mc:Fallback>
                <p:oleObj name="Equation" r:id="rId23" imgW="1558440" imgH="4816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7" y="2401888"/>
                        <a:ext cx="1333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34861"/>
              </p:ext>
            </p:extLst>
          </p:nvPr>
        </p:nvGraphicFramePr>
        <p:xfrm>
          <a:off x="6008688" y="2027238"/>
          <a:ext cx="26146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" name="Equation" r:id="rId25" imgW="2616120" imgH="1015920" progId="Equation.DSMT4">
                  <p:embed/>
                </p:oleObj>
              </mc:Choice>
              <mc:Fallback>
                <p:oleObj name="Equation" r:id="rId25" imgW="2616120" imgH="101592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2027238"/>
                        <a:ext cx="261461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 txBox="1">
            <a:spLocks noChangeArrowheads="1"/>
          </p:cNvSpPr>
          <p:nvPr/>
        </p:nvSpPr>
        <p:spPr>
          <a:xfrm>
            <a:off x="755576" y="300038"/>
            <a:ext cx="372824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两边求导）：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1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utoUpdateAnimBg="0"/>
      <p:bldP spid="9" grpId="0" animBg="1"/>
      <p:bldP spid="11" grpId="0" animBg="1"/>
      <p:bldP spid="12" grpId="0" autoUpdateAnimBg="0"/>
      <p:bldP spid="14" grpId="0" animBg="1"/>
      <p:bldP spid="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80617" y="355566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链法则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713" y="102608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回顾：</a:t>
            </a:r>
            <a:r>
              <a:rPr lang="zh-CN" altLang="en-US" sz="2800" b="1" dirty="0"/>
              <a:t>一元函数的链法则：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87728"/>
              </p:ext>
            </p:extLst>
          </p:nvPr>
        </p:nvGraphicFramePr>
        <p:xfrm>
          <a:off x="668649" y="1688674"/>
          <a:ext cx="2946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3" imgW="2946240" imgH="482400" progId="Equation.DSMT4">
                  <p:embed/>
                </p:oleObj>
              </mc:Choice>
              <mc:Fallback>
                <p:oleObj name="Equation" r:id="rId3" imgW="294624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49" y="1688674"/>
                        <a:ext cx="2946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92985" y="167087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均可导，则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656104"/>
              </p:ext>
            </p:extLst>
          </p:nvPr>
        </p:nvGraphicFramePr>
        <p:xfrm>
          <a:off x="5714617" y="1516559"/>
          <a:ext cx="18970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5" imgW="1904760" imgH="838080" progId="Equation.DSMT4">
                  <p:embed/>
                </p:oleObj>
              </mc:Choice>
              <mc:Fallback>
                <p:oleObj name="Equation" r:id="rId5" imgW="190476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617" y="1516559"/>
                        <a:ext cx="18970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8649" y="2515806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7.3.1</a:t>
            </a:r>
            <a:r>
              <a:rPr lang="zh-CN" altLang="en-US" sz="2800" b="1" dirty="0">
                <a:solidFill>
                  <a:srgbClr val="7030A0"/>
                </a:solidFill>
              </a:rPr>
              <a:t>（链法则） </a:t>
            </a:r>
            <a:r>
              <a:rPr lang="zh-CN" altLang="en-US" sz="2800" b="1" dirty="0"/>
              <a:t>如果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01108"/>
              </p:ext>
            </p:extLst>
          </p:nvPr>
        </p:nvGraphicFramePr>
        <p:xfrm>
          <a:off x="4880237" y="2584118"/>
          <a:ext cx="160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7" imgW="1600200" imgH="393480" progId="Equation.DSMT4">
                  <p:embed/>
                </p:oleObj>
              </mc:Choice>
              <mc:Fallback>
                <p:oleObj name="Equation" r:id="rId7" imgW="160020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237" y="2584118"/>
                        <a:ext cx="1600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458511"/>
              </p:ext>
            </p:extLst>
          </p:nvPr>
        </p:nvGraphicFramePr>
        <p:xfrm>
          <a:off x="6573305" y="2583741"/>
          <a:ext cx="15700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9" imgW="1562040" imgH="393480" progId="Equation.DSMT4">
                  <p:embed/>
                </p:oleObj>
              </mc:Choice>
              <mc:Fallback>
                <p:oleObj name="Equation" r:id="rId9" imgW="156204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305" y="2583741"/>
                        <a:ext cx="15700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4593" y="3039026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都在点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具有对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的偏导数，且函数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307602"/>
              </p:ext>
            </p:extLst>
          </p:nvPr>
        </p:nvGraphicFramePr>
        <p:xfrm>
          <a:off x="7317049" y="3136568"/>
          <a:ext cx="1524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11" imgW="1523880" imgH="393480" progId="Equation.DSMT4">
                  <p:embed/>
                </p:oleObj>
              </mc:Choice>
              <mc:Fallback>
                <p:oleObj name="Equation" r:id="rId11" imgW="152388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049" y="3136568"/>
                        <a:ext cx="15240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4593" y="3562246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在对应点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可微，则复合函数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79291"/>
              </p:ext>
            </p:extLst>
          </p:nvPr>
        </p:nvGraphicFramePr>
        <p:xfrm>
          <a:off x="5724128" y="3645024"/>
          <a:ext cx="3098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13" imgW="3098520" imgH="393480" progId="Equation.DSMT4">
                  <p:embed/>
                </p:oleObj>
              </mc:Choice>
              <mc:Fallback>
                <p:oleObj name="Equation" r:id="rId13" imgW="3098520" imgH="393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645024"/>
                        <a:ext cx="3098800" cy="387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4593" y="4085466"/>
            <a:ext cx="555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的两个偏导数存在，且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71203"/>
              </p:ext>
            </p:extLst>
          </p:nvPr>
        </p:nvGraphicFramePr>
        <p:xfrm>
          <a:off x="838462" y="4770106"/>
          <a:ext cx="29749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15" imgW="2793960" imgH="838080" progId="Equation.DSMT4">
                  <p:embed/>
                </p:oleObj>
              </mc:Choice>
              <mc:Fallback>
                <p:oleObj name="Equation" r:id="rId15" imgW="2793960" imgH="838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462" y="4770106"/>
                        <a:ext cx="2974975" cy="8905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97087"/>
              </p:ext>
            </p:extLst>
          </p:nvPr>
        </p:nvGraphicFramePr>
        <p:xfrm>
          <a:off x="4324612" y="4779631"/>
          <a:ext cx="28067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17" imgW="2806560" imgH="901440" progId="Equation.DSMT4">
                  <p:embed/>
                </p:oleObj>
              </mc:Choice>
              <mc:Fallback>
                <p:oleObj name="Equation" r:id="rId17" imgW="2806560" imgH="9014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612" y="4779631"/>
                        <a:ext cx="2806700" cy="8985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6" grpId="0"/>
      <p:bldP spid="19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 txBox="1">
            <a:spLocks noChangeArrowheads="1"/>
          </p:cNvSpPr>
          <p:nvPr/>
        </p:nvSpPr>
        <p:spPr>
          <a:xfrm>
            <a:off x="755576" y="300038"/>
            <a:ext cx="372824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两边微分）：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05487" y="985838"/>
            <a:ext cx="3048000" cy="259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58266"/>
              </p:ext>
            </p:extLst>
          </p:nvPr>
        </p:nvGraphicFramePr>
        <p:xfrm>
          <a:off x="1576388" y="954088"/>
          <a:ext cx="3059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3" imgW="3060360" imgH="457200" progId="Equation.DSMT4">
                  <p:embed/>
                </p:oleObj>
              </mc:Choice>
              <mc:Fallback>
                <p:oleObj name="Equation" r:id="rId3" imgW="3060360" imgH="457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954088"/>
                        <a:ext cx="30591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53492"/>
              </p:ext>
            </p:extLst>
          </p:nvPr>
        </p:nvGraphicFramePr>
        <p:xfrm>
          <a:off x="776288" y="2408238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6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408238"/>
                        <a:ext cx="127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376487" y="1519238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52687" y="1609726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两边微分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916487" y="2586038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31592"/>
              </p:ext>
            </p:extLst>
          </p:nvPr>
        </p:nvGraphicFramePr>
        <p:xfrm>
          <a:off x="7443008" y="2849802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7" name="Equation" r:id="rId7" imgW="795960" imgH="347040" progId="Equation.3">
                  <p:embed/>
                </p:oleObj>
              </mc:Choice>
              <mc:Fallback>
                <p:oleObj name="Equation" r:id="rId7" imgW="795960" imgH="34704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008" y="2849802"/>
                        <a:ext cx="68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76487" y="2814638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27796"/>
              </p:ext>
            </p:extLst>
          </p:nvPr>
        </p:nvGraphicFramePr>
        <p:xfrm>
          <a:off x="2020887" y="2378076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8" name="Equation" r:id="rId9" imgW="863280" imgH="380880" progId="Equation.DSMT4">
                  <p:embed/>
                </p:oleObj>
              </mc:Choice>
              <mc:Fallback>
                <p:oleObj name="Equation" r:id="rId9" imgW="863280" imgH="3808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7" y="2378076"/>
                        <a:ext cx="863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22730"/>
              </p:ext>
            </p:extLst>
          </p:nvPr>
        </p:nvGraphicFramePr>
        <p:xfrm>
          <a:off x="2915816" y="242093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9" name="Equation" r:id="rId11" imgW="761760" imgH="393480" progId="Equation.DSMT4">
                  <p:embed/>
                </p:oleObj>
              </mc:Choice>
              <mc:Fallback>
                <p:oleObj name="Equation" r:id="rId11" imgW="761760" imgH="393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20938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02476"/>
              </p:ext>
            </p:extLst>
          </p:nvPr>
        </p:nvGraphicFramePr>
        <p:xfrm>
          <a:off x="3666331" y="2420938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Equation" r:id="rId13" imgW="1218960" imgH="393480" progId="Equation.DSMT4">
                  <p:embed/>
                </p:oleObj>
              </mc:Choice>
              <mc:Fallback>
                <p:oleObj name="Equation" r:id="rId13" imgW="1218960" imgH="393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331" y="2420938"/>
                        <a:ext cx="1219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69940"/>
              </p:ext>
            </p:extLst>
          </p:nvPr>
        </p:nvGraphicFramePr>
        <p:xfrm>
          <a:off x="6053931" y="2084388"/>
          <a:ext cx="2551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Equation" r:id="rId15" imgW="2552400" imgH="393480" progId="Equation.DSMT4">
                  <p:embed/>
                </p:oleObj>
              </mc:Choice>
              <mc:Fallback>
                <p:oleObj name="Equation" r:id="rId15" imgW="2552400" imgH="393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931" y="2084388"/>
                        <a:ext cx="25511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32959"/>
              </p:ext>
            </p:extLst>
          </p:nvPr>
        </p:nvGraphicFramePr>
        <p:xfrm>
          <a:off x="2418483" y="3689275"/>
          <a:ext cx="22463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" name="Equation" r:id="rId17" imgW="2545200" imgH="974520" progId="Equation.3">
                  <p:embed/>
                </p:oleObj>
              </mc:Choice>
              <mc:Fallback>
                <p:oleObj name="Equation" r:id="rId17" imgW="2545200" imgH="97452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483" y="3689275"/>
                        <a:ext cx="2246312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617023"/>
              </p:ext>
            </p:extLst>
          </p:nvPr>
        </p:nvGraphicFramePr>
        <p:xfrm>
          <a:off x="3174133" y="3670225"/>
          <a:ext cx="862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3" name="Equation" r:id="rId19" imgW="1009080" imgH="526320" progId="Equation.DSMT4">
                  <p:embed/>
                </p:oleObj>
              </mc:Choice>
              <mc:Fallback>
                <p:oleObj name="Equation" r:id="rId19" imgW="1009080" imgH="52632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133" y="3670225"/>
                        <a:ext cx="862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18399"/>
              </p:ext>
            </p:extLst>
          </p:nvPr>
        </p:nvGraphicFramePr>
        <p:xfrm>
          <a:off x="3034433" y="4221088"/>
          <a:ext cx="1449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4" name="公式" r:id="rId21" imgW="650160" imgH="168120" progId="Equation.3">
                  <p:embed/>
                </p:oleObj>
              </mc:Choice>
              <mc:Fallback>
                <p:oleObj name="公式" r:id="rId21" imgW="650160" imgH="16812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433" y="4221088"/>
                        <a:ext cx="1449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36178"/>
              </p:ext>
            </p:extLst>
          </p:nvPr>
        </p:nvGraphicFramePr>
        <p:xfrm>
          <a:off x="1887537" y="3717032"/>
          <a:ext cx="4889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5" name="Equation" r:id="rId23" imgW="469800" imgH="914400" progId="Equation.DSMT4">
                  <p:embed/>
                </p:oleObj>
              </mc:Choice>
              <mc:Fallback>
                <p:oleObj name="Equation" r:id="rId23" imgW="469800" imgH="914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7" y="3717032"/>
                        <a:ext cx="48895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83287" y="1196752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333023"/>
              </p:ext>
            </p:extLst>
          </p:nvPr>
        </p:nvGraphicFramePr>
        <p:xfrm>
          <a:off x="6218872" y="2551352"/>
          <a:ext cx="121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" name="Equation" r:id="rId25" imgW="1412640" imgH="1041480" progId="Equation.3">
                  <p:embed/>
                </p:oleObj>
              </mc:Choice>
              <mc:Fallback>
                <p:oleObj name="Equation" r:id="rId25" imgW="1412640" imgH="104148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872" y="2551352"/>
                        <a:ext cx="1219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6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utoUpdateAnimBg="0"/>
      <p:bldP spid="10" grpId="0" animBg="1"/>
      <p:bldP spid="12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16647"/>
              </p:ext>
            </p:extLst>
          </p:nvPr>
        </p:nvGraphicFramePr>
        <p:xfrm>
          <a:off x="899592" y="204064"/>
          <a:ext cx="66627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Document" r:id="rId3" imgW="6692934" imgH="1093751" progId="">
                  <p:embed/>
                </p:oleObj>
              </mc:Choice>
              <mc:Fallback>
                <p:oleObj name="Document" r:id="rId3" imgW="6692934" imgH="1093751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4064"/>
                        <a:ext cx="666273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14447" y="1422540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00247" y="1422540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71647" y="2463940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96718"/>
              </p:ext>
            </p:extLst>
          </p:nvPr>
        </p:nvGraphicFramePr>
        <p:xfrm>
          <a:off x="2224088" y="1281113"/>
          <a:ext cx="462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5" imgW="4622760" imgH="838080" progId="Equation.DSMT4">
                  <p:embed/>
                </p:oleObj>
              </mc:Choice>
              <mc:Fallback>
                <p:oleObj name="Equation" r:id="rId5" imgW="4622760" imgH="838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1281113"/>
                        <a:ext cx="462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014799"/>
              </p:ext>
            </p:extLst>
          </p:nvPr>
        </p:nvGraphicFramePr>
        <p:xfrm>
          <a:off x="2065338" y="2328863"/>
          <a:ext cx="267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7" imgW="2679480" imgH="901440" progId="Equation.DSMT4">
                  <p:embed/>
                </p:oleObj>
              </mc:Choice>
              <mc:Fallback>
                <p:oleObj name="Equation" r:id="rId7" imgW="2679480" imgH="9014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328863"/>
                        <a:ext cx="2679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36432"/>
              </p:ext>
            </p:extLst>
          </p:nvPr>
        </p:nvGraphicFramePr>
        <p:xfrm>
          <a:off x="5151438" y="2328863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9" imgW="2692080" imgH="901440" progId="Equation.DSMT4">
                  <p:embed/>
                </p:oleObj>
              </mc:Choice>
              <mc:Fallback>
                <p:oleObj name="Equation" r:id="rId9" imgW="2692080" imgH="9014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2328863"/>
                        <a:ext cx="2692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52370"/>
              </p:ext>
            </p:extLst>
          </p:nvPr>
        </p:nvGraphicFramePr>
        <p:xfrm>
          <a:off x="1785938" y="3687763"/>
          <a:ext cx="143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11" imgW="1434960" imgH="965160" progId="Equation.DSMT4">
                  <p:embed/>
                </p:oleObj>
              </mc:Choice>
              <mc:Fallback>
                <p:oleObj name="Equation" r:id="rId11" imgW="1434960" imgH="96516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687763"/>
                        <a:ext cx="143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924"/>
              </p:ext>
            </p:extLst>
          </p:nvPr>
        </p:nvGraphicFramePr>
        <p:xfrm>
          <a:off x="3468688" y="3681413"/>
          <a:ext cx="1333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3" imgW="1333440" imgH="901440" progId="Equation.DSMT4">
                  <p:embed/>
                </p:oleObj>
              </mc:Choice>
              <mc:Fallback>
                <p:oleObj name="Equation" r:id="rId13" imgW="1333440" imgH="90144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3681413"/>
                        <a:ext cx="1333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9797" y="4845190"/>
            <a:ext cx="5541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此题也可直接利用隐函数求导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76109"/>
              </p:ext>
            </p:extLst>
          </p:nvPr>
        </p:nvGraphicFramePr>
        <p:xfrm>
          <a:off x="5275263" y="3952875"/>
          <a:ext cx="1155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Equation" r:id="rId15" imgW="1155600" imgH="482400" progId="Equation.DSMT4">
                  <p:embed/>
                </p:oleObj>
              </mc:Choice>
              <mc:Fallback>
                <p:oleObj name="Equation" r:id="rId15" imgW="1155600" imgH="4824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952875"/>
                        <a:ext cx="1155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0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31821" y="118432"/>
            <a:ext cx="604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y, z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0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型方程的情形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2375" y="755643"/>
            <a:ext cx="18016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7.3.3 .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47863" y="75564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若函数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28094"/>
              </p:ext>
            </p:extLst>
          </p:nvPr>
        </p:nvGraphicFramePr>
        <p:xfrm>
          <a:off x="2481263" y="1441443"/>
          <a:ext cx="17573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3" imgW="2220120" imgH="515160" progId="Equation.3">
                  <p:embed/>
                </p:oleObj>
              </mc:Choice>
              <mc:Fallback>
                <p:oleObj name="Equation" r:id="rId3" imgW="2220120" imgH="5151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1441443"/>
                        <a:ext cx="17573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63548"/>
              </p:ext>
            </p:extLst>
          </p:nvPr>
        </p:nvGraphicFramePr>
        <p:xfrm>
          <a:off x="3121043" y="842956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5" imgW="1648080" imgH="470520" progId="Equation.3">
                  <p:embed/>
                </p:oleObj>
              </mc:Choice>
              <mc:Fallback>
                <p:oleObj name="Equation" r:id="rId5" imgW="1648080" imgH="47052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43" y="842956"/>
                        <a:ext cx="1409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91379"/>
              </p:ext>
            </p:extLst>
          </p:nvPr>
        </p:nvGraphicFramePr>
        <p:xfrm>
          <a:off x="4724400" y="4828211"/>
          <a:ext cx="35290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7" imgW="4148640" imgH="1164960" progId="Equation.3">
                  <p:embed/>
                </p:oleObj>
              </mc:Choice>
              <mc:Fallback>
                <p:oleObj name="Equation" r:id="rId7" imgW="4148640" imgH="11649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28211"/>
                        <a:ext cx="3529012" cy="1003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7663" y="137953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的某邻域内具有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连续偏导数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888" y="2940050"/>
            <a:ext cx="1458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则方程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788414"/>
              </p:ext>
            </p:extLst>
          </p:nvPr>
        </p:nvGraphicFramePr>
        <p:xfrm>
          <a:off x="1600200" y="3036888"/>
          <a:ext cx="1954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9" imgW="2287440" imgH="470520" progId="Equation.3">
                  <p:embed/>
                </p:oleObj>
              </mc:Choice>
              <mc:Fallback>
                <p:oleObj name="Equation" r:id="rId9" imgW="2287440" imgH="4705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36888"/>
                        <a:ext cx="1954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5200" y="2924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18427"/>
              </p:ext>
            </p:extLst>
          </p:nvPr>
        </p:nvGraphicFramePr>
        <p:xfrm>
          <a:off x="4343400" y="2998788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Equation" r:id="rId11" imgW="1390320" imgH="515160" progId="Equation.3">
                  <p:embed/>
                </p:oleObj>
              </mc:Choice>
              <mc:Fallback>
                <p:oleObj name="Equation" r:id="rId11" imgW="1390320" imgH="51516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98788"/>
                        <a:ext cx="119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35753" y="5068031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有连续偏导数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612067"/>
              </p:ext>
            </p:extLst>
          </p:nvPr>
        </p:nvGraphicFramePr>
        <p:xfrm>
          <a:off x="1796255" y="4048730"/>
          <a:ext cx="2297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9" name="Equation" r:id="rId13" imgW="2691000" imgH="515160" progId="Equation.3">
                  <p:embed/>
                </p:oleObj>
              </mc:Choice>
              <mc:Fallback>
                <p:oleObj name="Equation" r:id="rId13" imgW="2691000" imgH="5151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55" y="4048730"/>
                        <a:ext cx="22971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81000" y="3519488"/>
            <a:ext cx="5127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定一个连续函数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= 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9600" y="5812143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定理证明从略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仅就求导公式推导如下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478953" y="351948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62770"/>
              </p:ext>
            </p:extLst>
          </p:nvPr>
        </p:nvGraphicFramePr>
        <p:xfrm>
          <a:off x="1719263" y="1941505"/>
          <a:ext cx="2357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15" imgW="2982600" imgH="515160" progId="Equation.3">
                  <p:embed/>
                </p:oleObj>
              </mc:Choice>
              <mc:Fallback>
                <p:oleObj name="Equation" r:id="rId15" imgW="2982600" imgH="51516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941505"/>
                        <a:ext cx="23574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50907"/>
              </p:ext>
            </p:extLst>
          </p:nvPr>
        </p:nvGraphicFramePr>
        <p:xfrm>
          <a:off x="1719263" y="2449505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17" imgW="3117240" imgH="515160" progId="Equation.3">
                  <p:embed/>
                </p:oleObj>
              </mc:Choice>
              <mc:Fallback>
                <p:oleObj name="Equation" r:id="rId17" imgW="3117240" imgH="5151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2449505"/>
                        <a:ext cx="246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185863" y="136524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457047" y="75564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185863" y="188276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185863" y="2387593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③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486400" y="29400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某一邻域内可唯一确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03860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0561" y="451120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3517"/>
              </p:ext>
            </p:extLst>
          </p:nvPr>
        </p:nvGraphicFramePr>
        <p:xfrm>
          <a:off x="1719263" y="4645017"/>
          <a:ext cx="28019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19" imgW="2793960" imgH="393480" progId="Equation.DSMT4">
                  <p:embed/>
                </p:oleObj>
              </mc:Choice>
              <mc:Fallback>
                <p:oleObj name="Equation" r:id="rId19" imgW="2793960" imgH="3934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645017"/>
                        <a:ext cx="28019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7584" y="507686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792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1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/>
      <p:bldP spid="26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6719"/>
              </p:ext>
            </p:extLst>
          </p:nvPr>
        </p:nvGraphicFramePr>
        <p:xfrm>
          <a:off x="2114550" y="1018456"/>
          <a:ext cx="302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Equation" r:id="rId3" imgW="3543120" imgH="470520" progId="Equation.3">
                  <p:embed/>
                </p:oleObj>
              </mc:Choice>
              <mc:Fallback>
                <p:oleObj name="Equation" r:id="rId3" imgW="3543120" imgH="470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018456"/>
                        <a:ext cx="302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03550" y="1551856"/>
            <a:ext cx="30480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两边对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宋体" pitchFamily="2" charset="-122"/>
              </a:rPr>
              <a:t>求偏导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851150" y="1475656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79285"/>
              </p:ext>
            </p:extLst>
          </p:nvPr>
        </p:nvGraphicFramePr>
        <p:xfrm>
          <a:off x="2128838" y="2402756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Equation" r:id="rId5" imgW="448560" imgH="515160" progId="Equation.3">
                  <p:embed/>
                </p:oleObj>
              </mc:Choice>
              <mc:Fallback>
                <p:oleObj name="Equation" r:id="rId5" imgW="448560" imgH="5151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402756"/>
                        <a:ext cx="39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820176"/>
              </p:ext>
            </p:extLst>
          </p:nvPr>
        </p:nvGraphicFramePr>
        <p:xfrm>
          <a:off x="2292350" y="3791819"/>
          <a:ext cx="147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Equation" r:id="rId7" imgW="1726560" imgH="1108800" progId="Equation.3">
                  <p:embed/>
                </p:oleObj>
              </mc:Choice>
              <mc:Fallback>
                <p:oleObj name="Equation" r:id="rId7" imgW="1726560" imgH="1108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791819"/>
                        <a:ext cx="1473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851150" y="3152056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3445"/>
              </p:ext>
            </p:extLst>
          </p:nvPr>
        </p:nvGraphicFramePr>
        <p:xfrm>
          <a:off x="2241550" y="4904656"/>
          <a:ext cx="1511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Equation" r:id="rId9" imgW="1771560" imgH="1164960" progId="Equation.3">
                  <p:embed/>
                </p:oleObj>
              </mc:Choice>
              <mc:Fallback>
                <p:oleObj name="Equation" r:id="rId9" imgW="1771560" imgH="11649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904656"/>
                        <a:ext cx="1511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0350" y="5133256"/>
            <a:ext cx="1697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同样可得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37546"/>
              </p:ext>
            </p:extLst>
          </p:nvPr>
        </p:nvGraphicFramePr>
        <p:xfrm>
          <a:off x="641350" y="332656"/>
          <a:ext cx="786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Equation" r:id="rId11" imgW="9239040" imgH="515160" progId="Equation.3">
                  <p:embed/>
                </p:oleObj>
              </mc:Choice>
              <mc:Fallback>
                <p:oleObj name="Equation" r:id="rId11" imgW="9239040" imgH="5151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32656"/>
                        <a:ext cx="7861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413750" y="256456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则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153090"/>
              </p:ext>
            </p:extLst>
          </p:nvPr>
        </p:nvGraphicFramePr>
        <p:xfrm>
          <a:off x="2579688" y="2420219"/>
          <a:ext cx="66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Equation" r:id="rId13" imgW="762480" imgH="515160" progId="Equation.3">
                  <p:embed/>
                </p:oleObj>
              </mc:Choice>
              <mc:Fallback>
                <p:oleObj name="Equation" r:id="rId13" imgW="762480" imgH="5151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420219"/>
                        <a:ext cx="660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363195"/>
              </p:ext>
            </p:extLst>
          </p:nvPr>
        </p:nvGraphicFramePr>
        <p:xfrm>
          <a:off x="3417888" y="2207494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Equation" r:id="rId15" imgW="493200" imgH="1075320" progId="Equation.3">
                  <p:embed/>
                </p:oleObj>
              </mc:Choice>
              <mc:Fallback>
                <p:oleObj name="Equation" r:id="rId15" imgW="493200" imgH="10753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2207494"/>
                        <a:ext cx="431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33779"/>
              </p:ext>
            </p:extLst>
          </p:nvPr>
        </p:nvGraphicFramePr>
        <p:xfrm>
          <a:off x="4064000" y="2488481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Equation" r:id="rId17" imgW="571680" imgH="358560" progId="Equation.3">
                  <p:embed/>
                </p:oleObj>
              </mc:Choice>
              <mc:Fallback>
                <p:oleObj name="Equation" r:id="rId17" imgW="571680" imgH="35856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488481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4802"/>
              </p:ext>
            </p:extLst>
          </p:nvPr>
        </p:nvGraphicFramePr>
        <p:xfrm>
          <a:off x="3003550" y="3228256"/>
          <a:ext cx="490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Equation" r:id="rId19" imgW="5763240" imgH="537480" progId="Equation.3">
                  <p:embed/>
                </p:oleObj>
              </mc:Choice>
              <mc:Fallback>
                <p:oleObj name="Equation" r:id="rId19" imgW="5763240" imgH="537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228256"/>
                        <a:ext cx="4902200" cy="469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8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7" grpId="0" animBg="1"/>
      <p:bldP spid="9" grpId="0" autoUpdateAnimBg="0"/>
      <p:bldP spid="1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5776" y="331068"/>
            <a:ext cx="1524000" cy="565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97794"/>
              </p:ext>
            </p:extLst>
          </p:nvPr>
        </p:nvGraphicFramePr>
        <p:xfrm>
          <a:off x="1919288" y="332656"/>
          <a:ext cx="3236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Equation" r:id="rId3" imgW="3800880" imgH="604800" progId="Equation.3">
                  <p:embed/>
                </p:oleObj>
              </mc:Choice>
              <mc:Fallback>
                <p:oleObj name="Equation" r:id="rId3" imgW="3800880" imgH="604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32656"/>
                        <a:ext cx="3236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052736"/>
            <a:ext cx="6608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利用隐函数，两边求偏导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915254"/>
              </p:ext>
            </p:extLst>
          </p:nvPr>
        </p:nvGraphicFramePr>
        <p:xfrm>
          <a:off x="1471043" y="1538347"/>
          <a:ext cx="30337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name="Equation" r:id="rId5" imgW="3565440" imgH="1075320" progId="Equation.3">
                  <p:embed/>
                </p:oleObj>
              </mc:Choice>
              <mc:Fallback>
                <p:oleObj name="Equation" r:id="rId5" imgW="3565440" imgH="107532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043" y="1538347"/>
                        <a:ext cx="30337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364230"/>
              </p:ext>
            </p:extLst>
          </p:nvPr>
        </p:nvGraphicFramePr>
        <p:xfrm>
          <a:off x="1393826" y="4617318"/>
          <a:ext cx="2425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7" imgW="2847960" imgH="1231920" progId="Equation.3">
                  <p:embed/>
                </p:oleObj>
              </mc:Choice>
              <mc:Fallback>
                <p:oleObj name="Equation" r:id="rId7" imgW="2847960" imgH="123192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6" y="4617318"/>
                        <a:ext cx="24257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90081"/>
              </p:ext>
            </p:extLst>
          </p:nvPr>
        </p:nvGraphicFramePr>
        <p:xfrm>
          <a:off x="5555680" y="1516122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9" imgW="1693080" imgH="1075320" progId="Equation.3">
                  <p:embed/>
                </p:oleObj>
              </mc:Choice>
              <mc:Fallback>
                <p:oleObj name="Equation" r:id="rId9" imgW="1693080" imgH="107532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680" y="1516122"/>
                        <a:ext cx="1447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018000"/>
              </p:ext>
            </p:extLst>
          </p:nvPr>
        </p:nvGraphicFramePr>
        <p:xfrm>
          <a:off x="1327151" y="3553693"/>
          <a:ext cx="439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11" imgW="515880" imgH="447840" progId="Equation.3">
                  <p:embed/>
                </p:oleObj>
              </mc:Choice>
              <mc:Fallback>
                <p:oleObj name="Equation" r:id="rId11" imgW="515880" imgH="4478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1" y="3553693"/>
                        <a:ext cx="4397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717480" y="1973322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09616"/>
              </p:ext>
            </p:extLst>
          </p:nvPr>
        </p:nvGraphicFramePr>
        <p:xfrm>
          <a:off x="1825626" y="3318743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13" imgW="1188360" imgH="1075320" progId="Equation.3">
                  <p:embed/>
                </p:oleObj>
              </mc:Choice>
              <mc:Fallback>
                <p:oleObj name="Equation" r:id="rId13" imgW="1188360" imgH="107532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6" y="3318743"/>
                        <a:ext cx="1016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18091"/>
              </p:ext>
            </p:extLst>
          </p:nvPr>
        </p:nvGraphicFramePr>
        <p:xfrm>
          <a:off x="2816226" y="3186981"/>
          <a:ext cx="132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15" imgW="1547280" imgH="1254240" progId="Equation.3">
                  <p:embed/>
                </p:oleObj>
              </mc:Choice>
              <mc:Fallback>
                <p:oleObj name="Equation" r:id="rId15" imgW="1547280" imgH="12542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6" y="3186981"/>
                        <a:ext cx="1320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80456"/>
              </p:ext>
            </p:extLst>
          </p:nvPr>
        </p:nvGraphicFramePr>
        <p:xfrm>
          <a:off x="4221163" y="3194918"/>
          <a:ext cx="1663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17" imgW="1950840" imgH="1231920" progId="Equation.3">
                  <p:embed/>
                </p:oleObj>
              </mc:Choice>
              <mc:Fallback>
                <p:oleObj name="Equation" r:id="rId17" imgW="1950840" imgH="12319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3194918"/>
                        <a:ext cx="16637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37684"/>
              </p:ext>
            </p:extLst>
          </p:nvPr>
        </p:nvGraphicFramePr>
        <p:xfrm>
          <a:off x="2528888" y="4276006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Equation" r:id="rId19" imgW="1513800" imgH="1075320" progId="Equation.3">
                  <p:embed/>
                </p:oleObj>
              </mc:Choice>
              <mc:Fallback>
                <p:oleObj name="Equation" r:id="rId19" imgW="1513800" imgH="107532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276006"/>
                        <a:ext cx="1295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74711"/>
              </p:ext>
            </p:extLst>
          </p:nvPr>
        </p:nvGraphicFramePr>
        <p:xfrm>
          <a:off x="3900488" y="4633193"/>
          <a:ext cx="2208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Equation" r:id="rId21" imgW="2590200" imgH="1231920" progId="Equation.3">
                  <p:embed/>
                </p:oleObj>
              </mc:Choice>
              <mc:Fallback>
                <p:oleObj name="Equation" r:id="rId21" imgW="2590200" imgH="12319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633193"/>
                        <a:ext cx="220821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681288" y="2496418"/>
            <a:ext cx="0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708080" y="1592322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59948"/>
              </p:ext>
            </p:extLst>
          </p:nvPr>
        </p:nvGraphicFramePr>
        <p:xfrm>
          <a:off x="5195888" y="134218"/>
          <a:ext cx="1136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" name="Equation" r:id="rId23" imgW="1334160" imgH="1231920" progId="Equation.3">
                  <p:embed/>
                </p:oleObj>
              </mc:Choice>
              <mc:Fallback>
                <p:oleObj name="Equation" r:id="rId23" imgW="1334160" imgH="123192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134218"/>
                        <a:ext cx="11366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737316" y="2549523"/>
            <a:ext cx="1986441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再对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</p:spTree>
    <p:extLst>
      <p:ext uri="{BB962C8B-B14F-4D97-AF65-F5344CB8AC3E}">
        <p14:creationId xmlns:p14="http://schemas.microsoft.com/office/powerpoint/2010/main" val="19401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9" grpId="0" animBg="1"/>
      <p:bldP spid="15" grpId="0" animBg="1"/>
      <p:bldP spid="16" grpId="0" autoUpdateAnimBg="0"/>
      <p:bldP spid="1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0472" y="179487"/>
            <a:ext cx="3241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利用公式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67522" y="83988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269333"/>
              </p:ext>
            </p:extLst>
          </p:nvPr>
        </p:nvGraphicFramePr>
        <p:xfrm>
          <a:off x="1875547" y="836712"/>
          <a:ext cx="440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9" name="Equation" r:id="rId3" imgW="5180040" imgH="604800" progId="Equation.3">
                  <p:embed/>
                </p:oleObj>
              </mc:Choice>
              <mc:Fallback>
                <p:oleObj name="Equation" r:id="rId3" imgW="5180040" imgH="604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547" y="836712"/>
                        <a:ext cx="44037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0472" y="138440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81393"/>
              </p:ext>
            </p:extLst>
          </p:nvPr>
        </p:nvGraphicFramePr>
        <p:xfrm>
          <a:off x="1797760" y="15241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0" name="Equation" r:id="rId5" imgW="1502640" imgH="515160" progId="Equation.3">
                  <p:embed/>
                </p:oleObj>
              </mc:Choice>
              <mc:Fallback>
                <p:oleObj name="Equation" r:id="rId5" imgW="1502640" imgH="5151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760" y="1524100"/>
                        <a:ext cx="1282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29183"/>
              </p:ext>
            </p:extLst>
          </p:nvPr>
        </p:nvGraphicFramePr>
        <p:xfrm>
          <a:off x="1275472" y="2170212"/>
          <a:ext cx="240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name="Equation" r:id="rId7" imgW="2814480" imgH="1108800" progId="Equation.3">
                  <p:embed/>
                </p:oleObj>
              </mc:Choice>
              <mc:Fallback>
                <p:oleObj name="Equation" r:id="rId7" imgW="2814480" imgH="1108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472" y="2170212"/>
                        <a:ext cx="2400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50272" y="3289400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求偏导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774072" y="3137000"/>
            <a:ext cx="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14542"/>
              </p:ext>
            </p:extLst>
          </p:nvPr>
        </p:nvGraphicFramePr>
        <p:xfrm>
          <a:off x="1250072" y="4303812"/>
          <a:ext cx="2400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name="Equation" r:id="rId9" imgW="2814480" imgH="1231920" progId="Equation.3">
                  <p:embed/>
                </p:oleObj>
              </mc:Choice>
              <mc:Fallback>
                <p:oleObj name="Equation" r:id="rId9" imgW="2814480" imgH="12319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072" y="4303812"/>
                        <a:ext cx="2400300" cy="1054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70386"/>
              </p:ext>
            </p:extLst>
          </p:nvPr>
        </p:nvGraphicFramePr>
        <p:xfrm>
          <a:off x="3720222" y="3884712"/>
          <a:ext cx="226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name="Equation" r:id="rId11" imgW="2646000" imgH="1724760" progId="Equation.3">
                  <p:embed/>
                </p:oleObj>
              </mc:Choice>
              <mc:Fallback>
                <p:oleObj name="Equation" r:id="rId11" imgW="2646000" imgH="17247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222" y="3884712"/>
                        <a:ext cx="22606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0169"/>
              </p:ext>
            </p:extLst>
          </p:nvPr>
        </p:nvGraphicFramePr>
        <p:xfrm>
          <a:off x="6017335" y="4300637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4" name="Equation" r:id="rId13" imgW="2590200" imgH="1231920" progId="Equation.3">
                  <p:embed/>
                </p:oleObj>
              </mc:Choice>
              <mc:Fallback>
                <p:oleObj name="Equation" r:id="rId13" imgW="2590200" imgH="12319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335" y="4300637"/>
                        <a:ext cx="2209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31059"/>
              </p:ext>
            </p:extLst>
          </p:nvPr>
        </p:nvGraphicFramePr>
        <p:xfrm>
          <a:off x="3777372" y="2170212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Equation" r:id="rId15" imgW="1513800" imgH="985680" progId="Equation.3">
                  <p:embed/>
                </p:oleObj>
              </mc:Choice>
              <mc:Fallback>
                <p:oleObj name="Equation" r:id="rId15" imgW="1513800" imgH="9856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372" y="2170212"/>
                        <a:ext cx="1295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667110"/>
              </p:ext>
            </p:extLst>
          </p:nvPr>
        </p:nvGraphicFramePr>
        <p:xfrm>
          <a:off x="5237872" y="2170212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name="Equation" r:id="rId17" imgW="1211040" imgH="985680" progId="Equation.3">
                  <p:embed/>
                </p:oleObj>
              </mc:Choice>
              <mc:Fallback>
                <p:oleObj name="Equation" r:id="rId17" imgW="1211040" imgH="9856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872" y="2170212"/>
                        <a:ext cx="10414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24807"/>
              </p:ext>
            </p:extLst>
          </p:nvPr>
        </p:nvGraphicFramePr>
        <p:xfrm>
          <a:off x="3180472" y="1522512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Equation" r:id="rId19" imgW="1928520" imgH="515160" progId="Equation.3">
                  <p:embed/>
                </p:oleObj>
              </mc:Choice>
              <mc:Fallback>
                <p:oleObj name="Equation" r:id="rId19" imgW="1928520" imgH="5151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472" y="1522512"/>
                        <a:ext cx="165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EEFD132-1262-4FE9-BE0A-6DCD03A91A55}"/>
              </a:ext>
            </a:extLst>
          </p:cNvPr>
          <p:cNvSpPr txBox="1"/>
          <p:nvPr/>
        </p:nvSpPr>
        <p:spPr>
          <a:xfrm>
            <a:off x="5898272" y="1424870"/>
            <a:ext cx="3187091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的函数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58E879-A16C-415E-B1DE-E1044394DD22}"/>
              </a:ext>
            </a:extLst>
          </p:cNvPr>
          <p:cNvSpPr txBox="1"/>
          <p:nvPr/>
        </p:nvSpPr>
        <p:spPr>
          <a:xfrm>
            <a:off x="1870680" y="5612568"/>
            <a:ext cx="282641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的函数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19A9EAF-F35C-4B84-9455-61A9651B00C1}"/>
              </a:ext>
            </a:extLst>
          </p:cNvPr>
          <p:cNvCxnSpPr/>
          <p:nvPr/>
        </p:nvCxnSpPr>
        <p:spPr>
          <a:xfrm flipV="1">
            <a:off x="3347864" y="5229200"/>
            <a:ext cx="0" cy="51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EED0EAB-BFD9-44BB-9308-B5EA01A9471C}"/>
              </a:ext>
            </a:extLst>
          </p:cNvPr>
          <p:cNvCxnSpPr>
            <a:cxnSpLocks/>
          </p:cNvCxnSpPr>
          <p:nvPr/>
        </p:nvCxnSpPr>
        <p:spPr>
          <a:xfrm flipH="1">
            <a:off x="3563888" y="1903512"/>
            <a:ext cx="23343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8" grpId="0" autoUpdateAnimBg="0"/>
      <p:bldP spid="9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0472" y="179487"/>
            <a:ext cx="760393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                                     两边微分，得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839752"/>
              </p:ext>
            </p:extLst>
          </p:nvPr>
        </p:nvGraphicFramePr>
        <p:xfrm>
          <a:off x="2627784" y="291406"/>
          <a:ext cx="29543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3" imgW="2946240" imgH="457200" progId="Equation.DSMT4">
                  <p:embed/>
                </p:oleObj>
              </mc:Choice>
              <mc:Fallback>
                <p:oleObj name="Equation" r:id="rId3" imgW="2946240" imgH="457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1406"/>
                        <a:ext cx="29543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859253"/>
              </p:ext>
            </p:extLst>
          </p:nvPr>
        </p:nvGraphicFramePr>
        <p:xfrm>
          <a:off x="2222500" y="1020862"/>
          <a:ext cx="4251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Equation" r:id="rId5" imgW="4241520" imgH="393480" progId="Equation.DSMT4">
                  <p:embed/>
                </p:oleObj>
              </mc:Choice>
              <mc:Fallback>
                <p:oleObj name="Equation" r:id="rId5" imgW="4241520" imgH="3934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020862"/>
                        <a:ext cx="4251325" cy="398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472" y="15567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257834"/>
              </p:ext>
            </p:extLst>
          </p:nvPr>
        </p:nvGraphicFramePr>
        <p:xfrm>
          <a:off x="2189609" y="1988840"/>
          <a:ext cx="3333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Equation" r:id="rId7" imgW="3327120" imgH="825480" progId="Equation.DSMT4">
                  <p:embed/>
                </p:oleObj>
              </mc:Choice>
              <mc:Fallback>
                <p:oleObj name="Equation" r:id="rId7" imgW="3327120" imgH="825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609" y="1988840"/>
                        <a:ext cx="3333750" cy="8350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99695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511177"/>
              </p:ext>
            </p:extLst>
          </p:nvPr>
        </p:nvGraphicFramePr>
        <p:xfrm>
          <a:off x="2272159" y="3697090"/>
          <a:ext cx="15843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9" imgW="1574640" imgH="914400" progId="Equation.DSMT4">
                  <p:embed/>
                </p:oleObj>
              </mc:Choice>
              <mc:Fallback>
                <p:oleObj name="Equation" r:id="rId9" imgW="1574640" imgH="9144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159" y="3697090"/>
                        <a:ext cx="1584325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59944"/>
              </p:ext>
            </p:extLst>
          </p:nvPr>
        </p:nvGraphicFramePr>
        <p:xfrm>
          <a:off x="4211960" y="3697288"/>
          <a:ext cx="1573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11" imgW="1562040" imgH="914400" progId="Equation.DSMT4">
                  <p:embed/>
                </p:oleObj>
              </mc:Choice>
              <mc:Fallback>
                <p:oleObj name="Equation" r:id="rId11" imgW="1562040" imgH="914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697288"/>
                        <a:ext cx="1573212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45"/>
              </p:ext>
            </p:extLst>
          </p:nvPr>
        </p:nvGraphicFramePr>
        <p:xfrm>
          <a:off x="557183" y="2502607"/>
          <a:ext cx="44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4" name="Equation" r:id="rId3" imgW="444240" imgH="914400" progId="Equation.DSMT4">
                  <p:embed/>
                </p:oleObj>
              </mc:Choice>
              <mc:Fallback>
                <p:oleObj name="Equation" r:id="rId3" imgW="444240" imgH="914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83" y="2502607"/>
                        <a:ext cx="4445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245051" y="279946"/>
            <a:ext cx="990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33433" y="293688"/>
            <a:ext cx="4713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具有连续偏导数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62886"/>
              </p:ext>
            </p:extLst>
          </p:nvPr>
        </p:nvGraphicFramePr>
        <p:xfrm>
          <a:off x="3690028" y="945080"/>
          <a:ext cx="965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5" name="Equation" r:id="rId5" imgW="914400" imgH="431640" progId="Equation.DSMT4">
                  <p:embed/>
                </p:oleObj>
              </mc:Choice>
              <mc:Fallback>
                <p:oleObj name="Equation" r:id="rId5" imgW="914400" imgH="4316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028" y="945080"/>
                        <a:ext cx="9652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90697"/>
              </p:ext>
            </p:extLst>
          </p:nvPr>
        </p:nvGraphicFramePr>
        <p:xfrm>
          <a:off x="1814928" y="1430760"/>
          <a:ext cx="170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6" name="Equation" r:id="rId7" imgW="1995840" imgH="985680" progId="Equation.3">
                  <p:embed/>
                </p:oleObj>
              </mc:Choice>
              <mc:Fallback>
                <p:oleObj name="Equation" r:id="rId7" imgW="1995840" imgH="9856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928" y="1430760"/>
                        <a:ext cx="1701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29141"/>
              </p:ext>
            </p:extLst>
          </p:nvPr>
        </p:nvGraphicFramePr>
        <p:xfrm>
          <a:off x="2107264" y="3861048"/>
          <a:ext cx="39100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7" name="Equation" r:id="rId9" imgW="3911400" imgH="825480" progId="Equation.DSMT4">
                  <p:embed/>
                </p:oleObj>
              </mc:Choice>
              <mc:Fallback>
                <p:oleObj name="Equation" r:id="rId9" imgW="3911400" imgH="825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264" y="3861048"/>
                        <a:ext cx="39100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529423"/>
              </p:ext>
            </p:extLst>
          </p:nvPr>
        </p:nvGraphicFramePr>
        <p:xfrm>
          <a:off x="6230908" y="3802063"/>
          <a:ext cx="19034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8" name="Equation" r:id="rId11" imgW="2231280" imgH="1108800" progId="Equation.3">
                  <p:embed/>
                </p:oleObj>
              </mc:Choice>
              <mc:Fallback>
                <p:oleObj name="Equation" r:id="rId11" imgW="2231280" imgH="11088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08" y="3802063"/>
                        <a:ext cx="190341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239386"/>
              </p:ext>
            </p:extLst>
          </p:nvPr>
        </p:nvGraphicFramePr>
        <p:xfrm>
          <a:off x="6194396" y="2368550"/>
          <a:ext cx="1903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9" name="Equation" r:id="rId13" imgW="2231280" imgH="1108800" progId="Equation.3">
                  <p:embed/>
                </p:oleObj>
              </mc:Choice>
              <mc:Fallback>
                <p:oleObj name="Equation" r:id="rId13" imgW="2231280" imgH="1108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396" y="2368550"/>
                        <a:ext cx="1903412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38984"/>
              </p:ext>
            </p:extLst>
          </p:nvPr>
        </p:nvGraphicFramePr>
        <p:xfrm>
          <a:off x="1609696" y="5237163"/>
          <a:ext cx="2754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0" name="Equation" r:id="rId15" imgW="3229200" imgH="1075320" progId="Equation.3">
                  <p:embed/>
                </p:oleObj>
              </mc:Choice>
              <mc:Fallback>
                <p:oleObj name="Equation" r:id="rId15" imgW="3229200" imgH="107532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696" y="5237163"/>
                        <a:ext cx="27543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94168"/>
              </p:ext>
            </p:extLst>
          </p:nvPr>
        </p:nvGraphicFramePr>
        <p:xfrm>
          <a:off x="3609946" y="2228850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name="Equation" r:id="rId17" imgW="852120" imgH="649440" progId="Equation.3">
                  <p:embed/>
                </p:oleObj>
              </mc:Choice>
              <mc:Fallback>
                <p:oleObj name="Equation" r:id="rId17" imgW="852120" imgH="6494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46" y="2228850"/>
                        <a:ext cx="736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86249"/>
              </p:ext>
            </p:extLst>
          </p:nvPr>
        </p:nvGraphicFramePr>
        <p:xfrm>
          <a:off x="2725708" y="2924175"/>
          <a:ext cx="49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name="Equation" r:id="rId19" imgW="571680" imgH="515160" progId="Equation.3">
                  <p:embed/>
                </p:oleObj>
              </mc:Choice>
              <mc:Fallback>
                <p:oleObj name="Equation" r:id="rId19" imgW="571680" imgH="51516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08" y="2924175"/>
                        <a:ext cx="495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022697"/>
              </p:ext>
            </p:extLst>
          </p:nvPr>
        </p:nvGraphicFramePr>
        <p:xfrm>
          <a:off x="3284508" y="2847975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name="Equation" r:id="rId21" imgW="986760" imgH="705600" progId="Equation.3">
                  <p:embed/>
                </p:oleObj>
              </mc:Choice>
              <mc:Fallback>
                <p:oleObj name="Equation" r:id="rId21" imgW="986760" imgH="705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08" y="2847975"/>
                        <a:ext cx="850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85293"/>
              </p:ext>
            </p:extLst>
          </p:nvPr>
        </p:nvGraphicFramePr>
        <p:xfrm>
          <a:off x="4148108" y="2924175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name="Equation" r:id="rId23" imgW="964440" imgH="515160" progId="Equation.3">
                  <p:embed/>
                </p:oleObj>
              </mc:Choice>
              <mc:Fallback>
                <p:oleObj name="Equation" r:id="rId23" imgW="964440" imgH="51516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08" y="2924175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91336"/>
              </p:ext>
            </p:extLst>
          </p:nvPr>
        </p:nvGraphicFramePr>
        <p:xfrm>
          <a:off x="5049808" y="2813050"/>
          <a:ext cx="850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5" name="Equation" r:id="rId25" imgW="986760" imgH="761760" progId="Equation.3">
                  <p:embed/>
                </p:oleObj>
              </mc:Choice>
              <mc:Fallback>
                <p:oleObj name="Equation" r:id="rId25" imgW="986760" imgH="76176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08" y="2813050"/>
                        <a:ext cx="850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51042"/>
              </p:ext>
            </p:extLst>
          </p:nvPr>
        </p:nvGraphicFramePr>
        <p:xfrm>
          <a:off x="3660746" y="3668713"/>
          <a:ext cx="78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6" name="Equation" r:id="rId27" imgW="919440" imgH="649440" progId="Equation.3">
                  <p:embed/>
                </p:oleObj>
              </mc:Choice>
              <mc:Fallback>
                <p:oleObj name="Equation" r:id="rId27" imgW="919440" imgH="6494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46" y="3668713"/>
                        <a:ext cx="787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594213" y="1556792"/>
            <a:ext cx="1697867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看作方程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276374"/>
              </p:ext>
            </p:extLst>
          </p:nvPr>
        </p:nvGraphicFramePr>
        <p:xfrm>
          <a:off x="4427984" y="5229200"/>
          <a:ext cx="3960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7" name="Equation" r:id="rId29" imgW="4653360" imgH="1097640" progId="Equation.3">
                  <p:embed/>
                </p:oleObj>
              </mc:Choice>
              <mc:Fallback>
                <p:oleObj name="Equation" r:id="rId29" imgW="4653360" imgH="10976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229200"/>
                        <a:ext cx="39608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7380312" y="1471166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80188"/>
              </p:ext>
            </p:extLst>
          </p:nvPr>
        </p:nvGraphicFramePr>
        <p:xfrm>
          <a:off x="2725708" y="4259263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8" name="Equation" r:id="rId31" imgW="3666600" imgH="795240" progId="Equation.3">
                  <p:embed/>
                </p:oleObj>
              </mc:Choice>
              <mc:Fallback>
                <p:oleObj name="Equation" r:id="rId31" imgW="3666600" imgH="79524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08" y="4259263"/>
                        <a:ext cx="3124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220072" y="30208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已知方程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623858" y="533082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395536" y="1607354"/>
            <a:ext cx="1635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9687"/>
              </p:ext>
            </p:extLst>
          </p:nvPr>
        </p:nvGraphicFramePr>
        <p:xfrm>
          <a:off x="6954808" y="159296"/>
          <a:ext cx="180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9" name="Equation" r:id="rId33" imgW="2096640" imgH="974520" progId="Equation.3">
                  <p:embed/>
                </p:oleObj>
              </mc:Choice>
              <mc:Fallback>
                <p:oleObj name="Equation" r:id="rId33" imgW="2096640" imgH="97452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08" y="159296"/>
                        <a:ext cx="180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5536" y="889546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65487"/>
              </p:ext>
            </p:extLst>
          </p:nvPr>
        </p:nvGraphicFramePr>
        <p:xfrm>
          <a:off x="5292080" y="1618377"/>
          <a:ext cx="19764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0" name="Equation" r:id="rId35" imgW="1968480" imgH="393480" progId="Equation.DSMT4">
                  <p:embed/>
                </p:oleObj>
              </mc:Choice>
              <mc:Fallback>
                <p:oleObj name="Equation" r:id="rId35" imgW="1968480" imgH="3934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618377"/>
                        <a:ext cx="1976438" cy="400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237290"/>
              </p:ext>
            </p:extLst>
          </p:nvPr>
        </p:nvGraphicFramePr>
        <p:xfrm>
          <a:off x="2211056" y="2420888"/>
          <a:ext cx="382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1" name="Equation" r:id="rId37" imgW="3822480" imgH="825480" progId="Equation.DSMT4">
                  <p:embed/>
                </p:oleObj>
              </mc:Choice>
              <mc:Fallback>
                <p:oleObj name="Equation" r:id="rId37" imgW="3822480" imgH="825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056" y="2420888"/>
                        <a:ext cx="3822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07818"/>
              </p:ext>
            </p:extLst>
          </p:nvPr>
        </p:nvGraphicFramePr>
        <p:xfrm>
          <a:off x="1033433" y="2492896"/>
          <a:ext cx="102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2" name="Equation" r:id="rId39" imgW="1028520" imgH="914400" progId="Equation.DSMT4">
                  <p:embed/>
                </p:oleObj>
              </mc:Choice>
              <mc:Fallback>
                <p:oleObj name="Equation" r:id="rId39" imgW="1028520" imgH="9144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33" y="2492896"/>
                        <a:ext cx="10287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33124"/>
              </p:ext>
            </p:extLst>
          </p:nvPr>
        </p:nvGraphicFramePr>
        <p:xfrm>
          <a:off x="534829" y="3861048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Equation" r:id="rId41" imgW="469800" imgH="914400" progId="Equation.DSMT4">
                  <p:embed/>
                </p:oleObj>
              </mc:Choice>
              <mc:Fallback>
                <p:oleObj name="Equation" r:id="rId41" imgW="469800" imgH="914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9" y="3861048"/>
                        <a:ext cx="4699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96717"/>
              </p:ext>
            </p:extLst>
          </p:nvPr>
        </p:nvGraphicFramePr>
        <p:xfrm>
          <a:off x="1033433" y="3789040"/>
          <a:ext cx="104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4" name="Equation" r:id="rId43" imgW="1041120" imgH="965160" progId="Equation.DSMT4">
                  <p:embed/>
                </p:oleObj>
              </mc:Choice>
              <mc:Fallback>
                <p:oleObj name="Equation" r:id="rId43" imgW="1041120" imgH="96516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33" y="3789040"/>
                        <a:ext cx="1041400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6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7" grpId="0" build="p" autoUpdateAnimBg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467544" y="260648"/>
            <a:ext cx="1635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82480"/>
              </p:ext>
            </p:extLst>
          </p:nvPr>
        </p:nvGraphicFramePr>
        <p:xfrm>
          <a:off x="1868488" y="98425"/>
          <a:ext cx="17351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3" imgW="1714320" imgH="825480" progId="Equation.DSMT4">
                  <p:embed/>
                </p:oleObj>
              </mc:Choice>
              <mc:Fallback>
                <p:oleObj name="Equation" r:id="rId3" imgW="1714320" imgH="825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98425"/>
                        <a:ext cx="1735137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07904" y="26064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两边微分，得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56620"/>
              </p:ext>
            </p:extLst>
          </p:nvPr>
        </p:nvGraphicFramePr>
        <p:xfrm>
          <a:off x="1691680" y="1196752"/>
          <a:ext cx="48720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5" imgW="4813200" imgH="825480" progId="Equation.DSMT4">
                  <p:embed/>
                </p:oleObj>
              </mc:Choice>
              <mc:Fallback>
                <p:oleObj name="Equation" r:id="rId5" imgW="4813200" imgH="825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96752"/>
                        <a:ext cx="4872038" cy="847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22048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45861"/>
              </p:ext>
            </p:extLst>
          </p:nvPr>
        </p:nvGraphicFramePr>
        <p:xfrm>
          <a:off x="1877615" y="2728084"/>
          <a:ext cx="41989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7" imgW="4190760" imgH="914400" progId="Equation.DSMT4">
                  <p:embed/>
                </p:oleObj>
              </mc:Choice>
              <mc:Fallback>
                <p:oleObj name="Equation" r:id="rId7" imgW="4190760" imgH="914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615" y="2728084"/>
                        <a:ext cx="419893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71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2"/>
              <p:cNvSpPr txBox="1">
                <a:spLocks noChangeArrowheads="1"/>
              </p:cNvSpPr>
              <p:nvPr/>
            </p:nvSpPr>
            <p:spPr bwMode="auto">
              <a:xfrm>
                <a:off x="539552" y="116632"/>
                <a:ext cx="7264424" cy="1190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三</a:t>
                </a:r>
                <a:r>
                  <a:rPr lang="zh-CN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．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方程组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𝒚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𝒚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的情形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6632"/>
                <a:ext cx="7264424" cy="1190839"/>
              </a:xfrm>
              <a:prstGeom prst="rect">
                <a:avLst/>
              </a:prstGeom>
              <a:blipFill>
                <a:blip r:embed="rId3"/>
                <a:stretch>
                  <a:fillRect l="-21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1326992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隐函数存在定理还可以推广到方程组的情形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785608"/>
              </p:ext>
            </p:extLst>
          </p:nvPr>
        </p:nvGraphicFramePr>
        <p:xfrm>
          <a:off x="1435100" y="2528729"/>
          <a:ext cx="2451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4" imgW="2870280" imgH="1142280" progId="Equation.3">
                  <p:embed/>
                </p:oleObj>
              </mc:Choice>
              <mc:Fallback>
                <p:oleObj name="Equation" r:id="rId4" imgW="2870280" imgH="114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528729"/>
                        <a:ext cx="2451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38600" y="2917667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54820"/>
              </p:ext>
            </p:extLst>
          </p:nvPr>
        </p:nvGraphicFramePr>
        <p:xfrm>
          <a:off x="5397500" y="2516029"/>
          <a:ext cx="1765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6" imgW="2063160" imgH="1142280" progId="Equation.3">
                  <p:embed/>
                </p:oleObj>
              </mc:Choice>
              <mc:Fallback>
                <p:oleObj name="Equation" r:id="rId6" imgW="2063160" imgH="114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516029"/>
                        <a:ext cx="1765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3582829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的偏导数组成的行列式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90935"/>
              </p:ext>
            </p:extLst>
          </p:nvPr>
        </p:nvGraphicFramePr>
        <p:xfrm>
          <a:off x="2195513" y="4325938"/>
          <a:ext cx="33734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8" imgW="3377880" imgH="1015920" progId="Equation.DSMT4">
                  <p:embed/>
                </p:oleObj>
              </mc:Choice>
              <mc:Fallback>
                <p:oleObj name="Equation" r:id="rId8" imgW="3377880" imgH="10159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25938"/>
                        <a:ext cx="337343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5660867"/>
            <a:ext cx="6354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雅可比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Jacobi 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9600" y="1906429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以两个方程确定两个隐函数的情况为例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934200" y="190642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8969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nimBg="1"/>
      <p:bldP spid="7" grpId="0" autoUpdateAnimBg="0"/>
      <p:bldP spid="9" grpId="0" autoUpdateAnimBg="0"/>
      <p:bldP spid="10" grpId="0" autoUpdateAnimBg="0"/>
      <p:bldP spid="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99" y="6349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7" y="63494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固定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有增量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则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有偏增量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61578"/>
              </p:ext>
            </p:extLst>
          </p:nvPr>
        </p:nvGraphicFramePr>
        <p:xfrm>
          <a:off x="395535" y="711566"/>
          <a:ext cx="8415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Equation" r:id="rId3" imgW="8407080" imgH="482400" progId="Equation.DSMT4">
                  <p:embed/>
                </p:oleObj>
              </mc:Choice>
              <mc:Fallback>
                <p:oleObj name="Equation" r:id="rId3" imgW="8407080" imgH="4824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711566"/>
                        <a:ext cx="84153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5" y="1268760"/>
            <a:ext cx="4988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相应获得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偏增量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94999"/>
              </p:ext>
            </p:extLst>
          </p:nvPr>
        </p:nvGraphicFramePr>
        <p:xfrm>
          <a:off x="1547663" y="1882858"/>
          <a:ext cx="5018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Equation" r:id="rId5" imgW="5041800" imgH="482400" progId="Equation.DSMT4">
                  <p:embed/>
                </p:oleObj>
              </mc:Choice>
              <mc:Fallback>
                <p:oleObj name="Equation" r:id="rId5" imgW="5041800" imgH="4824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3" y="1882858"/>
                        <a:ext cx="5018088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5" y="2367750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的可微性，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356051"/>
              </p:ext>
            </p:extLst>
          </p:nvPr>
        </p:nvGraphicFramePr>
        <p:xfrm>
          <a:off x="1339849" y="2890970"/>
          <a:ext cx="64643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Equation" r:id="rId7" imgW="6464160" imgH="914400" progId="Equation.DSMT4">
                  <p:embed/>
                </p:oleObj>
              </mc:Choice>
              <mc:Fallback>
                <p:oleObj name="Equation" r:id="rId7" imgW="6464160" imgH="9144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49" y="2890970"/>
                        <a:ext cx="6464300" cy="9286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362501"/>
              </p:ext>
            </p:extLst>
          </p:nvPr>
        </p:nvGraphicFramePr>
        <p:xfrm>
          <a:off x="395535" y="3827074"/>
          <a:ext cx="358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Equation" r:id="rId9" imgW="3581280" imgH="698400" progId="Equation.DSMT4">
                  <p:embed/>
                </p:oleObj>
              </mc:Choice>
              <mc:Fallback>
                <p:oleObj name="Equation" r:id="rId9" imgW="3581280" imgH="6984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3827074"/>
                        <a:ext cx="3581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54438"/>
              </p:ext>
            </p:extLst>
          </p:nvPr>
        </p:nvGraphicFramePr>
        <p:xfrm>
          <a:off x="4082509" y="3899082"/>
          <a:ext cx="18557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Equation" r:id="rId11" imgW="1866600" imgH="558720" progId="Equation.DSMT4">
                  <p:embed/>
                </p:oleObj>
              </mc:Choice>
              <mc:Fallback>
                <p:oleObj name="Equation" r:id="rId11" imgW="1866600" imgH="5587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509" y="3899082"/>
                        <a:ext cx="18557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84167" y="382707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38644"/>
              </p:ext>
            </p:extLst>
          </p:nvPr>
        </p:nvGraphicFramePr>
        <p:xfrm>
          <a:off x="518590" y="4548107"/>
          <a:ext cx="4673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Equation" r:id="rId13" imgW="4673520" imgH="901440" progId="Equation.DSMT4">
                  <p:embed/>
                </p:oleObj>
              </mc:Choice>
              <mc:Fallback>
                <p:oleObj name="Equation" r:id="rId13" imgW="4673520" imgH="9014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90" y="4548107"/>
                        <a:ext cx="4673600" cy="9159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785135" y="462710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5" y="566334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就有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80182"/>
              </p:ext>
            </p:extLst>
          </p:nvPr>
        </p:nvGraphicFramePr>
        <p:xfrm>
          <a:off x="1447923" y="5547969"/>
          <a:ext cx="7016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Equation" r:id="rId15" imgW="698400" imgH="838080" progId="Equation.DSMT4">
                  <p:embed/>
                </p:oleObj>
              </mc:Choice>
              <mc:Fallback>
                <p:oleObj name="Equation" r:id="rId15" imgW="698400" imgH="8380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923" y="5547969"/>
                        <a:ext cx="701675" cy="8524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9866"/>
              </p:ext>
            </p:extLst>
          </p:nvPr>
        </p:nvGraphicFramePr>
        <p:xfrm>
          <a:off x="3671167" y="5528800"/>
          <a:ext cx="2413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Equation" r:id="rId17" imgW="2412720" imgH="838080" progId="Equation.DSMT4">
                  <p:embed/>
                </p:oleObj>
              </mc:Choice>
              <mc:Fallback>
                <p:oleObj name="Equation" r:id="rId17" imgW="2412720" imgH="8380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167" y="5528800"/>
                        <a:ext cx="2413000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00759" y="46441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（书上证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343726"/>
              </p:ext>
            </p:extLst>
          </p:nvPr>
        </p:nvGraphicFramePr>
        <p:xfrm>
          <a:off x="7009792" y="4470098"/>
          <a:ext cx="18557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19" imgW="1866600" imgH="838080" progId="Equation.DSMT4">
                  <p:embed/>
                </p:oleObj>
              </mc:Choice>
              <mc:Fallback>
                <p:oleObj name="Equation" r:id="rId19" imgW="1866600" imgH="838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792" y="4470098"/>
                        <a:ext cx="1855787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34612" y="559423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8D5748-A89D-4E2F-AE46-CA9B2756CC7A}"/>
              </a:ext>
            </a:extLst>
          </p:cNvPr>
          <p:cNvSpPr txBox="1"/>
          <p:nvPr/>
        </p:nvSpPr>
        <p:spPr>
          <a:xfrm>
            <a:off x="5069374" y="1281134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（对于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来说是全增量）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0533F17E-397A-4CA7-9F92-70F147106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17076"/>
              </p:ext>
            </p:extLst>
          </p:nvPr>
        </p:nvGraphicFramePr>
        <p:xfrm>
          <a:off x="2149598" y="5528800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Equation" r:id="rId21" imgW="1511280" imgH="838080" progId="Equation.DSMT4">
                  <p:embed/>
                </p:oleObj>
              </mc:Choice>
              <mc:Fallback>
                <p:oleObj name="Equation" r:id="rId21" imgW="15112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49598" y="5528800"/>
                        <a:ext cx="1511300" cy="8382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2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6" grpId="0"/>
      <p:bldP spid="19" grpId="0"/>
      <p:bldP spid="22" grpId="0"/>
      <p:bldP spid="27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335756"/>
            <a:ext cx="157308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7.3.4.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59223"/>
              </p:ext>
            </p:extLst>
          </p:nvPr>
        </p:nvGraphicFramePr>
        <p:xfrm>
          <a:off x="1060966" y="1657743"/>
          <a:ext cx="3103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3" imgW="3677760" imgH="515160" progId="Equation.3">
                  <p:embed/>
                </p:oleObj>
              </mc:Choice>
              <mc:Fallback>
                <p:oleObj name="Equation" r:id="rId3" imgW="3677760" imgH="5151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966" y="1657743"/>
                        <a:ext cx="31035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11960" y="1019176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的某一邻域内具有连续偏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52600" y="381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25576"/>
              </p:ext>
            </p:extLst>
          </p:nvPr>
        </p:nvGraphicFramePr>
        <p:xfrm>
          <a:off x="1858804" y="1045369"/>
          <a:ext cx="2336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5" imgW="2769480" imgH="515160" progId="Equation.3">
                  <p:embed/>
                </p:oleObj>
              </mc:Choice>
              <mc:Fallback>
                <p:oleObj name="Equation" r:id="rId5" imgW="2769480" imgH="515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804" y="1045369"/>
                        <a:ext cx="23368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03161"/>
              </p:ext>
            </p:extLst>
          </p:nvPr>
        </p:nvGraphicFramePr>
        <p:xfrm>
          <a:off x="2971800" y="501650"/>
          <a:ext cx="35734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7" imgW="4238280" imgH="470520" progId="Equation.3">
                  <p:embed/>
                </p:oleObj>
              </mc:Choice>
              <mc:Fallback>
                <p:oleObj name="Equation" r:id="rId7" imgW="4238280" imgH="470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1650"/>
                        <a:ext cx="35734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2768" y="3533776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则方程组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13616"/>
              </p:ext>
            </p:extLst>
          </p:nvPr>
        </p:nvGraphicFramePr>
        <p:xfrm>
          <a:off x="1947093" y="3649663"/>
          <a:ext cx="5019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9" imgW="5953680" imgH="470520" progId="Equation.3">
                  <p:embed/>
                </p:oleObj>
              </mc:Choice>
              <mc:Fallback>
                <p:oleObj name="Equation" r:id="rId9" imgW="5953680" imgH="4705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093" y="3649663"/>
                        <a:ext cx="50196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6616" y="247054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③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81139"/>
              </p:ext>
            </p:extLst>
          </p:nvPr>
        </p:nvGraphicFramePr>
        <p:xfrm>
          <a:off x="6968356" y="3595688"/>
          <a:ext cx="19288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Equation" r:id="rId11" imgW="2287440" imgH="537480" progId="Equation.3">
                  <p:embed/>
                </p:oleObj>
              </mc:Choice>
              <mc:Fallback>
                <p:oleObj name="Equation" r:id="rId11" imgW="2287440" imgH="537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356" y="3595688"/>
                        <a:ext cx="19288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61038"/>
              </p:ext>
            </p:extLst>
          </p:nvPr>
        </p:nvGraphicFramePr>
        <p:xfrm>
          <a:off x="2503532" y="4658658"/>
          <a:ext cx="3440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Equation" r:id="rId13" imgW="4070160" imgH="470520" progId="Equation.3">
                  <p:embed/>
                </p:oleObj>
              </mc:Choice>
              <mc:Fallback>
                <p:oleObj name="Equation" r:id="rId13" imgW="4070160" imgH="4705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532" y="4658658"/>
                        <a:ext cx="3440112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3400" y="1019176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46616" y="156408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62768" y="4135438"/>
            <a:ext cx="632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的某一邻域内可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确定一组连续函数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553200" y="411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31715"/>
              </p:ext>
            </p:extLst>
          </p:nvPr>
        </p:nvGraphicFramePr>
        <p:xfrm>
          <a:off x="1080016" y="2326080"/>
          <a:ext cx="29194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15" imgW="3475800" imgH="1142280" progId="Equation.3">
                  <p:embed/>
                </p:oleObj>
              </mc:Choice>
              <mc:Fallback>
                <p:oleObj name="Equation" r:id="rId15" imgW="3475800" imgH="11422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16" y="2326080"/>
                        <a:ext cx="291941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467478"/>
              </p:ext>
            </p:extLst>
          </p:nvPr>
        </p:nvGraphicFramePr>
        <p:xfrm>
          <a:off x="4294704" y="1657743"/>
          <a:ext cx="31035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Equation" r:id="rId17" imgW="3677760" imgH="515160" progId="Equation.3">
                  <p:embed/>
                </p:oleObj>
              </mc:Choice>
              <mc:Fallback>
                <p:oleObj name="Equation" r:id="rId17" imgW="3677760" imgH="5151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704" y="1657743"/>
                        <a:ext cx="31035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8172401" y="1019176"/>
            <a:ext cx="122413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导数；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0793" y="51571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满足条件：</a:t>
            </a:r>
          </a:p>
        </p:txBody>
      </p:sp>
    </p:spTree>
    <p:extLst>
      <p:ext uri="{BB962C8B-B14F-4D97-AF65-F5344CB8AC3E}">
        <p14:creationId xmlns:p14="http://schemas.microsoft.com/office/powerpoint/2010/main" val="330447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8" grpId="0" autoUpdateAnimBg="0"/>
      <p:bldP spid="10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21" grpId="0" autoUpdateAnimBg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156913" y="2446943"/>
            <a:ext cx="283745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有偏导数公式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88577"/>
              </p:ext>
            </p:extLst>
          </p:nvPr>
        </p:nvGraphicFramePr>
        <p:xfrm>
          <a:off x="2106984" y="301595"/>
          <a:ext cx="230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5" name="Equation" r:id="rId3" imgW="2724480" imgH="515160" progId="Equation.3">
                  <p:embed/>
                </p:oleObj>
              </mc:Choice>
              <mc:Fallback>
                <p:oleObj name="Equation" r:id="rId3" imgW="2724480" imgH="515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984" y="301595"/>
                        <a:ext cx="230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07577"/>
              </p:ext>
            </p:extLst>
          </p:nvPr>
        </p:nvGraphicFramePr>
        <p:xfrm>
          <a:off x="4572000" y="342543"/>
          <a:ext cx="20367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6" name="Equation" r:id="rId5" imgW="2410560" imgH="515160" progId="Equation.3">
                  <p:embed/>
                </p:oleObj>
              </mc:Choice>
              <mc:Fallback>
                <p:oleObj name="Equation" r:id="rId5" imgW="2410560" imgH="5151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543"/>
                        <a:ext cx="203676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6064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664" y="141216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99371"/>
              </p:ext>
            </p:extLst>
          </p:nvPr>
        </p:nvGraphicFramePr>
        <p:xfrm>
          <a:off x="2251700" y="1034801"/>
          <a:ext cx="41021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7" name="Equation" r:id="rId7" imgW="4101840" imgH="1269720" progId="Equation.DSMT4">
                  <p:embed/>
                </p:oleObj>
              </mc:Choice>
              <mc:Fallback>
                <p:oleObj name="Equation" r:id="rId7" imgW="4101840" imgH="12697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700" y="1034801"/>
                        <a:ext cx="4102100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1359" y="244694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01540"/>
              </p:ext>
            </p:extLst>
          </p:nvPr>
        </p:nvGraphicFramePr>
        <p:xfrm>
          <a:off x="827112" y="3171328"/>
          <a:ext cx="2601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8" name="Equation" r:id="rId9" imgW="3049920" imgH="1075320" progId="Equation.3">
                  <p:embed/>
                </p:oleObj>
              </mc:Choice>
              <mc:Fallback>
                <p:oleObj name="Equation" r:id="rId9" imgW="3049920" imgH="10753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112" y="3171328"/>
                        <a:ext cx="26019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2649562" y="4096841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84839"/>
              </p:ext>
            </p:extLst>
          </p:nvPr>
        </p:nvGraphicFramePr>
        <p:xfrm>
          <a:off x="943739" y="4799854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9" name="Equation" r:id="rId11" imgW="2948760" imgH="1075320" progId="Equation.3">
                  <p:embed/>
                </p:oleObj>
              </mc:Choice>
              <mc:Fallback>
                <p:oleObj name="Equation" r:id="rId11" imgW="2948760" imgH="10753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739" y="4799854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620139" y="5738066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16943"/>
              </p:ext>
            </p:extLst>
          </p:nvPr>
        </p:nvGraphicFramePr>
        <p:xfrm>
          <a:off x="3375049" y="3084016"/>
          <a:ext cx="34020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0" name="Equation" r:id="rId13" imgW="3991680" imgH="1735920" progId="Equation.3">
                  <p:embed/>
                </p:oleObj>
              </mc:Choice>
              <mc:Fallback>
                <p:oleObj name="Equation" r:id="rId13" imgW="3991680" imgH="17359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49" y="3084016"/>
                        <a:ext cx="34020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28173"/>
              </p:ext>
            </p:extLst>
          </p:nvPr>
        </p:nvGraphicFramePr>
        <p:xfrm>
          <a:off x="3409127" y="4741116"/>
          <a:ext cx="340201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Equation" r:id="rId15" imgW="3991680" imgH="1735920" progId="Equation.3">
                  <p:embed/>
                </p:oleObj>
              </mc:Choice>
              <mc:Fallback>
                <p:oleObj name="Equation" r:id="rId15" imgW="3991680" imgH="17359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127" y="4741116"/>
                        <a:ext cx="3402012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58654"/>
              </p:ext>
            </p:extLst>
          </p:nvPr>
        </p:nvGraphicFramePr>
        <p:xfrm>
          <a:off x="5737249" y="3069728"/>
          <a:ext cx="46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Equation" r:id="rId17" imgW="538200" imgH="1108800" progId="Equation.3">
                  <p:embed/>
                </p:oleObj>
              </mc:Choice>
              <mc:Fallback>
                <p:oleObj name="Equation" r:id="rId17" imgW="538200" imgH="1108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49" y="3069728"/>
                        <a:ext cx="46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95309"/>
              </p:ext>
            </p:extLst>
          </p:nvPr>
        </p:nvGraphicFramePr>
        <p:xfrm>
          <a:off x="5737989" y="4747466"/>
          <a:ext cx="48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Equation" r:id="rId19" imgW="560520" imgH="1164960" progId="Equation.3">
                  <p:embed/>
                </p:oleObj>
              </mc:Choice>
              <mc:Fallback>
                <p:oleObj name="Equation" r:id="rId19" imgW="560520" imgH="11649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989" y="4747466"/>
                        <a:ext cx="482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7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/>
      <p:bldP spid="6" grpId="0"/>
      <p:bldP spid="9" grpId="0"/>
      <p:bldP spid="11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38858"/>
              </p:ext>
            </p:extLst>
          </p:nvPr>
        </p:nvGraphicFramePr>
        <p:xfrm>
          <a:off x="1371719" y="343198"/>
          <a:ext cx="2500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3" imgW="2937600" imgH="1075320" progId="Equation.3">
                  <p:embed/>
                </p:oleObj>
              </mc:Choice>
              <mc:Fallback>
                <p:oleObj name="Equation" r:id="rId3" imgW="2937600" imgH="1075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719" y="343198"/>
                        <a:ext cx="25003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457694" y="1232198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38008"/>
              </p:ext>
            </p:extLst>
          </p:nvPr>
        </p:nvGraphicFramePr>
        <p:xfrm>
          <a:off x="1340685" y="2431430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5" imgW="2948760" imgH="1075320" progId="Equation.3">
                  <p:embed/>
                </p:oleObj>
              </mc:Choice>
              <mc:Fallback>
                <p:oleObj name="Equation" r:id="rId5" imgW="2948760" imgH="10753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685" y="2431430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366335" y="342203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40685" y="4404192"/>
            <a:ext cx="633670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定理证明略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r>
              <a:rPr lang="zh-CN" altLang="en-US" sz="2800" b="1" dirty="0">
                <a:latin typeface="宋体" pitchFamily="2" charset="-122"/>
              </a:rPr>
              <a:t>仅推导偏导数公式如下：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02962"/>
              </p:ext>
            </p:extLst>
          </p:nvPr>
        </p:nvGraphicFramePr>
        <p:xfrm>
          <a:off x="3914894" y="260648"/>
          <a:ext cx="33512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7" imgW="3935520" imgH="1735920" progId="Equation.3">
                  <p:embed/>
                </p:oleObj>
              </mc:Choice>
              <mc:Fallback>
                <p:oleObj name="Equation" r:id="rId7" imgW="3935520" imgH="17359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894" y="260648"/>
                        <a:ext cx="33512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37467"/>
              </p:ext>
            </p:extLst>
          </p:nvPr>
        </p:nvGraphicFramePr>
        <p:xfrm>
          <a:off x="3823535" y="2348880"/>
          <a:ext cx="34528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Equation" r:id="rId9" imgW="4059000" imgH="1735920" progId="Equation.3">
                  <p:embed/>
                </p:oleObj>
              </mc:Choice>
              <mc:Fallback>
                <p:oleObj name="Equation" r:id="rId9" imgW="4059000" imgH="17359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535" y="2348880"/>
                        <a:ext cx="34528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19660"/>
              </p:ext>
            </p:extLst>
          </p:nvPr>
        </p:nvGraphicFramePr>
        <p:xfrm>
          <a:off x="6658094" y="279698"/>
          <a:ext cx="46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Equation" r:id="rId11" imgW="538200" imgH="1108800" progId="Equation.3">
                  <p:embed/>
                </p:oleObj>
              </mc:Choice>
              <mc:Fallback>
                <p:oleObj name="Equation" r:id="rId11" imgW="538200" imgH="1108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094" y="279698"/>
                        <a:ext cx="46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70946"/>
              </p:ext>
            </p:extLst>
          </p:nvPr>
        </p:nvGraphicFramePr>
        <p:xfrm>
          <a:off x="6642935" y="2355230"/>
          <a:ext cx="48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Equation" r:id="rId13" imgW="560520" imgH="1164960" progId="Equation.3">
                  <p:embed/>
                </p:oleObj>
              </mc:Choice>
              <mc:Fallback>
                <p:oleObj name="Equation" r:id="rId13" imgW="560520" imgH="11649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935" y="2355230"/>
                        <a:ext cx="482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8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746572"/>
              </p:ext>
            </p:extLst>
          </p:nvPr>
        </p:nvGraphicFramePr>
        <p:xfrm>
          <a:off x="1761208" y="1391444"/>
          <a:ext cx="41132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4" name="Equation" r:id="rId3" imgW="4832640" imgH="1164960" progId="Equation.3">
                  <p:embed/>
                </p:oleObj>
              </mc:Choice>
              <mc:Fallback>
                <p:oleObj name="Equation" r:id="rId3" imgW="4832640" imgH="1164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208" y="1391444"/>
                        <a:ext cx="41132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98822"/>
              </p:ext>
            </p:extLst>
          </p:nvPr>
        </p:nvGraphicFramePr>
        <p:xfrm>
          <a:off x="476921" y="4120357"/>
          <a:ext cx="53990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5" name="Equation" r:id="rId5" imgW="6009840" imgH="1075320" progId="Equation.3">
                  <p:embed/>
                </p:oleObj>
              </mc:Choice>
              <mc:Fallback>
                <p:oleObj name="Equation" r:id="rId5" imgW="6009840" imgH="10753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21" y="4120357"/>
                        <a:ext cx="53990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36281"/>
              </p:ext>
            </p:extLst>
          </p:nvPr>
        </p:nvGraphicFramePr>
        <p:xfrm>
          <a:off x="2131096" y="235744"/>
          <a:ext cx="24495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6" name="Equation" r:id="rId7" imgW="2870280" imgH="1164960" progId="Equation.3">
                  <p:embed/>
                </p:oleObj>
              </mc:Choice>
              <mc:Fallback>
                <p:oleObj name="Equation" r:id="rId7" imgW="2870280" imgH="11649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096" y="235744"/>
                        <a:ext cx="2449512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80608" y="415132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有隐函数组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90608" y="415132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13408" y="2929732"/>
            <a:ext cx="2898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求导得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30506"/>
              </p:ext>
            </p:extLst>
          </p:nvPr>
        </p:nvGraphicFramePr>
        <p:xfrm>
          <a:off x="6498308" y="172244"/>
          <a:ext cx="196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7" name="Equation" r:id="rId9" imgW="2309760" imgH="1164960" progId="Equation.3">
                  <p:embed/>
                </p:oleObj>
              </mc:Choice>
              <mc:Fallback>
                <p:oleObj name="Equation" r:id="rId9" imgW="2309760" imgH="11649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308" y="172244"/>
                        <a:ext cx="1968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326358" y="1772444"/>
            <a:ext cx="2411413" cy="0"/>
            <a:chOff x="384" y="864"/>
            <a:chExt cx="1632" cy="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277146" y="2382044"/>
            <a:ext cx="2447925" cy="0"/>
            <a:chOff x="384" y="864"/>
            <a:chExt cx="1632" cy="0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Rectangle 21"/>
          <p:cNvSpPr txBox="1">
            <a:spLocks noChangeArrowheads="1"/>
          </p:cNvSpPr>
          <p:nvPr/>
        </p:nvSpPr>
        <p:spPr>
          <a:xfrm>
            <a:off x="465808" y="502444"/>
            <a:ext cx="1752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设方程组</a:t>
            </a:r>
          </a:p>
        </p:txBody>
      </p:sp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71296"/>
              </p:ext>
            </p:extLst>
          </p:nvPr>
        </p:nvGraphicFramePr>
        <p:xfrm>
          <a:off x="2370808" y="5201444"/>
          <a:ext cx="2589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8" name="Equation" r:id="rId11" imgW="3038760" imgH="1187280" progId="Equation.3">
                  <p:embed/>
                </p:oleObj>
              </mc:Choice>
              <mc:Fallback>
                <p:oleObj name="Equation" r:id="rId11" imgW="3038760" imgH="11872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808" y="5201444"/>
                        <a:ext cx="25892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799808" y="4301332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的某邻域内</a:t>
            </a:r>
          </a:p>
        </p:txBody>
      </p:sp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70350"/>
              </p:ext>
            </p:extLst>
          </p:nvPr>
        </p:nvGraphicFramePr>
        <p:xfrm>
          <a:off x="3056608" y="2670969"/>
          <a:ext cx="4619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9" name="Equation" r:id="rId13" imgW="437400" imgH="1052640" progId="Equation.3">
                  <p:embed/>
                </p:oleObj>
              </mc:Choice>
              <mc:Fallback>
                <p:oleObj name="Equation" r:id="rId13" imgW="437400" imgH="1052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608" y="2670969"/>
                        <a:ext cx="461963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421145"/>
              </p:ext>
            </p:extLst>
          </p:nvPr>
        </p:nvGraphicFramePr>
        <p:xfrm>
          <a:off x="4504408" y="2382044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0" name="Equation" r:id="rId15" imgW="650160" imgH="1075320" progId="Equation.3">
                  <p:embed/>
                </p:oleObj>
              </mc:Choice>
              <mc:Fallback>
                <p:oleObj name="Equation" r:id="rId15" imgW="650160" imgH="10753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408" y="2382044"/>
                        <a:ext cx="558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35057"/>
              </p:ext>
            </p:extLst>
          </p:nvPr>
        </p:nvGraphicFramePr>
        <p:xfrm>
          <a:off x="5876008" y="2382044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name="Equation" r:id="rId17" imgW="650160" imgH="1075320" progId="Equation.3">
                  <p:embed/>
                </p:oleObj>
              </mc:Choice>
              <mc:Fallback>
                <p:oleObj name="Equation" r:id="rId17" imgW="650160" imgH="10753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008" y="2382044"/>
                        <a:ext cx="558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01048"/>
              </p:ext>
            </p:extLst>
          </p:nvPr>
        </p:nvGraphicFramePr>
        <p:xfrm>
          <a:off x="4504408" y="3283744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" name="Equation" r:id="rId19" imgW="650160" imgH="1075320" progId="Equation.3">
                  <p:embed/>
                </p:oleObj>
              </mc:Choice>
              <mc:Fallback>
                <p:oleObj name="Equation" r:id="rId19" imgW="650160" imgH="10753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408" y="3283744"/>
                        <a:ext cx="558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56937"/>
              </p:ext>
            </p:extLst>
          </p:nvPr>
        </p:nvGraphicFramePr>
        <p:xfrm>
          <a:off x="5876008" y="3301207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" name="Equation" r:id="rId21" imgW="650160" imgH="1075320" progId="Equation.3">
                  <p:embed/>
                </p:oleObj>
              </mc:Choice>
              <mc:Fallback>
                <p:oleObj name="Equation" r:id="rId21" imgW="650160" imgH="107532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008" y="3301207"/>
                        <a:ext cx="558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865108"/>
              </p:ext>
            </p:extLst>
          </p:nvPr>
        </p:nvGraphicFramePr>
        <p:xfrm>
          <a:off x="3355058" y="2578894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23" imgW="448560" imgH="515160" progId="Equation.3">
                  <p:embed/>
                </p:oleObj>
              </mc:Choice>
              <mc:Fallback>
                <p:oleObj name="Equation" r:id="rId23" imgW="448560" imgH="5151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058" y="2578894"/>
                        <a:ext cx="39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60755"/>
              </p:ext>
            </p:extLst>
          </p:nvPr>
        </p:nvGraphicFramePr>
        <p:xfrm>
          <a:off x="3767808" y="2578894"/>
          <a:ext cx="67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25" imgW="784800" imgH="515160" progId="Equation.3">
                  <p:embed/>
                </p:oleObj>
              </mc:Choice>
              <mc:Fallback>
                <p:oleObj name="Equation" r:id="rId25" imgW="784800" imgH="51516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808" y="2578894"/>
                        <a:ext cx="67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61475"/>
              </p:ext>
            </p:extLst>
          </p:nvPr>
        </p:nvGraphicFramePr>
        <p:xfrm>
          <a:off x="5114008" y="2578894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27" imgW="751320" imgH="515160" progId="Equation.3">
                  <p:embed/>
                </p:oleObj>
              </mc:Choice>
              <mc:Fallback>
                <p:oleObj name="Equation" r:id="rId27" imgW="751320" imgH="5151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008" y="2578894"/>
                        <a:ext cx="647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9290"/>
              </p:ext>
            </p:extLst>
          </p:nvPr>
        </p:nvGraphicFramePr>
        <p:xfrm>
          <a:off x="6485608" y="2634457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Equation" r:id="rId29" imgW="571680" imgH="358560" progId="Equation.3">
                  <p:embed/>
                </p:oleObj>
              </mc:Choice>
              <mc:Fallback>
                <p:oleObj name="Equation" r:id="rId29" imgW="571680" imgH="35856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608" y="2634457"/>
                        <a:ext cx="4572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17699"/>
              </p:ext>
            </p:extLst>
          </p:nvPr>
        </p:nvGraphicFramePr>
        <p:xfrm>
          <a:off x="3356646" y="3493294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Equation" r:id="rId31" imgW="493200" imgH="515160" progId="Equation.3">
                  <p:embed/>
                </p:oleObj>
              </mc:Choice>
              <mc:Fallback>
                <p:oleObj name="Equation" r:id="rId31" imgW="493200" imgH="51516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46" y="3493294"/>
                        <a:ext cx="431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00227"/>
              </p:ext>
            </p:extLst>
          </p:nvPr>
        </p:nvGraphicFramePr>
        <p:xfrm>
          <a:off x="3788446" y="3493294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9" name="Equation" r:id="rId33" imgW="829800" imgH="515160" progId="Equation.3">
                  <p:embed/>
                </p:oleObj>
              </mc:Choice>
              <mc:Fallback>
                <p:oleObj name="Equation" r:id="rId33" imgW="829800" imgH="5151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446" y="3493294"/>
                        <a:ext cx="71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7199"/>
              </p:ext>
            </p:extLst>
          </p:nvPr>
        </p:nvGraphicFramePr>
        <p:xfrm>
          <a:off x="5114008" y="3509169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Equation" r:id="rId35" imgW="795960" imgH="515160" progId="Equation.3">
                  <p:embed/>
                </p:oleObj>
              </mc:Choice>
              <mc:Fallback>
                <p:oleObj name="Equation" r:id="rId35" imgW="795960" imgH="51516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008" y="3509169"/>
                        <a:ext cx="68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95048"/>
              </p:ext>
            </p:extLst>
          </p:nvPr>
        </p:nvGraphicFramePr>
        <p:xfrm>
          <a:off x="6561808" y="3548857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1" name="Equation" r:id="rId37" imgW="571680" imgH="358560" progId="Equation.3">
                  <p:embed/>
                </p:oleObj>
              </mc:Choice>
              <mc:Fallback>
                <p:oleObj name="Equation" r:id="rId37" imgW="571680" imgH="3585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808" y="3548857"/>
                        <a:ext cx="4572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4980658" y="539829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故得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353096" y="5350669"/>
            <a:ext cx="2093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系数行列式</a:t>
            </a:r>
          </a:p>
        </p:txBody>
      </p:sp>
    </p:spTree>
    <p:extLst>
      <p:ext uri="{BB962C8B-B14F-4D97-AF65-F5344CB8AC3E}">
        <p14:creationId xmlns:p14="http://schemas.microsoft.com/office/powerpoint/2010/main" val="26491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9" grpId="0" autoUpdateAnimBg="0"/>
      <p:bldP spid="33" grpId="0" build="p" autoUpdateAnimBg="0"/>
      <p:bldP spid="3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5800" y="2921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同样可得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99702"/>
              </p:ext>
            </p:extLst>
          </p:nvPr>
        </p:nvGraphicFramePr>
        <p:xfrm>
          <a:off x="2517775" y="3567113"/>
          <a:ext cx="2546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3" imgW="2982600" imgH="1075320" progId="Equation.3">
                  <p:embed/>
                </p:oleObj>
              </mc:Choice>
              <mc:Fallback>
                <p:oleObj name="Equation" r:id="rId3" imgW="2982600" imgH="107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567113"/>
                        <a:ext cx="254635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34441"/>
              </p:ext>
            </p:extLst>
          </p:nvPr>
        </p:nvGraphicFramePr>
        <p:xfrm>
          <a:off x="2517775" y="609600"/>
          <a:ext cx="2546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5" imgW="2982600" imgH="1075320" progId="Equation.3">
                  <p:embed/>
                </p:oleObj>
              </mc:Choice>
              <mc:Fallback>
                <p:oleObj name="Equation" r:id="rId5" imgW="2982600" imgH="1075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609600"/>
                        <a:ext cx="254635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887371"/>
              </p:ext>
            </p:extLst>
          </p:nvPr>
        </p:nvGraphicFramePr>
        <p:xfrm>
          <a:off x="2517775" y="1752600"/>
          <a:ext cx="2589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7" imgW="3038760" imgH="1075320" progId="Equation.3">
                  <p:embed/>
                </p:oleObj>
              </mc:Choice>
              <mc:Fallback>
                <p:oleObj name="Equation" r:id="rId7" imgW="3038760" imgH="1075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752600"/>
                        <a:ext cx="25892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28702"/>
              </p:ext>
            </p:extLst>
          </p:nvPr>
        </p:nvGraphicFramePr>
        <p:xfrm>
          <a:off x="2517775" y="4724400"/>
          <a:ext cx="2546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9" imgW="2982600" imgH="1075320" progId="Equation.3">
                  <p:embed/>
                </p:oleObj>
              </mc:Choice>
              <mc:Fallback>
                <p:oleObj name="Equation" r:id="rId9" imgW="2982600" imgH="10753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724400"/>
                        <a:ext cx="254635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2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298450"/>
            <a:ext cx="1800895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01522"/>
              </p:ext>
            </p:extLst>
          </p:nvPr>
        </p:nvGraphicFramePr>
        <p:xfrm>
          <a:off x="1905000" y="298450"/>
          <a:ext cx="388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8" name="Equation" r:id="rId3" imgW="4563360" imgH="447840" progId="Equation.3">
                  <p:embed/>
                </p:oleObj>
              </mc:Choice>
              <mc:Fallback>
                <p:oleObj name="Equation" r:id="rId3" imgW="4563360" imgH="4478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8450"/>
                        <a:ext cx="388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808796"/>
              </p:ext>
            </p:extLst>
          </p:nvPr>
        </p:nvGraphicFramePr>
        <p:xfrm>
          <a:off x="6388100" y="5715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9" name="Equation" r:id="rId5" imgW="2780640" imgH="1075320" progId="Equation.3">
                  <p:embed/>
                </p:oleObj>
              </mc:Choice>
              <mc:Fallback>
                <p:oleObj name="Equation" r:id="rId5" imgW="2780640" imgH="107532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57150"/>
                        <a:ext cx="2374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825" y="852488"/>
            <a:ext cx="127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chemeClr val="tx2"/>
                </a:solidFill>
                <a:latin typeface="宋体" pitchFamily="2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法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1</a:t>
            </a:r>
            <a:r>
              <a:rPr lang="zh-CN" altLang="zh-CN" sz="2800" b="1" dirty="0">
                <a:solidFill>
                  <a:schemeClr val="tx2"/>
                </a:solidFill>
                <a:latin typeface="宋体" pitchFamily="2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0684"/>
              </p:ext>
            </p:extLst>
          </p:nvPr>
        </p:nvGraphicFramePr>
        <p:xfrm>
          <a:off x="1524000" y="3130550"/>
          <a:ext cx="177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0" name="Equation" r:id="rId7" imgW="2085480" imgH="1142280" progId="Equation.3">
                  <p:embed/>
                </p:oleObj>
              </mc:Choice>
              <mc:Fallback>
                <p:oleObj name="Equation" r:id="rId7" imgW="2085480" imgH="11422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30550"/>
                        <a:ext cx="1778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18209"/>
              </p:ext>
            </p:extLst>
          </p:nvPr>
        </p:nvGraphicFramePr>
        <p:xfrm>
          <a:off x="1454150" y="4151313"/>
          <a:ext cx="111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1" name="Equation" r:id="rId9" imgW="1300680" imgH="1075320" progId="Equation.3">
                  <p:embed/>
                </p:oleObj>
              </mc:Choice>
              <mc:Fallback>
                <p:oleObj name="Equation" r:id="rId9" imgW="1300680" imgH="107532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151313"/>
                        <a:ext cx="1117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49639"/>
              </p:ext>
            </p:extLst>
          </p:nvPr>
        </p:nvGraphicFramePr>
        <p:xfrm>
          <a:off x="6473825" y="3117850"/>
          <a:ext cx="2243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" name="Equation" r:id="rId11" imgW="2769480" imgH="1119960" progId="Equation.3">
                  <p:embed/>
                </p:oleObj>
              </mc:Choice>
              <mc:Fallback>
                <p:oleObj name="Equation" r:id="rId11" imgW="2769480" imgH="11199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3117850"/>
                        <a:ext cx="22431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19200" y="838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itchFamily="2" charset="-122"/>
              </a:rPr>
              <a:t>方程组两边对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宋体" pitchFamily="2" charset="-122"/>
              </a:rPr>
              <a:t> </a:t>
            </a:r>
            <a:r>
              <a:rPr lang="zh-CN" altLang="zh-CN" sz="2800" b="1" dirty="0">
                <a:latin typeface="宋体" pitchFamily="2" charset="-122"/>
              </a:rPr>
              <a:t>求导，并移项得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91200" y="236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求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34480"/>
              </p:ext>
            </p:extLst>
          </p:nvPr>
        </p:nvGraphicFramePr>
        <p:xfrm>
          <a:off x="2635250" y="2197100"/>
          <a:ext cx="23479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" name="Equation" r:id="rId13" imgW="2758320" imgH="1075320" progId="Equation.3">
                  <p:embed/>
                </p:oleObj>
              </mc:Choice>
              <mc:Fallback>
                <p:oleObj name="Equation" r:id="rId13" imgW="2758320" imgH="107532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197100"/>
                        <a:ext cx="23479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742452"/>
              </p:ext>
            </p:extLst>
          </p:nvPr>
        </p:nvGraphicFramePr>
        <p:xfrm>
          <a:off x="2571750" y="410845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4" name="Equation" r:id="rId15" imgW="1704240" imgH="1142280" progId="Equation.3">
                  <p:embed/>
                </p:oleObj>
              </mc:Choice>
              <mc:Fallback>
                <p:oleObj name="Equation" r:id="rId15" imgW="1704240" imgH="11422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108450"/>
                        <a:ext cx="1460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31442"/>
              </p:ext>
            </p:extLst>
          </p:nvPr>
        </p:nvGraphicFramePr>
        <p:xfrm>
          <a:off x="4025900" y="4164013"/>
          <a:ext cx="189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" name="Equation" r:id="rId17" imgW="2220120" imgH="1119960" progId="Equation.3">
                  <p:embed/>
                </p:oleObj>
              </mc:Choice>
              <mc:Fallback>
                <p:oleObj name="Equation" r:id="rId17" imgW="2220120" imgH="111996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164013"/>
                        <a:ext cx="1892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951024"/>
              </p:ext>
            </p:extLst>
          </p:nvPr>
        </p:nvGraphicFramePr>
        <p:xfrm>
          <a:off x="2732088" y="5173663"/>
          <a:ext cx="1320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6" name="Equation" r:id="rId19" imgW="1547280" imgH="1142280" progId="Equation.3">
                  <p:embed/>
                </p:oleObj>
              </mc:Choice>
              <mc:Fallback>
                <p:oleObj name="Equation" r:id="rId19" imgW="1547280" imgH="11422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173663"/>
                        <a:ext cx="1320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74180"/>
              </p:ext>
            </p:extLst>
          </p:nvPr>
        </p:nvGraphicFramePr>
        <p:xfrm>
          <a:off x="1460500" y="5211763"/>
          <a:ext cx="111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7" name="Equation" r:id="rId21" imgW="1300680" imgH="1075320" progId="Equation.3">
                  <p:embed/>
                </p:oleObj>
              </mc:Choice>
              <mc:Fallback>
                <p:oleObj name="Equation" r:id="rId21" imgW="1300680" imgH="107532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211763"/>
                        <a:ext cx="1117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32040"/>
              </p:ext>
            </p:extLst>
          </p:nvPr>
        </p:nvGraphicFramePr>
        <p:xfrm>
          <a:off x="4114800" y="51371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8" name="Equation" r:id="rId23" imgW="2107800" imgH="1119960" progId="Equation.3">
                  <p:embed/>
                </p:oleObj>
              </mc:Choice>
              <mc:Fallback>
                <p:oleObj name="Equation" r:id="rId23" imgW="2107800" imgH="111996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37150"/>
                        <a:ext cx="1803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019800" y="1670050"/>
            <a:ext cx="2895600" cy="3429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sz="2800" b="1">
              <a:latin typeface="宋体" pitchFamily="2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019800" y="1898650"/>
            <a:ext cx="172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highlight>
                  <a:srgbClr val="808000"/>
                </a:highlight>
                <a:latin typeface="宋体" pitchFamily="2" charset="-122"/>
              </a:rPr>
              <a:t>练习</a:t>
            </a:r>
            <a:r>
              <a:rPr lang="en-US" altLang="zh-CN" sz="2800" b="1" dirty="0">
                <a:solidFill>
                  <a:schemeClr val="tx2"/>
                </a:solidFill>
                <a:highlight>
                  <a:srgbClr val="808000"/>
                </a:highlight>
                <a:latin typeface="宋体" pitchFamily="2" charset="-122"/>
              </a:rPr>
              <a:t>:</a:t>
            </a:r>
            <a:r>
              <a:rPr lang="en-US" altLang="zh-CN" sz="2800" b="1" dirty="0">
                <a:highlight>
                  <a:srgbClr val="808000"/>
                </a:highlight>
                <a:latin typeface="宋体" pitchFamily="2" charset="-122"/>
              </a:rPr>
              <a:t> </a:t>
            </a:r>
            <a:r>
              <a:rPr lang="zh-CN" altLang="en-US" sz="2800" b="1" dirty="0">
                <a:highlight>
                  <a:srgbClr val="808000"/>
                </a:highlight>
                <a:latin typeface="宋体" pitchFamily="2" charset="-122"/>
              </a:rPr>
              <a:t>求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19446"/>
              </p:ext>
            </p:extLst>
          </p:nvPr>
        </p:nvGraphicFramePr>
        <p:xfrm>
          <a:off x="7689850" y="1720850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9" name="Equation" r:id="rId25" imgW="1569600" imgH="1075320" progId="Equation.3">
                  <p:embed/>
                </p:oleObj>
              </mc:Choice>
              <mc:Fallback>
                <p:oleObj name="Equation" r:id="rId25" imgW="1569600" imgH="107532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1720850"/>
                        <a:ext cx="1346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174946"/>
              </p:ext>
            </p:extLst>
          </p:nvPr>
        </p:nvGraphicFramePr>
        <p:xfrm>
          <a:off x="2668588" y="1289050"/>
          <a:ext cx="23606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0" name="Equation" r:id="rId27" imgW="2769480" imgH="1075320" progId="Equation.3">
                  <p:embed/>
                </p:oleObj>
              </mc:Choice>
              <mc:Fallback>
                <p:oleObj name="Equation" r:id="rId27" imgW="2769480" imgH="107532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289050"/>
                        <a:ext cx="23606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71366"/>
              </p:ext>
            </p:extLst>
          </p:nvPr>
        </p:nvGraphicFramePr>
        <p:xfrm>
          <a:off x="3352800" y="3321050"/>
          <a:ext cx="200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1" name="Equation" r:id="rId29" imgW="2354760" imgH="604800" progId="Equation.3">
                  <p:embed/>
                </p:oleObj>
              </mc:Choice>
              <mc:Fallback>
                <p:oleObj name="Equation" r:id="rId29" imgW="2354760" imgH="6048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21050"/>
                        <a:ext cx="2006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2"/>
          <p:cNvSpPr>
            <a:spLocks/>
          </p:cNvSpPr>
          <p:nvPr/>
        </p:nvSpPr>
        <p:spPr bwMode="auto">
          <a:xfrm>
            <a:off x="2363788" y="1530350"/>
            <a:ext cx="201612" cy="1447800"/>
          </a:xfrm>
          <a:prstGeom prst="leftBrace">
            <a:avLst>
              <a:gd name="adj1" fmla="val 598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54509"/>
              </p:ext>
            </p:extLst>
          </p:nvPr>
        </p:nvGraphicFramePr>
        <p:xfrm>
          <a:off x="6465888" y="4032250"/>
          <a:ext cx="2255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2" name="Equation" r:id="rId31" imgW="2780640" imgH="1119960" progId="Equation.3">
                  <p:embed/>
                </p:oleObj>
              </mc:Choice>
              <mc:Fallback>
                <p:oleObj name="Equation" r:id="rId31" imgW="2780640" imgH="111996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4032250"/>
                        <a:ext cx="22558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4"/>
          <p:cNvSpPr>
            <a:spLocks/>
          </p:cNvSpPr>
          <p:nvPr/>
        </p:nvSpPr>
        <p:spPr bwMode="auto">
          <a:xfrm>
            <a:off x="6221413" y="3270250"/>
            <a:ext cx="179387" cy="1447800"/>
          </a:xfrm>
          <a:prstGeom prst="leftBrace">
            <a:avLst>
              <a:gd name="adj1" fmla="val 67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5" name="AutoShape 25"/>
          <p:cNvSpPr>
            <a:spLocks/>
          </p:cNvSpPr>
          <p:nvPr/>
        </p:nvSpPr>
        <p:spPr bwMode="auto">
          <a:xfrm>
            <a:off x="1143000" y="4316413"/>
            <a:ext cx="201613" cy="1676400"/>
          </a:xfrm>
          <a:prstGeom prst="leftBrace">
            <a:avLst>
              <a:gd name="adj1" fmla="val 692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6019800" y="2486025"/>
            <a:ext cx="1077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答案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04800" y="328453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宋体" pitchFamily="2" charset="-122"/>
              </a:rPr>
              <a:t>由题设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304800" y="48387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宋体" pitchFamily="2" charset="-122"/>
              </a:rPr>
              <a:t>故有</a:t>
            </a:r>
          </a:p>
        </p:txBody>
      </p:sp>
    </p:spTree>
    <p:extLst>
      <p:ext uri="{BB962C8B-B14F-4D97-AF65-F5344CB8AC3E}">
        <p14:creationId xmlns:p14="http://schemas.microsoft.com/office/powerpoint/2010/main" val="88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7" grpId="0" animBg="1" autoUpdateAnimBg="0"/>
      <p:bldP spid="18" grpId="0" autoUpdateAnimBg="0"/>
      <p:bldP spid="22" grpId="0" animBg="1"/>
      <p:bldP spid="24" grpId="0" animBg="1"/>
      <p:bldP spid="25" grpId="0" animBg="1"/>
      <p:bldP spid="26" grpId="0" build="p" autoUpdateAnimBg="0"/>
      <p:bldP spid="27" grpId="0" build="p" autoUpdateAnimBg="0"/>
      <p:bldP spid="28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552" y="333376"/>
            <a:ext cx="127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chemeClr val="tx2"/>
                </a:solidFill>
                <a:latin typeface="宋体" pitchFamily="2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chemeClr val="tx2"/>
                </a:solidFill>
                <a:latin typeface="宋体" pitchFamily="2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2727" y="342132"/>
            <a:ext cx="738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方程组                                          两边微分，得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870213"/>
              </p:ext>
            </p:extLst>
          </p:nvPr>
        </p:nvGraphicFramePr>
        <p:xfrm>
          <a:off x="2987824" y="408162"/>
          <a:ext cx="3641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1" name="Equation" r:id="rId3" imgW="3632040" imgH="393480" progId="Equation.DSMT4">
                  <p:embed/>
                </p:oleObj>
              </mc:Choice>
              <mc:Fallback>
                <p:oleObj name="Equation" r:id="rId3" imgW="363204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8162"/>
                        <a:ext cx="36417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10445"/>
              </p:ext>
            </p:extLst>
          </p:nvPr>
        </p:nvGraphicFramePr>
        <p:xfrm>
          <a:off x="2483768" y="980728"/>
          <a:ext cx="38830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2" name="Equation" r:id="rId5" imgW="3873240" imgH="1015920" progId="Equation.DSMT4">
                  <p:embed/>
                </p:oleObj>
              </mc:Choice>
              <mc:Fallback>
                <p:oleObj name="Equation" r:id="rId5" imgW="3873240" imgH="10159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980728"/>
                        <a:ext cx="388302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060848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消去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327068"/>
              </p:ext>
            </p:extLst>
          </p:nvPr>
        </p:nvGraphicFramePr>
        <p:xfrm>
          <a:off x="2411760" y="2420888"/>
          <a:ext cx="44227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3" name="Equation" r:id="rId7" imgW="4406760" imgH="901440" progId="Equation.DSMT4">
                  <p:embed/>
                </p:oleObj>
              </mc:Choice>
              <mc:Fallback>
                <p:oleObj name="Equation" r:id="rId7" imgW="4406760" imgH="9014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20888"/>
                        <a:ext cx="442277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1" y="3212976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消去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89442"/>
              </p:ext>
            </p:extLst>
          </p:nvPr>
        </p:nvGraphicFramePr>
        <p:xfrm>
          <a:off x="2462213" y="3500438"/>
          <a:ext cx="43211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4" name="Equation" r:id="rId9" imgW="4305240" imgH="901440" progId="Equation.DSMT4">
                  <p:embed/>
                </p:oleObj>
              </mc:Choice>
              <mc:Fallback>
                <p:oleObj name="Equation" r:id="rId9" imgW="4305240" imgH="9014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500438"/>
                        <a:ext cx="4321175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130"/>
              </p:ext>
            </p:extLst>
          </p:nvPr>
        </p:nvGraphicFramePr>
        <p:xfrm>
          <a:off x="1562100" y="4437063"/>
          <a:ext cx="24272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5" name="Equation" r:id="rId11" imgW="2400120" imgH="914400" progId="Equation.DSMT4">
                  <p:embed/>
                </p:oleObj>
              </mc:Choice>
              <mc:Fallback>
                <p:oleObj name="Equation" r:id="rId11" imgW="2400120" imgH="914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437063"/>
                        <a:ext cx="242728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1" y="42930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78504"/>
              </p:ext>
            </p:extLst>
          </p:nvPr>
        </p:nvGraphicFramePr>
        <p:xfrm>
          <a:off x="4462463" y="4437063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6" name="Equation" r:id="rId13" imgW="2361960" imgH="914400" progId="Equation.DSMT4">
                  <p:embed/>
                </p:oleObj>
              </mc:Choice>
              <mc:Fallback>
                <p:oleObj name="Equation" r:id="rId13" imgW="2361960" imgH="914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4437063"/>
                        <a:ext cx="2387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768799"/>
              </p:ext>
            </p:extLst>
          </p:nvPr>
        </p:nvGraphicFramePr>
        <p:xfrm>
          <a:off x="1562100" y="5445125"/>
          <a:ext cx="2398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7" name="Equation" r:id="rId15" imgW="2374560" imgH="914400" progId="Equation.DSMT4">
                  <p:embed/>
                </p:oleObj>
              </mc:Choice>
              <mc:Fallback>
                <p:oleObj name="Equation" r:id="rId15" imgW="2374560" imgH="914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445125"/>
                        <a:ext cx="23987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58748"/>
              </p:ext>
            </p:extLst>
          </p:nvPr>
        </p:nvGraphicFramePr>
        <p:xfrm>
          <a:off x="4533900" y="5373688"/>
          <a:ext cx="23479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8" name="Equation" r:id="rId17" imgW="2323800" imgH="914400" progId="Equation.DSMT4">
                  <p:embed/>
                </p:oleObj>
              </mc:Choice>
              <mc:Fallback>
                <p:oleObj name="Equation" r:id="rId17" imgW="2323800" imgH="914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373688"/>
                        <a:ext cx="23479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3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6" grpId="0"/>
      <p:bldP spid="8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20289"/>
            <a:ext cx="142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96963"/>
              </p:ext>
            </p:extLst>
          </p:nvPr>
        </p:nvGraphicFramePr>
        <p:xfrm>
          <a:off x="2045542" y="307870"/>
          <a:ext cx="16573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" name="Equation" r:id="rId3" imgW="1650960" imgH="393480" progId="Equation.DSMT4">
                  <p:embed/>
                </p:oleObj>
              </mc:Choice>
              <mc:Fallback>
                <p:oleObj name="Equation" r:id="rId3" imgW="1650960" imgH="393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542" y="307870"/>
                        <a:ext cx="16573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9912" y="22028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而函数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0579"/>
              </p:ext>
            </p:extLst>
          </p:nvPr>
        </p:nvGraphicFramePr>
        <p:xfrm>
          <a:off x="5046605" y="287430"/>
          <a:ext cx="15240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05" y="287430"/>
                        <a:ext cx="15240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2240" y="22028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由方程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807361"/>
              </p:ext>
            </p:extLst>
          </p:nvPr>
        </p:nvGraphicFramePr>
        <p:xfrm>
          <a:off x="279392" y="836712"/>
          <a:ext cx="2089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" name="Equation" r:id="rId7" imgW="2082600" imgH="457200" progId="Equation.DSMT4">
                  <p:embed/>
                </p:oleObj>
              </mc:Choice>
              <mc:Fallback>
                <p:oleObj name="Equation" r:id="rId7" imgW="2082600" imgH="457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2" y="836712"/>
                        <a:ext cx="2089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83768" y="78386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给出，其中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5745"/>
              </p:ext>
            </p:extLst>
          </p:nvPr>
        </p:nvGraphicFramePr>
        <p:xfrm>
          <a:off x="4455045" y="851803"/>
          <a:ext cx="622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" name="Equation" r:id="rId9" imgW="622080" imgH="393480" progId="Equation.DSMT4">
                  <p:embed/>
                </p:oleObj>
              </mc:Choice>
              <mc:Fallback>
                <p:oleObj name="Equation" r:id="rId9" imgW="622080" imgH="3934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045" y="851803"/>
                        <a:ext cx="6223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46605" y="78386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有连续偏导数，求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98305"/>
              </p:ext>
            </p:extLst>
          </p:nvPr>
        </p:nvGraphicFramePr>
        <p:xfrm>
          <a:off x="8089900" y="630238"/>
          <a:ext cx="528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2" name="Equation" r:id="rId11" imgW="520560" imgH="838080" progId="Equation.DSMT4">
                  <p:embed/>
                </p:oleObj>
              </mc:Choice>
              <mc:Fallback>
                <p:oleObj name="Equation" r:id="rId11" imgW="520560" imgH="8380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0" y="630238"/>
                        <a:ext cx="5286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0358" y="174639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6375" y="17463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方程组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97359"/>
              </p:ext>
            </p:extLst>
          </p:nvPr>
        </p:nvGraphicFramePr>
        <p:xfrm>
          <a:off x="2983068" y="1353160"/>
          <a:ext cx="23368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3" name="Equation" r:id="rId13" imgW="2336760" imgH="1295280" progId="Equation.DSMT4">
                  <p:embed/>
                </p:oleObj>
              </mc:Choice>
              <mc:Fallback>
                <p:oleObj name="Equation" r:id="rId13" imgW="2336760" imgH="12952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068" y="1353160"/>
                        <a:ext cx="2336800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80106" y="1746394"/>
            <a:ext cx="4039888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只能以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为唯一自变量，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60488"/>
              </p:ext>
            </p:extLst>
          </p:nvPr>
        </p:nvGraphicFramePr>
        <p:xfrm>
          <a:off x="2117550" y="3310116"/>
          <a:ext cx="4708525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4" name="Equation" r:id="rId15" imgW="4711680" imgH="1854000" progId="Equation.DSMT4">
                  <p:embed/>
                </p:oleObj>
              </mc:Choice>
              <mc:Fallback>
                <p:oleObj name="Equation" r:id="rId15" imgW="4711680" imgH="1854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50" y="3310116"/>
                        <a:ext cx="4708525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5536" y="2780928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求导得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560" y="54452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消去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47527"/>
              </p:ext>
            </p:extLst>
          </p:nvPr>
        </p:nvGraphicFramePr>
        <p:xfrm>
          <a:off x="1482945" y="5301208"/>
          <a:ext cx="1301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5" name="Equation" r:id="rId17" imgW="1282680" imgH="838080" progId="Equation.DSMT4">
                  <p:embed/>
                </p:oleObj>
              </mc:Choice>
              <mc:Fallback>
                <p:oleObj name="Equation" r:id="rId17" imgW="1282680" imgH="838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45" y="5301208"/>
                        <a:ext cx="13017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6409"/>
              </p:ext>
            </p:extLst>
          </p:nvPr>
        </p:nvGraphicFramePr>
        <p:xfrm>
          <a:off x="2841625" y="5157788"/>
          <a:ext cx="31432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6" name="Equation" r:id="rId19" imgW="3149280" imgH="1143000" progId="Equation.DSMT4">
                  <p:embed/>
                </p:oleObj>
              </mc:Choice>
              <mc:Fallback>
                <p:oleObj name="Equation" r:id="rId19" imgW="3149280" imgH="1143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157788"/>
                        <a:ext cx="3143250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1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  <p:bldP spid="25" grpId="0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84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7.3.1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（极坐标变换的逆变换存在定理）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变换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16345"/>
              </p:ext>
            </p:extLst>
          </p:nvPr>
        </p:nvGraphicFramePr>
        <p:xfrm>
          <a:off x="611560" y="980728"/>
          <a:ext cx="54943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3" imgW="5473440" imgH="1015920" progId="Equation.DSMT4">
                  <p:embed/>
                </p:oleObj>
              </mc:Choice>
              <mc:Fallback>
                <p:oleObj name="Equation" r:id="rId3" imgW="5473440" imgH="10159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0728"/>
                        <a:ext cx="54943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5133" y="1196752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存在逆变换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60696"/>
              </p:ext>
            </p:extLst>
          </p:nvPr>
        </p:nvGraphicFramePr>
        <p:xfrm>
          <a:off x="1979712" y="4960332"/>
          <a:ext cx="45878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5" imgW="4572000" imgH="1091880" progId="Equation.DSMT4">
                  <p:embed/>
                </p:oleObj>
              </mc:Choice>
              <mc:Fallback>
                <p:oleObj name="Equation" r:id="rId5" imgW="4572000" imgH="1091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960332"/>
                        <a:ext cx="4587875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392" y="22048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64272"/>
              </p:ext>
            </p:extLst>
          </p:nvPr>
        </p:nvGraphicFramePr>
        <p:xfrm>
          <a:off x="3230517" y="2060848"/>
          <a:ext cx="43608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7" imgW="4368600" imgH="1015920" progId="Equation.DSMT4">
                  <p:embed/>
                </p:oleObj>
              </mc:Choice>
              <mc:Fallback>
                <p:oleObj name="Equation" r:id="rId7" imgW="4368600" imgH="10159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17" y="2060848"/>
                        <a:ext cx="436086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42472" y="220486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考察方程组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97129"/>
              </p:ext>
            </p:extLst>
          </p:nvPr>
        </p:nvGraphicFramePr>
        <p:xfrm>
          <a:off x="1242472" y="3212976"/>
          <a:ext cx="56022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9" imgW="5587920" imgH="1015920" progId="Equation.DSMT4">
                  <p:embed/>
                </p:oleObj>
              </mc:Choice>
              <mc:Fallback>
                <p:oleObj name="Equation" r:id="rId9" imgW="5587920" imgH="10159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472" y="3212976"/>
                        <a:ext cx="5602288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60" y="4437112"/>
            <a:ext cx="7394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根据定理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7.3.4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，存在函数组（称为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反函数组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594928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7.3.2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80728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28674"/>
              </p:ext>
            </p:extLst>
          </p:nvPr>
        </p:nvGraphicFramePr>
        <p:xfrm>
          <a:off x="1271847" y="1010563"/>
          <a:ext cx="27511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Equation" r:id="rId3" imgW="2743200" imgH="457200" progId="Equation.DSMT4">
                  <p:embed/>
                </p:oleObj>
              </mc:Choice>
              <mc:Fallback>
                <p:oleObj name="Equation" r:id="rId3" imgW="274320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847" y="1010563"/>
                        <a:ext cx="27511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9952" y="98072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用公式计算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439782"/>
              </p:ext>
            </p:extLst>
          </p:nvPr>
        </p:nvGraphicFramePr>
        <p:xfrm>
          <a:off x="6145213" y="820738"/>
          <a:ext cx="511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5" imgW="520560" imgH="838080" progId="Equation.DSMT4">
                  <p:embed/>
                </p:oleObj>
              </mc:Choice>
              <mc:Fallback>
                <p:oleObj name="Equation" r:id="rId5" imgW="520560" imgH="838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820738"/>
                        <a:ext cx="5111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3518967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48191"/>
              </p:ext>
            </p:extLst>
          </p:nvPr>
        </p:nvGraphicFramePr>
        <p:xfrm>
          <a:off x="1285875" y="3548931"/>
          <a:ext cx="15954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Equation" r:id="rId7" imgW="1587240" imgH="457200" progId="Equation.DSMT4">
                  <p:embed/>
                </p:oleObj>
              </mc:Choice>
              <mc:Fallback>
                <p:oleObj name="Equation" r:id="rId7" imgW="1587240" imgH="457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548931"/>
                        <a:ext cx="15954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87824" y="351896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3421"/>
              </p:ext>
            </p:extLst>
          </p:nvPr>
        </p:nvGraphicFramePr>
        <p:xfrm>
          <a:off x="3520342" y="3329727"/>
          <a:ext cx="19573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Equation" r:id="rId9" imgW="1930320" imgH="901440" progId="Equation.DSMT4">
                  <p:embed/>
                </p:oleObj>
              </mc:Choice>
              <mc:Fallback>
                <p:oleObj name="Equation" r:id="rId9" imgW="1930320" imgH="9014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342" y="3329727"/>
                        <a:ext cx="19573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215081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317" y="452707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485597"/>
              </p:ext>
            </p:extLst>
          </p:nvPr>
        </p:nvGraphicFramePr>
        <p:xfrm>
          <a:off x="2001838" y="1987724"/>
          <a:ext cx="165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Equation" r:id="rId11" imgW="1650960" imgH="952200" progId="Equation.DSMT4">
                  <p:embed/>
                </p:oleObj>
              </mc:Choice>
              <mc:Fallback>
                <p:oleObj name="Equation" r:id="rId11" imgW="1650960" imgH="952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987724"/>
                        <a:ext cx="1651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42922"/>
              </p:ext>
            </p:extLst>
          </p:nvPr>
        </p:nvGraphicFramePr>
        <p:xfrm>
          <a:off x="1820245" y="4455071"/>
          <a:ext cx="8318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Equation" r:id="rId13" imgW="825480" imgH="838080" progId="Equation.DSMT4">
                  <p:embed/>
                </p:oleObj>
              </mc:Choice>
              <mc:Fallback>
                <p:oleObj name="Equation" r:id="rId13" imgW="825480" imgH="8380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245" y="4455071"/>
                        <a:ext cx="83185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47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99" y="153237"/>
            <a:ext cx="234872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定理的变式：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783868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）（多变一）由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059649"/>
              </p:ext>
            </p:extLst>
          </p:nvPr>
        </p:nvGraphicFramePr>
        <p:xfrm>
          <a:off x="3789160" y="874068"/>
          <a:ext cx="16129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160" y="874068"/>
                        <a:ext cx="16129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98520"/>
              </p:ext>
            </p:extLst>
          </p:nvPr>
        </p:nvGraphicFramePr>
        <p:xfrm>
          <a:off x="5508104" y="851803"/>
          <a:ext cx="1198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5" imgW="1206360" imgH="393480" progId="Equation.DSMT4">
                  <p:embed/>
                </p:oleObj>
              </mc:Choice>
              <mc:Fallback>
                <p:oleObj name="Equation" r:id="rId5" imgW="1206360" imgH="3934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851803"/>
                        <a:ext cx="11985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4307"/>
              </p:ext>
            </p:extLst>
          </p:nvPr>
        </p:nvGraphicFramePr>
        <p:xfrm>
          <a:off x="6846888" y="852488"/>
          <a:ext cx="1168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7" imgW="1168200" imgH="393480" progId="Equation.DSMT4">
                  <p:embed/>
                </p:oleObj>
              </mc:Choice>
              <mc:Fallback>
                <p:oleObj name="Equation" r:id="rId7" imgW="1168200" imgH="3934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852488"/>
                        <a:ext cx="1168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7103" y="147713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复合成的函数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63306"/>
              </p:ext>
            </p:extLst>
          </p:nvPr>
        </p:nvGraphicFramePr>
        <p:xfrm>
          <a:off x="2730967" y="1544825"/>
          <a:ext cx="2468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9" imgW="2476440" imgH="393480" progId="Equation.DSMT4">
                  <p:embed/>
                </p:oleObj>
              </mc:Choice>
              <mc:Fallback>
                <p:oleObj name="Equation" r:id="rId9" imgW="2476440" imgH="39348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967" y="1544825"/>
                        <a:ext cx="2468563" cy="387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39146"/>
              </p:ext>
            </p:extLst>
          </p:nvPr>
        </p:nvGraphicFramePr>
        <p:xfrm>
          <a:off x="2395335" y="2300365"/>
          <a:ext cx="27876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11" imgW="2793960" imgH="838080" progId="Equation.DSMT4">
                  <p:embed/>
                </p:oleObj>
              </mc:Choice>
              <mc:Fallback>
                <p:oleObj name="Equation" r:id="rId11" imgW="2793960" imgH="8380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335" y="2300365"/>
                        <a:ext cx="2787650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179311" y="2141833"/>
            <a:ext cx="720080" cy="12386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1" idx="6"/>
          </p:cNvCxnSpPr>
          <p:nvPr/>
        </p:nvCxnSpPr>
        <p:spPr>
          <a:xfrm>
            <a:off x="2899391" y="2761159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47863" y="2499549"/>
            <a:ext cx="1266693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全导数</a:t>
            </a:r>
          </a:p>
        </p:txBody>
      </p:sp>
      <p:sp>
        <p:nvSpPr>
          <p:cNvPr id="43" name="椭圆 42"/>
          <p:cNvSpPr/>
          <p:nvPr/>
        </p:nvSpPr>
        <p:spPr>
          <a:xfrm>
            <a:off x="3475455" y="2118601"/>
            <a:ext cx="720080" cy="12386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31" grpId="0" animBg="1"/>
      <p:bldP spid="34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1A640D9B-4BC8-43E4-8AC7-152D732242EA}"/>
              </a:ext>
            </a:extLst>
          </p:cNvPr>
          <p:cNvSpPr txBox="1"/>
          <p:nvPr/>
        </p:nvSpPr>
        <p:spPr>
          <a:xfrm>
            <a:off x="611560" y="334179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）（多变多）由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EABD11F-D1D5-4864-8D8D-F8DE27F2EF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516555"/>
              </p:ext>
            </p:extLst>
          </p:nvPr>
        </p:nvGraphicFramePr>
        <p:xfrm>
          <a:off x="3779912" y="470049"/>
          <a:ext cx="1968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3" imgW="1968480" imgH="393480" progId="Equation.DSMT4">
                  <p:embed/>
                </p:oleObj>
              </mc:Choice>
              <mc:Fallback>
                <p:oleObj name="Equation" r:id="rId3" imgW="1968480" imgH="393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0049"/>
                        <a:ext cx="19685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8">
            <a:extLst>
              <a:ext uri="{FF2B5EF4-FFF2-40B4-BE49-F238E27FC236}">
                <a16:creationId xmlns:a16="http://schemas.microsoft.com/office/drawing/2014/main" id="{EA1A6E58-0EC1-4FD0-96D3-D63E26D44DDC}"/>
              </a:ext>
            </a:extLst>
          </p:cNvPr>
          <p:cNvSpPr txBox="1"/>
          <p:nvPr/>
        </p:nvSpPr>
        <p:spPr>
          <a:xfrm>
            <a:off x="2058864" y="119675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复合成的函数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3B22C16-0551-4AAE-ADEF-4D9E00ADD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98105"/>
              </p:ext>
            </p:extLst>
          </p:nvPr>
        </p:nvGraphicFramePr>
        <p:xfrm>
          <a:off x="5796136" y="402114"/>
          <a:ext cx="160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5" imgW="1600200" imgH="393480" progId="Equation.DSMT4">
                  <p:embed/>
                </p:oleObj>
              </mc:Choice>
              <mc:Fallback>
                <p:oleObj name="Equation" r:id="rId5" imgW="1600200" imgH="39348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02114"/>
                        <a:ext cx="1600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906293D-E01F-4EA8-B95A-524E44AB6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496540"/>
              </p:ext>
            </p:extLst>
          </p:nvPr>
        </p:nvGraphicFramePr>
        <p:xfrm>
          <a:off x="7488411" y="402114"/>
          <a:ext cx="15700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411" y="402114"/>
                        <a:ext cx="15700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8F2144E-4184-4B7A-9D16-3846A7DC7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4695"/>
              </p:ext>
            </p:extLst>
          </p:nvPr>
        </p:nvGraphicFramePr>
        <p:xfrm>
          <a:off x="474688" y="1240810"/>
          <a:ext cx="16176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Equation" r:id="rId9" imgW="1625400" imgH="393480" progId="Equation.DSMT4">
                  <p:embed/>
                </p:oleObj>
              </mc:Choice>
              <mc:Fallback>
                <p:oleObj name="Equation" r:id="rId9" imgW="1625400" imgH="39348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88" y="1240810"/>
                        <a:ext cx="16176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0EF6740-5EA5-4AB8-BFF7-246F135EF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544894"/>
              </p:ext>
            </p:extLst>
          </p:nvPr>
        </p:nvGraphicFramePr>
        <p:xfrm>
          <a:off x="4390032" y="1264687"/>
          <a:ext cx="4349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Equation" r:id="rId11" imgW="4343400" imgH="393480" progId="Equation.DSMT4">
                  <p:embed/>
                </p:oleObj>
              </mc:Choice>
              <mc:Fallback>
                <p:oleObj name="Equation" r:id="rId11" imgW="4343400" imgH="39348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032" y="1264687"/>
                        <a:ext cx="4349750" cy="387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F12208E-7892-4C57-B8A5-E909C7F3A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20296"/>
              </p:ext>
            </p:extLst>
          </p:nvPr>
        </p:nvGraphicFramePr>
        <p:xfrm>
          <a:off x="1774399" y="2011571"/>
          <a:ext cx="4173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13" imgW="4165560" imgH="838080" progId="Equation.DSMT4">
                  <p:embed/>
                </p:oleObj>
              </mc:Choice>
              <mc:Fallback>
                <p:oleObj name="Equation" r:id="rId13" imgW="4165560" imgH="83808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399" y="2011571"/>
                        <a:ext cx="4173538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34C00B8-39B8-4CFE-A8D4-0BD86DE64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27835"/>
              </p:ext>
            </p:extLst>
          </p:nvPr>
        </p:nvGraphicFramePr>
        <p:xfrm>
          <a:off x="1809693" y="3216910"/>
          <a:ext cx="4159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Equation" r:id="rId15" imgW="4152600" imgH="901440" progId="Equation.DSMT4">
                  <p:embed/>
                </p:oleObj>
              </mc:Choice>
              <mc:Fallback>
                <p:oleObj name="Equation" r:id="rId15" imgW="4152600" imgH="9014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693" y="3216910"/>
                        <a:ext cx="415925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8324A418-2510-44B8-850F-C1068E420E7F}"/>
              </a:ext>
            </a:extLst>
          </p:cNvPr>
          <p:cNvSpPr/>
          <p:nvPr/>
        </p:nvSpPr>
        <p:spPr>
          <a:xfrm>
            <a:off x="1641904" y="1867555"/>
            <a:ext cx="697848" cy="12241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915543EF-FEF7-41F3-8D45-A095BB10856B}"/>
              </a:ext>
            </a:extLst>
          </p:cNvPr>
          <p:cNvSpPr txBox="1"/>
          <p:nvPr/>
        </p:nvSpPr>
        <p:spPr>
          <a:xfrm>
            <a:off x="175743" y="2155587"/>
            <a:ext cx="1627369" cy="5232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全偏导数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A542DE-8946-41F4-B79B-02876A18AA91}"/>
              </a:ext>
            </a:extLst>
          </p:cNvPr>
          <p:cNvSpPr/>
          <p:nvPr/>
        </p:nvSpPr>
        <p:spPr>
          <a:xfrm>
            <a:off x="2960280" y="1838707"/>
            <a:ext cx="603608" cy="1296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CBB0CC-45B3-4D2D-929F-B43154DEDD44}"/>
              </a:ext>
            </a:extLst>
          </p:cNvPr>
          <p:cNvCxnSpPr>
            <a:stCxn id="13" idx="6"/>
          </p:cNvCxnSpPr>
          <p:nvPr/>
        </p:nvCxnSpPr>
        <p:spPr>
          <a:xfrm flipV="1">
            <a:off x="3563888" y="2479623"/>
            <a:ext cx="3672408" cy="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1">
            <a:extLst>
              <a:ext uri="{FF2B5EF4-FFF2-40B4-BE49-F238E27FC236}">
                <a16:creationId xmlns:a16="http://schemas.microsoft.com/office/drawing/2014/main" id="{E6785A52-8695-44BA-87E0-C4525D8CE538}"/>
              </a:ext>
            </a:extLst>
          </p:cNvPr>
          <p:cNvSpPr txBox="1"/>
          <p:nvPr/>
        </p:nvSpPr>
        <p:spPr>
          <a:xfrm>
            <a:off x="6947627" y="2225169"/>
            <a:ext cx="1988045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部分偏导数</a:t>
            </a:r>
          </a:p>
        </p:txBody>
      </p:sp>
    </p:spTree>
    <p:extLst>
      <p:ext uri="{BB962C8B-B14F-4D97-AF65-F5344CB8AC3E}">
        <p14:creationId xmlns:p14="http://schemas.microsoft.com/office/powerpoint/2010/main" val="28735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788" y="259824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）（一变多）对于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739132"/>
              </p:ext>
            </p:extLst>
          </p:nvPr>
        </p:nvGraphicFramePr>
        <p:xfrm>
          <a:off x="4283968" y="327789"/>
          <a:ext cx="12446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27789"/>
                        <a:ext cx="12446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71981"/>
              </p:ext>
            </p:extLst>
          </p:nvPr>
        </p:nvGraphicFramePr>
        <p:xfrm>
          <a:off x="5634930" y="308739"/>
          <a:ext cx="1917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5" imgW="1917360" imgH="431640" progId="Equation.DSMT4">
                  <p:embed/>
                </p:oleObj>
              </mc:Choice>
              <mc:Fallback>
                <p:oleObj name="Equation" r:id="rId5" imgW="1917360" imgH="43164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930" y="308739"/>
                        <a:ext cx="1917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94465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复合而成的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8897"/>
              </p:ext>
            </p:extLst>
          </p:nvPr>
        </p:nvGraphicFramePr>
        <p:xfrm>
          <a:off x="2171700" y="1013272"/>
          <a:ext cx="2087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name="Equation" r:id="rId7" imgW="2095200" imgH="393480" progId="Equation.DSMT4">
                  <p:embed/>
                </p:oleObj>
              </mc:Choice>
              <mc:Fallback>
                <p:oleObj name="Equation" r:id="rId7" imgW="2095200" imgH="3934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013272"/>
                        <a:ext cx="2087563" cy="387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07347"/>
              </p:ext>
            </p:extLst>
          </p:nvPr>
        </p:nvGraphicFramePr>
        <p:xfrm>
          <a:off x="2987824" y="1797177"/>
          <a:ext cx="20701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Equation" r:id="rId9" imgW="2070000" imgH="838080" progId="Equation.DSMT4">
                  <p:embed/>
                </p:oleObj>
              </mc:Choice>
              <mc:Fallback>
                <p:oleObj name="Equation" r:id="rId9" imgW="2070000" imgH="8380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797177"/>
                        <a:ext cx="2070100" cy="830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707507"/>
              </p:ext>
            </p:extLst>
          </p:nvPr>
        </p:nvGraphicFramePr>
        <p:xfrm>
          <a:off x="3007470" y="2924944"/>
          <a:ext cx="20748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Equation" r:id="rId11" imgW="2082600" imgH="901440" progId="Equation.DSMT4">
                  <p:embed/>
                </p:oleObj>
              </mc:Choice>
              <mc:Fallback>
                <p:oleObj name="Equation" r:id="rId11" imgW="2082600" imgH="90144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470" y="2924944"/>
                        <a:ext cx="2074862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B3BD214B-3907-42B2-AAE7-AA487F2E9AE3}"/>
              </a:ext>
            </a:extLst>
          </p:cNvPr>
          <p:cNvSpPr txBox="1"/>
          <p:nvPr/>
        </p:nvSpPr>
        <p:spPr>
          <a:xfrm>
            <a:off x="513199" y="340713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）（杂型一）对于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BB02A55-F9B8-420F-9EC7-BD2EDF661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63996"/>
              </p:ext>
            </p:extLst>
          </p:nvPr>
        </p:nvGraphicFramePr>
        <p:xfrm>
          <a:off x="5553759" y="389598"/>
          <a:ext cx="195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8" name="Equation" r:id="rId3" imgW="1955520" imgH="431640" progId="Equation.DSMT4">
                  <p:embed/>
                </p:oleObj>
              </mc:Choice>
              <mc:Fallback>
                <p:oleObj name="Equation" r:id="rId3" imgW="1955520" imgH="431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759" y="389598"/>
                        <a:ext cx="1955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D724A62-F481-4ECB-A01E-22EF823DC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701040"/>
              </p:ext>
            </p:extLst>
          </p:nvPr>
        </p:nvGraphicFramePr>
        <p:xfrm>
          <a:off x="4041591" y="408648"/>
          <a:ext cx="1524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591" y="408648"/>
                        <a:ext cx="15240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431659A-8A12-4A1B-9C6C-3362C4954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36129"/>
              </p:ext>
            </p:extLst>
          </p:nvPr>
        </p:nvGraphicFramePr>
        <p:xfrm>
          <a:off x="7619995" y="417379"/>
          <a:ext cx="12065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0" name="Equation" r:id="rId7" imgW="1269720" imgH="393480" progId="Equation.DSMT4">
                  <p:embed/>
                </p:oleObj>
              </mc:Choice>
              <mc:Fallback>
                <p:oleObj name="Equation" r:id="rId7" imgW="1269720" imgH="39348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5" y="417379"/>
                        <a:ext cx="12065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0">
            <a:extLst>
              <a:ext uri="{FF2B5EF4-FFF2-40B4-BE49-F238E27FC236}">
                <a16:creationId xmlns:a16="http://schemas.microsoft.com/office/drawing/2014/main" id="{B6D12C22-C6F2-4946-A1FA-EB0C3C1AC496}"/>
              </a:ext>
            </a:extLst>
          </p:cNvPr>
          <p:cNvSpPr txBox="1"/>
          <p:nvPr/>
        </p:nvSpPr>
        <p:spPr>
          <a:xfrm>
            <a:off x="137067" y="944469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复合而成的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FAEF67-0ECA-40AC-A5E8-BB15FD254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48770"/>
              </p:ext>
            </p:extLst>
          </p:nvPr>
        </p:nvGraphicFramePr>
        <p:xfrm>
          <a:off x="2123728" y="989256"/>
          <a:ext cx="2784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1" name="Equation" r:id="rId9" imgW="3022560" imgH="482400" progId="Equation.DSMT4">
                  <p:embed/>
                </p:oleObj>
              </mc:Choice>
              <mc:Fallback>
                <p:oleObj name="Equation" r:id="rId9" imgW="3022560" imgH="4824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989256"/>
                        <a:ext cx="2784475" cy="469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F8BA4C-AC31-4460-AA7E-1AF434C7F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98534"/>
              </p:ext>
            </p:extLst>
          </p:nvPr>
        </p:nvGraphicFramePr>
        <p:xfrm>
          <a:off x="1561729" y="1733221"/>
          <a:ext cx="19065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Equation" r:id="rId11" imgW="1866600" imgH="838080" progId="Equation.DSMT4">
                  <p:embed/>
                </p:oleObj>
              </mc:Choice>
              <mc:Fallback>
                <p:oleObj name="Equation" r:id="rId11" imgW="1866600" imgH="83808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729" y="1733221"/>
                        <a:ext cx="1906587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5">
            <a:extLst>
              <a:ext uri="{FF2B5EF4-FFF2-40B4-BE49-F238E27FC236}">
                <a16:creationId xmlns:a16="http://schemas.microsoft.com/office/drawing/2014/main" id="{E6C03089-7C49-4467-93B0-EE00C61E47F4}"/>
              </a:ext>
            </a:extLst>
          </p:cNvPr>
          <p:cNvSpPr txBox="1"/>
          <p:nvPr/>
        </p:nvSpPr>
        <p:spPr>
          <a:xfrm>
            <a:off x="588764" y="2845486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）（杂型二）对于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81CED05-7BB4-4CBB-9466-365228359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55638"/>
              </p:ext>
            </p:extLst>
          </p:nvPr>
        </p:nvGraphicFramePr>
        <p:xfrm>
          <a:off x="4067944" y="2913421"/>
          <a:ext cx="1879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3" name="Equation" r:id="rId13" imgW="1879560" imgH="393480" progId="Equation.DSMT4">
                  <p:embed/>
                </p:oleObj>
              </mc:Choice>
              <mc:Fallback>
                <p:oleObj name="Equation" r:id="rId13" imgW="1879560" imgH="39348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913421"/>
                        <a:ext cx="1879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85C3CE0-4A57-41DD-857C-23AA97F76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067913"/>
              </p:ext>
            </p:extLst>
          </p:nvPr>
        </p:nvGraphicFramePr>
        <p:xfrm>
          <a:off x="6012160" y="2894371"/>
          <a:ext cx="1917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15" imgW="1917360" imgH="431640" progId="Equation.DSMT4">
                  <p:embed/>
                </p:oleObj>
              </mc:Choice>
              <mc:Fallback>
                <p:oleObj name="Equation" r:id="rId15" imgW="1917360" imgH="4316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94371"/>
                        <a:ext cx="1917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29">
            <a:extLst>
              <a:ext uri="{FF2B5EF4-FFF2-40B4-BE49-F238E27FC236}">
                <a16:creationId xmlns:a16="http://schemas.microsoft.com/office/drawing/2014/main" id="{1FB35533-D1C7-4185-99CA-934025CB078E}"/>
              </a:ext>
            </a:extLst>
          </p:cNvPr>
          <p:cNvSpPr txBox="1"/>
          <p:nvPr/>
        </p:nvSpPr>
        <p:spPr>
          <a:xfrm>
            <a:off x="311370" y="347823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复合而成的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1097EF2-DB61-4ED9-A47A-41F8CA5C2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936402"/>
              </p:ext>
            </p:extLst>
          </p:nvPr>
        </p:nvGraphicFramePr>
        <p:xfrm>
          <a:off x="2299415" y="3546167"/>
          <a:ext cx="2722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17" imgW="2730240" imgH="393480" progId="Equation.DSMT4">
                  <p:embed/>
                </p:oleObj>
              </mc:Choice>
              <mc:Fallback>
                <p:oleObj name="Equation" r:id="rId17" imgW="2730240" imgH="39348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415" y="3546167"/>
                        <a:ext cx="2722563" cy="387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23221E4-D366-4249-AA92-E218AA4F6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326824"/>
              </p:ext>
            </p:extLst>
          </p:nvPr>
        </p:nvGraphicFramePr>
        <p:xfrm>
          <a:off x="1569736" y="4187689"/>
          <a:ext cx="2641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19" imgW="2641320" imgH="838080" progId="Equation.DSMT4">
                  <p:embed/>
                </p:oleObj>
              </mc:Choice>
              <mc:Fallback>
                <p:oleObj name="Equation" r:id="rId19" imgW="2641320" imgH="83808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736" y="4187689"/>
                        <a:ext cx="2641600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4B7E377-C02F-42F6-86C2-21016A716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82124"/>
              </p:ext>
            </p:extLst>
          </p:nvPr>
        </p:nvGraphicFramePr>
        <p:xfrm>
          <a:off x="4381872" y="4171273"/>
          <a:ext cx="261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Equation" r:id="rId21" imgW="2616120" imgH="901440" progId="Equation.DSMT4">
                  <p:embed/>
                </p:oleObj>
              </mc:Choice>
              <mc:Fallback>
                <p:oleObj name="Equation" r:id="rId21" imgW="2616120" imgH="90144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872" y="4171273"/>
                        <a:ext cx="26162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98961B0-543E-4B3C-8D76-94C66013F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87920"/>
              </p:ext>
            </p:extLst>
          </p:nvPr>
        </p:nvGraphicFramePr>
        <p:xfrm>
          <a:off x="3733963" y="1710563"/>
          <a:ext cx="2819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23" imgW="2819160" imgH="901440" progId="Equation.DSMT4">
                  <p:embed/>
                </p:oleObj>
              </mc:Choice>
              <mc:Fallback>
                <p:oleObj name="Equation" r:id="rId23" imgW="28191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33963" y="1710563"/>
                        <a:ext cx="28194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2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95590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求下列复合函数的偏导数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78386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14630"/>
              </p:ext>
            </p:extLst>
          </p:nvPr>
        </p:nvGraphicFramePr>
        <p:xfrm>
          <a:off x="1658938" y="847725"/>
          <a:ext cx="1590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847725"/>
                        <a:ext cx="1590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17471"/>
              </p:ext>
            </p:extLst>
          </p:nvPr>
        </p:nvGraphicFramePr>
        <p:xfrm>
          <a:off x="3517900" y="985838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5" name="Equation" r:id="rId5" imgW="990360" imgH="304560" progId="Equation.DSMT4">
                  <p:embed/>
                </p:oleObj>
              </mc:Choice>
              <mc:Fallback>
                <p:oleObj name="Equation" r:id="rId5" imgW="990360" imgH="30456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985838"/>
                        <a:ext cx="9874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64564"/>
              </p:ext>
            </p:extLst>
          </p:nvPr>
        </p:nvGraphicFramePr>
        <p:xfrm>
          <a:off x="4767263" y="969963"/>
          <a:ext cx="1336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" name="Equation" r:id="rId7" imgW="1333440" imgH="330120" progId="Equation.DSMT4">
                  <p:embed/>
                </p:oleObj>
              </mc:Choice>
              <mc:Fallback>
                <p:oleObj name="Equation" r:id="rId7" imgW="1333440" imgH="33012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969963"/>
                        <a:ext cx="1336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02636"/>
              </p:ext>
            </p:extLst>
          </p:nvPr>
        </p:nvGraphicFramePr>
        <p:xfrm>
          <a:off x="6329362" y="692696"/>
          <a:ext cx="8509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" name="Equation" r:id="rId9" imgW="850680" imgH="838080" progId="Equation.DSMT4">
                  <p:embed/>
                </p:oleObj>
              </mc:Choice>
              <mc:Fallback>
                <p:oleObj name="Equation" r:id="rId9" imgW="850680" imgH="83808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2" y="692696"/>
                        <a:ext cx="8509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706361"/>
              </p:ext>
            </p:extLst>
          </p:nvPr>
        </p:nvGraphicFramePr>
        <p:xfrm>
          <a:off x="7202487" y="692696"/>
          <a:ext cx="6175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" name="Equation" r:id="rId11" imgW="622080" imgH="901440" progId="Equation.DSMT4">
                  <p:embed/>
                </p:oleObj>
              </mc:Choice>
              <mc:Fallback>
                <p:oleObj name="Equation" r:id="rId11" imgW="622080" imgH="90144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7" y="692696"/>
                        <a:ext cx="6175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7496"/>
              </p:ext>
            </p:extLst>
          </p:nvPr>
        </p:nvGraphicFramePr>
        <p:xfrm>
          <a:off x="1719924" y="1774954"/>
          <a:ext cx="34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" name="Equation" r:id="rId13" imgW="3466800" imgH="457200" progId="Equation.DSMT4">
                  <p:embed/>
                </p:oleObj>
              </mc:Choice>
              <mc:Fallback>
                <p:oleObj name="Equation" r:id="rId13" imgW="3466800" imgH="45720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924" y="1774954"/>
                        <a:ext cx="34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5393431" y="1741944"/>
            <a:ext cx="48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/>
              <a:t>求</a:t>
            </a:r>
          </a:p>
        </p:txBody>
      </p:sp>
      <p:graphicFrame>
        <p:nvGraphicFramePr>
          <p:cNvPr id="4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22346"/>
              </p:ext>
            </p:extLst>
          </p:nvPr>
        </p:nvGraphicFramePr>
        <p:xfrm>
          <a:off x="5838494" y="1603425"/>
          <a:ext cx="50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" name="Equation" r:id="rId15" imgW="507960" imgH="838080" progId="Equation.DSMT4">
                  <p:embed/>
                </p:oleObj>
              </mc:Choice>
              <mc:Fallback>
                <p:oleObj name="Equation" r:id="rId15" imgW="507960" imgH="83808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494" y="1603425"/>
                        <a:ext cx="50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855828" y="174194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71529"/>
              </p:ext>
            </p:extLst>
          </p:nvPr>
        </p:nvGraphicFramePr>
        <p:xfrm>
          <a:off x="1715971" y="2615535"/>
          <a:ext cx="40129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" name="Equation" r:id="rId17" imgW="4012920" imgH="431640" progId="Equation.DSMT4">
                  <p:embed/>
                </p:oleObj>
              </mc:Choice>
              <mc:Fallback>
                <p:oleObj name="Equation" r:id="rId17" imgW="4012920" imgH="43164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971" y="2615535"/>
                        <a:ext cx="40129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843186" y="261553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5878428" y="2615535"/>
            <a:ext cx="48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/>
              <a:t>求</a:t>
            </a: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44347"/>
              </p:ext>
            </p:extLst>
          </p:nvPr>
        </p:nvGraphicFramePr>
        <p:xfrm>
          <a:off x="6383858" y="2458045"/>
          <a:ext cx="50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" name="Equation" r:id="rId19" imgW="507960" imgH="838080" progId="Equation.DSMT4">
                  <p:embed/>
                </p:oleObj>
              </mc:Choice>
              <mc:Fallback>
                <p:oleObj name="Equation" r:id="rId19" imgW="507960" imgH="83808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858" y="2458045"/>
                        <a:ext cx="50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27042"/>
              </p:ext>
            </p:extLst>
          </p:nvPr>
        </p:nvGraphicFramePr>
        <p:xfrm>
          <a:off x="1715971" y="3336652"/>
          <a:ext cx="650232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" name="Equation" r:id="rId21" imgW="6502320" imgH="901440" progId="Equation.DSMT4">
                  <p:embed/>
                </p:oleObj>
              </mc:Choice>
              <mc:Fallback>
                <p:oleObj name="Equation" r:id="rId21" imgW="6502320" imgH="90144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971" y="3336652"/>
                        <a:ext cx="650232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43186" y="348066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3088111"/>
      </p:ext>
    </p:extLst>
  </p:cSld>
  <p:clrMapOvr>
    <a:masterClrMapping/>
  </p:clrMapOvr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860</TotalTime>
  <Words>1313</Words>
  <Application>Microsoft Office PowerPoint</Application>
  <PresentationFormat>全屏显示(4:3)</PresentationFormat>
  <Paragraphs>295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黑体</vt:lpstr>
      <vt:lpstr>华文琥珀</vt:lpstr>
      <vt:lpstr>华文新魏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严4</vt:lpstr>
      <vt:lpstr>Equation</vt:lpstr>
      <vt:lpstr>MathType 5.0 Equation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75</cp:revision>
  <dcterms:created xsi:type="dcterms:W3CDTF">2019-06-06T15:05:35Z</dcterms:created>
  <dcterms:modified xsi:type="dcterms:W3CDTF">2019-10-02T01:39:02Z</dcterms:modified>
</cp:coreProperties>
</file>