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2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91" r:id="rId23"/>
    <p:sldId id="287" r:id="rId24"/>
    <p:sldId id="288" r:id="rId25"/>
    <p:sldId id="289" r:id="rId26"/>
    <p:sldId id="263" r:id="rId27"/>
    <p:sldId id="264" r:id="rId28"/>
    <p:sldId id="265" r:id="rId29"/>
    <p:sldId id="266" r:id="rId30"/>
    <p:sldId id="267" r:id="rId31"/>
    <p:sldId id="309" r:id="rId32"/>
    <p:sldId id="268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305" r:id="rId47"/>
    <p:sldId id="306" r:id="rId48"/>
    <p:sldId id="307" r:id="rId49"/>
    <p:sldId id="308" r:id="rId50"/>
    <p:sldId id="269" r:id="rId5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96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image" Target="../media/image4.wmf"/><Relationship Id="rId7" Type="http://schemas.openxmlformats.org/officeDocument/2006/relationships/image" Target="../media/image8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11" Type="http://schemas.openxmlformats.org/officeDocument/2006/relationships/image" Target="../media/image12.wmf"/><Relationship Id="rId5" Type="http://schemas.openxmlformats.org/officeDocument/2006/relationships/image" Target="../media/image6.wmf"/><Relationship Id="rId10" Type="http://schemas.openxmlformats.org/officeDocument/2006/relationships/image" Target="../media/image11.wmf"/><Relationship Id="rId4" Type="http://schemas.openxmlformats.org/officeDocument/2006/relationships/image" Target="../media/image5.wmf"/><Relationship Id="rId9" Type="http://schemas.openxmlformats.org/officeDocument/2006/relationships/image" Target="../media/image10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80.wmf"/><Relationship Id="rId3" Type="http://schemas.openxmlformats.org/officeDocument/2006/relationships/image" Target="../media/image75.wmf"/><Relationship Id="rId7" Type="http://schemas.openxmlformats.org/officeDocument/2006/relationships/image" Target="../media/image79.wmf"/><Relationship Id="rId2" Type="http://schemas.openxmlformats.org/officeDocument/2006/relationships/image" Target="../media/image74.wmf"/><Relationship Id="rId1" Type="http://schemas.openxmlformats.org/officeDocument/2006/relationships/image" Target="../media/image73.wmf"/><Relationship Id="rId6" Type="http://schemas.openxmlformats.org/officeDocument/2006/relationships/image" Target="../media/image78.wmf"/><Relationship Id="rId5" Type="http://schemas.openxmlformats.org/officeDocument/2006/relationships/image" Target="../media/image77.wmf"/><Relationship Id="rId4" Type="http://schemas.openxmlformats.org/officeDocument/2006/relationships/image" Target="../media/image76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8.emf"/><Relationship Id="rId3" Type="http://schemas.openxmlformats.org/officeDocument/2006/relationships/image" Target="../media/image83.emf"/><Relationship Id="rId7" Type="http://schemas.openxmlformats.org/officeDocument/2006/relationships/image" Target="../media/image87.emf"/><Relationship Id="rId2" Type="http://schemas.openxmlformats.org/officeDocument/2006/relationships/image" Target="../media/image82.emf"/><Relationship Id="rId1" Type="http://schemas.openxmlformats.org/officeDocument/2006/relationships/image" Target="../media/image81.emf"/><Relationship Id="rId6" Type="http://schemas.openxmlformats.org/officeDocument/2006/relationships/image" Target="../media/image86.png"/><Relationship Id="rId5" Type="http://schemas.openxmlformats.org/officeDocument/2006/relationships/image" Target="../media/image85.emf"/><Relationship Id="rId10" Type="http://schemas.openxmlformats.org/officeDocument/2006/relationships/image" Target="../media/image90.emf"/><Relationship Id="rId4" Type="http://schemas.openxmlformats.org/officeDocument/2006/relationships/image" Target="../media/image84.emf"/><Relationship Id="rId9" Type="http://schemas.openxmlformats.org/officeDocument/2006/relationships/image" Target="../media/image89.e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97.emf"/><Relationship Id="rId13" Type="http://schemas.openxmlformats.org/officeDocument/2006/relationships/image" Target="../media/image102.emf"/><Relationship Id="rId18" Type="http://schemas.openxmlformats.org/officeDocument/2006/relationships/image" Target="../media/image107.emf"/><Relationship Id="rId3" Type="http://schemas.openxmlformats.org/officeDocument/2006/relationships/image" Target="../media/image92.emf"/><Relationship Id="rId7" Type="http://schemas.openxmlformats.org/officeDocument/2006/relationships/image" Target="../media/image96.emf"/><Relationship Id="rId12" Type="http://schemas.openxmlformats.org/officeDocument/2006/relationships/image" Target="../media/image101.emf"/><Relationship Id="rId17" Type="http://schemas.openxmlformats.org/officeDocument/2006/relationships/image" Target="../media/image106.emf"/><Relationship Id="rId2" Type="http://schemas.openxmlformats.org/officeDocument/2006/relationships/image" Target="../media/image91.emf"/><Relationship Id="rId16" Type="http://schemas.openxmlformats.org/officeDocument/2006/relationships/image" Target="../media/image105.emf"/><Relationship Id="rId20" Type="http://schemas.openxmlformats.org/officeDocument/2006/relationships/image" Target="../media/image109.emf"/><Relationship Id="rId1" Type="http://schemas.openxmlformats.org/officeDocument/2006/relationships/image" Target="../media/image86.png"/><Relationship Id="rId6" Type="http://schemas.openxmlformats.org/officeDocument/2006/relationships/image" Target="../media/image95.emf"/><Relationship Id="rId11" Type="http://schemas.openxmlformats.org/officeDocument/2006/relationships/image" Target="../media/image100.emf"/><Relationship Id="rId5" Type="http://schemas.openxmlformats.org/officeDocument/2006/relationships/image" Target="../media/image94.emf"/><Relationship Id="rId15" Type="http://schemas.openxmlformats.org/officeDocument/2006/relationships/image" Target="../media/image104.emf"/><Relationship Id="rId10" Type="http://schemas.openxmlformats.org/officeDocument/2006/relationships/image" Target="../media/image99.emf"/><Relationship Id="rId19" Type="http://schemas.openxmlformats.org/officeDocument/2006/relationships/image" Target="../media/image108.emf"/><Relationship Id="rId4" Type="http://schemas.openxmlformats.org/officeDocument/2006/relationships/image" Target="../media/image93.emf"/><Relationship Id="rId9" Type="http://schemas.openxmlformats.org/officeDocument/2006/relationships/image" Target="../media/image98.emf"/><Relationship Id="rId14" Type="http://schemas.openxmlformats.org/officeDocument/2006/relationships/image" Target="../media/image103.e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emf"/><Relationship Id="rId13" Type="http://schemas.openxmlformats.org/officeDocument/2006/relationships/image" Target="../media/image121.emf"/><Relationship Id="rId3" Type="http://schemas.openxmlformats.org/officeDocument/2006/relationships/image" Target="../media/image112.emf"/><Relationship Id="rId7" Type="http://schemas.openxmlformats.org/officeDocument/2006/relationships/image" Target="../media/image116.emf"/><Relationship Id="rId12" Type="http://schemas.openxmlformats.org/officeDocument/2006/relationships/image" Target="../media/image120.emf"/><Relationship Id="rId2" Type="http://schemas.openxmlformats.org/officeDocument/2006/relationships/image" Target="../media/image111.emf"/><Relationship Id="rId1" Type="http://schemas.openxmlformats.org/officeDocument/2006/relationships/image" Target="../media/image110.emf"/><Relationship Id="rId6" Type="http://schemas.openxmlformats.org/officeDocument/2006/relationships/image" Target="../media/image115.emf"/><Relationship Id="rId11" Type="http://schemas.openxmlformats.org/officeDocument/2006/relationships/image" Target="../media/image119.emf"/><Relationship Id="rId5" Type="http://schemas.openxmlformats.org/officeDocument/2006/relationships/image" Target="../media/image114.emf"/><Relationship Id="rId10" Type="http://schemas.openxmlformats.org/officeDocument/2006/relationships/image" Target="../media/image118.emf"/><Relationship Id="rId4" Type="http://schemas.openxmlformats.org/officeDocument/2006/relationships/image" Target="../media/image113.emf"/><Relationship Id="rId9" Type="http://schemas.openxmlformats.org/officeDocument/2006/relationships/image" Target="../media/image86.png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emf"/><Relationship Id="rId13" Type="http://schemas.openxmlformats.org/officeDocument/2006/relationships/image" Target="../media/image134.emf"/><Relationship Id="rId3" Type="http://schemas.openxmlformats.org/officeDocument/2006/relationships/image" Target="../media/image124.emf"/><Relationship Id="rId7" Type="http://schemas.openxmlformats.org/officeDocument/2006/relationships/image" Target="../media/image128.emf"/><Relationship Id="rId12" Type="http://schemas.openxmlformats.org/officeDocument/2006/relationships/image" Target="../media/image133.emf"/><Relationship Id="rId2" Type="http://schemas.openxmlformats.org/officeDocument/2006/relationships/image" Target="../media/image123.emf"/><Relationship Id="rId1" Type="http://schemas.openxmlformats.org/officeDocument/2006/relationships/image" Target="../media/image122.emf"/><Relationship Id="rId6" Type="http://schemas.openxmlformats.org/officeDocument/2006/relationships/image" Target="../media/image127.emf"/><Relationship Id="rId11" Type="http://schemas.openxmlformats.org/officeDocument/2006/relationships/image" Target="../media/image132.emf"/><Relationship Id="rId5" Type="http://schemas.openxmlformats.org/officeDocument/2006/relationships/image" Target="../media/image126.emf"/><Relationship Id="rId10" Type="http://schemas.openxmlformats.org/officeDocument/2006/relationships/image" Target="../media/image131.emf"/><Relationship Id="rId4" Type="http://schemas.openxmlformats.org/officeDocument/2006/relationships/image" Target="../media/image125.emf"/><Relationship Id="rId9" Type="http://schemas.openxmlformats.org/officeDocument/2006/relationships/image" Target="../media/image130.emf"/><Relationship Id="rId14" Type="http://schemas.openxmlformats.org/officeDocument/2006/relationships/image" Target="../media/image135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3.wmf"/><Relationship Id="rId13" Type="http://schemas.openxmlformats.org/officeDocument/2006/relationships/image" Target="../media/image148.wmf"/><Relationship Id="rId3" Type="http://schemas.openxmlformats.org/officeDocument/2006/relationships/image" Target="../media/image138.emf"/><Relationship Id="rId7" Type="http://schemas.openxmlformats.org/officeDocument/2006/relationships/image" Target="../media/image142.wmf"/><Relationship Id="rId12" Type="http://schemas.openxmlformats.org/officeDocument/2006/relationships/image" Target="../media/image147.wmf"/><Relationship Id="rId2" Type="http://schemas.openxmlformats.org/officeDocument/2006/relationships/image" Target="../media/image137.wmf"/><Relationship Id="rId16" Type="http://schemas.openxmlformats.org/officeDocument/2006/relationships/image" Target="../media/image151.wmf"/><Relationship Id="rId1" Type="http://schemas.openxmlformats.org/officeDocument/2006/relationships/image" Target="../media/image136.wmf"/><Relationship Id="rId6" Type="http://schemas.openxmlformats.org/officeDocument/2006/relationships/image" Target="../media/image141.wmf"/><Relationship Id="rId11" Type="http://schemas.openxmlformats.org/officeDocument/2006/relationships/image" Target="../media/image146.wmf"/><Relationship Id="rId5" Type="http://schemas.openxmlformats.org/officeDocument/2006/relationships/image" Target="../media/image140.wmf"/><Relationship Id="rId15" Type="http://schemas.openxmlformats.org/officeDocument/2006/relationships/image" Target="../media/image150.wmf"/><Relationship Id="rId10" Type="http://schemas.openxmlformats.org/officeDocument/2006/relationships/image" Target="../media/image145.wmf"/><Relationship Id="rId4" Type="http://schemas.openxmlformats.org/officeDocument/2006/relationships/image" Target="../media/image139.wmf"/><Relationship Id="rId9" Type="http://schemas.openxmlformats.org/officeDocument/2006/relationships/image" Target="../media/image144.wmf"/><Relationship Id="rId14" Type="http://schemas.openxmlformats.org/officeDocument/2006/relationships/image" Target="../media/image149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4.emf"/><Relationship Id="rId7" Type="http://schemas.openxmlformats.org/officeDocument/2006/relationships/image" Target="../media/image158.wmf"/><Relationship Id="rId2" Type="http://schemas.openxmlformats.org/officeDocument/2006/relationships/image" Target="../media/image153.emf"/><Relationship Id="rId1" Type="http://schemas.openxmlformats.org/officeDocument/2006/relationships/image" Target="../media/image152.emf"/><Relationship Id="rId6" Type="http://schemas.openxmlformats.org/officeDocument/2006/relationships/image" Target="../media/image157.wmf"/><Relationship Id="rId5" Type="http://schemas.openxmlformats.org/officeDocument/2006/relationships/image" Target="../media/image156.emf"/><Relationship Id="rId4" Type="http://schemas.openxmlformats.org/officeDocument/2006/relationships/image" Target="../media/image155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wmf"/><Relationship Id="rId2" Type="http://schemas.openxmlformats.org/officeDocument/2006/relationships/image" Target="../media/image160.wmf"/><Relationship Id="rId1" Type="http://schemas.openxmlformats.org/officeDocument/2006/relationships/image" Target="../media/image159.wmf"/><Relationship Id="rId4" Type="http://schemas.openxmlformats.org/officeDocument/2006/relationships/image" Target="../media/image162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emf"/><Relationship Id="rId3" Type="http://schemas.openxmlformats.org/officeDocument/2006/relationships/image" Target="../media/image165.emf"/><Relationship Id="rId7" Type="http://schemas.openxmlformats.org/officeDocument/2006/relationships/image" Target="../media/image169.emf"/><Relationship Id="rId12" Type="http://schemas.openxmlformats.org/officeDocument/2006/relationships/image" Target="../media/image174.emf"/><Relationship Id="rId2" Type="http://schemas.openxmlformats.org/officeDocument/2006/relationships/image" Target="../media/image164.emf"/><Relationship Id="rId1" Type="http://schemas.openxmlformats.org/officeDocument/2006/relationships/image" Target="../media/image163.emf"/><Relationship Id="rId6" Type="http://schemas.openxmlformats.org/officeDocument/2006/relationships/image" Target="../media/image168.emf"/><Relationship Id="rId11" Type="http://schemas.openxmlformats.org/officeDocument/2006/relationships/image" Target="../media/image173.emf"/><Relationship Id="rId5" Type="http://schemas.openxmlformats.org/officeDocument/2006/relationships/image" Target="../media/image167.emf"/><Relationship Id="rId10" Type="http://schemas.openxmlformats.org/officeDocument/2006/relationships/image" Target="../media/image172.emf"/><Relationship Id="rId4" Type="http://schemas.openxmlformats.org/officeDocument/2006/relationships/image" Target="../media/image166.emf"/><Relationship Id="rId9" Type="http://schemas.openxmlformats.org/officeDocument/2006/relationships/image" Target="../media/image171.e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7.wmf"/><Relationship Id="rId7" Type="http://schemas.openxmlformats.org/officeDocument/2006/relationships/image" Target="../media/image181.wmf"/><Relationship Id="rId2" Type="http://schemas.openxmlformats.org/officeDocument/2006/relationships/image" Target="../media/image176.wmf"/><Relationship Id="rId1" Type="http://schemas.openxmlformats.org/officeDocument/2006/relationships/image" Target="../media/image175.emf"/><Relationship Id="rId6" Type="http://schemas.openxmlformats.org/officeDocument/2006/relationships/image" Target="../media/image180.wmf"/><Relationship Id="rId5" Type="http://schemas.openxmlformats.org/officeDocument/2006/relationships/image" Target="../media/image179.wmf"/><Relationship Id="rId4" Type="http://schemas.openxmlformats.org/officeDocument/2006/relationships/image" Target="../media/image178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13" Type="http://schemas.openxmlformats.org/officeDocument/2006/relationships/image" Target="../media/image24.wmf"/><Relationship Id="rId3" Type="http://schemas.openxmlformats.org/officeDocument/2006/relationships/image" Target="../media/image15.wmf"/><Relationship Id="rId7" Type="http://schemas.openxmlformats.org/officeDocument/2006/relationships/image" Target="../media/image19.wmf"/><Relationship Id="rId12" Type="http://schemas.openxmlformats.org/officeDocument/2006/relationships/image" Target="../media/image23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6" Type="http://schemas.openxmlformats.org/officeDocument/2006/relationships/image" Target="../media/image18.wmf"/><Relationship Id="rId11" Type="http://schemas.openxmlformats.org/officeDocument/2006/relationships/image" Target="../media/image11.wmf"/><Relationship Id="rId5" Type="http://schemas.openxmlformats.org/officeDocument/2006/relationships/image" Target="../media/image17.wmf"/><Relationship Id="rId10" Type="http://schemas.openxmlformats.org/officeDocument/2006/relationships/image" Target="../media/image22.wmf"/><Relationship Id="rId4" Type="http://schemas.openxmlformats.org/officeDocument/2006/relationships/image" Target="../media/image16.wmf"/><Relationship Id="rId9" Type="http://schemas.openxmlformats.org/officeDocument/2006/relationships/image" Target="../media/image21.wmf"/><Relationship Id="rId14" Type="http://schemas.openxmlformats.org/officeDocument/2006/relationships/image" Target="../media/image25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9.wmf"/><Relationship Id="rId13" Type="http://schemas.openxmlformats.org/officeDocument/2006/relationships/image" Target="../media/image194.emf"/><Relationship Id="rId18" Type="http://schemas.openxmlformats.org/officeDocument/2006/relationships/image" Target="../media/image199.emf"/><Relationship Id="rId3" Type="http://schemas.openxmlformats.org/officeDocument/2006/relationships/image" Target="../media/image184.emf"/><Relationship Id="rId7" Type="http://schemas.openxmlformats.org/officeDocument/2006/relationships/image" Target="../media/image188.emf"/><Relationship Id="rId12" Type="http://schemas.openxmlformats.org/officeDocument/2006/relationships/image" Target="../media/image193.emf"/><Relationship Id="rId17" Type="http://schemas.openxmlformats.org/officeDocument/2006/relationships/image" Target="../media/image198.emf"/><Relationship Id="rId2" Type="http://schemas.openxmlformats.org/officeDocument/2006/relationships/image" Target="../media/image183.emf"/><Relationship Id="rId16" Type="http://schemas.openxmlformats.org/officeDocument/2006/relationships/image" Target="../media/image197.emf"/><Relationship Id="rId1" Type="http://schemas.openxmlformats.org/officeDocument/2006/relationships/image" Target="../media/image182.emf"/><Relationship Id="rId6" Type="http://schemas.openxmlformats.org/officeDocument/2006/relationships/image" Target="../media/image187.emf"/><Relationship Id="rId11" Type="http://schemas.openxmlformats.org/officeDocument/2006/relationships/image" Target="../media/image192.emf"/><Relationship Id="rId5" Type="http://schemas.openxmlformats.org/officeDocument/2006/relationships/image" Target="../media/image186.emf"/><Relationship Id="rId15" Type="http://schemas.openxmlformats.org/officeDocument/2006/relationships/image" Target="../media/image196.emf"/><Relationship Id="rId10" Type="http://schemas.openxmlformats.org/officeDocument/2006/relationships/image" Target="../media/image191.emf"/><Relationship Id="rId4" Type="http://schemas.openxmlformats.org/officeDocument/2006/relationships/image" Target="../media/image185.emf"/><Relationship Id="rId9" Type="http://schemas.openxmlformats.org/officeDocument/2006/relationships/image" Target="../media/image190.emf"/><Relationship Id="rId14" Type="http://schemas.openxmlformats.org/officeDocument/2006/relationships/image" Target="../media/image195.e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2.wmf"/><Relationship Id="rId2" Type="http://schemas.openxmlformats.org/officeDocument/2006/relationships/image" Target="../media/image201.wmf"/><Relationship Id="rId1" Type="http://schemas.openxmlformats.org/officeDocument/2006/relationships/image" Target="../media/image200.emf"/><Relationship Id="rId5" Type="http://schemas.openxmlformats.org/officeDocument/2006/relationships/image" Target="../media/image204.wmf"/><Relationship Id="rId4" Type="http://schemas.openxmlformats.org/officeDocument/2006/relationships/image" Target="../media/image203.w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2.wmf"/><Relationship Id="rId3" Type="http://schemas.openxmlformats.org/officeDocument/2006/relationships/image" Target="../media/image207.wmf"/><Relationship Id="rId7" Type="http://schemas.openxmlformats.org/officeDocument/2006/relationships/image" Target="../media/image211.wmf"/><Relationship Id="rId2" Type="http://schemas.openxmlformats.org/officeDocument/2006/relationships/image" Target="../media/image206.wmf"/><Relationship Id="rId1" Type="http://schemas.openxmlformats.org/officeDocument/2006/relationships/image" Target="../media/image205.wmf"/><Relationship Id="rId6" Type="http://schemas.openxmlformats.org/officeDocument/2006/relationships/image" Target="../media/image210.wmf"/><Relationship Id="rId5" Type="http://schemas.openxmlformats.org/officeDocument/2006/relationships/image" Target="../media/image209.wmf"/><Relationship Id="rId4" Type="http://schemas.openxmlformats.org/officeDocument/2006/relationships/image" Target="../media/image208.w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0.emf"/><Relationship Id="rId3" Type="http://schemas.openxmlformats.org/officeDocument/2006/relationships/image" Target="../media/image215.emf"/><Relationship Id="rId7" Type="http://schemas.openxmlformats.org/officeDocument/2006/relationships/image" Target="../media/image219.emf"/><Relationship Id="rId12" Type="http://schemas.openxmlformats.org/officeDocument/2006/relationships/image" Target="../media/image224.emf"/><Relationship Id="rId2" Type="http://schemas.openxmlformats.org/officeDocument/2006/relationships/image" Target="../media/image214.emf"/><Relationship Id="rId1" Type="http://schemas.openxmlformats.org/officeDocument/2006/relationships/image" Target="../media/image213.emf"/><Relationship Id="rId6" Type="http://schemas.openxmlformats.org/officeDocument/2006/relationships/image" Target="../media/image218.emf"/><Relationship Id="rId11" Type="http://schemas.openxmlformats.org/officeDocument/2006/relationships/image" Target="../media/image223.emf"/><Relationship Id="rId5" Type="http://schemas.openxmlformats.org/officeDocument/2006/relationships/image" Target="../media/image217.emf"/><Relationship Id="rId10" Type="http://schemas.openxmlformats.org/officeDocument/2006/relationships/image" Target="../media/image222.emf"/><Relationship Id="rId4" Type="http://schemas.openxmlformats.org/officeDocument/2006/relationships/image" Target="../media/image216.emf"/><Relationship Id="rId9" Type="http://schemas.openxmlformats.org/officeDocument/2006/relationships/image" Target="../media/image221.e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7.wmf"/><Relationship Id="rId2" Type="http://schemas.openxmlformats.org/officeDocument/2006/relationships/image" Target="../media/image226.wmf"/><Relationship Id="rId1" Type="http://schemas.openxmlformats.org/officeDocument/2006/relationships/image" Target="../media/image225.wmf"/><Relationship Id="rId4" Type="http://schemas.openxmlformats.org/officeDocument/2006/relationships/image" Target="../media/image228.wmf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4.wmf"/><Relationship Id="rId13" Type="http://schemas.openxmlformats.org/officeDocument/2006/relationships/image" Target="../media/image237.wmf"/><Relationship Id="rId18" Type="http://schemas.openxmlformats.org/officeDocument/2006/relationships/image" Target="../media/image242.wmf"/><Relationship Id="rId3" Type="http://schemas.openxmlformats.org/officeDocument/2006/relationships/image" Target="../media/image5.wmf"/><Relationship Id="rId7" Type="http://schemas.openxmlformats.org/officeDocument/2006/relationships/image" Target="../media/image233.wmf"/><Relationship Id="rId12" Type="http://schemas.openxmlformats.org/officeDocument/2006/relationships/image" Target="../media/image236.wmf"/><Relationship Id="rId17" Type="http://schemas.openxmlformats.org/officeDocument/2006/relationships/image" Target="../media/image241.wmf"/><Relationship Id="rId2" Type="http://schemas.openxmlformats.org/officeDocument/2006/relationships/image" Target="../media/image230.wmf"/><Relationship Id="rId16" Type="http://schemas.openxmlformats.org/officeDocument/2006/relationships/image" Target="../media/image240.wmf"/><Relationship Id="rId1" Type="http://schemas.openxmlformats.org/officeDocument/2006/relationships/image" Target="../media/image229.wmf"/><Relationship Id="rId6" Type="http://schemas.openxmlformats.org/officeDocument/2006/relationships/image" Target="../media/image232.wmf"/><Relationship Id="rId11" Type="http://schemas.openxmlformats.org/officeDocument/2006/relationships/image" Target="../media/image11.wmf"/><Relationship Id="rId5" Type="http://schemas.openxmlformats.org/officeDocument/2006/relationships/image" Target="../media/image231.wmf"/><Relationship Id="rId15" Type="http://schemas.openxmlformats.org/officeDocument/2006/relationships/image" Target="../media/image239.wmf"/><Relationship Id="rId10" Type="http://schemas.openxmlformats.org/officeDocument/2006/relationships/image" Target="../media/image8.wmf"/><Relationship Id="rId4" Type="http://schemas.openxmlformats.org/officeDocument/2006/relationships/image" Target="../media/image6.wmf"/><Relationship Id="rId9" Type="http://schemas.openxmlformats.org/officeDocument/2006/relationships/image" Target="../media/image235.wmf"/><Relationship Id="rId14" Type="http://schemas.openxmlformats.org/officeDocument/2006/relationships/image" Target="../media/image238.w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0.wmf"/><Relationship Id="rId13" Type="http://schemas.openxmlformats.org/officeDocument/2006/relationships/image" Target="../media/image252.wmf"/><Relationship Id="rId18" Type="http://schemas.openxmlformats.org/officeDocument/2006/relationships/image" Target="../media/image256.wmf"/><Relationship Id="rId3" Type="http://schemas.openxmlformats.org/officeDocument/2006/relationships/image" Target="../media/image245.wmf"/><Relationship Id="rId7" Type="http://schemas.openxmlformats.org/officeDocument/2006/relationships/image" Target="../media/image249.wmf"/><Relationship Id="rId12" Type="http://schemas.openxmlformats.org/officeDocument/2006/relationships/image" Target="../media/image251.wmf"/><Relationship Id="rId17" Type="http://schemas.openxmlformats.org/officeDocument/2006/relationships/image" Target="../media/image11.wmf"/><Relationship Id="rId2" Type="http://schemas.openxmlformats.org/officeDocument/2006/relationships/image" Target="../media/image244.wmf"/><Relationship Id="rId16" Type="http://schemas.openxmlformats.org/officeDocument/2006/relationships/image" Target="../media/image255.wmf"/><Relationship Id="rId1" Type="http://schemas.openxmlformats.org/officeDocument/2006/relationships/image" Target="../media/image243.wmf"/><Relationship Id="rId6" Type="http://schemas.openxmlformats.org/officeDocument/2006/relationships/image" Target="../media/image248.wmf"/><Relationship Id="rId11" Type="http://schemas.openxmlformats.org/officeDocument/2006/relationships/image" Target="../media/image21.wmf"/><Relationship Id="rId5" Type="http://schemas.openxmlformats.org/officeDocument/2006/relationships/image" Target="../media/image247.wmf"/><Relationship Id="rId15" Type="http://schemas.openxmlformats.org/officeDocument/2006/relationships/image" Target="../media/image254.wmf"/><Relationship Id="rId10" Type="http://schemas.openxmlformats.org/officeDocument/2006/relationships/image" Target="../media/image20.wmf"/><Relationship Id="rId4" Type="http://schemas.openxmlformats.org/officeDocument/2006/relationships/image" Target="../media/image246.wmf"/><Relationship Id="rId9" Type="http://schemas.openxmlformats.org/officeDocument/2006/relationships/image" Target="../media/image18.wmf"/><Relationship Id="rId14" Type="http://schemas.openxmlformats.org/officeDocument/2006/relationships/image" Target="../media/image253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9.wmf"/><Relationship Id="rId2" Type="http://schemas.openxmlformats.org/officeDocument/2006/relationships/image" Target="../media/image258.wmf"/><Relationship Id="rId1" Type="http://schemas.openxmlformats.org/officeDocument/2006/relationships/image" Target="../media/image257.wmf"/><Relationship Id="rId6" Type="http://schemas.openxmlformats.org/officeDocument/2006/relationships/image" Target="../media/image262.wmf"/><Relationship Id="rId5" Type="http://schemas.openxmlformats.org/officeDocument/2006/relationships/image" Target="../media/image261.wmf"/><Relationship Id="rId4" Type="http://schemas.openxmlformats.org/officeDocument/2006/relationships/image" Target="../media/image260.wmf"/></Relationships>
</file>

<file path=ppt/drawings/_rels/vmlDrawing28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0.wmf"/><Relationship Id="rId3" Type="http://schemas.openxmlformats.org/officeDocument/2006/relationships/image" Target="../media/image265.wmf"/><Relationship Id="rId7" Type="http://schemas.openxmlformats.org/officeDocument/2006/relationships/image" Target="../media/image269.wmf"/><Relationship Id="rId2" Type="http://schemas.openxmlformats.org/officeDocument/2006/relationships/image" Target="../media/image264.wmf"/><Relationship Id="rId1" Type="http://schemas.openxmlformats.org/officeDocument/2006/relationships/image" Target="../media/image263.wmf"/><Relationship Id="rId6" Type="http://schemas.openxmlformats.org/officeDocument/2006/relationships/image" Target="../media/image268.wmf"/><Relationship Id="rId5" Type="http://schemas.openxmlformats.org/officeDocument/2006/relationships/image" Target="../media/image267.wmf"/><Relationship Id="rId4" Type="http://schemas.openxmlformats.org/officeDocument/2006/relationships/image" Target="../media/image266.wmf"/></Relationships>
</file>

<file path=ppt/drawings/_rels/vmlDrawing2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8.wmf"/><Relationship Id="rId3" Type="http://schemas.openxmlformats.org/officeDocument/2006/relationships/image" Target="../media/image273.emf"/><Relationship Id="rId7" Type="http://schemas.openxmlformats.org/officeDocument/2006/relationships/image" Target="../media/image277.wmf"/><Relationship Id="rId2" Type="http://schemas.openxmlformats.org/officeDocument/2006/relationships/image" Target="../media/image272.wmf"/><Relationship Id="rId1" Type="http://schemas.openxmlformats.org/officeDocument/2006/relationships/image" Target="../media/image271.wmf"/><Relationship Id="rId6" Type="http://schemas.openxmlformats.org/officeDocument/2006/relationships/image" Target="../media/image276.wmf"/><Relationship Id="rId5" Type="http://schemas.openxmlformats.org/officeDocument/2006/relationships/image" Target="../media/image275.emf"/><Relationship Id="rId4" Type="http://schemas.openxmlformats.org/officeDocument/2006/relationships/image" Target="../media/image274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image" Target="../media/image28.wmf"/><Relationship Id="rId7" Type="http://schemas.openxmlformats.org/officeDocument/2006/relationships/image" Target="../media/image20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6" Type="http://schemas.openxmlformats.org/officeDocument/2006/relationships/image" Target="../media/image19.wmf"/><Relationship Id="rId11" Type="http://schemas.openxmlformats.org/officeDocument/2006/relationships/image" Target="../media/image23.wmf"/><Relationship Id="rId5" Type="http://schemas.openxmlformats.org/officeDocument/2006/relationships/image" Target="../media/image18.wmf"/><Relationship Id="rId10" Type="http://schemas.openxmlformats.org/officeDocument/2006/relationships/image" Target="../media/image11.wmf"/><Relationship Id="rId4" Type="http://schemas.openxmlformats.org/officeDocument/2006/relationships/image" Target="../media/image29.wmf"/><Relationship Id="rId9" Type="http://schemas.openxmlformats.org/officeDocument/2006/relationships/image" Target="../media/image22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1.wmf"/><Relationship Id="rId2" Type="http://schemas.openxmlformats.org/officeDocument/2006/relationships/image" Target="../media/image280.wmf"/><Relationship Id="rId1" Type="http://schemas.openxmlformats.org/officeDocument/2006/relationships/image" Target="../media/image279.wmf"/><Relationship Id="rId6" Type="http://schemas.openxmlformats.org/officeDocument/2006/relationships/image" Target="../media/image284.wmf"/><Relationship Id="rId5" Type="http://schemas.openxmlformats.org/officeDocument/2006/relationships/image" Target="../media/image283.wmf"/><Relationship Id="rId4" Type="http://schemas.openxmlformats.org/officeDocument/2006/relationships/image" Target="../media/image282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7.wmf"/><Relationship Id="rId2" Type="http://schemas.openxmlformats.org/officeDocument/2006/relationships/image" Target="../media/image286.wmf"/><Relationship Id="rId1" Type="http://schemas.openxmlformats.org/officeDocument/2006/relationships/image" Target="../media/image285.wmf"/><Relationship Id="rId6" Type="http://schemas.openxmlformats.org/officeDocument/2006/relationships/image" Target="../media/image290.wmf"/><Relationship Id="rId5" Type="http://schemas.openxmlformats.org/officeDocument/2006/relationships/image" Target="../media/image289.wmf"/><Relationship Id="rId4" Type="http://schemas.openxmlformats.org/officeDocument/2006/relationships/image" Target="../media/image288.wmf"/></Relationships>
</file>

<file path=ppt/drawings/_rels/vmlDrawing32.v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13" Type="http://schemas.openxmlformats.org/officeDocument/2006/relationships/image" Target="../media/image235.wmf"/><Relationship Id="rId3" Type="http://schemas.openxmlformats.org/officeDocument/2006/relationships/image" Target="../media/image293.wmf"/><Relationship Id="rId7" Type="http://schemas.openxmlformats.org/officeDocument/2006/relationships/image" Target="../media/image5.wmf"/><Relationship Id="rId12" Type="http://schemas.openxmlformats.org/officeDocument/2006/relationships/image" Target="../media/image234.wmf"/><Relationship Id="rId2" Type="http://schemas.openxmlformats.org/officeDocument/2006/relationships/image" Target="../media/image292.wmf"/><Relationship Id="rId16" Type="http://schemas.openxmlformats.org/officeDocument/2006/relationships/image" Target="../media/image236.wmf"/><Relationship Id="rId1" Type="http://schemas.openxmlformats.org/officeDocument/2006/relationships/image" Target="../media/image291.wmf"/><Relationship Id="rId6" Type="http://schemas.openxmlformats.org/officeDocument/2006/relationships/image" Target="../media/image3.wmf"/><Relationship Id="rId11" Type="http://schemas.openxmlformats.org/officeDocument/2006/relationships/image" Target="../media/image296.wmf"/><Relationship Id="rId5" Type="http://schemas.openxmlformats.org/officeDocument/2006/relationships/image" Target="../media/image295.wmf"/><Relationship Id="rId15" Type="http://schemas.openxmlformats.org/officeDocument/2006/relationships/image" Target="../media/image11.wmf"/><Relationship Id="rId10" Type="http://schemas.openxmlformats.org/officeDocument/2006/relationships/image" Target="../media/image232.wmf"/><Relationship Id="rId4" Type="http://schemas.openxmlformats.org/officeDocument/2006/relationships/image" Target="../media/image294.wmf"/><Relationship Id="rId9" Type="http://schemas.openxmlformats.org/officeDocument/2006/relationships/image" Target="../media/image231.wmf"/><Relationship Id="rId14" Type="http://schemas.openxmlformats.org/officeDocument/2006/relationships/image" Target="../media/image8.wmf"/></Relationships>
</file>

<file path=ppt/drawings/_rels/vmlDrawing33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4.wmf"/><Relationship Id="rId3" Type="http://schemas.openxmlformats.org/officeDocument/2006/relationships/image" Target="../media/image299.emf"/><Relationship Id="rId7" Type="http://schemas.openxmlformats.org/officeDocument/2006/relationships/image" Target="../media/image303.wmf"/><Relationship Id="rId2" Type="http://schemas.openxmlformats.org/officeDocument/2006/relationships/image" Target="../media/image298.emf"/><Relationship Id="rId1" Type="http://schemas.openxmlformats.org/officeDocument/2006/relationships/image" Target="../media/image297.wmf"/><Relationship Id="rId6" Type="http://schemas.openxmlformats.org/officeDocument/2006/relationships/image" Target="../media/image302.wmf"/><Relationship Id="rId5" Type="http://schemas.openxmlformats.org/officeDocument/2006/relationships/image" Target="../media/image301.wmf"/><Relationship Id="rId10" Type="http://schemas.openxmlformats.org/officeDocument/2006/relationships/image" Target="../media/image306.wmf"/><Relationship Id="rId4" Type="http://schemas.openxmlformats.org/officeDocument/2006/relationships/image" Target="../media/image300.wmf"/><Relationship Id="rId9" Type="http://schemas.openxmlformats.org/officeDocument/2006/relationships/image" Target="../media/image305.wmf"/></Relationships>
</file>

<file path=ppt/drawings/_rels/vmlDrawing3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14.wmf"/><Relationship Id="rId3" Type="http://schemas.openxmlformats.org/officeDocument/2006/relationships/image" Target="../media/image309.wmf"/><Relationship Id="rId7" Type="http://schemas.openxmlformats.org/officeDocument/2006/relationships/image" Target="../media/image313.wmf"/><Relationship Id="rId12" Type="http://schemas.openxmlformats.org/officeDocument/2006/relationships/image" Target="../media/image318.wmf"/><Relationship Id="rId2" Type="http://schemas.openxmlformats.org/officeDocument/2006/relationships/image" Target="../media/image308.wmf"/><Relationship Id="rId1" Type="http://schemas.openxmlformats.org/officeDocument/2006/relationships/image" Target="../media/image307.wmf"/><Relationship Id="rId6" Type="http://schemas.openxmlformats.org/officeDocument/2006/relationships/image" Target="../media/image312.wmf"/><Relationship Id="rId11" Type="http://schemas.openxmlformats.org/officeDocument/2006/relationships/image" Target="../media/image317.wmf"/><Relationship Id="rId5" Type="http://schemas.openxmlformats.org/officeDocument/2006/relationships/image" Target="../media/image311.wmf"/><Relationship Id="rId10" Type="http://schemas.openxmlformats.org/officeDocument/2006/relationships/image" Target="../media/image316.wmf"/><Relationship Id="rId4" Type="http://schemas.openxmlformats.org/officeDocument/2006/relationships/image" Target="../media/image310.wmf"/><Relationship Id="rId9" Type="http://schemas.openxmlformats.org/officeDocument/2006/relationships/image" Target="../media/image315.wmf"/></Relationships>
</file>

<file path=ppt/drawings/_rels/vmlDrawing3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26.emf"/><Relationship Id="rId13" Type="http://schemas.openxmlformats.org/officeDocument/2006/relationships/image" Target="../media/image331.wmf"/><Relationship Id="rId3" Type="http://schemas.openxmlformats.org/officeDocument/2006/relationships/image" Target="../media/image321.wmf"/><Relationship Id="rId7" Type="http://schemas.openxmlformats.org/officeDocument/2006/relationships/image" Target="../media/image325.emf"/><Relationship Id="rId12" Type="http://schemas.openxmlformats.org/officeDocument/2006/relationships/image" Target="../media/image330.wmf"/><Relationship Id="rId2" Type="http://schemas.openxmlformats.org/officeDocument/2006/relationships/image" Target="../media/image320.wmf"/><Relationship Id="rId1" Type="http://schemas.openxmlformats.org/officeDocument/2006/relationships/image" Target="../media/image319.wmf"/><Relationship Id="rId6" Type="http://schemas.openxmlformats.org/officeDocument/2006/relationships/image" Target="../media/image324.emf"/><Relationship Id="rId11" Type="http://schemas.openxmlformats.org/officeDocument/2006/relationships/image" Target="../media/image329.wmf"/><Relationship Id="rId5" Type="http://schemas.openxmlformats.org/officeDocument/2006/relationships/image" Target="../media/image323.emf"/><Relationship Id="rId10" Type="http://schemas.openxmlformats.org/officeDocument/2006/relationships/image" Target="../media/image328.wmf"/><Relationship Id="rId4" Type="http://schemas.openxmlformats.org/officeDocument/2006/relationships/image" Target="../media/image322.wmf"/><Relationship Id="rId9" Type="http://schemas.openxmlformats.org/officeDocument/2006/relationships/image" Target="../media/image327.emf"/><Relationship Id="rId14" Type="http://schemas.openxmlformats.org/officeDocument/2006/relationships/image" Target="../media/image332.wmf"/></Relationships>
</file>

<file path=ppt/drawings/_rels/vmlDrawing36.vml.rels><?xml version="1.0" encoding="UTF-8" standalone="yes"?>
<Relationships xmlns="http://schemas.openxmlformats.org/package/2006/relationships"><Relationship Id="rId8" Type="http://schemas.openxmlformats.org/officeDocument/2006/relationships/image" Target="../media/image340.emf"/><Relationship Id="rId13" Type="http://schemas.openxmlformats.org/officeDocument/2006/relationships/image" Target="../media/image345.emf"/><Relationship Id="rId18" Type="http://schemas.openxmlformats.org/officeDocument/2006/relationships/image" Target="../media/image350.emf"/><Relationship Id="rId3" Type="http://schemas.openxmlformats.org/officeDocument/2006/relationships/image" Target="../media/image335.emf"/><Relationship Id="rId7" Type="http://schemas.openxmlformats.org/officeDocument/2006/relationships/image" Target="../media/image339.emf"/><Relationship Id="rId12" Type="http://schemas.openxmlformats.org/officeDocument/2006/relationships/image" Target="../media/image344.emf"/><Relationship Id="rId17" Type="http://schemas.openxmlformats.org/officeDocument/2006/relationships/image" Target="../media/image349.emf"/><Relationship Id="rId2" Type="http://schemas.openxmlformats.org/officeDocument/2006/relationships/image" Target="../media/image334.emf"/><Relationship Id="rId16" Type="http://schemas.openxmlformats.org/officeDocument/2006/relationships/image" Target="../media/image348.emf"/><Relationship Id="rId1" Type="http://schemas.openxmlformats.org/officeDocument/2006/relationships/image" Target="../media/image333.emf"/><Relationship Id="rId6" Type="http://schemas.openxmlformats.org/officeDocument/2006/relationships/image" Target="../media/image338.emf"/><Relationship Id="rId11" Type="http://schemas.openxmlformats.org/officeDocument/2006/relationships/image" Target="../media/image343.emf"/><Relationship Id="rId5" Type="http://schemas.openxmlformats.org/officeDocument/2006/relationships/image" Target="../media/image337.emf"/><Relationship Id="rId15" Type="http://schemas.openxmlformats.org/officeDocument/2006/relationships/image" Target="../media/image347.emf"/><Relationship Id="rId10" Type="http://schemas.openxmlformats.org/officeDocument/2006/relationships/image" Target="../media/image342.emf"/><Relationship Id="rId4" Type="http://schemas.openxmlformats.org/officeDocument/2006/relationships/image" Target="../media/image336.emf"/><Relationship Id="rId9" Type="http://schemas.openxmlformats.org/officeDocument/2006/relationships/image" Target="../media/image341.emf"/><Relationship Id="rId14" Type="http://schemas.openxmlformats.org/officeDocument/2006/relationships/image" Target="../media/image346.emf"/></Relationships>
</file>

<file path=ppt/drawings/_rels/vmlDrawing37.vml.rels><?xml version="1.0" encoding="UTF-8" standalone="yes"?>
<Relationships xmlns="http://schemas.openxmlformats.org/package/2006/relationships"><Relationship Id="rId8" Type="http://schemas.openxmlformats.org/officeDocument/2006/relationships/image" Target="../media/image358.wmf"/><Relationship Id="rId3" Type="http://schemas.openxmlformats.org/officeDocument/2006/relationships/image" Target="../media/image353.wmf"/><Relationship Id="rId7" Type="http://schemas.openxmlformats.org/officeDocument/2006/relationships/image" Target="../media/image357.wmf"/><Relationship Id="rId2" Type="http://schemas.openxmlformats.org/officeDocument/2006/relationships/image" Target="../media/image352.wmf"/><Relationship Id="rId1" Type="http://schemas.openxmlformats.org/officeDocument/2006/relationships/image" Target="../media/image351.wmf"/><Relationship Id="rId6" Type="http://schemas.openxmlformats.org/officeDocument/2006/relationships/image" Target="../media/image356.wmf"/><Relationship Id="rId5" Type="http://schemas.openxmlformats.org/officeDocument/2006/relationships/image" Target="../media/image355.wmf"/><Relationship Id="rId4" Type="http://schemas.openxmlformats.org/officeDocument/2006/relationships/image" Target="../media/image354.wmf"/></Relationships>
</file>

<file path=ppt/drawings/_rels/vmlDrawing38.vml.rels><?xml version="1.0" encoding="UTF-8" standalone="yes"?>
<Relationships xmlns="http://schemas.openxmlformats.org/package/2006/relationships"><Relationship Id="rId8" Type="http://schemas.openxmlformats.org/officeDocument/2006/relationships/image" Target="../media/image366.wmf"/><Relationship Id="rId13" Type="http://schemas.openxmlformats.org/officeDocument/2006/relationships/image" Target="../media/image371.wmf"/><Relationship Id="rId3" Type="http://schemas.openxmlformats.org/officeDocument/2006/relationships/image" Target="../media/image361.wmf"/><Relationship Id="rId7" Type="http://schemas.openxmlformats.org/officeDocument/2006/relationships/image" Target="../media/image365.wmf"/><Relationship Id="rId12" Type="http://schemas.openxmlformats.org/officeDocument/2006/relationships/image" Target="../media/image370.wmf"/><Relationship Id="rId2" Type="http://schemas.openxmlformats.org/officeDocument/2006/relationships/image" Target="../media/image360.wmf"/><Relationship Id="rId1" Type="http://schemas.openxmlformats.org/officeDocument/2006/relationships/image" Target="../media/image359.wmf"/><Relationship Id="rId6" Type="http://schemas.openxmlformats.org/officeDocument/2006/relationships/image" Target="../media/image364.wmf"/><Relationship Id="rId11" Type="http://schemas.openxmlformats.org/officeDocument/2006/relationships/image" Target="../media/image369.wmf"/><Relationship Id="rId5" Type="http://schemas.openxmlformats.org/officeDocument/2006/relationships/image" Target="../media/image363.emf"/><Relationship Id="rId10" Type="http://schemas.openxmlformats.org/officeDocument/2006/relationships/image" Target="../media/image368.wmf"/><Relationship Id="rId4" Type="http://schemas.openxmlformats.org/officeDocument/2006/relationships/image" Target="../media/image362.wmf"/><Relationship Id="rId9" Type="http://schemas.openxmlformats.org/officeDocument/2006/relationships/image" Target="../media/image367.wmf"/></Relationships>
</file>

<file path=ppt/drawings/_rels/vmlDrawing39.vml.rels><?xml version="1.0" encoding="UTF-8" standalone="yes"?>
<Relationships xmlns="http://schemas.openxmlformats.org/package/2006/relationships"><Relationship Id="rId8" Type="http://schemas.openxmlformats.org/officeDocument/2006/relationships/image" Target="../media/image379.wmf"/><Relationship Id="rId13" Type="http://schemas.openxmlformats.org/officeDocument/2006/relationships/image" Target="../media/image384.wmf"/><Relationship Id="rId3" Type="http://schemas.openxmlformats.org/officeDocument/2006/relationships/image" Target="../media/image374.wmf"/><Relationship Id="rId7" Type="http://schemas.openxmlformats.org/officeDocument/2006/relationships/image" Target="../media/image378.wmf"/><Relationship Id="rId12" Type="http://schemas.openxmlformats.org/officeDocument/2006/relationships/image" Target="../media/image383.wmf"/><Relationship Id="rId2" Type="http://schemas.openxmlformats.org/officeDocument/2006/relationships/image" Target="../media/image373.wmf"/><Relationship Id="rId1" Type="http://schemas.openxmlformats.org/officeDocument/2006/relationships/image" Target="../media/image372.wmf"/><Relationship Id="rId6" Type="http://schemas.openxmlformats.org/officeDocument/2006/relationships/image" Target="../media/image377.wmf"/><Relationship Id="rId11" Type="http://schemas.openxmlformats.org/officeDocument/2006/relationships/image" Target="../media/image382.wmf"/><Relationship Id="rId5" Type="http://schemas.openxmlformats.org/officeDocument/2006/relationships/image" Target="../media/image376.wmf"/><Relationship Id="rId10" Type="http://schemas.openxmlformats.org/officeDocument/2006/relationships/image" Target="../media/image381.wmf"/><Relationship Id="rId4" Type="http://schemas.openxmlformats.org/officeDocument/2006/relationships/image" Target="../media/image375.wmf"/><Relationship Id="rId9" Type="http://schemas.openxmlformats.org/officeDocument/2006/relationships/image" Target="../media/image380.wmf"/><Relationship Id="rId14" Type="http://schemas.openxmlformats.org/officeDocument/2006/relationships/image" Target="../media/image38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7" Type="http://schemas.openxmlformats.org/officeDocument/2006/relationships/image" Target="../media/image36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6" Type="http://schemas.openxmlformats.org/officeDocument/2006/relationships/image" Target="../media/image35.wmf"/><Relationship Id="rId5" Type="http://schemas.openxmlformats.org/officeDocument/2006/relationships/image" Target="../media/image34.wmf"/><Relationship Id="rId4" Type="http://schemas.openxmlformats.org/officeDocument/2006/relationships/image" Target="../media/image33.wmf"/></Relationships>
</file>

<file path=ppt/drawings/_rels/vmlDrawing4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8.wmf"/><Relationship Id="rId2" Type="http://schemas.openxmlformats.org/officeDocument/2006/relationships/image" Target="../media/image387.wmf"/><Relationship Id="rId1" Type="http://schemas.openxmlformats.org/officeDocument/2006/relationships/image" Target="../media/image386.wmf"/><Relationship Id="rId4" Type="http://schemas.openxmlformats.org/officeDocument/2006/relationships/image" Target="../media/image389.wmf"/></Relationships>
</file>

<file path=ppt/drawings/_rels/vmlDrawing41.vml.rels><?xml version="1.0" encoding="UTF-8" standalone="yes"?>
<Relationships xmlns="http://schemas.openxmlformats.org/package/2006/relationships"><Relationship Id="rId8" Type="http://schemas.openxmlformats.org/officeDocument/2006/relationships/image" Target="../media/image394.wmf"/><Relationship Id="rId3" Type="http://schemas.openxmlformats.org/officeDocument/2006/relationships/image" Target="../media/image6.wmf"/><Relationship Id="rId7" Type="http://schemas.openxmlformats.org/officeDocument/2006/relationships/image" Target="../media/image393.wmf"/><Relationship Id="rId2" Type="http://schemas.openxmlformats.org/officeDocument/2006/relationships/image" Target="../media/image5.wmf"/><Relationship Id="rId1" Type="http://schemas.openxmlformats.org/officeDocument/2006/relationships/image" Target="../media/image3.wmf"/><Relationship Id="rId6" Type="http://schemas.openxmlformats.org/officeDocument/2006/relationships/image" Target="../media/image392.wmf"/><Relationship Id="rId5" Type="http://schemas.openxmlformats.org/officeDocument/2006/relationships/image" Target="../media/image391.wmf"/><Relationship Id="rId4" Type="http://schemas.openxmlformats.org/officeDocument/2006/relationships/image" Target="../media/image390.wmf"/><Relationship Id="rId9" Type="http://schemas.openxmlformats.org/officeDocument/2006/relationships/image" Target="../media/image395.wmf"/></Relationships>
</file>

<file path=ppt/drawings/_rels/vmlDrawing4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8.wmf"/><Relationship Id="rId2" Type="http://schemas.openxmlformats.org/officeDocument/2006/relationships/image" Target="../media/image397.wmf"/><Relationship Id="rId1" Type="http://schemas.openxmlformats.org/officeDocument/2006/relationships/image" Target="../media/image396.wmf"/></Relationships>
</file>

<file path=ppt/drawings/_rels/vmlDrawing4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1.wmf"/><Relationship Id="rId2" Type="http://schemas.openxmlformats.org/officeDocument/2006/relationships/image" Target="../media/image400.wmf"/><Relationship Id="rId1" Type="http://schemas.openxmlformats.org/officeDocument/2006/relationships/image" Target="../media/image399.wmf"/><Relationship Id="rId4" Type="http://schemas.openxmlformats.org/officeDocument/2006/relationships/image" Target="../media/image402.w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3.wmf"/></Relationships>
</file>

<file path=ppt/drawings/_rels/vmlDrawing4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6.wmf"/><Relationship Id="rId2" Type="http://schemas.openxmlformats.org/officeDocument/2006/relationships/image" Target="../media/image405.wmf"/><Relationship Id="rId1" Type="http://schemas.openxmlformats.org/officeDocument/2006/relationships/image" Target="../media/image404.wmf"/><Relationship Id="rId5" Type="http://schemas.openxmlformats.org/officeDocument/2006/relationships/image" Target="../media/image408.wmf"/><Relationship Id="rId4" Type="http://schemas.openxmlformats.org/officeDocument/2006/relationships/image" Target="../media/image407.emf"/></Relationships>
</file>

<file path=ppt/drawings/_rels/vmlDrawing4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1.wmf"/><Relationship Id="rId2" Type="http://schemas.openxmlformats.org/officeDocument/2006/relationships/image" Target="../media/image410.wmf"/><Relationship Id="rId1" Type="http://schemas.openxmlformats.org/officeDocument/2006/relationships/image" Target="../media/image409.wmf"/></Relationships>
</file>

<file path=ppt/drawings/_rels/vmlDrawing47.vml.rels><?xml version="1.0" encoding="UTF-8" standalone="yes"?>
<Relationships xmlns="http://schemas.openxmlformats.org/package/2006/relationships"><Relationship Id="rId8" Type="http://schemas.openxmlformats.org/officeDocument/2006/relationships/image" Target="../media/image419.wmf"/><Relationship Id="rId3" Type="http://schemas.openxmlformats.org/officeDocument/2006/relationships/image" Target="../media/image414.wmf"/><Relationship Id="rId7" Type="http://schemas.openxmlformats.org/officeDocument/2006/relationships/image" Target="../media/image418.wmf"/><Relationship Id="rId2" Type="http://schemas.openxmlformats.org/officeDocument/2006/relationships/image" Target="../media/image413.wmf"/><Relationship Id="rId1" Type="http://schemas.openxmlformats.org/officeDocument/2006/relationships/image" Target="../media/image412.wmf"/><Relationship Id="rId6" Type="http://schemas.openxmlformats.org/officeDocument/2006/relationships/image" Target="../media/image417.wmf"/><Relationship Id="rId5" Type="http://schemas.openxmlformats.org/officeDocument/2006/relationships/image" Target="../media/image416.wmf"/><Relationship Id="rId10" Type="http://schemas.openxmlformats.org/officeDocument/2006/relationships/image" Target="../media/image421.wmf"/><Relationship Id="rId4" Type="http://schemas.openxmlformats.org/officeDocument/2006/relationships/image" Target="../media/image415.wmf"/><Relationship Id="rId9" Type="http://schemas.openxmlformats.org/officeDocument/2006/relationships/image" Target="../media/image420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13" Type="http://schemas.openxmlformats.org/officeDocument/2006/relationships/image" Target="../media/image49.wmf"/><Relationship Id="rId3" Type="http://schemas.openxmlformats.org/officeDocument/2006/relationships/image" Target="../media/image39.wmf"/><Relationship Id="rId7" Type="http://schemas.openxmlformats.org/officeDocument/2006/relationships/image" Target="../media/image43.wmf"/><Relationship Id="rId12" Type="http://schemas.openxmlformats.org/officeDocument/2006/relationships/image" Target="../media/image48.wmf"/><Relationship Id="rId2" Type="http://schemas.openxmlformats.org/officeDocument/2006/relationships/image" Target="../media/image38.wmf"/><Relationship Id="rId1" Type="http://schemas.openxmlformats.org/officeDocument/2006/relationships/image" Target="../media/image37.emf"/><Relationship Id="rId6" Type="http://schemas.openxmlformats.org/officeDocument/2006/relationships/image" Target="../media/image42.wmf"/><Relationship Id="rId11" Type="http://schemas.openxmlformats.org/officeDocument/2006/relationships/image" Target="../media/image47.wmf"/><Relationship Id="rId5" Type="http://schemas.openxmlformats.org/officeDocument/2006/relationships/image" Target="../media/image41.wmf"/><Relationship Id="rId15" Type="http://schemas.openxmlformats.org/officeDocument/2006/relationships/image" Target="../media/image51.wmf"/><Relationship Id="rId10" Type="http://schemas.openxmlformats.org/officeDocument/2006/relationships/image" Target="../media/image46.wmf"/><Relationship Id="rId4" Type="http://schemas.openxmlformats.org/officeDocument/2006/relationships/image" Target="../media/image40.wmf"/><Relationship Id="rId9" Type="http://schemas.openxmlformats.org/officeDocument/2006/relationships/image" Target="../media/image45.wmf"/><Relationship Id="rId14" Type="http://schemas.openxmlformats.org/officeDocument/2006/relationships/image" Target="../media/image50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image" Target="../media/image53.wmf"/><Relationship Id="rId1" Type="http://schemas.openxmlformats.org/officeDocument/2006/relationships/image" Target="../media/image52.emf"/><Relationship Id="rId6" Type="http://schemas.openxmlformats.org/officeDocument/2006/relationships/image" Target="../media/image57.wmf"/><Relationship Id="rId5" Type="http://schemas.openxmlformats.org/officeDocument/2006/relationships/image" Target="../media/image56.wmf"/><Relationship Id="rId4" Type="http://schemas.openxmlformats.org/officeDocument/2006/relationships/image" Target="../media/image55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Relationship Id="rId5" Type="http://schemas.openxmlformats.org/officeDocument/2006/relationships/image" Target="../media/image62.wmf"/><Relationship Id="rId4" Type="http://schemas.openxmlformats.org/officeDocument/2006/relationships/image" Target="../media/image61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wmf"/><Relationship Id="rId2" Type="http://schemas.openxmlformats.org/officeDocument/2006/relationships/image" Target="../media/image64.wmf"/><Relationship Id="rId1" Type="http://schemas.openxmlformats.org/officeDocument/2006/relationships/image" Target="../media/image63.wmf"/><Relationship Id="rId4" Type="http://schemas.openxmlformats.org/officeDocument/2006/relationships/image" Target="../media/image66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7" Type="http://schemas.openxmlformats.org/officeDocument/2006/relationships/image" Target="../media/image72.wmf"/><Relationship Id="rId2" Type="http://schemas.openxmlformats.org/officeDocument/2006/relationships/image" Target="../media/image42.wmf"/><Relationship Id="rId1" Type="http://schemas.openxmlformats.org/officeDocument/2006/relationships/image" Target="../media/image67.wmf"/><Relationship Id="rId6" Type="http://schemas.openxmlformats.org/officeDocument/2006/relationships/image" Target="../media/image71.wmf"/><Relationship Id="rId5" Type="http://schemas.openxmlformats.org/officeDocument/2006/relationships/image" Target="../media/image70.wmf"/><Relationship Id="rId4" Type="http://schemas.openxmlformats.org/officeDocument/2006/relationships/image" Target="../media/image6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4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8" name="圆角矩形 7">
            <a:hlinkClick r:id="" action="ppaction://hlinkshowjump?jump=firstslide"/>
          </p:cNvPr>
          <p:cNvSpPr/>
          <p:nvPr/>
        </p:nvSpPr>
        <p:spPr>
          <a:xfrm>
            <a:off x="7884368" y="6309320"/>
            <a:ext cx="1008112" cy="360040"/>
          </a:xfrm>
          <a:prstGeom prst="roundRect">
            <a:avLst/>
          </a:prstGeom>
          <a:gradFill>
            <a:gsLst>
              <a:gs pos="0">
                <a:srgbClr val="E6DCAC"/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lin ang="5400000" scaled="0"/>
          </a:gra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返回</a:t>
            </a:r>
          </a:p>
        </p:txBody>
      </p:sp>
      <p:sp>
        <p:nvSpPr>
          <p:cNvPr id="9" name="圆角矩形 8">
            <a:hlinkClick r:id="" action="ppaction://hlinkshowjump?jump=previousslide"/>
          </p:cNvPr>
          <p:cNvSpPr/>
          <p:nvPr/>
        </p:nvSpPr>
        <p:spPr>
          <a:xfrm>
            <a:off x="4427984" y="6309320"/>
            <a:ext cx="1008112" cy="360040"/>
          </a:xfrm>
          <a:prstGeom prst="roundRect">
            <a:avLst/>
          </a:prstGeom>
          <a:gradFill>
            <a:gsLst>
              <a:gs pos="0">
                <a:srgbClr val="E6DCAC"/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lin ang="5400000" scaled="0"/>
          </a:gra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上一页</a:t>
            </a:r>
          </a:p>
        </p:txBody>
      </p:sp>
      <p:sp>
        <p:nvSpPr>
          <p:cNvPr id="10" name="圆角矩形 9">
            <a:hlinkClick r:id="" action="ppaction://hlinkshowjump?jump=nextslide"/>
          </p:cNvPr>
          <p:cNvSpPr/>
          <p:nvPr/>
        </p:nvSpPr>
        <p:spPr>
          <a:xfrm>
            <a:off x="6204434" y="6309320"/>
            <a:ext cx="1008112" cy="360040"/>
          </a:xfrm>
          <a:prstGeom prst="roundRect">
            <a:avLst/>
          </a:prstGeom>
          <a:gradFill>
            <a:gsLst>
              <a:gs pos="0">
                <a:srgbClr val="E6DCAC"/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lin ang="5400000" scaled="0"/>
          </a:gra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下一页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../&#30446;&#24405;&#20027;&#30028;&#38754;.pptx#-1,11,&#24187;&#28783;&#29255; 11" TargetMode="External"/><Relationship Id="rId4" Type="http://schemas.openxmlformats.org/officeDocument/2006/relationships/slide" Target="slide2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3" Type="http://schemas.openxmlformats.org/officeDocument/2006/relationships/oleObject" Target="../embeddings/oleObject72.bin"/><Relationship Id="rId7" Type="http://schemas.openxmlformats.org/officeDocument/2006/relationships/oleObject" Target="../embeddings/oleObject7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64.wmf"/><Relationship Id="rId5" Type="http://schemas.openxmlformats.org/officeDocument/2006/relationships/oleObject" Target="../embeddings/oleObject73.bin"/><Relationship Id="rId10" Type="http://schemas.openxmlformats.org/officeDocument/2006/relationships/image" Target="../media/image66.wmf"/><Relationship Id="rId4" Type="http://schemas.openxmlformats.org/officeDocument/2006/relationships/image" Target="../media/image63.wmf"/><Relationship Id="rId9" Type="http://schemas.openxmlformats.org/officeDocument/2006/relationships/oleObject" Target="../embeddings/oleObject75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13" Type="http://schemas.openxmlformats.org/officeDocument/2006/relationships/oleObject" Target="../embeddings/oleObject81.bin"/><Relationship Id="rId3" Type="http://schemas.openxmlformats.org/officeDocument/2006/relationships/oleObject" Target="../embeddings/oleObject76.bin"/><Relationship Id="rId7" Type="http://schemas.openxmlformats.org/officeDocument/2006/relationships/oleObject" Target="../embeddings/oleObject78.bin"/><Relationship Id="rId12" Type="http://schemas.openxmlformats.org/officeDocument/2006/relationships/image" Target="../media/image70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2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42.wmf"/><Relationship Id="rId11" Type="http://schemas.openxmlformats.org/officeDocument/2006/relationships/oleObject" Target="../embeddings/oleObject80.bin"/><Relationship Id="rId5" Type="http://schemas.openxmlformats.org/officeDocument/2006/relationships/oleObject" Target="../embeddings/oleObject77.bin"/><Relationship Id="rId15" Type="http://schemas.openxmlformats.org/officeDocument/2006/relationships/oleObject" Target="../embeddings/oleObject82.bin"/><Relationship Id="rId10" Type="http://schemas.openxmlformats.org/officeDocument/2006/relationships/image" Target="../media/image69.wmf"/><Relationship Id="rId4" Type="http://schemas.openxmlformats.org/officeDocument/2006/relationships/image" Target="../media/image67.wmf"/><Relationship Id="rId9" Type="http://schemas.openxmlformats.org/officeDocument/2006/relationships/oleObject" Target="../embeddings/oleObject79.bin"/><Relationship Id="rId14" Type="http://schemas.openxmlformats.org/officeDocument/2006/relationships/image" Target="../media/image71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wmf"/><Relationship Id="rId13" Type="http://schemas.openxmlformats.org/officeDocument/2006/relationships/oleObject" Target="../embeddings/oleObject88.bin"/><Relationship Id="rId18" Type="http://schemas.openxmlformats.org/officeDocument/2006/relationships/image" Target="../media/image80.wmf"/><Relationship Id="rId3" Type="http://schemas.openxmlformats.org/officeDocument/2006/relationships/oleObject" Target="../embeddings/oleObject83.bin"/><Relationship Id="rId7" Type="http://schemas.openxmlformats.org/officeDocument/2006/relationships/oleObject" Target="../embeddings/oleObject85.bin"/><Relationship Id="rId12" Type="http://schemas.openxmlformats.org/officeDocument/2006/relationships/image" Target="../media/image77.wmf"/><Relationship Id="rId17" Type="http://schemas.openxmlformats.org/officeDocument/2006/relationships/oleObject" Target="../embeddings/oleObject9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9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74.wmf"/><Relationship Id="rId11" Type="http://schemas.openxmlformats.org/officeDocument/2006/relationships/oleObject" Target="../embeddings/oleObject87.bin"/><Relationship Id="rId5" Type="http://schemas.openxmlformats.org/officeDocument/2006/relationships/oleObject" Target="../embeddings/oleObject84.bin"/><Relationship Id="rId15" Type="http://schemas.openxmlformats.org/officeDocument/2006/relationships/oleObject" Target="../embeddings/oleObject89.bin"/><Relationship Id="rId10" Type="http://schemas.openxmlformats.org/officeDocument/2006/relationships/image" Target="../media/image76.wmf"/><Relationship Id="rId4" Type="http://schemas.openxmlformats.org/officeDocument/2006/relationships/image" Target="../media/image73.wmf"/><Relationship Id="rId9" Type="http://schemas.openxmlformats.org/officeDocument/2006/relationships/oleObject" Target="../embeddings/oleObject86.bin"/><Relationship Id="rId14" Type="http://schemas.openxmlformats.org/officeDocument/2006/relationships/image" Target="../media/image78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emf"/><Relationship Id="rId13" Type="http://schemas.openxmlformats.org/officeDocument/2006/relationships/oleObject" Target="../embeddings/oleObject96.bin"/><Relationship Id="rId18" Type="http://schemas.openxmlformats.org/officeDocument/2006/relationships/image" Target="../media/image88.emf"/><Relationship Id="rId3" Type="http://schemas.openxmlformats.org/officeDocument/2006/relationships/oleObject" Target="../embeddings/oleObject91.bin"/><Relationship Id="rId21" Type="http://schemas.openxmlformats.org/officeDocument/2006/relationships/oleObject" Target="../embeddings/oleObject100.bin"/><Relationship Id="rId7" Type="http://schemas.openxmlformats.org/officeDocument/2006/relationships/oleObject" Target="../embeddings/oleObject93.bin"/><Relationship Id="rId12" Type="http://schemas.openxmlformats.org/officeDocument/2006/relationships/image" Target="../media/image85.emf"/><Relationship Id="rId17" Type="http://schemas.openxmlformats.org/officeDocument/2006/relationships/oleObject" Target="../embeddings/oleObject9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7.emf"/><Relationship Id="rId20" Type="http://schemas.openxmlformats.org/officeDocument/2006/relationships/image" Target="../media/image89.e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82.emf"/><Relationship Id="rId11" Type="http://schemas.openxmlformats.org/officeDocument/2006/relationships/oleObject" Target="../embeddings/oleObject95.bin"/><Relationship Id="rId5" Type="http://schemas.openxmlformats.org/officeDocument/2006/relationships/oleObject" Target="../embeddings/oleObject92.bin"/><Relationship Id="rId15" Type="http://schemas.openxmlformats.org/officeDocument/2006/relationships/oleObject" Target="../embeddings/oleObject97.bin"/><Relationship Id="rId10" Type="http://schemas.openxmlformats.org/officeDocument/2006/relationships/image" Target="../media/image84.emf"/><Relationship Id="rId19" Type="http://schemas.openxmlformats.org/officeDocument/2006/relationships/oleObject" Target="../embeddings/oleObject99.bin"/><Relationship Id="rId4" Type="http://schemas.openxmlformats.org/officeDocument/2006/relationships/image" Target="../media/image81.emf"/><Relationship Id="rId9" Type="http://schemas.openxmlformats.org/officeDocument/2006/relationships/oleObject" Target="../embeddings/oleObject94.bin"/><Relationship Id="rId14" Type="http://schemas.openxmlformats.org/officeDocument/2006/relationships/image" Target="../media/image86.png"/><Relationship Id="rId22" Type="http://schemas.openxmlformats.org/officeDocument/2006/relationships/image" Target="../media/image90.emf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06.bin"/><Relationship Id="rId18" Type="http://schemas.openxmlformats.org/officeDocument/2006/relationships/image" Target="../media/image97.emf"/><Relationship Id="rId26" Type="http://schemas.openxmlformats.org/officeDocument/2006/relationships/image" Target="../media/image101.emf"/><Relationship Id="rId39" Type="http://schemas.openxmlformats.org/officeDocument/2006/relationships/oleObject" Target="../embeddings/oleObject119.bin"/><Relationship Id="rId21" Type="http://schemas.openxmlformats.org/officeDocument/2006/relationships/oleObject" Target="../embeddings/oleObject110.bin"/><Relationship Id="rId34" Type="http://schemas.openxmlformats.org/officeDocument/2006/relationships/image" Target="../media/image105.emf"/><Relationship Id="rId42" Type="http://schemas.openxmlformats.org/officeDocument/2006/relationships/image" Target="../media/image109.emf"/><Relationship Id="rId7" Type="http://schemas.openxmlformats.org/officeDocument/2006/relationships/oleObject" Target="../embeddings/oleObject10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96.emf"/><Relationship Id="rId20" Type="http://schemas.openxmlformats.org/officeDocument/2006/relationships/image" Target="../media/image98.emf"/><Relationship Id="rId29" Type="http://schemas.openxmlformats.org/officeDocument/2006/relationships/oleObject" Target="../embeddings/oleObject114.bin"/><Relationship Id="rId41" Type="http://schemas.openxmlformats.org/officeDocument/2006/relationships/oleObject" Target="../embeddings/oleObject120.bin"/><Relationship Id="rId1" Type="http://schemas.openxmlformats.org/officeDocument/2006/relationships/vmlDrawing" Target="../drawings/vmlDrawing12.vml"/><Relationship Id="rId6" Type="http://schemas.openxmlformats.org/officeDocument/2006/relationships/image" Target="../media/image91.emf"/><Relationship Id="rId11" Type="http://schemas.openxmlformats.org/officeDocument/2006/relationships/oleObject" Target="../embeddings/oleObject105.bin"/><Relationship Id="rId24" Type="http://schemas.openxmlformats.org/officeDocument/2006/relationships/image" Target="../media/image100.emf"/><Relationship Id="rId32" Type="http://schemas.openxmlformats.org/officeDocument/2006/relationships/image" Target="../media/image104.emf"/><Relationship Id="rId37" Type="http://schemas.openxmlformats.org/officeDocument/2006/relationships/oleObject" Target="../embeddings/oleObject118.bin"/><Relationship Id="rId40" Type="http://schemas.openxmlformats.org/officeDocument/2006/relationships/image" Target="../media/image108.emf"/><Relationship Id="rId5" Type="http://schemas.openxmlformats.org/officeDocument/2006/relationships/oleObject" Target="../embeddings/oleObject102.bin"/><Relationship Id="rId15" Type="http://schemas.openxmlformats.org/officeDocument/2006/relationships/oleObject" Target="../embeddings/oleObject107.bin"/><Relationship Id="rId23" Type="http://schemas.openxmlformats.org/officeDocument/2006/relationships/oleObject" Target="../embeddings/oleObject111.bin"/><Relationship Id="rId28" Type="http://schemas.openxmlformats.org/officeDocument/2006/relationships/image" Target="../media/image102.emf"/><Relationship Id="rId36" Type="http://schemas.openxmlformats.org/officeDocument/2006/relationships/image" Target="../media/image106.emf"/><Relationship Id="rId10" Type="http://schemas.openxmlformats.org/officeDocument/2006/relationships/image" Target="../media/image93.emf"/><Relationship Id="rId19" Type="http://schemas.openxmlformats.org/officeDocument/2006/relationships/oleObject" Target="../embeddings/oleObject109.bin"/><Relationship Id="rId31" Type="http://schemas.openxmlformats.org/officeDocument/2006/relationships/oleObject" Target="../embeddings/oleObject115.bin"/><Relationship Id="rId4" Type="http://schemas.openxmlformats.org/officeDocument/2006/relationships/image" Target="../media/image86.png"/><Relationship Id="rId9" Type="http://schemas.openxmlformats.org/officeDocument/2006/relationships/oleObject" Target="../embeddings/oleObject104.bin"/><Relationship Id="rId14" Type="http://schemas.openxmlformats.org/officeDocument/2006/relationships/image" Target="../media/image95.emf"/><Relationship Id="rId22" Type="http://schemas.openxmlformats.org/officeDocument/2006/relationships/image" Target="../media/image99.emf"/><Relationship Id="rId27" Type="http://schemas.openxmlformats.org/officeDocument/2006/relationships/oleObject" Target="../embeddings/oleObject113.bin"/><Relationship Id="rId30" Type="http://schemas.openxmlformats.org/officeDocument/2006/relationships/image" Target="../media/image103.emf"/><Relationship Id="rId35" Type="http://schemas.openxmlformats.org/officeDocument/2006/relationships/oleObject" Target="../embeddings/oleObject117.bin"/><Relationship Id="rId8" Type="http://schemas.openxmlformats.org/officeDocument/2006/relationships/image" Target="../media/image92.emf"/><Relationship Id="rId3" Type="http://schemas.openxmlformats.org/officeDocument/2006/relationships/oleObject" Target="../embeddings/oleObject101.bin"/><Relationship Id="rId12" Type="http://schemas.openxmlformats.org/officeDocument/2006/relationships/image" Target="../media/image94.emf"/><Relationship Id="rId17" Type="http://schemas.openxmlformats.org/officeDocument/2006/relationships/oleObject" Target="../embeddings/oleObject108.bin"/><Relationship Id="rId25" Type="http://schemas.openxmlformats.org/officeDocument/2006/relationships/oleObject" Target="../embeddings/oleObject112.bin"/><Relationship Id="rId33" Type="http://schemas.openxmlformats.org/officeDocument/2006/relationships/oleObject" Target="../embeddings/oleObject116.bin"/><Relationship Id="rId38" Type="http://schemas.openxmlformats.org/officeDocument/2006/relationships/image" Target="../media/image107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emf"/><Relationship Id="rId13" Type="http://schemas.openxmlformats.org/officeDocument/2006/relationships/oleObject" Target="../embeddings/oleObject126.bin"/><Relationship Id="rId18" Type="http://schemas.openxmlformats.org/officeDocument/2006/relationships/image" Target="../media/image117.emf"/><Relationship Id="rId26" Type="http://schemas.openxmlformats.org/officeDocument/2006/relationships/image" Target="../media/image120.emf"/><Relationship Id="rId3" Type="http://schemas.openxmlformats.org/officeDocument/2006/relationships/oleObject" Target="../embeddings/oleObject121.bin"/><Relationship Id="rId21" Type="http://schemas.openxmlformats.org/officeDocument/2006/relationships/oleObject" Target="../embeddings/oleObject130.bin"/><Relationship Id="rId7" Type="http://schemas.openxmlformats.org/officeDocument/2006/relationships/oleObject" Target="../embeddings/oleObject123.bin"/><Relationship Id="rId12" Type="http://schemas.openxmlformats.org/officeDocument/2006/relationships/image" Target="../media/image114.emf"/><Relationship Id="rId17" Type="http://schemas.openxmlformats.org/officeDocument/2006/relationships/oleObject" Target="../embeddings/oleObject128.bin"/><Relationship Id="rId25" Type="http://schemas.openxmlformats.org/officeDocument/2006/relationships/oleObject" Target="../embeddings/oleObject13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16.emf"/><Relationship Id="rId20" Type="http://schemas.openxmlformats.org/officeDocument/2006/relationships/image" Target="../media/image86.png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11.emf"/><Relationship Id="rId11" Type="http://schemas.openxmlformats.org/officeDocument/2006/relationships/oleObject" Target="../embeddings/oleObject125.bin"/><Relationship Id="rId24" Type="http://schemas.openxmlformats.org/officeDocument/2006/relationships/image" Target="../media/image119.emf"/><Relationship Id="rId5" Type="http://schemas.openxmlformats.org/officeDocument/2006/relationships/oleObject" Target="../embeddings/oleObject122.bin"/><Relationship Id="rId15" Type="http://schemas.openxmlformats.org/officeDocument/2006/relationships/oleObject" Target="../embeddings/oleObject127.bin"/><Relationship Id="rId23" Type="http://schemas.openxmlformats.org/officeDocument/2006/relationships/oleObject" Target="../embeddings/oleObject131.bin"/><Relationship Id="rId28" Type="http://schemas.openxmlformats.org/officeDocument/2006/relationships/image" Target="../media/image121.emf"/><Relationship Id="rId10" Type="http://schemas.openxmlformats.org/officeDocument/2006/relationships/image" Target="../media/image113.emf"/><Relationship Id="rId19" Type="http://schemas.openxmlformats.org/officeDocument/2006/relationships/oleObject" Target="../embeddings/oleObject129.bin"/><Relationship Id="rId4" Type="http://schemas.openxmlformats.org/officeDocument/2006/relationships/image" Target="../media/image110.emf"/><Relationship Id="rId9" Type="http://schemas.openxmlformats.org/officeDocument/2006/relationships/oleObject" Target="../embeddings/oleObject124.bin"/><Relationship Id="rId14" Type="http://schemas.openxmlformats.org/officeDocument/2006/relationships/image" Target="../media/image115.emf"/><Relationship Id="rId22" Type="http://schemas.openxmlformats.org/officeDocument/2006/relationships/image" Target="../media/image118.emf"/><Relationship Id="rId27" Type="http://schemas.openxmlformats.org/officeDocument/2006/relationships/oleObject" Target="../embeddings/oleObject133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emf"/><Relationship Id="rId13" Type="http://schemas.openxmlformats.org/officeDocument/2006/relationships/oleObject" Target="../embeddings/oleObject139.bin"/><Relationship Id="rId18" Type="http://schemas.openxmlformats.org/officeDocument/2006/relationships/image" Target="../media/image129.emf"/><Relationship Id="rId26" Type="http://schemas.openxmlformats.org/officeDocument/2006/relationships/image" Target="../media/image133.emf"/><Relationship Id="rId3" Type="http://schemas.openxmlformats.org/officeDocument/2006/relationships/oleObject" Target="../embeddings/oleObject134.bin"/><Relationship Id="rId21" Type="http://schemas.openxmlformats.org/officeDocument/2006/relationships/oleObject" Target="../embeddings/oleObject143.bin"/><Relationship Id="rId7" Type="http://schemas.openxmlformats.org/officeDocument/2006/relationships/oleObject" Target="../embeddings/oleObject136.bin"/><Relationship Id="rId12" Type="http://schemas.openxmlformats.org/officeDocument/2006/relationships/image" Target="../media/image126.emf"/><Relationship Id="rId17" Type="http://schemas.openxmlformats.org/officeDocument/2006/relationships/oleObject" Target="../embeddings/oleObject141.bin"/><Relationship Id="rId25" Type="http://schemas.openxmlformats.org/officeDocument/2006/relationships/oleObject" Target="../embeddings/oleObject14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28.emf"/><Relationship Id="rId20" Type="http://schemas.openxmlformats.org/officeDocument/2006/relationships/image" Target="../media/image130.emf"/><Relationship Id="rId29" Type="http://schemas.openxmlformats.org/officeDocument/2006/relationships/oleObject" Target="../embeddings/oleObject147.bin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23.emf"/><Relationship Id="rId11" Type="http://schemas.openxmlformats.org/officeDocument/2006/relationships/oleObject" Target="../embeddings/oleObject138.bin"/><Relationship Id="rId24" Type="http://schemas.openxmlformats.org/officeDocument/2006/relationships/image" Target="../media/image132.emf"/><Relationship Id="rId5" Type="http://schemas.openxmlformats.org/officeDocument/2006/relationships/oleObject" Target="../embeddings/oleObject135.bin"/><Relationship Id="rId15" Type="http://schemas.openxmlformats.org/officeDocument/2006/relationships/oleObject" Target="../embeddings/oleObject140.bin"/><Relationship Id="rId23" Type="http://schemas.openxmlformats.org/officeDocument/2006/relationships/oleObject" Target="../embeddings/oleObject144.bin"/><Relationship Id="rId28" Type="http://schemas.openxmlformats.org/officeDocument/2006/relationships/image" Target="../media/image134.emf"/><Relationship Id="rId10" Type="http://schemas.openxmlformats.org/officeDocument/2006/relationships/image" Target="../media/image125.emf"/><Relationship Id="rId19" Type="http://schemas.openxmlformats.org/officeDocument/2006/relationships/oleObject" Target="../embeddings/oleObject142.bin"/><Relationship Id="rId4" Type="http://schemas.openxmlformats.org/officeDocument/2006/relationships/image" Target="../media/image122.emf"/><Relationship Id="rId9" Type="http://schemas.openxmlformats.org/officeDocument/2006/relationships/oleObject" Target="../embeddings/oleObject137.bin"/><Relationship Id="rId14" Type="http://schemas.openxmlformats.org/officeDocument/2006/relationships/image" Target="../media/image127.emf"/><Relationship Id="rId22" Type="http://schemas.openxmlformats.org/officeDocument/2006/relationships/image" Target="../media/image131.emf"/><Relationship Id="rId27" Type="http://schemas.openxmlformats.org/officeDocument/2006/relationships/oleObject" Target="../embeddings/oleObject146.bin"/><Relationship Id="rId30" Type="http://schemas.openxmlformats.org/officeDocument/2006/relationships/image" Target="../media/image135.wmf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53.bin"/><Relationship Id="rId18" Type="http://schemas.openxmlformats.org/officeDocument/2006/relationships/image" Target="../media/image143.wmf"/><Relationship Id="rId26" Type="http://schemas.openxmlformats.org/officeDocument/2006/relationships/image" Target="../media/image147.wmf"/><Relationship Id="rId3" Type="http://schemas.openxmlformats.org/officeDocument/2006/relationships/oleObject" Target="../embeddings/oleObject148.bin"/><Relationship Id="rId21" Type="http://schemas.openxmlformats.org/officeDocument/2006/relationships/oleObject" Target="../embeddings/oleObject157.bin"/><Relationship Id="rId34" Type="http://schemas.openxmlformats.org/officeDocument/2006/relationships/image" Target="../media/image151.wmf"/><Relationship Id="rId7" Type="http://schemas.openxmlformats.org/officeDocument/2006/relationships/oleObject" Target="../embeddings/oleObject150.bin"/><Relationship Id="rId12" Type="http://schemas.openxmlformats.org/officeDocument/2006/relationships/image" Target="../media/image140.wmf"/><Relationship Id="rId17" Type="http://schemas.openxmlformats.org/officeDocument/2006/relationships/oleObject" Target="../embeddings/oleObject155.bin"/><Relationship Id="rId25" Type="http://schemas.openxmlformats.org/officeDocument/2006/relationships/oleObject" Target="../embeddings/oleObject159.bin"/><Relationship Id="rId33" Type="http://schemas.openxmlformats.org/officeDocument/2006/relationships/oleObject" Target="../embeddings/oleObject16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42.wmf"/><Relationship Id="rId20" Type="http://schemas.openxmlformats.org/officeDocument/2006/relationships/image" Target="../media/image144.wmf"/><Relationship Id="rId29" Type="http://schemas.openxmlformats.org/officeDocument/2006/relationships/oleObject" Target="../embeddings/oleObject161.bin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37.wmf"/><Relationship Id="rId11" Type="http://schemas.openxmlformats.org/officeDocument/2006/relationships/oleObject" Target="../embeddings/oleObject152.bin"/><Relationship Id="rId24" Type="http://schemas.openxmlformats.org/officeDocument/2006/relationships/image" Target="../media/image146.wmf"/><Relationship Id="rId32" Type="http://schemas.openxmlformats.org/officeDocument/2006/relationships/image" Target="../media/image150.wmf"/><Relationship Id="rId5" Type="http://schemas.openxmlformats.org/officeDocument/2006/relationships/oleObject" Target="../embeddings/oleObject149.bin"/><Relationship Id="rId15" Type="http://schemas.openxmlformats.org/officeDocument/2006/relationships/oleObject" Target="../embeddings/oleObject154.bin"/><Relationship Id="rId23" Type="http://schemas.openxmlformats.org/officeDocument/2006/relationships/oleObject" Target="../embeddings/oleObject158.bin"/><Relationship Id="rId28" Type="http://schemas.openxmlformats.org/officeDocument/2006/relationships/image" Target="../media/image148.wmf"/><Relationship Id="rId10" Type="http://schemas.openxmlformats.org/officeDocument/2006/relationships/image" Target="../media/image139.wmf"/><Relationship Id="rId19" Type="http://schemas.openxmlformats.org/officeDocument/2006/relationships/oleObject" Target="../embeddings/oleObject156.bin"/><Relationship Id="rId31" Type="http://schemas.openxmlformats.org/officeDocument/2006/relationships/oleObject" Target="../embeddings/oleObject162.bin"/><Relationship Id="rId4" Type="http://schemas.openxmlformats.org/officeDocument/2006/relationships/image" Target="../media/image136.wmf"/><Relationship Id="rId9" Type="http://schemas.openxmlformats.org/officeDocument/2006/relationships/oleObject" Target="../embeddings/oleObject151.bin"/><Relationship Id="rId14" Type="http://schemas.openxmlformats.org/officeDocument/2006/relationships/image" Target="../media/image141.wmf"/><Relationship Id="rId22" Type="http://schemas.openxmlformats.org/officeDocument/2006/relationships/image" Target="../media/image145.wmf"/><Relationship Id="rId27" Type="http://schemas.openxmlformats.org/officeDocument/2006/relationships/oleObject" Target="../embeddings/oleObject160.bin"/><Relationship Id="rId30" Type="http://schemas.openxmlformats.org/officeDocument/2006/relationships/image" Target="../media/image149.wmf"/><Relationship Id="rId8" Type="http://schemas.openxmlformats.org/officeDocument/2006/relationships/image" Target="../media/image138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4.emf"/><Relationship Id="rId13" Type="http://schemas.openxmlformats.org/officeDocument/2006/relationships/oleObject" Target="../embeddings/oleObject169.bin"/><Relationship Id="rId3" Type="http://schemas.openxmlformats.org/officeDocument/2006/relationships/oleObject" Target="../embeddings/oleObject164.bin"/><Relationship Id="rId7" Type="http://schemas.openxmlformats.org/officeDocument/2006/relationships/oleObject" Target="../embeddings/oleObject166.bin"/><Relationship Id="rId12" Type="http://schemas.openxmlformats.org/officeDocument/2006/relationships/image" Target="../media/image156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58.w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53.emf"/><Relationship Id="rId11" Type="http://schemas.openxmlformats.org/officeDocument/2006/relationships/oleObject" Target="../embeddings/oleObject168.bin"/><Relationship Id="rId5" Type="http://schemas.openxmlformats.org/officeDocument/2006/relationships/oleObject" Target="../embeddings/oleObject165.bin"/><Relationship Id="rId15" Type="http://schemas.openxmlformats.org/officeDocument/2006/relationships/oleObject" Target="../embeddings/oleObject170.bin"/><Relationship Id="rId10" Type="http://schemas.openxmlformats.org/officeDocument/2006/relationships/image" Target="../media/image155.emf"/><Relationship Id="rId4" Type="http://schemas.openxmlformats.org/officeDocument/2006/relationships/image" Target="../media/image152.emf"/><Relationship Id="rId9" Type="http://schemas.openxmlformats.org/officeDocument/2006/relationships/oleObject" Target="../embeddings/oleObject167.bin"/><Relationship Id="rId14" Type="http://schemas.openxmlformats.org/officeDocument/2006/relationships/image" Target="../media/image157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1.wmf"/><Relationship Id="rId3" Type="http://schemas.openxmlformats.org/officeDocument/2006/relationships/oleObject" Target="../embeddings/oleObject171.bin"/><Relationship Id="rId7" Type="http://schemas.openxmlformats.org/officeDocument/2006/relationships/oleObject" Target="../embeddings/oleObject17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60.wmf"/><Relationship Id="rId5" Type="http://schemas.openxmlformats.org/officeDocument/2006/relationships/oleObject" Target="../embeddings/oleObject172.bin"/><Relationship Id="rId10" Type="http://schemas.openxmlformats.org/officeDocument/2006/relationships/image" Target="../media/image162.wmf"/><Relationship Id="rId4" Type="http://schemas.openxmlformats.org/officeDocument/2006/relationships/image" Target="../media/image159.wmf"/><Relationship Id="rId9" Type="http://schemas.openxmlformats.org/officeDocument/2006/relationships/oleObject" Target="../embeddings/oleObject174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5.emf"/><Relationship Id="rId13" Type="http://schemas.openxmlformats.org/officeDocument/2006/relationships/oleObject" Target="../embeddings/oleObject180.bin"/><Relationship Id="rId18" Type="http://schemas.openxmlformats.org/officeDocument/2006/relationships/image" Target="../media/image170.emf"/><Relationship Id="rId26" Type="http://schemas.openxmlformats.org/officeDocument/2006/relationships/image" Target="../media/image174.emf"/><Relationship Id="rId3" Type="http://schemas.openxmlformats.org/officeDocument/2006/relationships/oleObject" Target="../embeddings/oleObject175.bin"/><Relationship Id="rId21" Type="http://schemas.openxmlformats.org/officeDocument/2006/relationships/oleObject" Target="../embeddings/oleObject184.bin"/><Relationship Id="rId7" Type="http://schemas.openxmlformats.org/officeDocument/2006/relationships/oleObject" Target="../embeddings/oleObject177.bin"/><Relationship Id="rId12" Type="http://schemas.openxmlformats.org/officeDocument/2006/relationships/image" Target="../media/image167.emf"/><Relationship Id="rId17" Type="http://schemas.openxmlformats.org/officeDocument/2006/relationships/oleObject" Target="../embeddings/oleObject182.bin"/><Relationship Id="rId25" Type="http://schemas.openxmlformats.org/officeDocument/2006/relationships/oleObject" Target="../embeddings/oleObject18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69.emf"/><Relationship Id="rId20" Type="http://schemas.openxmlformats.org/officeDocument/2006/relationships/image" Target="../media/image171.e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64.emf"/><Relationship Id="rId11" Type="http://schemas.openxmlformats.org/officeDocument/2006/relationships/oleObject" Target="../embeddings/oleObject179.bin"/><Relationship Id="rId24" Type="http://schemas.openxmlformats.org/officeDocument/2006/relationships/image" Target="../media/image173.emf"/><Relationship Id="rId5" Type="http://schemas.openxmlformats.org/officeDocument/2006/relationships/oleObject" Target="../embeddings/oleObject176.bin"/><Relationship Id="rId15" Type="http://schemas.openxmlformats.org/officeDocument/2006/relationships/oleObject" Target="../embeddings/oleObject181.bin"/><Relationship Id="rId23" Type="http://schemas.openxmlformats.org/officeDocument/2006/relationships/oleObject" Target="../embeddings/oleObject185.bin"/><Relationship Id="rId10" Type="http://schemas.openxmlformats.org/officeDocument/2006/relationships/image" Target="../media/image166.emf"/><Relationship Id="rId19" Type="http://schemas.openxmlformats.org/officeDocument/2006/relationships/oleObject" Target="../embeddings/oleObject183.bin"/><Relationship Id="rId4" Type="http://schemas.openxmlformats.org/officeDocument/2006/relationships/image" Target="../media/image163.emf"/><Relationship Id="rId9" Type="http://schemas.openxmlformats.org/officeDocument/2006/relationships/oleObject" Target="../embeddings/oleObject178.bin"/><Relationship Id="rId14" Type="http://schemas.openxmlformats.org/officeDocument/2006/relationships/image" Target="../media/image168.emf"/><Relationship Id="rId22" Type="http://schemas.openxmlformats.org/officeDocument/2006/relationships/image" Target="../media/image172.e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7.wmf"/><Relationship Id="rId13" Type="http://schemas.openxmlformats.org/officeDocument/2006/relationships/oleObject" Target="../embeddings/oleObject192.bin"/><Relationship Id="rId3" Type="http://schemas.openxmlformats.org/officeDocument/2006/relationships/oleObject" Target="../embeddings/oleObject187.bin"/><Relationship Id="rId7" Type="http://schemas.openxmlformats.org/officeDocument/2006/relationships/oleObject" Target="../embeddings/oleObject189.bin"/><Relationship Id="rId12" Type="http://schemas.openxmlformats.org/officeDocument/2006/relationships/image" Target="../media/image179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81.wmf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76.wmf"/><Relationship Id="rId11" Type="http://schemas.openxmlformats.org/officeDocument/2006/relationships/oleObject" Target="../embeddings/oleObject191.bin"/><Relationship Id="rId5" Type="http://schemas.openxmlformats.org/officeDocument/2006/relationships/oleObject" Target="../embeddings/oleObject188.bin"/><Relationship Id="rId15" Type="http://schemas.openxmlformats.org/officeDocument/2006/relationships/oleObject" Target="../embeddings/oleObject193.bin"/><Relationship Id="rId10" Type="http://schemas.openxmlformats.org/officeDocument/2006/relationships/image" Target="../media/image178.wmf"/><Relationship Id="rId4" Type="http://schemas.openxmlformats.org/officeDocument/2006/relationships/image" Target="../media/image175.emf"/><Relationship Id="rId9" Type="http://schemas.openxmlformats.org/officeDocument/2006/relationships/oleObject" Target="../embeddings/oleObject190.bin"/><Relationship Id="rId14" Type="http://schemas.openxmlformats.org/officeDocument/2006/relationships/image" Target="../media/image180.wmf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99.bin"/><Relationship Id="rId18" Type="http://schemas.openxmlformats.org/officeDocument/2006/relationships/image" Target="../media/image189.wmf"/><Relationship Id="rId26" Type="http://schemas.openxmlformats.org/officeDocument/2006/relationships/image" Target="../media/image193.emf"/><Relationship Id="rId21" Type="http://schemas.openxmlformats.org/officeDocument/2006/relationships/oleObject" Target="../embeddings/oleObject203.bin"/><Relationship Id="rId34" Type="http://schemas.openxmlformats.org/officeDocument/2006/relationships/image" Target="../media/image197.emf"/><Relationship Id="rId7" Type="http://schemas.openxmlformats.org/officeDocument/2006/relationships/oleObject" Target="../embeddings/oleObject196.bin"/><Relationship Id="rId12" Type="http://schemas.openxmlformats.org/officeDocument/2006/relationships/image" Target="../media/image186.emf"/><Relationship Id="rId17" Type="http://schemas.openxmlformats.org/officeDocument/2006/relationships/oleObject" Target="../embeddings/oleObject201.bin"/><Relationship Id="rId25" Type="http://schemas.openxmlformats.org/officeDocument/2006/relationships/oleObject" Target="../embeddings/oleObject205.bin"/><Relationship Id="rId33" Type="http://schemas.openxmlformats.org/officeDocument/2006/relationships/oleObject" Target="../embeddings/oleObject209.bin"/><Relationship Id="rId38" Type="http://schemas.openxmlformats.org/officeDocument/2006/relationships/image" Target="../media/image199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88.emf"/><Relationship Id="rId20" Type="http://schemas.openxmlformats.org/officeDocument/2006/relationships/image" Target="../media/image190.emf"/><Relationship Id="rId29" Type="http://schemas.openxmlformats.org/officeDocument/2006/relationships/oleObject" Target="../embeddings/oleObject207.bin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83.emf"/><Relationship Id="rId11" Type="http://schemas.openxmlformats.org/officeDocument/2006/relationships/oleObject" Target="../embeddings/oleObject198.bin"/><Relationship Id="rId24" Type="http://schemas.openxmlformats.org/officeDocument/2006/relationships/image" Target="../media/image192.emf"/><Relationship Id="rId32" Type="http://schemas.openxmlformats.org/officeDocument/2006/relationships/image" Target="../media/image196.emf"/><Relationship Id="rId37" Type="http://schemas.openxmlformats.org/officeDocument/2006/relationships/oleObject" Target="../embeddings/oleObject211.bin"/><Relationship Id="rId5" Type="http://schemas.openxmlformats.org/officeDocument/2006/relationships/oleObject" Target="../embeddings/oleObject195.bin"/><Relationship Id="rId15" Type="http://schemas.openxmlformats.org/officeDocument/2006/relationships/oleObject" Target="../embeddings/oleObject200.bin"/><Relationship Id="rId23" Type="http://schemas.openxmlformats.org/officeDocument/2006/relationships/oleObject" Target="../embeddings/oleObject204.bin"/><Relationship Id="rId28" Type="http://schemas.openxmlformats.org/officeDocument/2006/relationships/image" Target="../media/image194.emf"/><Relationship Id="rId36" Type="http://schemas.openxmlformats.org/officeDocument/2006/relationships/image" Target="../media/image198.emf"/><Relationship Id="rId10" Type="http://schemas.openxmlformats.org/officeDocument/2006/relationships/image" Target="../media/image185.emf"/><Relationship Id="rId19" Type="http://schemas.openxmlformats.org/officeDocument/2006/relationships/oleObject" Target="../embeddings/oleObject202.bin"/><Relationship Id="rId31" Type="http://schemas.openxmlformats.org/officeDocument/2006/relationships/oleObject" Target="../embeddings/oleObject208.bin"/><Relationship Id="rId4" Type="http://schemas.openxmlformats.org/officeDocument/2006/relationships/image" Target="../media/image182.emf"/><Relationship Id="rId9" Type="http://schemas.openxmlformats.org/officeDocument/2006/relationships/oleObject" Target="../embeddings/oleObject197.bin"/><Relationship Id="rId14" Type="http://schemas.openxmlformats.org/officeDocument/2006/relationships/image" Target="../media/image187.emf"/><Relationship Id="rId22" Type="http://schemas.openxmlformats.org/officeDocument/2006/relationships/image" Target="../media/image191.emf"/><Relationship Id="rId27" Type="http://schemas.openxmlformats.org/officeDocument/2006/relationships/oleObject" Target="../embeddings/oleObject206.bin"/><Relationship Id="rId30" Type="http://schemas.openxmlformats.org/officeDocument/2006/relationships/image" Target="../media/image195.emf"/><Relationship Id="rId35" Type="http://schemas.openxmlformats.org/officeDocument/2006/relationships/oleObject" Target="../embeddings/oleObject210.bin"/><Relationship Id="rId8" Type="http://schemas.openxmlformats.org/officeDocument/2006/relationships/image" Target="../media/image184.emf"/><Relationship Id="rId3" Type="http://schemas.openxmlformats.org/officeDocument/2006/relationships/oleObject" Target="../embeddings/oleObject194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2.wmf"/><Relationship Id="rId3" Type="http://schemas.openxmlformats.org/officeDocument/2006/relationships/oleObject" Target="../embeddings/oleObject212.bin"/><Relationship Id="rId7" Type="http://schemas.openxmlformats.org/officeDocument/2006/relationships/oleObject" Target="../embeddings/oleObject214.bin"/><Relationship Id="rId12" Type="http://schemas.openxmlformats.org/officeDocument/2006/relationships/image" Target="../media/image20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201.wmf"/><Relationship Id="rId11" Type="http://schemas.openxmlformats.org/officeDocument/2006/relationships/oleObject" Target="../embeddings/oleObject216.bin"/><Relationship Id="rId5" Type="http://schemas.openxmlformats.org/officeDocument/2006/relationships/oleObject" Target="../embeddings/oleObject213.bin"/><Relationship Id="rId10" Type="http://schemas.openxmlformats.org/officeDocument/2006/relationships/image" Target="../media/image203.wmf"/><Relationship Id="rId4" Type="http://schemas.openxmlformats.org/officeDocument/2006/relationships/image" Target="../media/image200.emf"/><Relationship Id="rId9" Type="http://schemas.openxmlformats.org/officeDocument/2006/relationships/oleObject" Target="../embeddings/oleObject215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7.wmf"/><Relationship Id="rId13" Type="http://schemas.openxmlformats.org/officeDocument/2006/relationships/oleObject" Target="../embeddings/oleObject222.bin"/><Relationship Id="rId18" Type="http://schemas.openxmlformats.org/officeDocument/2006/relationships/image" Target="../media/image212.wmf"/><Relationship Id="rId3" Type="http://schemas.openxmlformats.org/officeDocument/2006/relationships/oleObject" Target="../embeddings/oleObject217.bin"/><Relationship Id="rId7" Type="http://schemas.openxmlformats.org/officeDocument/2006/relationships/oleObject" Target="../embeddings/oleObject219.bin"/><Relationship Id="rId12" Type="http://schemas.openxmlformats.org/officeDocument/2006/relationships/image" Target="../media/image209.wmf"/><Relationship Id="rId17" Type="http://schemas.openxmlformats.org/officeDocument/2006/relationships/oleObject" Target="../embeddings/oleObject22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11.wmf"/><Relationship Id="rId1" Type="http://schemas.openxmlformats.org/officeDocument/2006/relationships/vmlDrawing" Target="../drawings/vmlDrawing22.vml"/><Relationship Id="rId6" Type="http://schemas.openxmlformats.org/officeDocument/2006/relationships/image" Target="../media/image206.wmf"/><Relationship Id="rId11" Type="http://schemas.openxmlformats.org/officeDocument/2006/relationships/oleObject" Target="../embeddings/oleObject221.bin"/><Relationship Id="rId5" Type="http://schemas.openxmlformats.org/officeDocument/2006/relationships/oleObject" Target="../embeddings/oleObject218.bin"/><Relationship Id="rId15" Type="http://schemas.openxmlformats.org/officeDocument/2006/relationships/oleObject" Target="../embeddings/oleObject223.bin"/><Relationship Id="rId10" Type="http://schemas.openxmlformats.org/officeDocument/2006/relationships/image" Target="../media/image208.wmf"/><Relationship Id="rId4" Type="http://schemas.openxmlformats.org/officeDocument/2006/relationships/image" Target="../media/image205.wmf"/><Relationship Id="rId9" Type="http://schemas.openxmlformats.org/officeDocument/2006/relationships/oleObject" Target="../embeddings/oleObject220.bin"/><Relationship Id="rId14" Type="http://schemas.openxmlformats.org/officeDocument/2006/relationships/image" Target="../media/image210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5.emf"/><Relationship Id="rId13" Type="http://schemas.openxmlformats.org/officeDocument/2006/relationships/oleObject" Target="../embeddings/oleObject230.bin"/><Relationship Id="rId18" Type="http://schemas.openxmlformats.org/officeDocument/2006/relationships/image" Target="../media/image220.emf"/><Relationship Id="rId26" Type="http://schemas.openxmlformats.org/officeDocument/2006/relationships/image" Target="../media/image224.emf"/><Relationship Id="rId3" Type="http://schemas.openxmlformats.org/officeDocument/2006/relationships/oleObject" Target="../embeddings/oleObject225.bin"/><Relationship Id="rId21" Type="http://schemas.openxmlformats.org/officeDocument/2006/relationships/oleObject" Target="../embeddings/oleObject234.bin"/><Relationship Id="rId7" Type="http://schemas.openxmlformats.org/officeDocument/2006/relationships/oleObject" Target="../embeddings/oleObject227.bin"/><Relationship Id="rId12" Type="http://schemas.openxmlformats.org/officeDocument/2006/relationships/image" Target="../media/image217.emf"/><Relationship Id="rId17" Type="http://schemas.openxmlformats.org/officeDocument/2006/relationships/oleObject" Target="../embeddings/oleObject232.bin"/><Relationship Id="rId25" Type="http://schemas.openxmlformats.org/officeDocument/2006/relationships/oleObject" Target="../embeddings/oleObject23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19.emf"/><Relationship Id="rId20" Type="http://schemas.openxmlformats.org/officeDocument/2006/relationships/image" Target="../media/image221.emf"/><Relationship Id="rId1" Type="http://schemas.openxmlformats.org/officeDocument/2006/relationships/vmlDrawing" Target="../drawings/vmlDrawing23.vml"/><Relationship Id="rId6" Type="http://schemas.openxmlformats.org/officeDocument/2006/relationships/image" Target="../media/image214.emf"/><Relationship Id="rId11" Type="http://schemas.openxmlformats.org/officeDocument/2006/relationships/oleObject" Target="../embeddings/oleObject229.bin"/><Relationship Id="rId24" Type="http://schemas.openxmlformats.org/officeDocument/2006/relationships/image" Target="../media/image223.emf"/><Relationship Id="rId5" Type="http://schemas.openxmlformats.org/officeDocument/2006/relationships/oleObject" Target="../embeddings/oleObject226.bin"/><Relationship Id="rId15" Type="http://schemas.openxmlformats.org/officeDocument/2006/relationships/oleObject" Target="../embeddings/oleObject231.bin"/><Relationship Id="rId23" Type="http://schemas.openxmlformats.org/officeDocument/2006/relationships/oleObject" Target="../embeddings/oleObject235.bin"/><Relationship Id="rId10" Type="http://schemas.openxmlformats.org/officeDocument/2006/relationships/image" Target="../media/image216.emf"/><Relationship Id="rId19" Type="http://schemas.openxmlformats.org/officeDocument/2006/relationships/oleObject" Target="../embeddings/oleObject233.bin"/><Relationship Id="rId4" Type="http://schemas.openxmlformats.org/officeDocument/2006/relationships/image" Target="../media/image213.emf"/><Relationship Id="rId9" Type="http://schemas.openxmlformats.org/officeDocument/2006/relationships/oleObject" Target="../embeddings/oleObject228.bin"/><Relationship Id="rId14" Type="http://schemas.openxmlformats.org/officeDocument/2006/relationships/image" Target="../media/image218.emf"/><Relationship Id="rId22" Type="http://schemas.openxmlformats.org/officeDocument/2006/relationships/image" Target="../media/image222.e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7.wmf"/><Relationship Id="rId3" Type="http://schemas.openxmlformats.org/officeDocument/2006/relationships/oleObject" Target="../embeddings/oleObject237.bin"/><Relationship Id="rId7" Type="http://schemas.openxmlformats.org/officeDocument/2006/relationships/oleObject" Target="../embeddings/oleObject2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226.wmf"/><Relationship Id="rId5" Type="http://schemas.openxmlformats.org/officeDocument/2006/relationships/oleObject" Target="../embeddings/oleObject238.bin"/><Relationship Id="rId10" Type="http://schemas.openxmlformats.org/officeDocument/2006/relationships/image" Target="../media/image228.wmf"/><Relationship Id="rId4" Type="http://schemas.openxmlformats.org/officeDocument/2006/relationships/image" Target="../media/image225.wmf"/><Relationship Id="rId9" Type="http://schemas.openxmlformats.org/officeDocument/2006/relationships/oleObject" Target="../embeddings/oleObject240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40.xml"/><Relationship Id="rId2" Type="http://schemas.openxmlformats.org/officeDocument/2006/relationships/slide" Target="slide28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2.xml"/></Relationships>
</file>

<file path=ppt/slides/_rels/slide28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46.bin"/><Relationship Id="rId18" Type="http://schemas.openxmlformats.org/officeDocument/2006/relationships/image" Target="../media/image234.wmf"/><Relationship Id="rId26" Type="http://schemas.openxmlformats.org/officeDocument/2006/relationships/image" Target="../media/image236.wmf"/><Relationship Id="rId21" Type="http://schemas.openxmlformats.org/officeDocument/2006/relationships/oleObject" Target="../embeddings/oleObject250.bin"/><Relationship Id="rId34" Type="http://schemas.openxmlformats.org/officeDocument/2006/relationships/image" Target="../media/image240.wmf"/><Relationship Id="rId7" Type="http://schemas.openxmlformats.org/officeDocument/2006/relationships/oleObject" Target="../embeddings/oleObject243.bin"/><Relationship Id="rId12" Type="http://schemas.openxmlformats.org/officeDocument/2006/relationships/image" Target="../media/image231.wmf"/><Relationship Id="rId17" Type="http://schemas.openxmlformats.org/officeDocument/2006/relationships/oleObject" Target="../embeddings/oleObject248.bin"/><Relationship Id="rId25" Type="http://schemas.openxmlformats.org/officeDocument/2006/relationships/oleObject" Target="../embeddings/oleObject252.bin"/><Relationship Id="rId33" Type="http://schemas.openxmlformats.org/officeDocument/2006/relationships/oleObject" Target="../embeddings/oleObject256.bin"/><Relationship Id="rId38" Type="http://schemas.openxmlformats.org/officeDocument/2006/relationships/image" Target="../media/image242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33.wmf"/><Relationship Id="rId20" Type="http://schemas.openxmlformats.org/officeDocument/2006/relationships/image" Target="../media/image235.wmf"/><Relationship Id="rId29" Type="http://schemas.openxmlformats.org/officeDocument/2006/relationships/oleObject" Target="../embeddings/oleObject254.bin"/><Relationship Id="rId1" Type="http://schemas.openxmlformats.org/officeDocument/2006/relationships/vmlDrawing" Target="../drawings/vmlDrawing25.vml"/><Relationship Id="rId6" Type="http://schemas.openxmlformats.org/officeDocument/2006/relationships/image" Target="../media/image230.wmf"/><Relationship Id="rId11" Type="http://schemas.openxmlformats.org/officeDocument/2006/relationships/oleObject" Target="../embeddings/oleObject245.bin"/><Relationship Id="rId24" Type="http://schemas.openxmlformats.org/officeDocument/2006/relationships/image" Target="../media/image11.wmf"/><Relationship Id="rId32" Type="http://schemas.openxmlformats.org/officeDocument/2006/relationships/image" Target="../media/image239.wmf"/><Relationship Id="rId37" Type="http://schemas.openxmlformats.org/officeDocument/2006/relationships/oleObject" Target="../embeddings/oleObject258.bin"/><Relationship Id="rId5" Type="http://schemas.openxmlformats.org/officeDocument/2006/relationships/oleObject" Target="../embeddings/oleObject242.bin"/><Relationship Id="rId15" Type="http://schemas.openxmlformats.org/officeDocument/2006/relationships/oleObject" Target="../embeddings/oleObject247.bin"/><Relationship Id="rId23" Type="http://schemas.openxmlformats.org/officeDocument/2006/relationships/oleObject" Target="../embeddings/oleObject251.bin"/><Relationship Id="rId28" Type="http://schemas.openxmlformats.org/officeDocument/2006/relationships/image" Target="../media/image237.wmf"/><Relationship Id="rId36" Type="http://schemas.openxmlformats.org/officeDocument/2006/relationships/image" Target="../media/image241.wmf"/><Relationship Id="rId10" Type="http://schemas.openxmlformats.org/officeDocument/2006/relationships/image" Target="../media/image6.wmf"/><Relationship Id="rId19" Type="http://schemas.openxmlformats.org/officeDocument/2006/relationships/oleObject" Target="../embeddings/oleObject249.bin"/><Relationship Id="rId31" Type="http://schemas.openxmlformats.org/officeDocument/2006/relationships/oleObject" Target="../embeddings/oleObject255.bin"/><Relationship Id="rId4" Type="http://schemas.openxmlformats.org/officeDocument/2006/relationships/image" Target="../media/image229.wmf"/><Relationship Id="rId9" Type="http://schemas.openxmlformats.org/officeDocument/2006/relationships/oleObject" Target="../embeddings/oleObject244.bin"/><Relationship Id="rId14" Type="http://schemas.openxmlformats.org/officeDocument/2006/relationships/image" Target="../media/image232.wmf"/><Relationship Id="rId22" Type="http://schemas.openxmlformats.org/officeDocument/2006/relationships/image" Target="../media/image8.wmf"/><Relationship Id="rId27" Type="http://schemas.openxmlformats.org/officeDocument/2006/relationships/oleObject" Target="../embeddings/oleObject253.bin"/><Relationship Id="rId30" Type="http://schemas.openxmlformats.org/officeDocument/2006/relationships/image" Target="../media/image238.wmf"/><Relationship Id="rId35" Type="http://schemas.openxmlformats.org/officeDocument/2006/relationships/oleObject" Target="../embeddings/oleObject257.bin"/><Relationship Id="rId8" Type="http://schemas.openxmlformats.org/officeDocument/2006/relationships/image" Target="../media/image5.wmf"/><Relationship Id="rId3" Type="http://schemas.openxmlformats.org/officeDocument/2006/relationships/oleObject" Target="../embeddings/oleObject241.bin"/></Relationships>
</file>

<file path=ppt/slides/_rels/slide29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64.bin"/><Relationship Id="rId18" Type="http://schemas.openxmlformats.org/officeDocument/2006/relationships/image" Target="../media/image250.wmf"/><Relationship Id="rId26" Type="http://schemas.openxmlformats.org/officeDocument/2006/relationships/image" Target="../media/image251.wmf"/><Relationship Id="rId39" Type="http://schemas.openxmlformats.org/officeDocument/2006/relationships/image" Target="../media/image256.wmf"/><Relationship Id="rId21" Type="http://schemas.openxmlformats.org/officeDocument/2006/relationships/oleObject" Target="../embeddings/oleObject268.bin"/><Relationship Id="rId34" Type="http://schemas.openxmlformats.org/officeDocument/2006/relationships/image" Target="../media/image255.wmf"/><Relationship Id="rId7" Type="http://schemas.openxmlformats.org/officeDocument/2006/relationships/oleObject" Target="../embeddings/oleObject261.bin"/><Relationship Id="rId12" Type="http://schemas.openxmlformats.org/officeDocument/2006/relationships/image" Target="../media/image247.wmf"/><Relationship Id="rId17" Type="http://schemas.openxmlformats.org/officeDocument/2006/relationships/oleObject" Target="../embeddings/oleObject266.bin"/><Relationship Id="rId25" Type="http://schemas.openxmlformats.org/officeDocument/2006/relationships/oleObject" Target="../embeddings/oleObject270.bin"/><Relationship Id="rId33" Type="http://schemas.openxmlformats.org/officeDocument/2006/relationships/oleObject" Target="../embeddings/oleObject274.bin"/><Relationship Id="rId38" Type="http://schemas.openxmlformats.org/officeDocument/2006/relationships/oleObject" Target="../embeddings/oleObject27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49.wmf"/><Relationship Id="rId20" Type="http://schemas.openxmlformats.org/officeDocument/2006/relationships/image" Target="../media/image18.wmf"/><Relationship Id="rId29" Type="http://schemas.openxmlformats.org/officeDocument/2006/relationships/oleObject" Target="../embeddings/oleObject272.bin"/><Relationship Id="rId1" Type="http://schemas.openxmlformats.org/officeDocument/2006/relationships/vmlDrawing" Target="../drawings/vmlDrawing26.vml"/><Relationship Id="rId6" Type="http://schemas.openxmlformats.org/officeDocument/2006/relationships/image" Target="../media/image244.wmf"/><Relationship Id="rId11" Type="http://schemas.openxmlformats.org/officeDocument/2006/relationships/oleObject" Target="../embeddings/oleObject263.bin"/><Relationship Id="rId24" Type="http://schemas.openxmlformats.org/officeDocument/2006/relationships/image" Target="../media/image21.wmf"/><Relationship Id="rId32" Type="http://schemas.openxmlformats.org/officeDocument/2006/relationships/image" Target="../media/image254.wmf"/><Relationship Id="rId37" Type="http://schemas.openxmlformats.org/officeDocument/2006/relationships/oleObject" Target="../embeddings/oleObject276.bin"/><Relationship Id="rId5" Type="http://schemas.openxmlformats.org/officeDocument/2006/relationships/oleObject" Target="../embeddings/oleObject260.bin"/><Relationship Id="rId15" Type="http://schemas.openxmlformats.org/officeDocument/2006/relationships/oleObject" Target="../embeddings/oleObject265.bin"/><Relationship Id="rId23" Type="http://schemas.openxmlformats.org/officeDocument/2006/relationships/oleObject" Target="../embeddings/oleObject269.bin"/><Relationship Id="rId28" Type="http://schemas.openxmlformats.org/officeDocument/2006/relationships/image" Target="../media/image252.wmf"/><Relationship Id="rId36" Type="http://schemas.openxmlformats.org/officeDocument/2006/relationships/image" Target="../media/image11.wmf"/><Relationship Id="rId10" Type="http://schemas.openxmlformats.org/officeDocument/2006/relationships/image" Target="../media/image246.wmf"/><Relationship Id="rId19" Type="http://schemas.openxmlformats.org/officeDocument/2006/relationships/oleObject" Target="../embeddings/oleObject267.bin"/><Relationship Id="rId31" Type="http://schemas.openxmlformats.org/officeDocument/2006/relationships/oleObject" Target="../embeddings/oleObject273.bin"/><Relationship Id="rId4" Type="http://schemas.openxmlformats.org/officeDocument/2006/relationships/image" Target="../media/image243.wmf"/><Relationship Id="rId9" Type="http://schemas.openxmlformats.org/officeDocument/2006/relationships/oleObject" Target="../embeddings/oleObject262.bin"/><Relationship Id="rId14" Type="http://schemas.openxmlformats.org/officeDocument/2006/relationships/image" Target="../media/image248.wmf"/><Relationship Id="rId22" Type="http://schemas.openxmlformats.org/officeDocument/2006/relationships/image" Target="../media/image20.wmf"/><Relationship Id="rId27" Type="http://schemas.openxmlformats.org/officeDocument/2006/relationships/oleObject" Target="../embeddings/oleObject271.bin"/><Relationship Id="rId30" Type="http://schemas.openxmlformats.org/officeDocument/2006/relationships/image" Target="../media/image253.wmf"/><Relationship Id="rId35" Type="http://schemas.openxmlformats.org/officeDocument/2006/relationships/oleObject" Target="../embeddings/oleObject275.bin"/><Relationship Id="rId8" Type="http://schemas.openxmlformats.org/officeDocument/2006/relationships/image" Target="../media/image245.wmf"/><Relationship Id="rId3" Type="http://schemas.openxmlformats.org/officeDocument/2006/relationships/oleObject" Target="../embeddings/oleObject259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9.w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0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6.wmf"/><Relationship Id="rId1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.wmf"/><Relationship Id="rId20" Type="http://schemas.openxmlformats.org/officeDocument/2006/relationships/image" Target="../media/image10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5.bin"/><Relationship Id="rId24" Type="http://schemas.openxmlformats.org/officeDocument/2006/relationships/image" Target="../media/image12.wmf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1.bin"/><Relationship Id="rId10" Type="http://schemas.openxmlformats.org/officeDocument/2006/relationships/image" Target="../media/image5.wmf"/><Relationship Id="rId19" Type="http://schemas.openxmlformats.org/officeDocument/2006/relationships/oleObject" Target="../embeddings/oleObject9.bin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7.wmf"/><Relationship Id="rId22" Type="http://schemas.openxmlformats.org/officeDocument/2006/relationships/image" Target="../media/image11.w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9.wmf"/><Relationship Id="rId13" Type="http://schemas.openxmlformats.org/officeDocument/2006/relationships/oleObject" Target="../embeddings/oleObject283.bin"/><Relationship Id="rId3" Type="http://schemas.openxmlformats.org/officeDocument/2006/relationships/oleObject" Target="../embeddings/oleObject278.bin"/><Relationship Id="rId7" Type="http://schemas.openxmlformats.org/officeDocument/2006/relationships/oleObject" Target="../embeddings/oleObject280.bin"/><Relationship Id="rId12" Type="http://schemas.openxmlformats.org/officeDocument/2006/relationships/image" Target="../media/image26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258.wmf"/><Relationship Id="rId11" Type="http://schemas.openxmlformats.org/officeDocument/2006/relationships/oleObject" Target="../embeddings/oleObject282.bin"/><Relationship Id="rId5" Type="http://schemas.openxmlformats.org/officeDocument/2006/relationships/oleObject" Target="../embeddings/oleObject279.bin"/><Relationship Id="rId10" Type="http://schemas.openxmlformats.org/officeDocument/2006/relationships/image" Target="../media/image260.wmf"/><Relationship Id="rId4" Type="http://schemas.openxmlformats.org/officeDocument/2006/relationships/image" Target="../media/image257.wmf"/><Relationship Id="rId9" Type="http://schemas.openxmlformats.org/officeDocument/2006/relationships/oleObject" Target="../embeddings/oleObject281.bin"/><Relationship Id="rId14" Type="http://schemas.openxmlformats.org/officeDocument/2006/relationships/image" Target="../media/image262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5.wmf"/><Relationship Id="rId13" Type="http://schemas.openxmlformats.org/officeDocument/2006/relationships/oleObject" Target="../embeddings/oleObject289.bin"/><Relationship Id="rId18" Type="http://schemas.openxmlformats.org/officeDocument/2006/relationships/image" Target="../media/image270.wmf"/><Relationship Id="rId3" Type="http://schemas.openxmlformats.org/officeDocument/2006/relationships/oleObject" Target="../embeddings/oleObject284.bin"/><Relationship Id="rId7" Type="http://schemas.openxmlformats.org/officeDocument/2006/relationships/oleObject" Target="../embeddings/oleObject286.bin"/><Relationship Id="rId12" Type="http://schemas.openxmlformats.org/officeDocument/2006/relationships/image" Target="../media/image267.wmf"/><Relationship Id="rId17" Type="http://schemas.openxmlformats.org/officeDocument/2006/relationships/oleObject" Target="../embeddings/oleObject29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69.wmf"/><Relationship Id="rId1" Type="http://schemas.openxmlformats.org/officeDocument/2006/relationships/vmlDrawing" Target="../drawings/vmlDrawing28.vml"/><Relationship Id="rId6" Type="http://schemas.openxmlformats.org/officeDocument/2006/relationships/image" Target="../media/image264.wmf"/><Relationship Id="rId11" Type="http://schemas.openxmlformats.org/officeDocument/2006/relationships/oleObject" Target="../embeddings/oleObject288.bin"/><Relationship Id="rId5" Type="http://schemas.openxmlformats.org/officeDocument/2006/relationships/oleObject" Target="../embeddings/oleObject285.bin"/><Relationship Id="rId15" Type="http://schemas.openxmlformats.org/officeDocument/2006/relationships/oleObject" Target="../embeddings/oleObject290.bin"/><Relationship Id="rId10" Type="http://schemas.openxmlformats.org/officeDocument/2006/relationships/image" Target="../media/image266.wmf"/><Relationship Id="rId4" Type="http://schemas.openxmlformats.org/officeDocument/2006/relationships/image" Target="../media/image263.wmf"/><Relationship Id="rId9" Type="http://schemas.openxmlformats.org/officeDocument/2006/relationships/oleObject" Target="../embeddings/oleObject287.bin"/><Relationship Id="rId14" Type="http://schemas.openxmlformats.org/officeDocument/2006/relationships/image" Target="../media/image268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3.emf"/><Relationship Id="rId13" Type="http://schemas.openxmlformats.org/officeDocument/2006/relationships/oleObject" Target="../embeddings/oleObject297.bin"/><Relationship Id="rId18" Type="http://schemas.openxmlformats.org/officeDocument/2006/relationships/image" Target="../media/image278.wmf"/><Relationship Id="rId3" Type="http://schemas.openxmlformats.org/officeDocument/2006/relationships/oleObject" Target="../embeddings/oleObject292.bin"/><Relationship Id="rId7" Type="http://schemas.openxmlformats.org/officeDocument/2006/relationships/oleObject" Target="../embeddings/oleObject294.bin"/><Relationship Id="rId12" Type="http://schemas.openxmlformats.org/officeDocument/2006/relationships/image" Target="../media/image275.emf"/><Relationship Id="rId17" Type="http://schemas.openxmlformats.org/officeDocument/2006/relationships/oleObject" Target="../embeddings/oleObject29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77.wmf"/><Relationship Id="rId1" Type="http://schemas.openxmlformats.org/officeDocument/2006/relationships/vmlDrawing" Target="../drawings/vmlDrawing29.vml"/><Relationship Id="rId6" Type="http://schemas.openxmlformats.org/officeDocument/2006/relationships/image" Target="../media/image272.wmf"/><Relationship Id="rId11" Type="http://schemas.openxmlformats.org/officeDocument/2006/relationships/oleObject" Target="../embeddings/oleObject296.bin"/><Relationship Id="rId5" Type="http://schemas.openxmlformats.org/officeDocument/2006/relationships/oleObject" Target="../embeddings/oleObject293.bin"/><Relationship Id="rId15" Type="http://schemas.openxmlformats.org/officeDocument/2006/relationships/oleObject" Target="../embeddings/oleObject298.bin"/><Relationship Id="rId10" Type="http://schemas.openxmlformats.org/officeDocument/2006/relationships/image" Target="../media/image274.wmf"/><Relationship Id="rId4" Type="http://schemas.openxmlformats.org/officeDocument/2006/relationships/image" Target="../media/image271.wmf"/><Relationship Id="rId9" Type="http://schemas.openxmlformats.org/officeDocument/2006/relationships/oleObject" Target="../embeddings/oleObject295.bin"/><Relationship Id="rId14" Type="http://schemas.openxmlformats.org/officeDocument/2006/relationships/image" Target="../media/image276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1.wmf"/><Relationship Id="rId13" Type="http://schemas.openxmlformats.org/officeDocument/2006/relationships/oleObject" Target="../embeddings/oleObject305.bin"/><Relationship Id="rId3" Type="http://schemas.openxmlformats.org/officeDocument/2006/relationships/oleObject" Target="../embeddings/oleObject300.bin"/><Relationship Id="rId7" Type="http://schemas.openxmlformats.org/officeDocument/2006/relationships/oleObject" Target="../embeddings/oleObject302.bin"/><Relationship Id="rId12" Type="http://schemas.openxmlformats.org/officeDocument/2006/relationships/image" Target="../media/image28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280.wmf"/><Relationship Id="rId11" Type="http://schemas.openxmlformats.org/officeDocument/2006/relationships/oleObject" Target="../embeddings/oleObject304.bin"/><Relationship Id="rId5" Type="http://schemas.openxmlformats.org/officeDocument/2006/relationships/oleObject" Target="../embeddings/oleObject301.bin"/><Relationship Id="rId10" Type="http://schemas.openxmlformats.org/officeDocument/2006/relationships/image" Target="../media/image282.wmf"/><Relationship Id="rId4" Type="http://schemas.openxmlformats.org/officeDocument/2006/relationships/image" Target="../media/image279.wmf"/><Relationship Id="rId9" Type="http://schemas.openxmlformats.org/officeDocument/2006/relationships/oleObject" Target="../embeddings/oleObject303.bin"/><Relationship Id="rId14" Type="http://schemas.openxmlformats.org/officeDocument/2006/relationships/image" Target="../media/image284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7.wmf"/><Relationship Id="rId13" Type="http://schemas.openxmlformats.org/officeDocument/2006/relationships/oleObject" Target="../embeddings/oleObject311.bin"/><Relationship Id="rId3" Type="http://schemas.openxmlformats.org/officeDocument/2006/relationships/oleObject" Target="../embeddings/oleObject306.bin"/><Relationship Id="rId7" Type="http://schemas.openxmlformats.org/officeDocument/2006/relationships/oleObject" Target="../embeddings/oleObject308.bin"/><Relationship Id="rId12" Type="http://schemas.openxmlformats.org/officeDocument/2006/relationships/image" Target="../media/image28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286.wmf"/><Relationship Id="rId11" Type="http://schemas.openxmlformats.org/officeDocument/2006/relationships/oleObject" Target="../embeddings/oleObject310.bin"/><Relationship Id="rId5" Type="http://schemas.openxmlformats.org/officeDocument/2006/relationships/oleObject" Target="../embeddings/oleObject307.bin"/><Relationship Id="rId10" Type="http://schemas.openxmlformats.org/officeDocument/2006/relationships/image" Target="../media/image288.wmf"/><Relationship Id="rId4" Type="http://schemas.openxmlformats.org/officeDocument/2006/relationships/image" Target="../media/image285.wmf"/><Relationship Id="rId9" Type="http://schemas.openxmlformats.org/officeDocument/2006/relationships/oleObject" Target="../embeddings/oleObject309.bin"/><Relationship Id="rId14" Type="http://schemas.openxmlformats.org/officeDocument/2006/relationships/image" Target="../media/image290.wmf"/></Relationships>
</file>

<file path=ppt/slides/_rels/slide35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317.bin"/><Relationship Id="rId18" Type="http://schemas.openxmlformats.org/officeDocument/2006/relationships/image" Target="../media/image6.wmf"/><Relationship Id="rId26" Type="http://schemas.openxmlformats.org/officeDocument/2006/relationships/image" Target="../media/image234.wmf"/><Relationship Id="rId3" Type="http://schemas.openxmlformats.org/officeDocument/2006/relationships/oleObject" Target="../embeddings/oleObject312.bin"/><Relationship Id="rId21" Type="http://schemas.openxmlformats.org/officeDocument/2006/relationships/oleObject" Target="../embeddings/oleObject321.bin"/><Relationship Id="rId34" Type="http://schemas.openxmlformats.org/officeDocument/2006/relationships/image" Target="../media/image236.wmf"/><Relationship Id="rId7" Type="http://schemas.openxmlformats.org/officeDocument/2006/relationships/oleObject" Target="../embeddings/oleObject314.bin"/><Relationship Id="rId12" Type="http://schemas.openxmlformats.org/officeDocument/2006/relationships/image" Target="../media/image295.wmf"/><Relationship Id="rId17" Type="http://schemas.openxmlformats.org/officeDocument/2006/relationships/oleObject" Target="../embeddings/oleObject319.bin"/><Relationship Id="rId25" Type="http://schemas.openxmlformats.org/officeDocument/2006/relationships/oleObject" Target="../embeddings/oleObject323.bin"/><Relationship Id="rId33" Type="http://schemas.openxmlformats.org/officeDocument/2006/relationships/oleObject" Target="../embeddings/oleObject32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.wmf"/><Relationship Id="rId20" Type="http://schemas.openxmlformats.org/officeDocument/2006/relationships/image" Target="../media/image231.wmf"/><Relationship Id="rId29" Type="http://schemas.openxmlformats.org/officeDocument/2006/relationships/oleObject" Target="../embeddings/oleObject325.bin"/><Relationship Id="rId1" Type="http://schemas.openxmlformats.org/officeDocument/2006/relationships/vmlDrawing" Target="../drawings/vmlDrawing32.vml"/><Relationship Id="rId6" Type="http://schemas.openxmlformats.org/officeDocument/2006/relationships/image" Target="../media/image292.wmf"/><Relationship Id="rId11" Type="http://schemas.openxmlformats.org/officeDocument/2006/relationships/oleObject" Target="../embeddings/oleObject316.bin"/><Relationship Id="rId24" Type="http://schemas.openxmlformats.org/officeDocument/2006/relationships/image" Target="../media/image296.wmf"/><Relationship Id="rId32" Type="http://schemas.openxmlformats.org/officeDocument/2006/relationships/image" Target="../media/image11.wmf"/><Relationship Id="rId5" Type="http://schemas.openxmlformats.org/officeDocument/2006/relationships/oleObject" Target="../embeddings/oleObject313.bin"/><Relationship Id="rId15" Type="http://schemas.openxmlformats.org/officeDocument/2006/relationships/oleObject" Target="../embeddings/oleObject318.bin"/><Relationship Id="rId23" Type="http://schemas.openxmlformats.org/officeDocument/2006/relationships/oleObject" Target="../embeddings/oleObject322.bin"/><Relationship Id="rId28" Type="http://schemas.openxmlformats.org/officeDocument/2006/relationships/image" Target="../media/image235.wmf"/><Relationship Id="rId10" Type="http://schemas.openxmlformats.org/officeDocument/2006/relationships/image" Target="../media/image294.wmf"/><Relationship Id="rId19" Type="http://schemas.openxmlformats.org/officeDocument/2006/relationships/oleObject" Target="../embeddings/oleObject320.bin"/><Relationship Id="rId31" Type="http://schemas.openxmlformats.org/officeDocument/2006/relationships/oleObject" Target="../embeddings/oleObject326.bin"/><Relationship Id="rId4" Type="http://schemas.openxmlformats.org/officeDocument/2006/relationships/image" Target="../media/image291.wmf"/><Relationship Id="rId9" Type="http://schemas.openxmlformats.org/officeDocument/2006/relationships/oleObject" Target="../embeddings/oleObject315.bin"/><Relationship Id="rId14" Type="http://schemas.openxmlformats.org/officeDocument/2006/relationships/image" Target="../media/image3.wmf"/><Relationship Id="rId22" Type="http://schemas.openxmlformats.org/officeDocument/2006/relationships/image" Target="../media/image232.wmf"/><Relationship Id="rId27" Type="http://schemas.openxmlformats.org/officeDocument/2006/relationships/oleObject" Target="../embeddings/oleObject324.bin"/><Relationship Id="rId30" Type="http://schemas.openxmlformats.org/officeDocument/2006/relationships/image" Target="../media/image8.wmf"/><Relationship Id="rId8" Type="http://schemas.openxmlformats.org/officeDocument/2006/relationships/image" Target="../media/image293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9.emf"/><Relationship Id="rId13" Type="http://schemas.openxmlformats.org/officeDocument/2006/relationships/oleObject" Target="../embeddings/oleObject333.bin"/><Relationship Id="rId18" Type="http://schemas.openxmlformats.org/officeDocument/2006/relationships/image" Target="../media/image304.wmf"/><Relationship Id="rId3" Type="http://schemas.openxmlformats.org/officeDocument/2006/relationships/oleObject" Target="../embeddings/oleObject328.bin"/><Relationship Id="rId21" Type="http://schemas.openxmlformats.org/officeDocument/2006/relationships/oleObject" Target="../embeddings/oleObject337.bin"/><Relationship Id="rId7" Type="http://schemas.openxmlformats.org/officeDocument/2006/relationships/oleObject" Target="../embeddings/oleObject330.bin"/><Relationship Id="rId12" Type="http://schemas.openxmlformats.org/officeDocument/2006/relationships/image" Target="../media/image301.wmf"/><Relationship Id="rId17" Type="http://schemas.openxmlformats.org/officeDocument/2006/relationships/oleObject" Target="../embeddings/oleObject33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03.wmf"/><Relationship Id="rId20" Type="http://schemas.openxmlformats.org/officeDocument/2006/relationships/image" Target="../media/image305.wmf"/><Relationship Id="rId1" Type="http://schemas.openxmlformats.org/officeDocument/2006/relationships/vmlDrawing" Target="../drawings/vmlDrawing33.vml"/><Relationship Id="rId6" Type="http://schemas.openxmlformats.org/officeDocument/2006/relationships/image" Target="../media/image298.emf"/><Relationship Id="rId11" Type="http://schemas.openxmlformats.org/officeDocument/2006/relationships/oleObject" Target="../embeddings/oleObject332.bin"/><Relationship Id="rId5" Type="http://schemas.openxmlformats.org/officeDocument/2006/relationships/oleObject" Target="../embeddings/oleObject329.bin"/><Relationship Id="rId15" Type="http://schemas.openxmlformats.org/officeDocument/2006/relationships/oleObject" Target="../embeddings/oleObject334.bin"/><Relationship Id="rId10" Type="http://schemas.openxmlformats.org/officeDocument/2006/relationships/image" Target="../media/image300.wmf"/><Relationship Id="rId19" Type="http://schemas.openxmlformats.org/officeDocument/2006/relationships/oleObject" Target="../embeddings/oleObject336.bin"/><Relationship Id="rId4" Type="http://schemas.openxmlformats.org/officeDocument/2006/relationships/image" Target="../media/image297.wmf"/><Relationship Id="rId9" Type="http://schemas.openxmlformats.org/officeDocument/2006/relationships/oleObject" Target="../embeddings/oleObject331.bin"/><Relationship Id="rId14" Type="http://schemas.openxmlformats.org/officeDocument/2006/relationships/image" Target="../media/image302.wmf"/><Relationship Id="rId22" Type="http://schemas.openxmlformats.org/officeDocument/2006/relationships/image" Target="../media/image306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9.wmf"/><Relationship Id="rId13" Type="http://schemas.openxmlformats.org/officeDocument/2006/relationships/oleObject" Target="../embeddings/oleObject343.bin"/><Relationship Id="rId18" Type="http://schemas.openxmlformats.org/officeDocument/2006/relationships/image" Target="../media/image314.wmf"/><Relationship Id="rId26" Type="http://schemas.openxmlformats.org/officeDocument/2006/relationships/oleObject" Target="../embeddings/oleObject350.bin"/><Relationship Id="rId3" Type="http://schemas.openxmlformats.org/officeDocument/2006/relationships/oleObject" Target="../embeddings/oleObject338.bin"/><Relationship Id="rId21" Type="http://schemas.openxmlformats.org/officeDocument/2006/relationships/oleObject" Target="../embeddings/oleObject347.bin"/><Relationship Id="rId7" Type="http://schemas.openxmlformats.org/officeDocument/2006/relationships/oleObject" Target="../embeddings/oleObject340.bin"/><Relationship Id="rId12" Type="http://schemas.openxmlformats.org/officeDocument/2006/relationships/image" Target="../media/image311.wmf"/><Relationship Id="rId17" Type="http://schemas.openxmlformats.org/officeDocument/2006/relationships/oleObject" Target="../embeddings/oleObject345.bin"/><Relationship Id="rId25" Type="http://schemas.openxmlformats.org/officeDocument/2006/relationships/image" Target="../media/image317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13.wmf"/><Relationship Id="rId20" Type="http://schemas.openxmlformats.org/officeDocument/2006/relationships/image" Target="../media/image315.wmf"/><Relationship Id="rId1" Type="http://schemas.openxmlformats.org/officeDocument/2006/relationships/vmlDrawing" Target="../drawings/vmlDrawing34.vml"/><Relationship Id="rId6" Type="http://schemas.openxmlformats.org/officeDocument/2006/relationships/image" Target="../media/image308.wmf"/><Relationship Id="rId11" Type="http://schemas.openxmlformats.org/officeDocument/2006/relationships/oleObject" Target="../embeddings/oleObject342.bin"/><Relationship Id="rId24" Type="http://schemas.openxmlformats.org/officeDocument/2006/relationships/oleObject" Target="../embeddings/oleObject349.bin"/><Relationship Id="rId5" Type="http://schemas.openxmlformats.org/officeDocument/2006/relationships/oleObject" Target="../embeddings/oleObject339.bin"/><Relationship Id="rId15" Type="http://schemas.openxmlformats.org/officeDocument/2006/relationships/oleObject" Target="../embeddings/oleObject344.bin"/><Relationship Id="rId23" Type="http://schemas.openxmlformats.org/officeDocument/2006/relationships/image" Target="../media/image316.wmf"/><Relationship Id="rId28" Type="http://schemas.openxmlformats.org/officeDocument/2006/relationships/image" Target="../media/image318.wmf"/><Relationship Id="rId10" Type="http://schemas.openxmlformats.org/officeDocument/2006/relationships/image" Target="../media/image310.wmf"/><Relationship Id="rId19" Type="http://schemas.openxmlformats.org/officeDocument/2006/relationships/oleObject" Target="../embeddings/oleObject346.bin"/><Relationship Id="rId4" Type="http://schemas.openxmlformats.org/officeDocument/2006/relationships/image" Target="../media/image307.wmf"/><Relationship Id="rId9" Type="http://schemas.openxmlformats.org/officeDocument/2006/relationships/oleObject" Target="../embeddings/oleObject341.bin"/><Relationship Id="rId14" Type="http://schemas.openxmlformats.org/officeDocument/2006/relationships/image" Target="../media/image312.wmf"/><Relationship Id="rId22" Type="http://schemas.openxmlformats.org/officeDocument/2006/relationships/oleObject" Target="../embeddings/oleObject348.bin"/><Relationship Id="rId27" Type="http://schemas.openxmlformats.org/officeDocument/2006/relationships/oleObject" Target="../embeddings/oleObject351.bin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1.wmf"/><Relationship Id="rId13" Type="http://schemas.openxmlformats.org/officeDocument/2006/relationships/oleObject" Target="../embeddings/oleObject357.bin"/><Relationship Id="rId18" Type="http://schemas.openxmlformats.org/officeDocument/2006/relationships/image" Target="../media/image326.emf"/><Relationship Id="rId26" Type="http://schemas.openxmlformats.org/officeDocument/2006/relationships/image" Target="../media/image330.wmf"/><Relationship Id="rId3" Type="http://schemas.openxmlformats.org/officeDocument/2006/relationships/oleObject" Target="../embeddings/oleObject352.bin"/><Relationship Id="rId21" Type="http://schemas.openxmlformats.org/officeDocument/2006/relationships/oleObject" Target="../embeddings/oleObject361.bin"/><Relationship Id="rId7" Type="http://schemas.openxmlformats.org/officeDocument/2006/relationships/oleObject" Target="../embeddings/oleObject354.bin"/><Relationship Id="rId12" Type="http://schemas.openxmlformats.org/officeDocument/2006/relationships/image" Target="../media/image323.emf"/><Relationship Id="rId17" Type="http://schemas.openxmlformats.org/officeDocument/2006/relationships/oleObject" Target="../embeddings/oleObject359.bin"/><Relationship Id="rId25" Type="http://schemas.openxmlformats.org/officeDocument/2006/relationships/oleObject" Target="../embeddings/oleObject36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25.emf"/><Relationship Id="rId20" Type="http://schemas.openxmlformats.org/officeDocument/2006/relationships/image" Target="../media/image327.emf"/><Relationship Id="rId29" Type="http://schemas.openxmlformats.org/officeDocument/2006/relationships/oleObject" Target="../embeddings/oleObject365.bin"/><Relationship Id="rId1" Type="http://schemas.openxmlformats.org/officeDocument/2006/relationships/vmlDrawing" Target="../drawings/vmlDrawing35.vml"/><Relationship Id="rId6" Type="http://schemas.openxmlformats.org/officeDocument/2006/relationships/image" Target="../media/image320.wmf"/><Relationship Id="rId11" Type="http://schemas.openxmlformats.org/officeDocument/2006/relationships/oleObject" Target="../embeddings/oleObject356.bin"/><Relationship Id="rId24" Type="http://schemas.openxmlformats.org/officeDocument/2006/relationships/image" Target="../media/image329.wmf"/><Relationship Id="rId5" Type="http://schemas.openxmlformats.org/officeDocument/2006/relationships/oleObject" Target="../embeddings/oleObject353.bin"/><Relationship Id="rId15" Type="http://schemas.openxmlformats.org/officeDocument/2006/relationships/oleObject" Target="../embeddings/oleObject358.bin"/><Relationship Id="rId23" Type="http://schemas.openxmlformats.org/officeDocument/2006/relationships/oleObject" Target="../embeddings/oleObject362.bin"/><Relationship Id="rId28" Type="http://schemas.openxmlformats.org/officeDocument/2006/relationships/image" Target="../media/image331.wmf"/><Relationship Id="rId10" Type="http://schemas.openxmlformats.org/officeDocument/2006/relationships/image" Target="../media/image322.wmf"/><Relationship Id="rId19" Type="http://schemas.openxmlformats.org/officeDocument/2006/relationships/oleObject" Target="../embeddings/oleObject360.bin"/><Relationship Id="rId4" Type="http://schemas.openxmlformats.org/officeDocument/2006/relationships/image" Target="../media/image319.wmf"/><Relationship Id="rId9" Type="http://schemas.openxmlformats.org/officeDocument/2006/relationships/oleObject" Target="../embeddings/oleObject355.bin"/><Relationship Id="rId14" Type="http://schemas.openxmlformats.org/officeDocument/2006/relationships/image" Target="../media/image324.emf"/><Relationship Id="rId22" Type="http://schemas.openxmlformats.org/officeDocument/2006/relationships/image" Target="../media/image328.wmf"/><Relationship Id="rId27" Type="http://schemas.openxmlformats.org/officeDocument/2006/relationships/oleObject" Target="../embeddings/oleObject364.bin"/><Relationship Id="rId30" Type="http://schemas.openxmlformats.org/officeDocument/2006/relationships/image" Target="../media/image332.wmf"/></Relationships>
</file>

<file path=ppt/slides/_rels/slide39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371.bin"/><Relationship Id="rId18" Type="http://schemas.openxmlformats.org/officeDocument/2006/relationships/image" Target="../media/image340.emf"/><Relationship Id="rId26" Type="http://schemas.openxmlformats.org/officeDocument/2006/relationships/image" Target="../media/image344.emf"/><Relationship Id="rId21" Type="http://schemas.openxmlformats.org/officeDocument/2006/relationships/oleObject" Target="../embeddings/oleObject375.bin"/><Relationship Id="rId34" Type="http://schemas.openxmlformats.org/officeDocument/2006/relationships/image" Target="../media/image348.emf"/><Relationship Id="rId7" Type="http://schemas.openxmlformats.org/officeDocument/2006/relationships/oleObject" Target="../embeddings/oleObject368.bin"/><Relationship Id="rId12" Type="http://schemas.openxmlformats.org/officeDocument/2006/relationships/image" Target="../media/image337.emf"/><Relationship Id="rId17" Type="http://schemas.openxmlformats.org/officeDocument/2006/relationships/oleObject" Target="../embeddings/oleObject373.bin"/><Relationship Id="rId25" Type="http://schemas.openxmlformats.org/officeDocument/2006/relationships/oleObject" Target="../embeddings/oleObject377.bin"/><Relationship Id="rId33" Type="http://schemas.openxmlformats.org/officeDocument/2006/relationships/oleObject" Target="../embeddings/oleObject381.bin"/><Relationship Id="rId38" Type="http://schemas.openxmlformats.org/officeDocument/2006/relationships/image" Target="../media/image350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39.emf"/><Relationship Id="rId20" Type="http://schemas.openxmlformats.org/officeDocument/2006/relationships/image" Target="../media/image341.emf"/><Relationship Id="rId29" Type="http://schemas.openxmlformats.org/officeDocument/2006/relationships/oleObject" Target="../embeddings/oleObject379.bin"/><Relationship Id="rId1" Type="http://schemas.openxmlformats.org/officeDocument/2006/relationships/vmlDrawing" Target="../drawings/vmlDrawing36.vml"/><Relationship Id="rId6" Type="http://schemas.openxmlformats.org/officeDocument/2006/relationships/image" Target="../media/image334.emf"/><Relationship Id="rId11" Type="http://schemas.openxmlformats.org/officeDocument/2006/relationships/oleObject" Target="../embeddings/oleObject370.bin"/><Relationship Id="rId24" Type="http://schemas.openxmlformats.org/officeDocument/2006/relationships/image" Target="../media/image343.emf"/><Relationship Id="rId32" Type="http://schemas.openxmlformats.org/officeDocument/2006/relationships/image" Target="../media/image347.emf"/><Relationship Id="rId37" Type="http://schemas.openxmlformats.org/officeDocument/2006/relationships/oleObject" Target="../embeddings/oleObject383.bin"/><Relationship Id="rId5" Type="http://schemas.openxmlformats.org/officeDocument/2006/relationships/oleObject" Target="../embeddings/oleObject367.bin"/><Relationship Id="rId15" Type="http://schemas.openxmlformats.org/officeDocument/2006/relationships/oleObject" Target="../embeddings/oleObject372.bin"/><Relationship Id="rId23" Type="http://schemas.openxmlformats.org/officeDocument/2006/relationships/oleObject" Target="../embeddings/oleObject376.bin"/><Relationship Id="rId28" Type="http://schemas.openxmlformats.org/officeDocument/2006/relationships/image" Target="../media/image345.emf"/><Relationship Id="rId36" Type="http://schemas.openxmlformats.org/officeDocument/2006/relationships/image" Target="../media/image349.emf"/><Relationship Id="rId10" Type="http://schemas.openxmlformats.org/officeDocument/2006/relationships/image" Target="../media/image336.emf"/><Relationship Id="rId19" Type="http://schemas.openxmlformats.org/officeDocument/2006/relationships/oleObject" Target="../embeddings/oleObject374.bin"/><Relationship Id="rId31" Type="http://schemas.openxmlformats.org/officeDocument/2006/relationships/oleObject" Target="../embeddings/oleObject380.bin"/><Relationship Id="rId4" Type="http://schemas.openxmlformats.org/officeDocument/2006/relationships/image" Target="../media/image333.emf"/><Relationship Id="rId9" Type="http://schemas.openxmlformats.org/officeDocument/2006/relationships/oleObject" Target="../embeddings/oleObject369.bin"/><Relationship Id="rId14" Type="http://schemas.openxmlformats.org/officeDocument/2006/relationships/image" Target="../media/image338.emf"/><Relationship Id="rId22" Type="http://schemas.openxmlformats.org/officeDocument/2006/relationships/image" Target="../media/image342.emf"/><Relationship Id="rId27" Type="http://schemas.openxmlformats.org/officeDocument/2006/relationships/oleObject" Target="../embeddings/oleObject378.bin"/><Relationship Id="rId30" Type="http://schemas.openxmlformats.org/officeDocument/2006/relationships/image" Target="../media/image346.emf"/><Relationship Id="rId35" Type="http://schemas.openxmlformats.org/officeDocument/2006/relationships/oleObject" Target="../embeddings/oleObject382.bin"/><Relationship Id="rId8" Type="http://schemas.openxmlformats.org/officeDocument/2006/relationships/image" Target="../media/image335.emf"/><Relationship Id="rId3" Type="http://schemas.openxmlformats.org/officeDocument/2006/relationships/oleObject" Target="../embeddings/oleObject366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13" Type="http://schemas.openxmlformats.org/officeDocument/2006/relationships/oleObject" Target="../embeddings/oleObject17.bin"/><Relationship Id="rId18" Type="http://schemas.openxmlformats.org/officeDocument/2006/relationships/image" Target="../media/image20.wmf"/><Relationship Id="rId26" Type="http://schemas.openxmlformats.org/officeDocument/2006/relationships/oleObject" Target="../embeddings/oleObject24.bin"/><Relationship Id="rId3" Type="http://schemas.openxmlformats.org/officeDocument/2006/relationships/oleObject" Target="../embeddings/oleObject12.bin"/><Relationship Id="rId21" Type="http://schemas.openxmlformats.org/officeDocument/2006/relationships/oleObject" Target="../embeddings/oleObject21.bin"/><Relationship Id="rId7" Type="http://schemas.openxmlformats.org/officeDocument/2006/relationships/oleObject" Target="../embeddings/oleObject14.bin"/><Relationship Id="rId12" Type="http://schemas.openxmlformats.org/officeDocument/2006/relationships/image" Target="../media/image17.wmf"/><Relationship Id="rId17" Type="http://schemas.openxmlformats.org/officeDocument/2006/relationships/oleObject" Target="../embeddings/oleObject19.bin"/><Relationship Id="rId25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9.wmf"/><Relationship Id="rId20" Type="http://schemas.openxmlformats.org/officeDocument/2006/relationships/image" Target="../media/image21.wmf"/><Relationship Id="rId29" Type="http://schemas.openxmlformats.org/officeDocument/2006/relationships/image" Target="../media/image24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14.wmf"/><Relationship Id="rId11" Type="http://schemas.openxmlformats.org/officeDocument/2006/relationships/oleObject" Target="../embeddings/oleObject16.bin"/><Relationship Id="rId24" Type="http://schemas.openxmlformats.org/officeDocument/2006/relationships/image" Target="../media/image11.wmf"/><Relationship Id="rId5" Type="http://schemas.openxmlformats.org/officeDocument/2006/relationships/oleObject" Target="../embeddings/oleObject13.bin"/><Relationship Id="rId15" Type="http://schemas.openxmlformats.org/officeDocument/2006/relationships/oleObject" Target="../embeddings/oleObject18.bin"/><Relationship Id="rId23" Type="http://schemas.openxmlformats.org/officeDocument/2006/relationships/oleObject" Target="../embeddings/oleObject22.bin"/><Relationship Id="rId28" Type="http://schemas.openxmlformats.org/officeDocument/2006/relationships/oleObject" Target="../embeddings/oleObject25.bin"/><Relationship Id="rId10" Type="http://schemas.openxmlformats.org/officeDocument/2006/relationships/image" Target="../media/image16.wmf"/><Relationship Id="rId19" Type="http://schemas.openxmlformats.org/officeDocument/2006/relationships/oleObject" Target="../embeddings/oleObject20.bin"/><Relationship Id="rId31" Type="http://schemas.openxmlformats.org/officeDocument/2006/relationships/image" Target="../media/image25.wmf"/><Relationship Id="rId4" Type="http://schemas.openxmlformats.org/officeDocument/2006/relationships/image" Target="../media/image13.wmf"/><Relationship Id="rId9" Type="http://schemas.openxmlformats.org/officeDocument/2006/relationships/oleObject" Target="../embeddings/oleObject15.bin"/><Relationship Id="rId14" Type="http://schemas.openxmlformats.org/officeDocument/2006/relationships/image" Target="../media/image18.wmf"/><Relationship Id="rId22" Type="http://schemas.openxmlformats.org/officeDocument/2006/relationships/image" Target="../media/image22.wmf"/><Relationship Id="rId27" Type="http://schemas.openxmlformats.org/officeDocument/2006/relationships/image" Target="../media/image23.wmf"/><Relationship Id="rId30" Type="http://schemas.openxmlformats.org/officeDocument/2006/relationships/oleObject" Target="../embeddings/oleObject26.bin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3.wmf"/><Relationship Id="rId13" Type="http://schemas.openxmlformats.org/officeDocument/2006/relationships/oleObject" Target="../embeddings/oleObject389.bin"/><Relationship Id="rId18" Type="http://schemas.openxmlformats.org/officeDocument/2006/relationships/image" Target="../media/image358.wmf"/><Relationship Id="rId3" Type="http://schemas.openxmlformats.org/officeDocument/2006/relationships/oleObject" Target="../embeddings/oleObject384.bin"/><Relationship Id="rId7" Type="http://schemas.openxmlformats.org/officeDocument/2006/relationships/oleObject" Target="../embeddings/oleObject386.bin"/><Relationship Id="rId12" Type="http://schemas.openxmlformats.org/officeDocument/2006/relationships/image" Target="../media/image355.wmf"/><Relationship Id="rId17" Type="http://schemas.openxmlformats.org/officeDocument/2006/relationships/oleObject" Target="../embeddings/oleObject39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57.wmf"/><Relationship Id="rId1" Type="http://schemas.openxmlformats.org/officeDocument/2006/relationships/vmlDrawing" Target="../drawings/vmlDrawing37.vml"/><Relationship Id="rId6" Type="http://schemas.openxmlformats.org/officeDocument/2006/relationships/image" Target="../media/image352.wmf"/><Relationship Id="rId11" Type="http://schemas.openxmlformats.org/officeDocument/2006/relationships/oleObject" Target="../embeddings/oleObject388.bin"/><Relationship Id="rId5" Type="http://schemas.openxmlformats.org/officeDocument/2006/relationships/oleObject" Target="../embeddings/oleObject385.bin"/><Relationship Id="rId15" Type="http://schemas.openxmlformats.org/officeDocument/2006/relationships/oleObject" Target="../embeddings/oleObject390.bin"/><Relationship Id="rId10" Type="http://schemas.openxmlformats.org/officeDocument/2006/relationships/image" Target="../media/image354.wmf"/><Relationship Id="rId4" Type="http://schemas.openxmlformats.org/officeDocument/2006/relationships/image" Target="../media/image351.wmf"/><Relationship Id="rId9" Type="http://schemas.openxmlformats.org/officeDocument/2006/relationships/oleObject" Target="../embeddings/oleObject387.bin"/><Relationship Id="rId14" Type="http://schemas.openxmlformats.org/officeDocument/2006/relationships/image" Target="../media/image356.w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1.wmf"/><Relationship Id="rId13" Type="http://schemas.openxmlformats.org/officeDocument/2006/relationships/oleObject" Target="../embeddings/oleObject397.bin"/><Relationship Id="rId18" Type="http://schemas.openxmlformats.org/officeDocument/2006/relationships/image" Target="../media/image366.wmf"/><Relationship Id="rId26" Type="http://schemas.openxmlformats.org/officeDocument/2006/relationships/image" Target="../media/image370.wmf"/><Relationship Id="rId3" Type="http://schemas.openxmlformats.org/officeDocument/2006/relationships/oleObject" Target="../embeddings/oleObject392.bin"/><Relationship Id="rId21" Type="http://schemas.openxmlformats.org/officeDocument/2006/relationships/oleObject" Target="../embeddings/oleObject401.bin"/><Relationship Id="rId7" Type="http://schemas.openxmlformats.org/officeDocument/2006/relationships/oleObject" Target="../embeddings/oleObject394.bin"/><Relationship Id="rId12" Type="http://schemas.openxmlformats.org/officeDocument/2006/relationships/image" Target="../media/image363.emf"/><Relationship Id="rId17" Type="http://schemas.openxmlformats.org/officeDocument/2006/relationships/oleObject" Target="../embeddings/oleObject399.bin"/><Relationship Id="rId25" Type="http://schemas.openxmlformats.org/officeDocument/2006/relationships/oleObject" Target="../embeddings/oleObject40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65.wmf"/><Relationship Id="rId20" Type="http://schemas.openxmlformats.org/officeDocument/2006/relationships/image" Target="../media/image367.wmf"/><Relationship Id="rId1" Type="http://schemas.openxmlformats.org/officeDocument/2006/relationships/vmlDrawing" Target="../drawings/vmlDrawing38.vml"/><Relationship Id="rId6" Type="http://schemas.openxmlformats.org/officeDocument/2006/relationships/image" Target="../media/image360.wmf"/><Relationship Id="rId11" Type="http://schemas.openxmlformats.org/officeDocument/2006/relationships/oleObject" Target="../embeddings/oleObject396.bin"/><Relationship Id="rId24" Type="http://schemas.openxmlformats.org/officeDocument/2006/relationships/image" Target="../media/image369.wmf"/><Relationship Id="rId5" Type="http://schemas.openxmlformats.org/officeDocument/2006/relationships/oleObject" Target="../embeddings/oleObject393.bin"/><Relationship Id="rId15" Type="http://schemas.openxmlformats.org/officeDocument/2006/relationships/oleObject" Target="../embeddings/oleObject398.bin"/><Relationship Id="rId23" Type="http://schemas.openxmlformats.org/officeDocument/2006/relationships/oleObject" Target="../embeddings/oleObject402.bin"/><Relationship Id="rId28" Type="http://schemas.openxmlformats.org/officeDocument/2006/relationships/image" Target="../media/image371.wmf"/><Relationship Id="rId10" Type="http://schemas.openxmlformats.org/officeDocument/2006/relationships/image" Target="../media/image362.wmf"/><Relationship Id="rId19" Type="http://schemas.openxmlformats.org/officeDocument/2006/relationships/oleObject" Target="../embeddings/oleObject400.bin"/><Relationship Id="rId4" Type="http://schemas.openxmlformats.org/officeDocument/2006/relationships/image" Target="../media/image359.wmf"/><Relationship Id="rId9" Type="http://schemas.openxmlformats.org/officeDocument/2006/relationships/oleObject" Target="../embeddings/oleObject395.bin"/><Relationship Id="rId14" Type="http://schemas.openxmlformats.org/officeDocument/2006/relationships/image" Target="../media/image364.wmf"/><Relationship Id="rId22" Type="http://schemas.openxmlformats.org/officeDocument/2006/relationships/image" Target="../media/image368.wmf"/><Relationship Id="rId27" Type="http://schemas.openxmlformats.org/officeDocument/2006/relationships/oleObject" Target="../embeddings/oleObject404.bin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4.wmf"/><Relationship Id="rId13" Type="http://schemas.openxmlformats.org/officeDocument/2006/relationships/oleObject" Target="../embeddings/oleObject410.bin"/><Relationship Id="rId18" Type="http://schemas.openxmlformats.org/officeDocument/2006/relationships/image" Target="../media/image379.wmf"/><Relationship Id="rId26" Type="http://schemas.openxmlformats.org/officeDocument/2006/relationships/image" Target="../media/image383.wmf"/><Relationship Id="rId3" Type="http://schemas.openxmlformats.org/officeDocument/2006/relationships/oleObject" Target="../embeddings/oleObject405.bin"/><Relationship Id="rId21" Type="http://schemas.openxmlformats.org/officeDocument/2006/relationships/oleObject" Target="../embeddings/oleObject414.bin"/><Relationship Id="rId7" Type="http://schemas.openxmlformats.org/officeDocument/2006/relationships/oleObject" Target="../embeddings/oleObject407.bin"/><Relationship Id="rId12" Type="http://schemas.openxmlformats.org/officeDocument/2006/relationships/image" Target="../media/image376.wmf"/><Relationship Id="rId17" Type="http://schemas.openxmlformats.org/officeDocument/2006/relationships/oleObject" Target="../embeddings/oleObject412.bin"/><Relationship Id="rId25" Type="http://schemas.openxmlformats.org/officeDocument/2006/relationships/oleObject" Target="../embeddings/oleObject41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78.wmf"/><Relationship Id="rId20" Type="http://schemas.openxmlformats.org/officeDocument/2006/relationships/image" Target="../media/image380.wmf"/><Relationship Id="rId29" Type="http://schemas.openxmlformats.org/officeDocument/2006/relationships/oleObject" Target="../embeddings/oleObject418.bin"/><Relationship Id="rId1" Type="http://schemas.openxmlformats.org/officeDocument/2006/relationships/vmlDrawing" Target="../drawings/vmlDrawing39.vml"/><Relationship Id="rId6" Type="http://schemas.openxmlformats.org/officeDocument/2006/relationships/image" Target="../media/image373.wmf"/><Relationship Id="rId11" Type="http://schemas.openxmlformats.org/officeDocument/2006/relationships/oleObject" Target="../embeddings/oleObject409.bin"/><Relationship Id="rId24" Type="http://schemas.openxmlformats.org/officeDocument/2006/relationships/image" Target="../media/image382.wmf"/><Relationship Id="rId5" Type="http://schemas.openxmlformats.org/officeDocument/2006/relationships/oleObject" Target="../embeddings/oleObject406.bin"/><Relationship Id="rId15" Type="http://schemas.openxmlformats.org/officeDocument/2006/relationships/oleObject" Target="../embeddings/oleObject411.bin"/><Relationship Id="rId23" Type="http://schemas.openxmlformats.org/officeDocument/2006/relationships/oleObject" Target="../embeddings/oleObject415.bin"/><Relationship Id="rId28" Type="http://schemas.openxmlformats.org/officeDocument/2006/relationships/image" Target="../media/image384.wmf"/><Relationship Id="rId10" Type="http://schemas.openxmlformats.org/officeDocument/2006/relationships/image" Target="../media/image375.wmf"/><Relationship Id="rId19" Type="http://schemas.openxmlformats.org/officeDocument/2006/relationships/oleObject" Target="../embeddings/oleObject413.bin"/><Relationship Id="rId4" Type="http://schemas.openxmlformats.org/officeDocument/2006/relationships/image" Target="../media/image372.wmf"/><Relationship Id="rId9" Type="http://schemas.openxmlformats.org/officeDocument/2006/relationships/oleObject" Target="../embeddings/oleObject408.bin"/><Relationship Id="rId14" Type="http://schemas.openxmlformats.org/officeDocument/2006/relationships/image" Target="../media/image377.wmf"/><Relationship Id="rId22" Type="http://schemas.openxmlformats.org/officeDocument/2006/relationships/image" Target="../media/image381.wmf"/><Relationship Id="rId27" Type="http://schemas.openxmlformats.org/officeDocument/2006/relationships/oleObject" Target="../embeddings/oleObject417.bin"/><Relationship Id="rId30" Type="http://schemas.openxmlformats.org/officeDocument/2006/relationships/image" Target="../media/image385.w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8.wmf"/><Relationship Id="rId3" Type="http://schemas.openxmlformats.org/officeDocument/2006/relationships/oleObject" Target="../embeddings/oleObject419.bin"/><Relationship Id="rId7" Type="http://schemas.openxmlformats.org/officeDocument/2006/relationships/oleObject" Target="../embeddings/oleObject4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0.vml"/><Relationship Id="rId6" Type="http://schemas.openxmlformats.org/officeDocument/2006/relationships/image" Target="../media/image387.wmf"/><Relationship Id="rId5" Type="http://schemas.openxmlformats.org/officeDocument/2006/relationships/oleObject" Target="../embeddings/oleObject420.bin"/><Relationship Id="rId10" Type="http://schemas.openxmlformats.org/officeDocument/2006/relationships/image" Target="../media/image389.wmf"/><Relationship Id="rId4" Type="http://schemas.openxmlformats.org/officeDocument/2006/relationships/image" Target="../media/image386.wmf"/><Relationship Id="rId9" Type="http://schemas.openxmlformats.org/officeDocument/2006/relationships/oleObject" Target="../embeddings/oleObject422.bin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13" Type="http://schemas.openxmlformats.org/officeDocument/2006/relationships/oleObject" Target="../embeddings/oleObject428.bin"/><Relationship Id="rId18" Type="http://schemas.openxmlformats.org/officeDocument/2006/relationships/image" Target="../media/image394.wmf"/><Relationship Id="rId3" Type="http://schemas.openxmlformats.org/officeDocument/2006/relationships/oleObject" Target="../embeddings/oleObject423.bin"/><Relationship Id="rId7" Type="http://schemas.openxmlformats.org/officeDocument/2006/relationships/oleObject" Target="../embeddings/oleObject425.bin"/><Relationship Id="rId12" Type="http://schemas.openxmlformats.org/officeDocument/2006/relationships/image" Target="../media/image391.wmf"/><Relationship Id="rId17" Type="http://schemas.openxmlformats.org/officeDocument/2006/relationships/oleObject" Target="../embeddings/oleObject43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93.wmf"/><Relationship Id="rId20" Type="http://schemas.openxmlformats.org/officeDocument/2006/relationships/image" Target="../media/image395.wmf"/><Relationship Id="rId1" Type="http://schemas.openxmlformats.org/officeDocument/2006/relationships/vmlDrawing" Target="../drawings/vmlDrawing41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427.bin"/><Relationship Id="rId5" Type="http://schemas.openxmlformats.org/officeDocument/2006/relationships/oleObject" Target="../embeddings/oleObject424.bin"/><Relationship Id="rId15" Type="http://schemas.openxmlformats.org/officeDocument/2006/relationships/oleObject" Target="../embeddings/oleObject429.bin"/><Relationship Id="rId10" Type="http://schemas.openxmlformats.org/officeDocument/2006/relationships/image" Target="../media/image390.wmf"/><Relationship Id="rId19" Type="http://schemas.openxmlformats.org/officeDocument/2006/relationships/oleObject" Target="../embeddings/oleObject431.bin"/><Relationship Id="rId4" Type="http://schemas.openxmlformats.org/officeDocument/2006/relationships/image" Target="../media/image3.wmf"/><Relationship Id="rId9" Type="http://schemas.openxmlformats.org/officeDocument/2006/relationships/oleObject" Target="../embeddings/oleObject426.bin"/><Relationship Id="rId14" Type="http://schemas.openxmlformats.org/officeDocument/2006/relationships/image" Target="../media/image392.wmf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8.wmf"/><Relationship Id="rId3" Type="http://schemas.openxmlformats.org/officeDocument/2006/relationships/oleObject" Target="../embeddings/oleObject432.bin"/><Relationship Id="rId7" Type="http://schemas.openxmlformats.org/officeDocument/2006/relationships/oleObject" Target="../embeddings/oleObject4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2.vml"/><Relationship Id="rId6" Type="http://schemas.openxmlformats.org/officeDocument/2006/relationships/image" Target="../media/image397.wmf"/><Relationship Id="rId5" Type="http://schemas.openxmlformats.org/officeDocument/2006/relationships/oleObject" Target="../embeddings/oleObject433.bin"/><Relationship Id="rId4" Type="http://schemas.openxmlformats.org/officeDocument/2006/relationships/image" Target="../media/image396.wmf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1.wmf"/><Relationship Id="rId3" Type="http://schemas.openxmlformats.org/officeDocument/2006/relationships/oleObject" Target="../embeddings/oleObject435.bin"/><Relationship Id="rId7" Type="http://schemas.openxmlformats.org/officeDocument/2006/relationships/oleObject" Target="../embeddings/oleObject4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3.vml"/><Relationship Id="rId6" Type="http://schemas.openxmlformats.org/officeDocument/2006/relationships/image" Target="../media/image400.wmf"/><Relationship Id="rId5" Type="http://schemas.openxmlformats.org/officeDocument/2006/relationships/oleObject" Target="../embeddings/oleObject436.bin"/><Relationship Id="rId10" Type="http://schemas.openxmlformats.org/officeDocument/2006/relationships/image" Target="../media/image402.wmf"/><Relationship Id="rId4" Type="http://schemas.openxmlformats.org/officeDocument/2006/relationships/image" Target="../media/image399.wmf"/><Relationship Id="rId9" Type="http://schemas.openxmlformats.org/officeDocument/2006/relationships/oleObject" Target="../embeddings/oleObject438.bin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4.vml"/><Relationship Id="rId4" Type="http://schemas.openxmlformats.org/officeDocument/2006/relationships/image" Target="../media/image403.wmf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6.wmf"/><Relationship Id="rId3" Type="http://schemas.openxmlformats.org/officeDocument/2006/relationships/oleObject" Target="../embeddings/oleObject440.bin"/><Relationship Id="rId7" Type="http://schemas.openxmlformats.org/officeDocument/2006/relationships/oleObject" Target="../embeddings/oleObject442.bin"/><Relationship Id="rId12" Type="http://schemas.openxmlformats.org/officeDocument/2006/relationships/image" Target="../media/image40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5.vml"/><Relationship Id="rId6" Type="http://schemas.openxmlformats.org/officeDocument/2006/relationships/image" Target="../media/image405.wmf"/><Relationship Id="rId11" Type="http://schemas.openxmlformats.org/officeDocument/2006/relationships/oleObject" Target="../embeddings/oleObject444.bin"/><Relationship Id="rId5" Type="http://schemas.openxmlformats.org/officeDocument/2006/relationships/oleObject" Target="../embeddings/oleObject441.bin"/><Relationship Id="rId10" Type="http://schemas.openxmlformats.org/officeDocument/2006/relationships/image" Target="../media/image407.emf"/><Relationship Id="rId4" Type="http://schemas.openxmlformats.org/officeDocument/2006/relationships/image" Target="../media/image404.wmf"/><Relationship Id="rId9" Type="http://schemas.openxmlformats.org/officeDocument/2006/relationships/oleObject" Target="../embeddings/oleObject443.bin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1.wmf"/><Relationship Id="rId3" Type="http://schemas.openxmlformats.org/officeDocument/2006/relationships/oleObject" Target="../embeddings/oleObject445.bin"/><Relationship Id="rId7" Type="http://schemas.openxmlformats.org/officeDocument/2006/relationships/oleObject" Target="../embeddings/oleObject44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6.vml"/><Relationship Id="rId6" Type="http://schemas.openxmlformats.org/officeDocument/2006/relationships/image" Target="../media/image410.wmf"/><Relationship Id="rId5" Type="http://schemas.openxmlformats.org/officeDocument/2006/relationships/oleObject" Target="../embeddings/oleObject446.bin"/><Relationship Id="rId4" Type="http://schemas.openxmlformats.org/officeDocument/2006/relationships/image" Target="../media/image409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13" Type="http://schemas.openxmlformats.org/officeDocument/2006/relationships/oleObject" Target="../embeddings/oleObject32.bin"/><Relationship Id="rId18" Type="http://schemas.openxmlformats.org/officeDocument/2006/relationships/image" Target="../media/image21.wmf"/><Relationship Id="rId3" Type="http://schemas.openxmlformats.org/officeDocument/2006/relationships/oleObject" Target="../embeddings/oleObject27.bin"/><Relationship Id="rId21" Type="http://schemas.openxmlformats.org/officeDocument/2006/relationships/oleObject" Target="../embeddings/oleObject36.bin"/><Relationship Id="rId7" Type="http://schemas.openxmlformats.org/officeDocument/2006/relationships/oleObject" Target="../embeddings/oleObject29.bin"/><Relationship Id="rId12" Type="http://schemas.openxmlformats.org/officeDocument/2006/relationships/image" Target="../media/image18.wmf"/><Relationship Id="rId17" Type="http://schemas.openxmlformats.org/officeDocument/2006/relationships/oleObject" Target="../embeddings/oleObject34.bin"/><Relationship Id="rId25" Type="http://schemas.openxmlformats.org/officeDocument/2006/relationships/image" Target="../media/image23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0.wmf"/><Relationship Id="rId20" Type="http://schemas.openxmlformats.org/officeDocument/2006/relationships/image" Target="../media/image22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27.wmf"/><Relationship Id="rId11" Type="http://schemas.openxmlformats.org/officeDocument/2006/relationships/oleObject" Target="../embeddings/oleObject31.bin"/><Relationship Id="rId24" Type="http://schemas.openxmlformats.org/officeDocument/2006/relationships/oleObject" Target="../embeddings/oleObject38.bin"/><Relationship Id="rId5" Type="http://schemas.openxmlformats.org/officeDocument/2006/relationships/oleObject" Target="../embeddings/oleObject28.bin"/><Relationship Id="rId15" Type="http://schemas.openxmlformats.org/officeDocument/2006/relationships/oleObject" Target="../embeddings/oleObject33.bin"/><Relationship Id="rId23" Type="http://schemas.openxmlformats.org/officeDocument/2006/relationships/oleObject" Target="../embeddings/oleObject37.bin"/><Relationship Id="rId10" Type="http://schemas.openxmlformats.org/officeDocument/2006/relationships/image" Target="../media/image29.wmf"/><Relationship Id="rId19" Type="http://schemas.openxmlformats.org/officeDocument/2006/relationships/oleObject" Target="../embeddings/oleObject35.bin"/><Relationship Id="rId4" Type="http://schemas.openxmlformats.org/officeDocument/2006/relationships/image" Target="../media/image26.wmf"/><Relationship Id="rId9" Type="http://schemas.openxmlformats.org/officeDocument/2006/relationships/oleObject" Target="../embeddings/oleObject30.bin"/><Relationship Id="rId14" Type="http://schemas.openxmlformats.org/officeDocument/2006/relationships/image" Target="../media/image19.wmf"/><Relationship Id="rId22" Type="http://schemas.openxmlformats.org/officeDocument/2006/relationships/image" Target="../media/image11.wmf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4.wmf"/><Relationship Id="rId13" Type="http://schemas.openxmlformats.org/officeDocument/2006/relationships/oleObject" Target="../embeddings/oleObject453.bin"/><Relationship Id="rId18" Type="http://schemas.openxmlformats.org/officeDocument/2006/relationships/image" Target="../media/image419.wmf"/><Relationship Id="rId3" Type="http://schemas.openxmlformats.org/officeDocument/2006/relationships/oleObject" Target="../embeddings/oleObject448.bin"/><Relationship Id="rId21" Type="http://schemas.openxmlformats.org/officeDocument/2006/relationships/oleObject" Target="../embeddings/oleObject457.bin"/><Relationship Id="rId7" Type="http://schemas.openxmlformats.org/officeDocument/2006/relationships/oleObject" Target="../embeddings/oleObject450.bin"/><Relationship Id="rId12" Type="http://schemas.openxmlformats.org/officeDocument/2006/relationships/image" Target="../media/image416.wmf"/><Relationship Id="rId17" Type="http://schemas.openxmlformats.org/officeDocument/2006/relationships/oleObject" Target="../embeddings/oleObject45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18.wmf"/><Relationship Id="rId20" Type="http://schemas.openxmlformats.org/officeDocument/2006/relationships/image" Target="../media/image420.wmf"/><Relationship Id="rId1" Type="http://schemas.openxmlformats.org/officeDocument/2006/relationships/vmlDrawing" Target="../drawings/vmlDrawing47.vml"/><Relationship Id="rId6" Type="http://schemas.openxmlformats.org/officeDocument/2006/relationships/image" Target="../media/image413.wmf"/><Relationship Id="rId11" Type="http://schemas.openxmlformats.org/officeDocument/2006/relationships/oleObject" Target="../embeddings/oleObject452.bin"/><Relationship Id="rId5" Type="http://schemas.openxmlformats.org/officeDocument/2006/relationships/oleObject" Target="../embeddings/oleObject449.bin"/><Relationship Id="rId15" Type="http://schemas.openxmlformats.org/officeDocument/2006/relationships/oleObject" Target="../embeddings/oleObject454.bin"/><Relationship Id="rId10" Type="http://schemas.openxmlformats.org/officeDocument/2006/relationships/image" Target="../media/image415.wmf"/><Relationship Id="rId19" Type="http://schemas.openxmlformats.org/officeDocument/2006/relationships/oleObject" Target="../embeddings/oleObject456.bin"/><Relationship Id="rId4" Type="http://schemas.openxmlformats.org/officeDocument/2006/relationships/image" Target="../media/image412.wmf"/><Relationship Id="rId9" Type="http://schemas.openxmlformats.org/officeDocument/2006/relationships/oleObject" Target="../embeddings/oleObject451.bin"/><Relationship Id="rId14" Type="http://schemas.openxmlformats.org/officeDocument/2006/relationships/image" Target="../media/image417.wmf"/><Relationship Id="rId22" Type="http://schemas.openxmlformats.org/officeDocument/2006/relationships/image" Target="../media/image421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13" Type="http://schemas.openxmlformats.org/officeDocument/2006/relationships/oleObject" Target="../embeddings/oleObject44.bin"/><Relationship Id="rId3" Type="http://schemas.openxmlformats.org/officeDocument/2006/relationships/oleObject" Target="../embeddings/oleObject39.bin"/><Relationship Id="rId7" Type="http://schemas.openxmlformats.org/officeDocument/2006/relationships/oleObject" Target="../embeddings/oleObject41.bin"/><Relationship Id="rId12" Type="http://schemas.openxmlformats.org/officeDocument/2006/relationships/image" Target="../media/image34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6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31.wmf"/><Relationship Id="rId11" Type="http://schemas.openxmlformats.org/officeDocument/2006/relationships/oleObject" Target="../embeddings/oleObject43.bin"/><Relationship Id="rId5" Type="http://schemas.openxmlformats.org/officeDocument/2006/relationships/oleObject" Target="../embeddings/oleObject40.bin"/><Relationship Id="rId15" Type="http://schemas.openxmlformats.org/officeDocument/2006/relationships/oleObject" Target="../embeddings/oleObject45.bin"/><Relationship Id="rId10" Type="http://schemas.openxmlformats.org/officeDocument/2006/relationships/image" Target="../media/image33.wmf"/><Relationship Id="rId4" Type="http://schemas.openxmlformats.org/officeDocument/2006/relationships/image" Target="../media/image30.wmf"/><Relationship Id="rId9" Type="http://schemas.openxmlformats.org/officeDocument/2006/relationships/oleObject" Target="../embeddings/oleObject42.bin"/><Relationship Id="rId14" Type="http://schemas.openxmlformats.org/officeDocument/2006/relationships/image" Target="../media/image35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13" Type="http://schemas.openxmlformats.org/officeDocument/2006/relationships/oleObject" Target="../embeddings/oleObject51.bin"/><Relationship Id="rId18" Type="http://schemas.openxmlformats.org/officeDocument/2006/relationships/image" Target="../media/image44.wmf"/><Relationship Id="rId26" Type="http://schemas.openxmlformats.org/officeDocument/2006/relationships/image" Target="../media/image48.wmf"/><Relationship Id="rId3" Type="http://schemas.openxmlformats.org/officeDocument/2006/relationships/oleObject" Target="../embeddings/oleObject46.bin"/><Relationship Id="rId21" Type="http://schemas.openxmlformats.org/officeDocument/2006/relationships/oleObject" Target="../embeddings/oleObject55.bin"/><Relationship Id="rId7" Type="http://schemas.openxmlformats.org/officeDocument/2006/relationships/oleObject" Target="../embeddings/oleObject48.bin"/><Relationship Id="rId12" Type="http://schemas.openxmlformats.org/officeDocument/2006/relationships/image" Target="../media/image41.wmf"/><Relationship Id="rId17" Type="http://schemas.openxmlformats.org/officeDocument/2006/relationships/oleObject" Target="../embeddings/oleObject53.bin"/><Relationship Id="rId25" Type="http://schemas.openxmlformats.org/officeDocument/2006/relationships/oleObject" Target="../embeddings/oleObject5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3.wmf"/><Relationship Id="rId20" Type="http://schemas.openxmlformats.org/officeDocument/2006/relationships/image" Target="../media/image45.wmf"/><Relationship Id="rId29" Type="http://schemas.openxmlformats.org/officeDocument/2006/relationships/oleObject" Target="../embeddings/oleObject59.bin"/><Relationship Id="rId1" Type="http://schemas.openxmlformats.org/officeDocument/2006/relationships/vmlDrawing" Target="../drawings/vmlDrawing5.vml"/><Relationship Id="rId6" Type="http://schemas.openxmlformats.org/officeDocument/2006/relationships/image" Target="../media/image38.wmf"/><Relationship Id="rId11" Type="http://schemas.openxmlformats.org/officeDocument/2006/relationships/oleObject" Target="../embeddings/oleObject50.bin"/><Relationship Id="rId24" Type="http://schemas.openxmlformats.org/officeDocument/2006/relationships/image" Target="../media/image47.wmf"/><Relationship Id="rId32" Type="http://schemas.openxmlformats.org/officeDocument/2006/relationships/image" Target="../media/image51.wmf"/><Relationship Id="rId5" Type="http://schemas.openxmlformats.org/officeDocument/2006/relationships/oleObject" Target="../embeddings/oleObject47.bin"/><Relationship Id="rId15" Type="http://schemas.openxmlformats.org/officeDocument/2006/relationships/oleObject" Target="../embeddings/oleObject52.bin"/><Relationship Id="rId23" Type="http://schemas.openxmlformats.org/officeDocument/2006/relationships/oleObject" Target="../embeddings/oleObject56.bin"/><Relationship Id="rId28" Type="http://schemas.openxmlformats.org/officeDocument/2006/relationships/image" Target="../media/image49.wmf"/><Relationship Id="rId10" Type="http://schemas.openxmlformats.org/officeDocument/2006/relationships/image" Target="../media/image40.wmf"/><Relationship Id="rId19" Type="http://schemas.openxmlformats.org/officeDocument/2006/relationships/oleObject" Target="../embeddings/oleObject54.bin"/><Relationship Id="rId31" Type="http://schemas.openxmlformats.org/officeDocument/2006/relationships/oleObject" Target="../embeddings/oleObject60.bin"/><Relationship Id="rId4" Type="http://schemas.openxmlformats.org/officeDocument/2006/relationships/image" Target="../media/image37.emf"/><Relationship Id="rId9" Type="http://schemas.openxmlformats.org/officeDocument/2006/relationships/oleObject" Target="../embeddings/oleObject49.bin"/><Relationship Id="rId14" Type="http://schemas.openxmlformats.org/officeDocument/2006/relationships/image" Target="../media/image42.wmf"/><Relationship Id="rId22" Type="http://schemas.openxmlformats.org/officeDocument/2006/relationships/image" Target="../media/image46.wmf"/><Relationship Id="rId27" Type="http://schemas.openxmlformats.org/officeDocument/2006/relationships/oleObject" Target="../embeddings/oleObject58.bin"/><Relationship Id="rId30" Type="http://schemas.openxmlformats.org/officeDocument/2006/relationships/image" Target="../media/image50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13" Type="http://schemas.openxmlformats.org/officeDocument/2006/relationships/oleObject" Target="../embeddings/oleObject66.bin"/><Relationship Id="rId3" Type="http://schemas.openxmlformats.org/officeDocument/2006/relationships/oleObject" Target="../embeddings/oleObject61.bin"/><Relationship Id="rId7" Type="http://schemas.openxmlformats.org/officeDocument/2006/relationships/oleObject" Target="../embeddings/oleObject63.bin"/><Relationship Id="rId12" Type="http://schemas.openxmlformats.org/officeDocument/2006/relationships/image" Target="../media/image5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53.wmf"/><Relationship Id="rId11" Type="http://schemas.openxmlformats.org/officeDocument/2006/relationships/oleObject" Target="../embeddings/oleObject65.bin"/><Relationship Id="rId5" Type="http://schemas.openxmlformats.org/officeDocument/2006/relationships/oleObject" Target="../embeddings/oleObject62.bin"/><Relationship Id="rId10" Type="http://schemas.openxmlformats.org/officeDocument/2006/relationships/image" Target="../media/image55.wmf"/><Relationship Id="rId4" Type="http://schemas.openxmlformats.org/officeDocument/2006/relationships/image" Target="../media/image52.emf"/><Relationship Id="rId9" Type="http://schemas.openxmlformats.org/officeDocument/2006/relationships/oleObject" Target="../embeddings/oleObject64.bin"/><Relationship Id="rId14" Type="http://schemas.openxmlformats.org/officeDocument/2006/relationships/image" Target="../media/image57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3" Type="http://schemas.openxmlformats.org/officeDocument/2006/relationships/oleObject" Target="../embeddings/oleObject67.bin"/><Relationship Id="rId7" Type="http://schemas.openxmlformats.org/officeDocument/2006/relationships/oleObject" Target="../embeddings/oleObject69.bin"/><Relationship Id="rId12" Type="http://schemas.openxmlformats.org/officeDocument/2006/relationships/image" Target="../media/image6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59.wmf"/><Relationship Id="rId11" Type="http://schemas.openxmlformats.org/officeDocument/2006/relationships/oleObject" Target="../embeddings/oleObject71.bin"/><Relationship Id="rId5" Type="http://schemas.openxmlformats.org/officeDocument/2006/relationships/oleObject" Target="../embeddings/oleObject68.bin"/><Relationship Id="rId10" Type="http://schemas.openxmlformats.org/officeDocument/2006/relationships/image" Target="../media/image61.wmf"/><Relationship Id="rId4" Type="http://schemas.openxmlformats.org/officeDocument/2006/relationships/image" Target="../media/image58.wmf"/><Relationship Id="rId9" Type="http://schemas.openxmlformats.org/officeDocument/2006/relationships/oleObject" Target="../embeddings/oleObject7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  <p:sp>
        <p:nvSpPr>
          <p:cNvPr id="11" name="Text Box 8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540988" y="2159458"/>
            <a:ext cx="8136904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/>
            <a:r>
              <a:rPr lang="en-US" altLang="zh-CN" sz="4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7.4.1 </a:t>
            </a:r>
            <a:r>
              <a:rPr lang="zh-CN" altLang="en-US" sz="4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微分法在几何上的应用</a:t>
            </a:r>
            <a:endParaRPr lang="zh-CN" altLang="zh-CN" sz="4400" b="1" dirty="0">
              <a:solidFill>
                <a:srgbClr val="FF0000"/>
              </a:solidFill>
              <a:latin typeface="黑体" pitchFamily="49" charset="-122"/>
              <a:ea typeface="黑体" pitchFamily="49" charset="-122"/>
              <a:cs typeface="+mj-cs"/>
            </a:endParaRPr>
          </a:p>
        </p:txBody>
      </p:sp>
      <p:sp>
        <p:nvSpPr>
          <p:cNvPr id="12" name="Text Box 11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540988" y="3764405"/>
            <a:ext cx="6333832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609600" indent="-609600" eaLnBrk="0" hangingPunct="0"/>
            <a:r>
              <a:rPr lang="en-US" altLang="zh-CN" sz="4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7.4.2 </a:t>
            </a:r>
            <a:r>
              <a:rPr lang="zh-CN" altLang="en-US" sz="4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方向导数与梯度</a:t>
            </a:r>
            <a:endParaRPr lang="zh-CN" altLang="zh-CN" sz="4400" b="1" dirty="0">
              <a:solidFill>
                <a:srgbClr val="FF0000"/>
              </a:solidFill>
              <a:latin typeface="黑体" pitchFamily="49" charset="-122"/>
              <a:ea typeface="黑体" pitchFamily="49" charset="-122"/>
              <a:cs typeface="+mj-cs"/>
            </a:endParaRPr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323528" y="400622"/>
            <a:ext cx="8568952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5400" b="1" dirty="0">
                <a:solidFill>
                  <a:srgbClr val="00B050"/>
                </a:solidFill>
                <a:latin typeface="华文新魏" pitchFamily="2" charset="-122"/>
                <a:ea typeface="华文新魏" pitchFamily="2" charset="-122"/>
              </a:rPr>
              <a:t>§7.4 </a:t>
            </a:r>
            <a:r>
              <a:rPr lang="zh-CN" altLang="en-US" sz="5400" b="1" dirty="0">
                <a:solidFill>
                  <a:srgbClr val="00B050"/>
                </a:solidFill>
                <a:latin typeface="华文新魏" pitchFamily="2" charset="-122"/>
                <a:ea typeface="华文新魏" pitchFamily="2" charset="-122"/>
              </a:rPr>
              <a:t>可微函数的几何性质</a:t>
            </a:r>
          </a:p>
        </p:txBody>
      </p:sp>
      <p:sp>
        <p:nvSpPr>
          <p:cNvPr id="7" name="圆角矩形 6">
            <a:hlinkClick r:id="rId5" action="ppaction://hlinkpres?slideindex=11&amp;slidetitle=幻灯片 11"/>
          </p:cNvPr>
          <p:cNvSpPr/>
          <p:nvPr/>
        </p:nvSpPr>
        <p:spPr>
          <a:xfrm>
            <a:off x="7884368" y="6309320"/>
            <a:ext cx="1008112" cy="360040"/>
          </a:xfrm>
          <a:prstGeom prst="roundRect">
            <a:avLst/>
          </a:prstGeom>
          <a:gradFill>
            <a:gsLst>
              <a:gs pos="0">
                <a:srgbClr val="E6DCAC"/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lin ang="5400000" scaled="0"/>
          </a:gra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返回</a:t>
            </a:r>
          </a:p>
        </p:txBody>
      </p:sp>
    </p:spTree>
    <p:extLst>
      <p:ext uri="{BB962C8B-B14F-4D97-AF65-F5344CB8AC3E}">
        <p14:creationId xmlns:p14="http://schemas.microsoft.com/office/powerpoint/2010/main" val="7420774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762426" y="1842497"/>
            <a:ext cx="3352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切线方程为</a:t>
            </a:r>
          </a:p>
        </p:txBody>
      </p:sp>
      <p:graphicFrame>
        <p:nvGraphicFramePr>
          <p:cNvPr id="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9586627"/>
              </p:ext>
            </p:extLst>
          </p:nvPr>
        </p:nvGraphicFramePr>
        <p:xfrm>
          <a:off x="2976629" y="1604595"/>
          <a:ext cx="5091112" cy="1419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7" name="Equation" r:id="rId3" imgW="5651280" imgH="1574640" progId="Equation.DSMT4">
                  <p:embed/>
                </p:oleObj>
              </mc:Choice>
              <mc:Fallback>
                <p:oleObj name="Equation" r:id="rId3" imgW="5651280" imgH="1574640" progId="Equation.DSMT4">
                  <p:embed/>
                  <p:pic>
                    <p:nvPicPr>
                      <p:cNvPr id="0" name="Picture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6629" y="1604595"/>
                        <a:ext cx="5091112" cy="1419225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752906" y="3023820"/>
            <a:ext cx="2362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法平面方程为</a:t>
            </a:r>
          </a:p>
        </p:txBody>
      </p:sp>
      <p:graphicFrame>
        <p:nvGraphicFramePr>
          <p:cNvPr id="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631106"/>
              </p:ext>
            </p:extLst>
          </p:nvPr>
        </p:nvGraphicFramePr>
        <p:xfrm>
          <a:off x="744381" y="3501008"/>
          <a:ext cx="7951788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8" name="Equation" r:id="rId5" imgW="9055080" imgH="1130040" progId="Equation.DSMT4">
                  <p:embed/>
                </p:oleObj>
              </mc:Choice>
              <mc:Fallback>
                <p:oleObj name="Equation" r:id="rId5" imgW="9055080" imgH="1130040" progId="Equation.DSMT4">
                  <p:embed/>
                  <p:pic>
                    <p:nvPicPr>
                      <p:cNvPr id="0" name="Picture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4381" y="3501008"/>
                        <a:ext cx="7951788" cy="993775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4783219"/>
              </p:ext>
            </p:extLst>
          </p:nvPr>
        </p:nvGraphicFramePr>
        <p:xfrm>
          <a:off x="3207112" y="188640"/>
          <a:ext cx="5308600" cy="1265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9" name="Equation" r:id="rId7" imgW="5295600" imgH="1269720" progId="Equation.DSMT4">
                  <p:embed/>
                </p:oleObj>
              </mc:Choice>
              <mc:Fallback>
                <p:oleObj name="Equation" r:id="rId7" imgW="5295600" imgH="1269720" progId="Equation.DSMT4">
                  <p:embed/>
                  <p:pic>
                    <p:nvPicPr>
                      <p:cNvPr id="0" name="Picture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7112" y="188640"/>
                        <a:ext cx="5308600" cy="1265237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 bwMode="auto">
          <a:xfrm>
            <a:off x="681772" y="493976"/>
            <a:ext cx="270939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故切向量就是：</a:t>
            </a:r>
          </a:p>
        </p:txBody>
      </p:sp>
      <p:sp>
        <p:nvSpPr>
          <p:cNvPr id="8" name="TextBox 7"/>
          <p:cNvSpPr txBox="1"/>
          <p:nvPr/>
        </p:nvSpPr>
        <p:spPr bwMode="auto">
          <a:xfrm>
            <a:off x="776832" y="5091122"/>
            <a:ext cx="1988045" cy="523220"/>
          </a:xfrm>
          <a:prstGeom prst="rect">
            <a:avLst/>
          </a:prstGeom>
          <a:solidFill>
            <a:srgbClr val="00B0F0"/>
          </a:solidFill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记忆方法：</a:t>
            </a: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4057316"/>
              </p:ext>
            </p:extLst>
          </p:nvPr>
        </p:nvGraphicFramePr>
        <p:xfrm>
          <a:off x="3115106" y="4653136"/>
          <a:ext cx="4057650" cy="170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0" name="Equation" r:id="rId9" imgW="4051080" imgH="1701720" progId="Equation.DSMT4">
                  <p:embed/>
                </p:oleObj>
              </mc:Choice>
              <mc:Fallback>
                <p:oleObj name="Equation" r:id="rId9" imgW="4051080" imgH="1701720" progId="Equation.DSMT4">
                  <p:embed/>
                  <p:pic>
                    <p:nvPicPr>
                      <p:cNvPr id="0" name="Picture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5106" y="4653136"/>
                        <a:ext cx="4057650" cy="170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13731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75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5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utoUpdateAnimBg="0"/>
      <p:bldP spid="7" grpId="0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2511131"/>
              </p:ext>
            </p:extLst>
          </p:nvPr>
        </p:nvGraphicFramePr>
        <p:xfrm>
          <a:off x="1181100" y="3114675"/>
          <a:ext cx="2527300" cy="185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60" name="Equation" r:id="rId3" imgW="2527200" imgH="1854000" progId="Equation.DSMT4">
                  <p:embed/>
                </p:oleObj>
              </mc:Choice>
              <mc:Fallback>
                <p:oleObj name="Equation" r:id="rId3" imgW="2527200" imgH="1854000" progId="Equation.DSMT4">
                  <p:embed/>
                  <p:pic>
                    <p:nvPicPr>
                      <p:cNvPr id="0" name="Picture 1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1100" y="3114675"/>
                        <a:ext cx="2527300" cy="18542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3352187"/>
              </p:ext>
            </p:extLst>
          </p:nvPr>
        </p:nvGraphicFramePr>
        <p:xfrm>
          <a:off x="3994076" y="3890244"/>
          <a:ext cx="419100" cy="252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61" name="公式" r:id="rId5" imgW="418918" imgH="253890" progId="Equation.3">
                  <p:embed/>
                </p:oleObj>
              </mc:Choice>
              <mc:Fallback>
                <p:oleObj name="公式" r:id="rId5" imgW="418918" imgH="253890" progId="Equation.3">
                  <p:embed/>
                  <p:pic>
                    <p:nvPicPr>
                      <p:cNvPr id="0" name="Picture 1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4076" y="3890244"/>
                        <a:ext cx="419100" cy="252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691294"/>
              </p:ext>
            </p:extLst>
          </p:nvPr>
        </p:nvGraphicFramePr>
        <p:xfrm>
          <a:off x="4914900" y="3032125"/>
          <a:ext cx="16510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62" name="Equation" r:id="rId7" imgW="1650960" imgH="901440" progId="Equation.DSMT4">
                  <p:embed/>
                </p:oleObj>
              </mc:Choice>
              <mc:Fallback>
                <p:oleObj name="Equation" r:id="rId7" imgW="1650960" imgH="901440" progId="Equation.DSMT4">
                  <p:embed/>
                  <p:pic>
                    <p:nvPicPr>
                      <p:cNvPr id="0" name="Picture 1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4900" y="3032125"/>
                        <a:ext cx="1651000" cy="901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4193907"/>
              </p:ext>
            </p:extLst>
          </p:nvPr>
        </p:nvGraphicFramePr>
        <p:xfrm>
          <a:off x="4895850" y="4251325"/>
          <a:ext cx="16637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63" name="Equation" r:id="rId9" imgW="1663560" imgH="901440" progId="Equation.DSMT4">
                  <p:embed/>
                </p:oleObj>
              </mc:Choice>
              <mc:Fallback>
                <p:oleObj name="Equation" r:id="rId9" imgW="1663560" imgH="901440" progId="Equation.DSMT4">
                  <p:embed/>
                  <p:pic>
                    <p:nvPicPr>
                      <p:cNvPr id="0" name="Picture 1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5850" y="4251325"/>
                        <a:ext cx="1663700" cy="901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CED8A9B8-2E97-4E7A-9B73-74B4CF719512}"/>
              </a:ext>
            </a:extLst>
          </p:cNvPr>
          <p:cNvSpPr txBox="1"/>
          <p:nvPr/>
        </p:nvSpPr>
        <p:spPr bwMode="auto">
          <a:xfrm>
            <a:off x="611560" y="259557"/>
            <a:ext cx="198644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例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3. 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求曲线</a:t>
            </a:r>
          </a:p>
        </p:txBody>
      </p:sp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203E805B-FF3C-4363-903A-A46680A445E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537523"/>
              </p:ext>
            </p:extLst>
          </p:nvPr>
        </p:nvGraphicFramePr>
        <p:xfrm>
          <a:off x="2525713" y="320675"/>
          <a:ext cx="2171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64" name="Equation" r:id="rId11" imgW="2171520" imgH="457200" progId="Equation.DSMT4">
                  <p:embed/>
                </p:oleObj>
              </mc:Choice>
              <mc:Fallback>
                <p:oleObj name="Equation" r:id="rId11" imgW="2171520" imgH="457200" progId="Equation.DSMT4">
                  <p:embed/>
                  <p:pic>
                    <p:nvPicPr>
                      <p:cNvPr id="8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5713" y="320675"/>
                        <a:ext cx="21717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A374F4F3-3A4D-469D-B2CA-860C8C30289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6412611"/>
              </p:ext>
            </p:extLst>
          </p:nvPr>
        </p:nvGraphicFramePr>
        <p:xfrm>
          <a:off x="4895850" y="361706"/>
          <a:ext cx="1651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65" name="Equation" r:id="rId13" imgW="1650960" imgH="393480" progId="Equation.DSMT4">
                  <p:embed/>
                </p:oleObj>
              </mc:Choice>
              <mc:Fallback>
                <p:oleObj name="Equation" r:id="rId13" imgW="1650960" imgH="393480" progId="Equation.DSMT4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203E805B-FF3C-4363-903A-A46680A445E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5850" y="361706"/>
                        <a:ext cx="16510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7A113C54-ACE5-4D69-B34E-61EECC84FF1B}"/>
              </a:ext>
            </a:extLst>
          </p:cNvPr>
          <p:cNvSpPr txBox="1"/>
          <p:nvPr/>
        </p:nvSpPr>
        <p:spPr bwMode="auto">
          <a:xfrm>
            <a:off x="6565900" y="269734"/>
            <a:ext cx="9060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在点</a:t>
            </a:r>
          </a:p>
        </p:txBody>
      </p:sp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DC205955-E723-4EEB-B586-48D348E9D90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7111435"/>
              </p:ext>
            </p:extLst>
          </p:nvPr>
        </p:nvGraphicFramePr>
        <p:xfrm>
          <a:off x="798513" y="874713"/>
          <a:ext cx="12827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66" name="Equation" r:id="rId15" imgW="1282680" imgH="482400" progId="Equation.DSMT4">
                  <p:embed/>
                </p:oleObj>
              </mc:Choice>
              <mc:Fallback>
                <p:oleObj name="Equation" r:id="rId15" imgW="1282680" imgH="482400" progId="Equation.DSMT4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203E805B-FF3C-4363-903A-A46680A445E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8513" y="874713"/>
                        <a:ext cx="12827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文本框 13">
            <a:extLst>
              <a:ext uri="{FF2B5EF4-FFF2-40B4-BE49-F238E27FC236}">
                <a16:creationId xmlns:a16="http://schemas.microsoft.com/office/drawing/2014/main" id="{AED418EC-6E4C-463B-A545-F16DC0813D9A}"/>
              </a:ext>
            </a:extLst>
          </p:cNvPr>
          <p:cNvSpPr txBox="1"/>
          <p:nvPr/>
        </p:nvSpPr>
        <p:spPr bwMode="auto">
          <a:xfrm>
            <a:off x="2123728" y="817777"/>
            <a:ext cx="388119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处的切线及法平面方程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.</a:t>
            </a:r>
            <a:endParaRPr lang="zh-CN" altLang="en-US" sz="28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D4FD64B-1CEE-49CE-892F-009E6FCDB614}"/>
              </a:ext>
            </a:extLst>
          </p:cNvPr>
          <p:cNvSpPr txBox="1"/>
          <p:nvPr/>
        </p:nvSpPr>
        <p:spPr bwMode="auto">
          <a:xfrm>
            <a:off x="587625" y="1461917"/>
            <a:ext cx="62231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解法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1. 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直接利用公式（求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3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个行列式）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.</a:t>
            </a:r>
            <a:endParaRPr lang="zh-CN" altLang="en-US" sz="28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DE79550-36C8-4B48-807D-88388964F7D7}"/>
              </a:ext>
            </a:extLst>
          </p:cNvPr>
          <p:cNvSpPr txBox="1"/>
          <p:nvPr/>
        </p:nvSpPr>
        <p:spPr bwMode="auto">
          <a:xfrm>
            <a:off x="589349" y="2099355"/>
            <a:ext cx="667362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解法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2. 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将方程的两边对 </a:t>
            </a:r>
            <a:r>
              <a:rPr lang="en-US" altLang="zh-CN" sz="2800" i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x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求导并移项，得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.</a:t>
            </a:r>
            <a:endParaRPr lang="zh-CN" altLang="en-US" sz="28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08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5981084"/>
              </p:ext>
            </p:extLst>
          </p:nvPr>
        </p:nvGraphicFramePr>
        <p:xfrm>
          <a:off x="899592" y="1700808"/>
          <a:ext cx="248285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4" name="文档" r:id="rId3" imgW="2416957" imgH="459497" progId="">
                  <p:embed/>
                </p:oleObj>
              </mc:Choice>
              <mc:Fallback>
                <p:oleObj name="文档" r:id="rId3" imgW="2416957" imgH="459497" progId="">
                  <p:embed/>
                  <p:pic>
                    <p:nvPicPr>
                      <p:cNvPr id="0" name="Picture 1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1700808"/>
                        <a:ext cx="248285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0679029"/>
              </p:ext>
            </p:extLst>
          </p:nvPr>
        </p:nvGraphicFramePr>
        <p:xfrm>
          <a:off x="3319463" y="1681163"/>
          <a:ext cx="19177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5" name="Equation" r:id="rId5" imgW="1917360" imgH="507960" progId="Equation.DSMT4">
                  <p:embed/>
                </p:oleObj>
              </mc:Choice>
              <mc:Fallback>
                <p:oleObj name="Equation" r:id="rId5" imgW="1917360" imgH="507960" progId="Equation.DSMT4">
                  <p:embed/>
                  <p:pic>
                    <p:nvPicPr>
                      <p:cNvPr id="0" name="Picture 1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9463" y="1681163"/>
                        <a:ext cx="1917700" cy="5080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867842" y="2627908"/>
            <a:ext cx="3886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所求切线方程为</a:t>
            </a:r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9480884"/>
              </p:ext>
            </p:extLst>
          </p:nvPr>
        </p:nvGraphicFramePr>
        <p:xfrm>
          <a:off x="3751263" y="2424113"/>
          <a:ext cx="29591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6" name="Equation" r:id="rId7" imgW="2958840" imgH="838080" progId="Equation.DSMT4">
                  <p:embed/>
                </p:oleObj>
              </mc:Choice>
              <mc:Fallback>
                <p:oleObj name="Equation" r:id="rId7" imgW="2958840" imgH="838080" progId="Equation.DSMT4">
                  <p:embed/>
                  <p:pic>
                    <p:nvPicPr>
                      <p:cNvPr id="0" name="Picture 1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1263" y="2424113"/>
                        <a:ext cx="29591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867842" y="3556595"/>
            <a:ext cx="3124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法平面方程为</a:t>
            </a:r>
          </a:p>
        </p:txBody>
      </p:sp>
      <p:graphicFrame>
        <p:nvGraphicFramePr>
          <p:cNvPr id="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4241643"/>
              </p:ext>
            </p:extLst>
          </p:nvPr>
        </p:nvGraphicFramePr>
        <p:xfrm>
          <a:off x="3421063" y="3676650"/>
          <a:ext cx="43053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7" name="Equation" r:id="rId9" imgW="4305240" imgH="393480" progId="Equation.DSMT4">
                  <p:embed/>
                </p:oleObj>
              </mc:Choice>
              <mc:Fallback>
                <p:oleObj name="Equation" r:id="rId9" imgW="4305240" imgH="393480" progId="Equation.DSMT4">
                  <p:embed/>
                  <p:pic>
                    <p:nvPicPr>
                      <p:cNvPr id="0" name="Picture 1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1063" y="3676650"/>
                        <a:ext cx="4305300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6317671"/>
              </p:ext>
            </p:extLst>
          </p:nvPr>
        </p:nvGraphicFramePr>
        <p:xfrm>
          <a:off x="3306763" y="4538663"/>
          <a:ext cx="195580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8" name="Equation" r:id="rId11" imgW="1955520" imgH="393480" progId="Equation.DSMT4">
                  <p:embed/>
                </p:oleObj>
              </mc:Choice>
              <mc:Fallback>
                <p:oleObj name="Equation" r:id="rId11" imgW="1955520" imgH="393480" progId="Equation.DSMT4">
                  <p:embed/>
                  <p:pic>
                    <p:nvPicPr>
                      <p:cNvPr id="0" name="Picture 1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6763" y="4538663"/>
                        <a:ext cx="1955800" cy="392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6921359"/>
              </p:ext>
            </p:extLst>
          </p:nvPr>
        </p:nvGraphicFramePr>
        <p:xfrm>
          <a:off x="1890713" y="327025"/>
          <a:ext cx="18288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9" name="Equation" r:id="rId13" imgW="1828800" imgH="1002960" progId="Equation.DSMT4">
                  <p:embed/>
                </p:oleObj>
              </mc:Choice>
              <mc:Fallback>
                <p:oleObj name="Equation" r:id="rId13" imgW="1828800" imgH="1002960" progId="Equation.DSMT4">
                  <p:embed/>
                  <p:pic>
                    <p:nvPicPr>
                      <p:cNvPr id="0" name="Picture 1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0713" y="327025"/>
                        <a:ext cx="1828800" cy="1003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0437698"/>
              </p:ext>
            </p:extLst>
          </p:nvPr>
        </p:nvGraphicFramePr>
        <p:xfrm>
          <a:off x="1020242" y="672108"/>
          <a:ext cx="419100" cy="252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0" name="公式" r:id="rId15" imgW="418918" imgH="253890" progId="Equation.3">
                  <p:embed/>
                </p:oleObj>
              </mc:Choice>
              <mc:Fallback>
                <p:oleObj name="公式" r:id="rId15" imgW="418918" imgH="253890" progId="Equation.3">
                  <p:embed/>
                  <p:pic>
                    <p:nvPicPr>
                      <p:cNvPr id="0" name="Picture 1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0242" y="672108"/>
                        <a:ext cx="419100" cy="252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9430608"/>
              </p:ext>
            </p:extLst>
          </p:nvPr>
        </p:nvGraphicFramePr>
        <p:xfrm>
          <a:off x="4418013" y="339725"/>
          <a:ext cx="19939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1" name="Equation" r:id="rId17" imgW="1993680" imgH="1002960" progId="Equation.DSMT4">
                  <p:embed/>
                </p:oleObj>
              </mc:Choice>
              <mc:Fallback>
                <p:oleObj name="Equation" r:id="rId17" imgW="1993680" imgH="1002960" progId="Equation.DSMT4">
                  <p:embed/>
                  <p:pic>
                    <p:nvPicPr>
                      <p:cNvPr id="0" name="Picture 1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8013" y="339725"/>
                        <a:ext cx="1993900" cy="1003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28555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75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25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75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5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95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6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>
            <a:spLocks noChangeArrowheads="1"/>
          </p:cNvSpPr>
          <p:nvPr/>
        </p:nvSpPr>
        <p:spPr bwMode="auto">
          <a:xfrm>
            <a:off x="609600" y="9312"/>
            <a:ext cx="521623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zh-CN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二．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曲面的切平面与法线</a:t>
            </a:r>
            <a:endParaRPr lang="zh-CN" altLang="zh-CN" sz="3200" b="1" dirty="0">
              <a:solidFill>
                <a:schemeClr val="accent6">
                  <a:lumMod val="50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Rectangle 12"/>
          <p:cNvSpPr txBox="1">
            <a:spLocks noChangeArrowheads="1"/>
          </p:cNvSpPr>
          <p:nvPr/>
        </p:nvSpPr>
        <p:spPr>
          <a:xfrm>
            <a:off x="595199" y="667309"/>
            <a:ext cx="6838900" cy="6096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  <a:cs typeface="+mn-cs"/>
              </a:rPr>
              <a:t>1</a:t>
            </a:r>
            <a:r>
              <a:rPr lang="zh-CN" altLang="en-US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  <a:cs typeface="+mn-cs"/>
              </a:rPr>
              <a:t>．用 </a:t>
            </a:r>
            <a:r>
              <a:rPr lang="en-US" altLang="zh-CN" sz="3200" i="1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 </a:t>
            </a:r>
            <a:r>
              <a:rPr lang="en-US" altLang="zh-CN" sz="3200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3200" i="1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x</a:t>
            </a:r>
            <a:r>
              <a:rPr lang="en-US" altLang="zh-CN" sz="3200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, </a:t>
            </a:r>
            <a:r>
              <a:rPr lang="en-US" altLang="zh-CN" sz="3200" i="1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y</a:t>
            </a:r>
            <a:r>
              <a:rPr lang="en-US" altLang="zh-CN" sz="3200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, </a:t>
            </a:r>
            <a:r>
              <a:rPr lang="en-US" altLang="zh-CN" sz="3200" i="1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z</a:t>
            </a:r>
            <a:r>
              <a:rPr lang="en-US" altLang="zh-CN" sz="3200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 = 0 </a:t>
            </a:r>
            <a:r>
              <a:rPr lang="zh-CN" altLang="en-US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  <a:cs typeface="+mn-cs"/>
              </a:rPr>
              <a:t>表示的曲面</a:t>
            </a:r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5324311"/>
              </p:ext>
            </p:extLst>
          </p:nvPr>
        </p:nvGraphicFramePr>
        <p:xfrm>
          <a:off x="3238500" y="1280376"/>
          <a:ext cx="2400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62" name="Equation" r:id="rId3" imgW="2814480" imgH="470520" progId="Equation.3">
                  <p:embed/>
                </p:oleObj>
              </mc:Choice>
              <mc:Fallback>
                <p:oleObj name="Equation" r:id="rId3" imgW="2814480" imgH="470520" progId="Equation.3">
                  <p:embed/>
                  <p:pic>
                    <p:nvPicPr>
                      <p:cNvPr id="0" name="Picture 1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0" y="1280376"/>
                        <a:ext cx="24003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789885" y="1170860"/>
            <a:ext cx="2590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有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光滑曲面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744469" y="1792024"/>
            <a:ext cx="2438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通过其上定点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5767533"/>
              </p:ext>
            </p:extLst>
          </p:nvPr>
        </p:nvGraphicFramePr>
        <p:xfrm>
          <a:off x="3106669" y="1836474"/>
          <a:ext cx="2019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63" name="Equation" r:id="rId5" imgW="2365920" imgH="515160" progId="Equation.3">
                  <p:embed/>
                </p:oleObj>
              </mc:Choice>
              <mc:Fallback>
                <p:oleObj name="Equation" r:id="rId5" imgW="2365920" imgH="515160" progId="Equation.3">
                  <p:embed/>
                  <p:pic>
                    <p:nvPicPr>
                      <p:cNvPr id="0" name="Picture 1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6669" y="1836474"/>
                        <a:ext cx="20193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9879782"/>
              </p:ext>
            </p:extLst>
          </p:nvPr>
        </p:nvGraphicFramePr>
        <p:xfrm>
          <a:off x="5148884" y="2582599"/>
          <a:ext cx="1238250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64" name="Equation" r:id="rId7" imgW="1435320" imgH="515160" progId="Equation.3">
                  <p:embed/>
                </p:oleObj>
              </mc:Choice>
              <mc:Fallback>
                <p:oleObj name="Equation" r:id="rId7" imgW="1435320" imgH="515160" progId="Equation.3">
                  <p:embed/>
                  <p:pic>
                    <p:nvPicPr>
                      <p:cNvPr id="0" name="Picture 1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884" y="2582599"/>
                        <a:ext cx="1238250" cy="446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6368084" y="2506399"/>
            <a:ext cx="1828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对应点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4051396"/>
              </p:ext>
            </p:extLst>
          </p:nvPr>
        </p:nvGraphicFramePr>
        <p:xfrm>
          <a:off x="364444" y="3281893"/>
          <a:ext cx="3162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65" name="Equation" r:id="rId9" imgW="3711240" imgH="515160" progId="Equation.3">
                  <p:embed/>
                </p:oleObj>
              </mc:Choice>
              <mc:Fallback>
                <p:oleObj name="Equation" r:id="rId9" imgW="3711240" imgH="515160" progId="Equation.3">
                  <p:embed/>
                  <p:pic>
                    <p:nvPicPr>
                      <p:cNvPr id="0" name="Picture 1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444" y="3281893"/>
                        <a:ext cx="31623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3418794" y="3237443"/>
            <a:ext cx="1981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不全为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4942794" y="3219981"/>
            <a:ext cx="1752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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  <a:sym typeface="Symbol" pitchFamily="18" charset="2"/>
            </a:endParaRPr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7308293"/>
              </p:ext>
            </p:extLst>
          </p:nvPr>
        </p:nvGraphicFramePr>
        <p:xfrm>
          <a:off x="405434" y="2557199"/>
          <a:ext cx="47371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66" name="Equation" r:id="rId11" imgW="5561280" imgH="470520" progId="Equation.3">
                  <p:embed/>
                </p:oleObj>
              </mc:Choice>
              <mc:Fallback>
                <p:oleObj name="Equation" r:id="rId11" imgW="5561280" imgH="470520" progId="Equation.3">
                  <p:embed/>
                  <p:pic>
                    <p:nvPicPr>
                      <p:cNvPr id="0" name="Picture 1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434" y="2557199"/>
                        <a:ext cx="47371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8044484" y="2506399"/>
            <a:ext cx="685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且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248478" y="3826337"/>
            <a:ext cx="2895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点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切向量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</a:p>
        </p:txBody>
      </p:sp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5087869" y="1792024"/>
            <a:ext cx="34290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任意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引一条光滑曲线</a:t>
            </a:r>
          </a:p>
        </p:txBody>
      </p:sp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1879647"/>
              </p:ext>
            </p:extLst>
          </p:nvPr>
        </p:nvGraphicFramePr>
        <p:xfrm>
          <a:off x="6415709" y="3538999"/>
          <a:ext cx="2320925" cy="161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67" name="BMP 图象" r:id="rId13" imgW="2580952" imgH="1790476" progId="PBrush">
                  <p:embed/>
                </p:oleObj>
              </mc:Choice>
              <mc:Fallback>
                <p:oleObj name="BMP 图象" r:id="rId13" imgW="2580952" imgH="1790476" progId="PBrush">
                  <p:embed/>
                  <p:pic>
                    <p:nvPicPr>
                      <p:cNvPr id="0" name="Picture 1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5709" y="3538999"/>
                        <a:ext cx="2320925" cy="161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AutoShape 19"/>
          <p:cNvSpPr>
            <a:spLocks noChangeArrowheads="1"/>
          </p:cNvSpPr>
          <p:nvPr/>
        </p:nvSpPr>
        <p:spPr bwMode="auto">
          <a:xfrm>
            <a:off x="6895134" y="3469149"/>
            <a:ext cx="1576388" cy="1098550"/>
          </a:xfrm>
          <a:prstGeom prst="parallelogram">
            <a:avLst>
              <a:gd name="adj" fmla="val 35874"/>
            </a:avLst>
          </a:prstGeom>
          <a:solidFill>
            <a:srgbClr val="6666FF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1" name="Group 20"/>
          <p:cNvGrpSpPr>
            <a:grpSpLocks/>
          </p:cNvGrpSpPr>
          <p:nvPr/>
        </p:nvGrpSpPr>
        <p:grpSpPr bwMode="auto">
          <a:xfrm>
            <a:off x="7512672" y="4053349"/>
            <a:ext cx="436562" cy="354013"/>
            <a:chOff x="4608" y="2304"/>
            <a:chExt cx="306" cy="247"/>
          </a:xfrm>
        </p:grpSpPr>
        <p:sp>
          <p:nvSpPr>
            <p:cNvPr id="22" name="Oval 21"/>
            <p:cNvSpPr>
              <a:spLocks noChangeArrowheads="1"/>
            </p:cNvSpPr>
            <p:nvPr/>
          </p:nvSpPr>
          <p:spPr bwMode="auto">
            <a:xfrm>
              <a:off x="4608" y="2311"/>
              <a:ext cx="41" cy="41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23" name="Object 22"/>
            <p:cNvGraphicFramePr>
              <a:graphicFrameLocks noChangeAspect="1"/>
            </p:cNvGraphicFramePr>
            <p:nvPr/>
          </p:nvGraphicFramePr>
          <p:xfrm>
            <a:off x="4608" y="2304"/>
            <a:ext cx="306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68" name="公式" r:id="rId15" imgW="224280" imgH="179280" progId="Equation.3">
                    <p:embed/>
                  </p:oleObj>
                </mc:Choice>
                <mc:Fallback>
                  <p:oleObj name="公式" r:id="rId15" imgW="224280" imgH="179280" progId="Equation.3">
                    <p:embed/>
                    <p:pic>
                      <p:nvPicPr>
                        <p:cNvPr id="0" name="Picture 1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8" y="2304"/>
                          <a:ext cx="306" cy="24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4" name="Group 23"/>
          <p:cNvGrpSpPr>
            <a:grpSpLocks/>
          </p:cNvGrpSpPr>
          <p:nvPr/>
        </p:nvGrpSpPr>
        <p:grpSpPr bwMode="auto">
          <a:xfrm>
            <a:off x="7238034" y="3627899"/>
            <a:ext cx="1235075" cy="1042988"/>
            <a:chOff x="4550" y="2064"/>
            <a:chExt cx="778" cy="657"/>
          </a:xfrm>
        </p:grpSpPr>
        <p:sp>
          <p:nvSpPr>
            <p:cNvPr id="25" name="Freeform 24"/>
            <p:cNvSpPr>
              <a:spLocks/>
            </p:cNvSpPr>
            <p:nvPr/>
          </p:nvSpPr>
          <p:spPr bwMode="auto">
            <a:xfrm>
              <a:off x="4550" y="2159"/>
              <a:ext cx="518" cy="562"/>
            </a:xfrm>
            <a:custGeom>
              <a:avLst/>
              <a:gdLst>
                <a:gd name="T0" fmla="*/ 0 w 576"/>
                <a:gd name="T1" fmla="*/ 624 h 624"/>
                <a:gd name="T2" fmla="*/ 192 w 576"/>
                <a:gd name="T3" fmla="*/ 240 h 624"/>
                <a:gd name="T4" fmla="*/ 576 w 576"/>
                <a:gd name="T5" fmla="*/ 0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76" h="624">
                  <a:moveTo>
                    <a:pt x="0" y="624"/>
                  </a:moveTo>
                  <a:cubicBezTo>
                    <a:pt x="48" y="484"/>
                    <a:pt x="96" y="344"/>
                    <a:pt x="192" y="240"/>
                  </a:cubicBezTo>
                  <a:cubicBezTo>
                    <a:pt x="288" y="136"/>
                    <a:pt x="512" y="40"/>
                    <a:pt x="576" y="0"/>
                  </a:cubicBezTo>
                </a:path>
              </a:pathLst>
            </a:custGeom>
            <a:noFill/>
            <a:ln w="28575" cmpd="sng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26" name="Object 25"/>
            <p:cNvGraphicFramePr>
              <a:graphicFrameLocks noChangeAspect="1"/>
            </p:cNvGraphicFramePr>
            <p:nvPr/>
          </p:nvGraphicFramePr>
          <p:xfrm>
            <a:off x="5053" y="2064"/>
            <a:ext cx="275" cy="2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69" name="公式" r:id="rId17" imgW="179280" imgH="212760" progId="Equation.3">
                    <p:embed/>
                  </p:oleObj>
                </mc:Choice>
                <mc:Fallback>
                  <p:oleObj name="公式" r:id="rId17" imgW="179280" imgH="212760" progId="Equation.3">
                    <p:embed/>
                    <p:pic>
                      <p:nvPicPr>
                        <p:cNvPr id="0" name="Picture 1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53" y="2064"/>
                          <a:ext cx="275" cy="26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7" name="Group 26"/>
          <p:cNvGrpSpPr>
            <a:grpSpLocks/>
          </p:cNvGrpSpPr>
          <p:nvPr/>
        </p:nvGrpSpPr>
        <p:grpSpPr bwMode="auto">
          <a:xfrm>
            <a:off x="7238034" y="3126249"/>
            <a:ext cx="958850" cy="1270000"/>
            <a:chOff x="4512" y="1920"/>
            <a:chExt cx="672" cy="888"/>
          </a:xfrm>
        </p:grpSpPr>
        <p:sp>
          <p:nvSpPr>
            <p:cNvPr id="28" name="Line 27"/>
            <p:cNvSpPr>
              <a:spLocks noChangeShapeType="1"/>
            </p:cNvSpPr>
            <p:nvPr/>
          </p:nvSpPr>
          <p:spPr bwMode="auto">
            <a:xfrm flipV="1">
              <a:off x="4512" y="2280"/>
              <a:ext cx="528" cy="5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29" name="Object 28"/>
            <p:cNvGraphicFramePr>
              <a:graphicFrameLocks noChangeAspect="1"/>
            </p:cNvGraphicFramePr>
            <p:nvPr/>
          </p:nvGraphicFramePr>
          <p:xfrm>
            <a:off x="4949" y="1920"/>
            <a:ext cx="235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70" name="Equation" r:id="rId19" imgW="156960" imgH="246240" progId="Equation.3">
                    <p:embed/>
                  </p:oleObj>
                </mc:Choice>
                <mc:Fallback>
                  <p:oleObj name="Equation" r:id="rId19" imgW="156960" imgH="246240" progId="Equation.3">
                    <p:embed/>
                    <p:pic>
                      <p:nvPicPr>
                        <p:cNvPr id="0" name="Picture 1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49" y="1920"/>
                          <a:ext cx="235" cy="3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0" name="Text Box 29"/>
          <p:cNvSpPr txBox="1">
            <a:spLocks noChangeArrowheads="1"/>
          </p:cNvSpPr>
          <p:nvPr/>
        </p:nvSpPr>
        <p:spPr bwMode="auto">
          <a:xfrm>
            <a:off x="609600" y="5152093"/>
            <a:ext cx="1905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66FF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下面证明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altLang="zh-CN" sz="2800" b="1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 Box 30"/>
          <p:cNvSpPr txBox="1">
            <a:spLocks noChangeArrowheads="1"/>
          </p:cNvSpPr>
          <p:nvPr/>
        </p:nvSpPr>
        <p:spPr bwMode="auto">
          <a:xfrm>
            <a:off x="2590800" y="5729288"/>
            <a:ext cx="5105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此平面称为 </a:t>
            </a:r>
            <a:r>
              <a:rPr lang="zh-CN" altLang="en-US" sz="2800" b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</a:t>
            </a:r>
            <a:r>
              <a:rPr lang="zh-CN" altLang="en-US" sz="2800" b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在该点的</a:t>
            </a: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切平面</a:t>
            </a:r>
            <a:r>
              <a:rPr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32" name="Text Box 38"/>
          <p:cNvSpPr txBox="1">
            <a:spLocks noChangeArrowheads="1"/>
          </p:cNvSpPr>
          <p:nvPr/>
        </p:nvSpPr>
        <p:spPr bwMode="auto">
          <a:xfrm>
            <a:off x="2362200" y="5152093"/>
            <a:ext cx="6553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66FF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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上过点</a:t>
            </a:r>
            <a:r>
              <a:rPr lang="zh-CN" alt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的任何曲线在该点的切线都</a:t>
            </a:r>
          </a:p>
        </p:txBody>
      </p:sp>
      <p:sp>
        <p:nvSpPr>
          <p:cNvPr id="33" name="Text Box 39"/>
          <p:cNvSpPr txBox="1">
            <a:spLocks noChangeArrowheads="1"/>
          </p:cNvSpPr>
          <p:nvPr/>
        </p:nvSpPr>
        <p:spPr bwMode="auto">
          <a:xfrm>
            <a:off x="228600" y="5729288"/>
            <a:ext cx="2590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66FF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在同一平面上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altLang="zh-CN" sz="2800" b="1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4" name="Group 40"/>
          <p:cNvGrpSpPr>
            <a:grpSpLocks/>
          </p:cNvGrpSpPr>
          <p:nvPr/>
        </p:nvGrpSpPr>
        <p:grpSpPr bwMode="auto">
          <a:xfrm>
            <a:off x="1465263" y="4535557"/>
            <a:ext cx="4021137" cy="471487"/>
            <a:chOff x="1255" y="2335"/>
            <a:chExt cx="2533" cy="297"/>
          </a:xfrm>
        </p:grpSpPr>
        <p:graphicFrame>
          <p:nvGraphicFramePr>
            <p:cNvPr id="35" name="Object 4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048508"/>
                </p:ext>
              </p:extLst>
            </p:nvPr>
          </p:nvGraphicFramePr>
          <p:xfrm>
            <a:off x="1262" y="2352"/>
            <a:ext cx="2526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71" name="Equation" r:id="rId21" imgW="4709160" imgH="515160" progId="Equation.3">
                    <p:embed/>
                  </p:oleObj>
                </mc:Choice>
                <mc:Fallback>
                  <p:oleObj name="Equation" r:id="rId21" imgW="4709160" imgH="515160" progId="Equation.3">
                    <p:embed/>
                    <p:pic>
                      <p:nvPicPr>
                        <p:cNvPr id="0" name="Picture 1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62" y="2352"/>
                          <a:ext cx="2526" cy="280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" name="Line 42"/>
            <p:cNvSpPr>
              <a:spLocks noChangeShapeType="1"/>
            </p:cNvSpPr>
            <p:nvPr/>
          </p:nvSpPr>
          <p:spPr bwMode="auto">
            <a:xfrm>
              <a:off x="1255" y="2335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57822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6" grpId="0" autoUpdateAnimBg="0"/>
      <p:bldP spid="9" grpId="0" autoUpdateAnimBg="0"/>
      <p:bldP spid="13" grpId="0" autoUpdateAnimBg="0"/>
      <p:bldP spid="14" grpId="0" autoUpdateAnimBg="0"/>
      <p:bldP spid="16" grpId="0" autoUpdateAnimBg="0"/>
      <p:bldP spid="17" grpId="0" autoUpdateAnimBg="0"/>
      <p:bldP spid="18" grpId="0" autoUpdateAnimBg="0"/>
      <p:bldP spid="20" grpId="0" animBg="1"/>
      <p:bldP spid="30" grpId="0" build="p" autoUpdateAnimBg="0"/>
      <p:bldP spid="31" grpId="0" build="p" autoUpdateAnimBg="0"/>
      <p:bldP spid="32" grpId="0" build="p" autoUpdateAnimBg="0"/>
      <p:bldP spid="33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40"/>
          <p:cNvSpPr>
            <a:spLocks noChangeArrowheads="1"/>
          </p:cNvSpPr>
          <p:nvPr/>
        </p:nvSpPr>
        <p:spPr bwMode="auto">
          <a:xfrm>
            <a:off x="895351" y="2033587"/>
            <a:ext cx="7086600" cy="12192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6992939" y="233362"/>
            <a:ext cx="2090737" cy="1886167"/>
            <a:chOff x="4363" y="498"/>
            <a:chExt cx="1317" cy="1018"/>
          </a:xfrm>
        </p:grpSpPr>
        <p:graphicFrame>
          <p:nvGraphicFramePr>
            <p:cNvPr id="3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2467397"/>
                </p:ext>
              </p:extLst>
            </p:nvPr>
          </p:nvGraphicFramePr>
          <p:xfrm>
            <a:off x="4363" y="601"/>
            <a:ext cx="1317" cy="9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30" name="BMP 图象" r:id="rId3" imgW="2580952" imgH="1790476" progId="PBrush">
                    <p:embed/>
                  </p:oleObj>
                </mc:Choice>
                <mc:Fallback>
                  <p:oleObj name="BMP 图象" r:id="rId3" imgW="2580952" imgH="1790476" progId="PBrush">
                    <p:embed/>
                    <p:pic>
                      <p:nvPicPr>
                        <p:cNvPr id="0" name="Picture 2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3" y="601"/>
                          <a:ext cx="1317" cy="9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" name="Object 4"/>
            <p:cNvGraphicFramePr>
              <a:graphicFrameLocks noChangeAspect="1"/>
            </p:cNvGraphicFramePr>
            <p:nvPr/>
          </p:nvGraphicFramePr>
          <p:xfrm>
            <a:off x="4990" y="958"/>
            <a:ext cx="248" cy="2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31" name="公式" r:id="rId5" imgW="224280" imgH="179280" progId="Equation.3">
                    <p:embed/>
                  </p:oleObj>
                </mc:Choice>
                <mc:Fallback>
                  <p:oleObj name="公式" r:id="rId5" imgW="224280" imgH="179280" progId="Equation.3">
                    <p:embed/>
                    <p:pic>
                      <p:nvPicPr>
                        <p:cNvPr id="0" name="Picture 2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90" y="958"/>
                          <a:ext cx="248" cy="20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" name="Object 5"/>
            <p:cNvGraphicFramePr>
              <a:graphicFrameLocks noChangeAspect="1"/>
            </p:cNvGraphicFramePr>
            <p:nvPr/>
          </p:nvGraphicFramePr>
          <p:xfrm>
            <a:off x="5288" y="717"/>
            <a:ext cx="247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32" name="公式" r:id="rId7" imgW="179280" imgH="212760" progId="Equation.3">
                    <p:embed/>
                  </p:oleObj>
                </mc:Choice>
                <mc:Fallback>
                  <p:oleObj name="公式" r:id="rId7" imgW="179280" imgH="212760" progId="Equation.3">
                    <p:embed/>
                    <p:pic>
                      <p:nvPicPr>
                        <p:cNvPr id="0" name="Picture 2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8" y="717"/>
                          <a:ext cx="247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4835" y="802"/>
              <a:ext cx="466" cy="506"/>
            </a:xfrm>
            <a:custGeom>
              <a:avLst/>
              <a:gdLst>
                <a:gd name="T0" fmla="*/ 0 w 576"/>
                <a:gd name="T1" fmla="*/ 624 h 624"/>
                <a:gd name="T2" fmla="*/ 192 w 576"/>
                <a:gd name="T3" fmla="*/ 240 h 624"/>
                <a:gd name="T4" fmla="*/ 576 w 576"/>
                <a:gd name="T5" fmla="*/ 0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76" h="624">
                  <a:moveTo>
                    <a:pt x="0" y="624"/>
                  </a:moveTo>
                  <a:cubicBezTo>
                    <a:pt x="48" y="484"/>
                    <a:pt x="96" y="344"/>
                    <a:pt x="192" y="240"/>
                  </a:cubicBezTo>
                  <a:cubicBezTo>
                    <a:pt x="288" y="136"/>
                    <a:pt x="512" y="40"/>
                    <a:pt x="576" y="0"/>
                  </a:cubicBezTo>
                </a:path>
              </a:pathLst>
            </a:custGeom>
            <a:noFill/>
            <a:ln w="28575" cmpd="sng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" name="Group 7"/>
            <p:cNvGrpSpPr>
              <a:grpSpLocks/>
            </p:cNvGrpSpPr>
            <p:nvPr/>
          </p:nvGrpSpPr>
          <p:grpSpPr bwMode="auto">
            <a:xfrm>
              <a:off x="4835" y="498"/>
              <a:ext cx="526" cy="652"/>
              <a:chOff x="4835" y="498"/>
              <a:chExt cx="526" cy="652"/>
            </a:xfrm>
          </p:grpSpPr>
          <p:sp>
            <p:nvSpPr>
              <p:cNvPr id="9" name="Line 8"/>
              <p:cNvSpPr>
                <a:spLocks noChangeShapeType="1"/>
              </p:cNvSpPr>
              <p:nvPr/>
            </p:nvSpPr>
            <p:spPr bwMode="auto">
              <a:xfrm flipV="1">
                <a:off x="4835" y="724"/>
                <a:ext cx="427" cy="42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aphicFrame>
            <p:nvGraphicFramePr>
              <p:cNvPr id="10" name="Object 9"/>
              <p:cNvGraphicFramePr>
                <a:graphicFrameLocks noChangeAspect="1"/>
              </p:cNvGraphicFramePr>
              <p:nvPr/>
            </p:nvGraphicFramePr>
            <p:xfrm>
              <a:off x="5184" y="528"/>
              <a:ext cx="168" cy="19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633" name="Equation" r:id="rId9" imgW="302760" imgH="347040" progId="Equation.3">
                      <p:embed/>
                    </p:oleObj>
                  </mc:Choice>
                  <mc:Fallback>
                    <p:oleObj name="Equation" r:id="rId9" imgW="302760" imgH="347040" progId="Equation.3">
                      <p:embed/>
                      <p:pic>
                        <p:nvPicPr>
                          <p:cNvPr id="0" name="Picture 26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84" y="528"/>
                            <a:ext cx="168" cy="19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1" name="Line 10"/>
              <p:cNvSpPr>
                <a:spLocks noChangeShapeType="1"/>
              </p:cNvSpPr>
              <p:nvPr/>
            </p:nvSpPr>
            <p:spPr bwMode="auto">
              <a:xfrm>
                <a:off x="5191" y="498"/>
                <a:ext cx="17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" name="Oval 11"/>
            <p:cNvSpPr>
              <a:spLocks noChangeArrowheads="1"/>
            </p:cNvSpPr>
            <p:nvPr/>
          </p:nvSpPr>
          <p:spPr bwMode="auto">
            <a:xfrm>
              <a:off x="4990" y="964"/>
              <a:ext cx="33" cy="33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2" name="AutoShape 12"/>
          <p:cNvSpPr>
            <a:spLocks noChangeArrowheads="1"/>
          </p:cNvSpPr>
          <p:nvPr/>
        </p:nvSpPr>
        <p:spPr bwMode="auto">
          <a:xfrm>
            <a:off x="7432676" y="798512"/>
            <a:ext cx="1420812" cy="989013"/>
          </a:xfrm>
          <a:prstGeom prst="parallelogram">
            <a:avLst>
              <a:gd name="adj" fmla="val 35915"/>
            </a:avLst>
          </a:prstGeom>
          <a:solidFill>
            <a:srgbClr val="6666FF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5634038" y="233362"/>
            <a:ext cx="1676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在  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上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</p:txBody>
      </p:sp>
      <p:graphicFrame>
        <p:nvGraphicFramePr>
          <p:cNvPr id="14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2942729"/>
              </p:ext>
            </p:extLst>
          </p:nvPr>
        </p:nvGraphicFramePr>
        <p:xfrm>
          <a:off x="912813" y="333375"/>
          <a:ext cx="4837113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34" name="Equation" r:id="rId11" imgW="5718240" imgH="470520" progId="Equation.3">
                  <p:embed/>
                </p:oleObj>
              </mc:Choice>
              <mc:Fallback>
                <p:oleObj name="Equation" r:id="rId11" imgW="5718240" imgH="470520" progId="Equation.3">
                  <p:embed/>
                  <p:pic>
                    <p:nvPicPr>
                      <p:cNvPr id="0" name="Picture 2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2813" y="333375"/>
                        <a:ext cx="4837113" cy="404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7531601"/>
              </p:ext>
            </p:extLst>
          </p:nvPr>
        </p:nvGraphicFramePr>
        <p:xfrm>
          <a:off x="904876" y="890587"/>
          <a:ext cx="4103687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35" name="Equation" r:id="rId13" imgW="4843800" imgH="470520" progId="Equation.3">
                  <p:embed/>
                </p:oleObj>
              </mc:Choice>
              <mc:Fallback>
                <p:oleObj name="Equation" r:id="rId13" imgW="4843800" imgH="470520" progId="Equation.3">
                  <p:embed/>
                  <p:pic>
                    <p:nvPicPr>
                      <p:cNvPr id="0" name="Picture 2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4876" y="890587"/>
                        <a:ext cx="4103687" cy="403225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157427"/>
              </p:ext>
            </p:extLst>
          </p:nvPr>
        </p:nvGraphicFramePr>
        <p:xfrm>
          <a:off x="363538" y="1430337"/>
          <a:ext cx="3200400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36" name="Equation" r:id="rId15" imgW="3767400" imgH="537480" progId="Equation.3">
                  <p:embed/>
                </p:oleObj>
              </mc:Choice>
              <mc:Fallback>
                <p:oleObj name="Equation" r:id="rId15" imgW="3767400" imgH="537480" progId="Equation.3">
                  <p:embed/>
                  <p:pic>
                    <p:nvPicPr>
                      <p:cNvPr id="0" name="Picture 2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8" y="1430337"/>
                        <a:ext cx="3200400" cy="468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6252127"/>
              </p:ext>
            </p:extLst>
          </p:nvPr>
        </p:nvGraphicFramePr>
        <p:xfrm>
          <a:off x="3563938" y="1423987"/>
          <a:ext cx="3200400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37" name="Equation" r:id="rId17" imgW="3767400" imgH="526320" progId="Equation.3">
                  <p:embed/>
                </p:oleObj>
              </mc:Choice>
              <mc:Fallback>
                <p:oleObj name="Equation" r:id="rId17" imgW="3767400" imgH="526320" progId="Equation.3">
                  <p:embed/>
                  <p:pic>
                    <p:nvPicPr>
                      <p:cNvPr id="0" name="Picture 2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1423987"/>
                        <a:ext cx="3200400" cy="455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7642674"/>
              </p:ext>
            </p:extLst>
          </p:nvPr>
        </p:nvGraphicFramePr>
        <p:xfrm>
          <a:off x="6305551" y="2719387"/>
          <a:ext cx="914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38" name="Equation" r:id="rId19" imgW="1065240" imgH="515160" progId="Equation.3">
                  <p:embed/>
                </p:oleObj>
              </mc:Choice>
              <mc:Fallback>
                <p:oleObj name="Equation" r:id="rId19" imgW="1065240" imgH="515160" progId="Equation.3">
                  <p:embed/>
                  <p:pic>
                    <p:nvPicPr>
                      <p:cNvPr id="0" name="Picture 2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5551" y="2719387"/>
                        <a:ext cx="9144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7457154"/>
              </p:ext>
            </p:extLst>
          </p:nvPr>
        </p:nvGraphicFramePr>
        <p:xfrm>
          <a:off x="7296151" y="2767012"/>
          <a:ext cx="495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39" name="Equation" r:id="rId21" imgW="571680" imgH="358560" progId="Equation.3">
                  <p:embed/>
                </p:oleObj>
              </mc:Choice>
              <mc:Fallback>
                <p:oleObj name="Equation" r:id="rId21" imgW="571680" imgH="358560" progId="Equation.3">
                  <p:embed/>
                  <p:pic>
                    <p:nvPicPr>
                      <p:cNvPr id="0" name="Picture 2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96151" y="2767012"/>
                        <a:ext cx="495300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0491670"/>
              </p:ext>
            </p:extLst>
          </p:nvPr>
        </p:nvGraphicFramePr>
        <p:xfrm>
          <a:off x="1041401" y="2114550"/>
          <a:ext cx="2025650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40" name="Equation" r:id="rId23" imgW="2377080" imgH="515160" progId="Equation.3">
                  <p:embed/>
                </p:oleObj>
              </mc:Choice>
              <mc:Fallback>
                <p:oleObj name="Equation" r:id="rId23" imgW="2377080" imgH="515160" progId="Equation.3">
                  <p:embed/>
                  <p:pic>
                    <p:nvPicPr>
                      <p:cNvPr id="0" name="Picture 2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1401" y="2114550"/>
                        <a:ext cx="2025650" cy="441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8405158"/>
              </p:ext>
            </p:extLst>
          </p:nvPr>
        </p:nvGraphicFramePr>
        <p:xfrm>
          <a:off x="4019551" y="2109787"/>
          <a:ext cx="2311400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41" name="Equation" r:id="rId25" imgW="2724480" imgH="571320" progId="Equation.3">
                  <p:embed/>
                </p:oleObj>
              </mc:Choice>
              <mc:Fallback>
                <p:oleObj name="Equation" r:id="rId25" imgW="2724480" imgH="571320" progId="Equation.3">
                  <p:embed/>
                  <p:pic>
                    <p:nvPicPr>
                      <p:cNvPr id="0" name="Picture 2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9551" y="2109787"/>
                        <a:ext cx="2311400" cy="492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2228663"/>
              </p:ext>
            </p:extLst>
          </p:nvPr>
        </p:nvGraphicFramePr>
        <p:xfrm>
          <a:off x="4019551" y="2692400"/>
          <a:ext cx="2287587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42" name="Equation" r:id="rId27" imgW="2691000" imgH="515160" progId="Equation.3">
                  <p:embed/>
                </p:oleObj>
              </mc:Choice>
              <mc:Fallback>
                <p:oleObj name="Equation" r:id="rId27" imgW="2691000" imgH="515160" progId="Equation.3">
                  <p:embed/>
                  <p:pic>
                    <p:nvPicPr>
                      <p:cNvPr id="0" name="Picture 2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9551" y="2692400"/>
                        <a:ext cx="2287587" cy="442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909691"/>
              </p:ext>
            </p:extLst>
          </p:nvPr>
        </p:nvGraphicFramePr>
        <p:xfrm>
          <a:off x="3127376" y="2128837"/>
          <a:ext cx="873125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43" name="Equation" r:id="rId29" imgW="1020240" imgH="515160" progId="Equation.3">
                  <p:embed/>
                </p:oleObj>
              </mc:Choice>
              <mc:Fallback>
                <p:oleObj name="Equation" r:id="rId29" imgW="1020240" imgH="515160" progId="Equation.3">
                  <p:embed/>
                  <p:pic>
                    <p:nvPicPr>
                      <p:cNvPr id="0" name="Picture 2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7376" y="2128837"/>
                        <a:ext cx="873125" cy="441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7091616"/>
              </p:ext>
            </p:extLst>
          </p:nvPr>
        </p:nvGraphicFramePr>
        <p:xfrm>
          <a:off x="6381751" y="2144712"/>
          <a:ext cx="914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44" name="Equation" r:id="rId31" imgW="1065240" imgH="515160" progId="Equation.3">
                  <p:embed/>
                </p:oleObj>
              </mc:Choice>
              <mc:Fallback>
                <p:oleObj name="Equation" r:id="rId31" imgW="1065240" imgH="515160" progId="Equation.3">
                  <p:embed/>
                  <p:pic>
                    <p:nvPicPr>
                      <p:cNvPr id="0" name="Picture 2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1751" y="2144712"/>
                        <a:ext cx="9144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 Box 33"/>
          <p:cNvSpPr txBox="1">
            <a:spLocks noChangeArrowheads="1"/>
          </p:cNvSpPr>
          <p:nvPr/>
        </p:nvSpPr>
        <p:spPr bwMode="auto">
          <a:xfrm>
            <a:off x="211138" y="1957387"/>
            <a:ext cx="5453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得</a:t>
            </a:r>
          </a:p>
        </p:txBody>
      </p:sp>
      <p:grpSp>
        <p:nvGrpSpPr>
          <p:cNvPr id="26" name="Group 34"/>
          <p:cNvGrpSpPr>
            <a:grpSpLocks/>
          </p:cNvGrpSpPr>
          <p:nvPr/>
        </p:nvGrpSpPr>
        <p:grpSpPr bwMode="auto">
          <a:xfrm>
            <a:off x="1862138" y="3368675"/>
            <a:ext cx="3922713" cy="460375"/>
            <a:chOff x="1184" y="2185"/>
            <a:chExt cx="2471" cy="290"/>
          </a:xfrm>
        </p:grpSpPr>
        <p:graphicFrame>
          <p:nvGraphicFramePr>
            <p:cNvPr id="27" name="Object 35"/>
            <p:cNvGraphicFramePr>
              <a:graphicFrameLocks noChangeAspect="1"/>
            </p:cNvGraphicFramePr>
            <p:nvPr/>
          </p:nvGraphicFramePr>
          <p:xfrm>
            <a:off x="1184" y="2197"/>
            <a:ext cx="2471" cy="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45" name="Equation" r:id="rId33" imgW="4619520" imgH="515160" progId="Equation.3">
                    <p:embed/>
                  </p:oleObj>
                </mc:Choice>
                <mc:Fallback>
                  <p:oleObj name="Equation" r:id="rId33" imgW="4619520" imgH="515160" progId="Equation.3">
                    <p:embed/>
                    <p:pic>
                      <p:nvPicPr>
                        <p:cNvPr id="0" name="Picture 2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84" y="2197"/>
                          <a:ext cx="2471" cy="27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" name="Line 36"/>
            <p:cNvSpPr>
              <a:spLocks noChangeShapeType="1"/>
            </p:cNvSpPr>
            <p:nvPr/>
          </p:nvSpPr>
          <p:spPr bwMode="auto">
            <a:xfrm flipV="1">
              <a:off x="1195" y="2185"/>
              <a:ext cx="192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9" name="Group 37"/>
          <p:cNvGrpSpPr>
            <a:grpSpLocks/>
          </p:cNvGrpSpPr>
          <p:nvPr/>
        </p:nvGrpSpPr>
        <p:grpSpPr bwMode="auto">
          <a:xfrm>
            <a:off x="1428751" y="3965575"/>
            <a:ext cx="7251700" cy="492125"/>
            <a:chOff x="1056" y="2570"/>
            <a:chExt cx="4568" cy="310"/>
          </a:xfrm>
        </p:grpSpPr>
        <p:graphicFrame>
          <p:nvGraphicFramePr>
            <p:cNvPr id="30" name="Object 38"/>
            <p:cNvGraphicFramePr>
              <a:graphicFrameLocks noChangeAspect="1"/>
            </p:cNvGraphicFramePr>
            <p:nvPr/>
          </p:nvGraphicFramePr>
          <p:xfrm>
            <a:off x="1069" y="2570"/>
            <a:ext cx="4555" cy="3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46" name="Equation" r:id="rId35" imgW="8543880" imgH="571320" progId="Equation.3">
                    <p:embed/>
                  </p:oleObj>
                </mc:Choice>
                <mc:Fallback>
                  <p:oleObj name="Equation" r:id="rId35" imgW="8543880" imgH="571320" progId="Equation.3">
                    <p:embed/>
                    <p:pic>
                      <p:nvPicPr>
                        <p:cNvPr id="0" name="Picture 27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69" y="2570"/>
                          <a:ext cx="4555" cy="31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" name="Line 39"/>
            <p:cNvSpPr>
              <a:spLocks noChangeShapeType="1"/>
            </p:cNvSpPr>
            <p:nvPr/>
          </p:nvSpPr>
          <p:spPr bwMode="auto">
            <a:xfrm flipV="1">
              <a:off x="1056" y="2592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3" name="Text Box 41"/>
          <p:cNvSpPr txBox="1">
            <a:spLocks noChangeArrowheads="1"/>
          </p:cNvSpPr>
          <p:nvPr/>
        </p:nvSpPr>
        <p:spPr bwMode="auto">
          <a:xfrm>
            <a:off x="1276351" y="3252787"/>
            <a:ext cx="5453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令</a:t>
            </a:r>
          </a:p>
        </p:txBody>
      </p:sp>
      <p:sp>
        <p:nvSpPr>
          <p:cNvPr id="34" name="Line 42"/>
          <p:cNvSpPr>
            <a:spLocks noChangeShapeType="1"/>
          </p:cNvSpPr>
          <p:nvPr/>
        </p:nvSpPr>
        <p:spPr bwMode="auto">
          <a:xfrm>
            <a:off x="1276351" y="3314700"/>
            <a:ext cx="0" cy="1143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5" name="Group 43"/>
          <p:cNvGrpSpPr>
            <a:grpSpLocks/>
          </p:cNvGrpSpPr>
          <p:nvPr/>
        </p:nvGrpSpPr>
        <p:grpSpPr bwMode="auto">
          <a:xfrm>
            <a:off x="668338" y="4567237"/>
            <a:ext cx="2055813" cy="444500"/>
            <a:chOff x="433" y="3621"/>
            <a:chExt cx="1295" cy="280"/>
          </a:xfrm>
        </p:grpSpPr>
        <p:graphicFrame>
          <p:nvGraphicFramePr>
            <p:cNvPr id="36" name="Object 4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58004927"/>
                </p:ext>
              </p:extLst>
            </p:nvPr>
          </p:nvGraphicFramePr>
          <p:xfrm>
            <a:off x="433" y="3621"/>
            <a:ext cx="1288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47" name="Equation" r:id="rId37" imgW="2399400" imgH="515160" progId="Equation.3">
                    <p:embed/>
                  </p:oleObj>
                </mc:Choice>
                <mc:Fallback>
                  <p:oleObj name="Equation" r:id="rId37" imgW="2399400" imgH="515160" progId="Equation.3">
                    <p:embed/>
                    <p:pic>
                      <p:nvPicPr>
                        <p:cNvPr id="0" name="Picture 27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" y="3621"/>
                          <a:ext cx="1288" cy="280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" name="Line 45"/>
            <p:cNvSpPr>
              <a:spLocks noChangeShapeType="1"/>
            </p:cNvSpPr>
            <p:nvPr/>
          </p:nvSpPr>
          <p:spPr bwMode="auto">
            <a:xfrm>
              <a:off x="1183" y="3622"/>
              <a:ext cx="170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Line 46"/>
            <p:cNvSpPr>
              <a:spLocks noChangeShapeType="1"/>
            </p:cNvSpPr>
            <p:nvPr/>
          </p:nvSpPr>
          <p:spPr bwMode="auto">
            <a:xfrm>
              <a:off x="1558" y="3648"/>
              <a:ext cx="170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9" name="Text Box 47"/>
          <p:cNvSpPr txBox="1">
            <a:spLocks noChangeArrowheads="1"/>
          </p:cNvSpPr>
          <p:nvPr/>
        </p:nvSpPr>
        <p:spPr bwMode="auto">
          <a:xfrm>
            <a:off x="211138" y="5067300"/>
            <a:ext cx="3735318" cy="458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>
              <a:lnSpc>
                <a:spcPct val="85000"/>
              </a:lnSpc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由于曲线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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的任意性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</p:txBody>
      </p:sp>
      <p:sp>
        <p:nvSpPr>
          <p:cNvPr id="40" name="Text Box 54"/>
          <p:cNvSpPr txBox="1">
            <a:spLocks noChangeArrowheads="1"/>
          </p:cNvSpPr>
          <p:nvPr/>
        </p:nvSpPr>
        <p:spPr bwMode="auto">
          <a:xfrm>
            <a:off x="1963738" y="5692775"/>
            <a:ext cx="3200400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lnSpc>
                <a:spcPct val="85000"/>
              </a:lnSpc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从而切平面存在 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CN" sz="2800" b="1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1" name="Group 55"/>
          <p:cNvGrpSpPr>
            <a:grpSpLocks/>
          </p:cNvGrpSpPr>
          <p:nvPr/>
        </p:nvGrpSpPr>
        <p:grpSpPr bwMode="auto">
          <a:xfrm>
            <a:off x="7153276" y="592137"/>
            <a:ext cx="838200" cy="533400"/>
            <a:chOff x="4464" y="624"/>
            <a:chExt cx="528" cy="336"/>
          </a:xfrm>
        </p:grpSpPr>
        <p:sp>
          <p:nvSpPr>
            <p:cNvPr id="42" name="Line 56"/>
            <p:cNvSpPr>
              <a:spLocks noChangeShapeType="1"/>
            </p:cNvSpPr>
            <p:nvPr/>
          </p:nvSpPr>
          <p:spPr bwMode="auto">
            <a:xfrm flipH="1" flipV="1">
              <a:off x="4656" y="720"/>
              <a:ext cx="336" cy="24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43" name="Group 57"/>
            <p:cNvGrpSpPr>
              <a:grpSpLocks/>
            </p:cNvGrpSpPr>
            <p:nvPr/>
          </p:nvGrpSpPr>
          <p:grpSpPr bwMode="auto">
            <a:xfrm>
              <a:off x="4464" y="624"/>
              <a:ext cx="170" cy="195"/>
              <a:chOff x="4390" y="3264"/>
              <a:chExt cx="170" cy="195"/>
            </a:xfrm>
          </p:grpSpPr>
          <p:graphicFrame>
            <p:nvGraphicFramePr>
              <p:cNvPr id="44" name="Object 58"/>
              <p:cNvGraphicFramePr>
                <a:graphicFrameLocks noChangeAspect="1"/>
              </p:cNvGraphicFramePr>
              <p:nvPr/>
            </p:nvGraphicFramePr>
            <p:xfrm>
              <a:off x="4406" y="3307"/>
              <a:ext cx="143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648" name="Equation" r:id="rId39" imgW="257760" imgH="268920" progId="Equation.3">
                      <p:embed/>
                    </p:oleObj>
                  </mc:Choice>
                  <mc:Fallback>
                    <p:oleObj name="Equation" r:id="rId39" imgW="257760" imgH="268920" progId="Equation.3">
                      <p:embed/>
                      <p:pic>
                        <p:nvPicPr>
                          <p:cNvPr id="0" name="Picture 28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0">
                            <a:grayscl/>
                            <a:biLevel thresh="5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06" y="3307"/>
                            <a:ext cx="143" cy="15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5" name="Line 59"/>
              <p:cNvSpPr>
                <a:spLocks noChangeShapeType="1"/>
              </p:cNvSpPr>
              <p:nvPr/>
            </p:nvSpPr>
            <p:spPr bwMode="auto">
              <a:xfrm>
                <a:off x="4390" y="3264"/>
                <a:ext cx="170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6" name="Group 66"/>
          <p:cNvGrpSpPr>
            <a:grpSpLocks/>
          </p:cNvGrpSpPr>
          <p:nvPr/>
        </p:nvGrpSpPr>
        <p:grpSpPr bwMode="auto">
          <a:xfrm>
            <a:off x="211138" y="5005389"/>
            <a:ext cx="8763000" cy="1133476"/>
            <a:chOff x="144" y="3216"/>
            <a:chExt cx="5520" cy="714"/>
          </a:xfrm>
        </p:grpSpPr>
        <p:sp>
          <p:nvSpPr>
            <p:cNvPr id="47" name="Text Box 48"/>
            <p:cNvSpPr txBox="1">
              <a:spLocks noChangeArrowheads="1"/>
            </p:cNvSpPr>
            <p:nvPr/>
          </p:nvSpPr>
          <p:spPr bwMode="auto">
            <a:xfrm>
              <a:off x="2352" y="3235"/>
              <a:ext cx="21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表明这些切线都在以</a:t>
              </a:r>
            </a:p>
          </p:txBody>
        </p:sp>
        <p:sp>
          <p:nvSpPr>
            <p:cNvPr id="48" name="Text Box 49"/>
            <p:cNvSpPr txBox="1">
              <a:spLocks noChangeArrowheads="1"/>
            </p:cNvSpPr>
            <p:nvPr/>
          </p:nvSpPr>
          <p:spPr bwMode="auto">
            <a:xfrm>
              <a:off x="4608" y="3216"/>
              <a:ext cx="105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kumimoji="0"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为法向量</a:t>
              </a:r>
            </a:p>
          </p:txBody>
        </p:sp>
        <p:sp>
          <p:nvSpPr>
            <p:cNvPr id="49" name="Text Box 53"/>
            <p:cNvSpPr txBox="1">
              <a:spLocks noChangeArrowheads="1"/>
            </p:cNvSpPr>
            <p:nvPr/>
          </p:nvSpPr>
          <p:spPr bwMode="auto">
            <a:xfrm>
              <a:off x="144" y="3600"/>
              <a:ext cx="113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的平面上 </a:t>
              </a: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</a:p>
          </p:txBody>
        </p:sp>
        <p:grpSp>
          <p:nvGrpSpPr>
            <p:cNvPr id="50" name="Group 64"/>
            <p:cNvGrpSpPr>
              <a:grpSpLocks/>
            </p:cNvGrpSpPr>
            <p:nvPr/>
          </p:nvGrpSpPr>
          <p:grpSpPr bwMode="auto">
            <a:xfrm>
              <a:off x="4448" y="3294"/>
              <a:ext cx="201" cy="239"/>
              <a:chOff x="4085" y="3684"/>
              <a:chExt cx="201" cy="239"/>
            </a:xfrm>
          </p:grpSpPr>
          <p:graphicFrame>
            <p:nvGraphicFramePr>
              <p:cNvPr id="51" name="Object 61"/>
              <p:cNvGraphicFramePr>
                <a:graphicFrameLocks noChangeAspect="1"/>
              </p:cNvGraphicFramePr>
              <p:nvPr/>
            </p:nvGraphicFramePr>
            <p:xfrm>
              <a:off x="4085" y="3702"/>
              <a:ext cx="201" cy="22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649" name="Equation" r:id="rId41" imgW="134640" imgH="156960" progId="Equation.DSMT4">
                      <p:embed/>
                    </p:oleObj>
                  </mc:Choice>
                  <mc:Fallback>
                    <p:oleObj name="Equation" r:id="rId41" imgW="134640" imgH="156960" progId="Equation.DSMT4">
                      <p:embed/>
                      <p:pic>
                        <p:nvPicPr>
                          <p:cNvPr id="0" name="Picture 28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85" y="3702"/>
                            <a:ext cx="201" cy="221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2" name="Line 63"/>
              <p:cNvSpPr>
                <a:spLocks noChangeShapeType="1"/>
              </p:cNvSpPr>
              <p:nvPr/>
            </p:nvSpPr>
            <p:spPr bwMode="auto">
              <a:xfrm>
                <a:off x="4096" y="3684"/>
                <a:ext cx="170" cy="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53" name="Text Box 65"/>
          <p:cNvSpPr txBox="1">
            <a:spLocks noChangeArrowheads="1"/>
          </p:cNvSpPr>
          <p:nvPr/>
        </p:nvSpPr>
        <p:spPr bwMode="auto">
          <a:xfrm>
            <a:off x="161926" y="304800"/>
            <a:ext cx="7207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证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54" name="Text Box 65">
            <a:extLst>
              <a:ext uri="{FF2B5EF4-FFF2-40B4-BE49-F238E27FC236}">
                <a16:creationId xmlns:a16="http://schemas.microsoft.com/office/drawing/2014/main" id="{97AD6463-B03E-4422-80E2-2AF60131AD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4557" y="5633348"/>
            <a:ext cx="108029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证毕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32019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12" grpId="0" animBg="1"/>
      <p:bldP spid="13" grpId="0" autoUpdateAnimBg="0"/>
      <p:bldP spid="25" grpId="0" build="p" autoUpdateAnimBg="0"/>
      <p:bldP spid="33" grpId="0" build="p" autoUpdateAnimBg="0"/>
      <p:bldP spid="34" grpId="0" animBg="1"/>
      <p:bldP spid="39" grpId="0" build="p" autoUpdateAnimBg="0"/>
      <p:bldP spid="40" grpId="0" autoUpdateAnimBg="0"/>
      <p:bldP spid="5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6153649"/>
              </p:ext>
            </p:extLst>
          </p:nvPr>
        </p:nvGraphicFramePr>
        <p:xfrm>
          <a:off x="973138" y="1818323"/>
          <a:ext cx="3287712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35" name="Equation" r:id="rId3" imgW="3890880" imgH="515160" progId="Equation.3">
                  <p:embed/>
                </p:oleObj>
              </mc:Choice>
              <mc:Fallback>
                <p:oleObj name="Equation" r:id="rId3" imgW="3890880" imgH="515160" progId="Equation.3">
                  <p:embed/>
                  <p:pic>
                    <p:nvPicPr>
                      <p:cNvPr id="0" name="Picture 1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3138" y="1818323"/>
                        <a:ext cx="3287712" cy="441325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609600" y="48261"/>
            <a:ext cx="4191000" cy="519112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曲面</a:t>
            </a:r>
            <a:r>
              <a:rPr lang="zh-CN" altLang="en-US" sz="2800" b="1" dirty="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zh-CN" altLang="en-US" sz="2800" b="1" dirty="0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 在点 </a:t>
            </a:r>
            <a:r>
              <a:rPr lang="en-US" altLang="zh-CN" sz="2800" b="1" i="1" dirty="0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M </a:t>
            </a:r>
            <a:r>
              <a:rPr lang="zh-CN" altLang="en-US" sz="2800" b="1" dirty="0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的</a:t>
            </a:r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法向量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609600" y="2645411"/>
            <a:ext cx="2209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法线方程</a:t>
            </a:r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5408223"/>
              </p:ext>
            </p:extLst>
          </p:nvPr>
        </p:nvGraphicFramePr>
        <p:xfrm>
          <a:off x="1195388" y="3234373"/>
          <a:ext cx="6775450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36" name="Equation" r:id="rId5" imgW="8028000" imgH="1097640" progId="Equation.3">
                  <p:embed/>
                </p:oleObj>
              </mc:Choice>
              <mc:Fallback>
                <p:oleObj name="Equation" r:id="rId5" imgW="8028000" imgH="1097640" progId="Equation.3">
                  <p:embed/>
                  <p:pic>
                    <p:nvPicPr>
                      <p:cNvPr id="0" name="Picture 1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5388" y="3234373"/>
                        <a:ext cx="6775450" cy="93345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4885868"/>
              </p:ext>
            </p:extLst>
          </p:nvPr>
        </p:nvGraphicFramePr>
        <p:xfrm>
          <a:off x="4211960" y="1772816"/>
          <a:ext cx="3543300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37" name="Equation" r:id="rId7" imgW="4193640" imgH="571320" progId="Equation.3">
                  <p:embed/>
                </p:oleObj>
              </mc:Choice>
              <mc:Fallback>
                <p:oleObj name="Equation" r:id="rId7" imgW="4193640" imgH="571320" progId="Equation.3">
                  <p:embed/>
                  <p:pic>
                    <p:nvPicPr>
                      <p:cNvPr id="0" name="Picture 1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960" y="1772816"/>
                        <a:ext cx="3543300" cy="492125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8880785"/>
              </p:ext>
            </p:extLst>
          </p:nvPr>
        </p:nvGraphicFramePr>
        <p:xfrm>
          <a:off x="4283968" y="2348880"/>
          <a:ext cx="4033837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38" name="Equation" r:id="rId9" imgW="4776480" imgH="515160" progId="Equation.3">
                  <p:embed/>
                </p:oleObj>
              </mc:Choice>
              <mc:Fallback>
                <p:oleObj name="Equation" r:id="rId9" imgW="4776480" imgH="515160" progId="Equation.3">
                  <p:embed/>
                  <p:pic>
                    <p:nvPicPr>
                      <p:cNvPr id="0" name="Picture 1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3968" y="2348880"/>
                        <a:ext cx="4033837" cy="441325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7632970"/>
              </p:ext>
            </p:extLst>
          </p:nvPr>
        </p:nvGraphicFramePr>
        <p:xfrm>
          <a:off x="1143000" y="3691573"/>
          <a:ext cx="2016125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39" name="Equation" r:id="rId11" imgW="2377080" imgH="515160" progId="Equation.3">
                  <p:embed/>
                </p:oleObj>
              </mc:Choice>
              <mc:Fallback>
                <p:oleObj name="Equation" r:id="rId11" imgW="2377080" imgH="515160" progId="Equation.3">
                  <p:embed/>
                  <p:pic>
                    <p:nvPicPr>
                      <p:cNvPr id="0" name="Picture 1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691573"/>
                        <a:ext cx="2016125" cy="441325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2171768"/>
              </p:ext>
            </p:extLst>
          </p:nvPr>
        </p:nvGraphicFramePr>
        <p:xfrm>
          <a:off x="3565525" y="3691573"/>
          <a:ext cx="2043113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40" name="Equation" r:id="rId13" imgW="2410560" imgH="571320" progId="Equation.3">
                  <p:embed/>
                </p:oleObj>
              </mc:Choice>
              <mc:Fallback>
                <p:oleObj name="Equation" r:id="rId13" imgW="2410560" imgH="571320" progId="Equation.3">
                  <p:embed/>
                  <p:pic>
                    <p:nvPicPr>
                      <p:cNvPr id="0" name="Picture 1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5525" y="3691573"/>
                        <a:ext cx="2043113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66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66FF33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6767083"/>
              </p:ext>
            </p:extLst>
          </p:nvPr>
        </p:nvGraphicFramePr>
        <p:xfrm>
          <a:off x="5969000" y="3704273"/>
          <a:ext cx="2001838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41" name="Equation" r:id="rId15" imgW="2377080" imgH="515160" progId="Equation.3">
                  <p:embed/>
                </p:oleObj>
              </mc:Choice>
              <mc:Fallback>
                <p:oleObj name="Equation" r:id="rId15" imgW="2377080" imgH="515160" progId="Equation.3">
                  <p:embed/>
                  <p:pic>
                    <p:nvPicPr>
                      <p:cNvPr id="0" name="Picture 1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9000" y="3704273"/>
                        <a:ext cx="2001838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66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66FF33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29"/>
          <p:cNvGrpSpPr>
            <a:grpSpLocks/>
          </p:cNvGrpSpPr>
          <p:nvPr/>
        </p:nvGrpSpPr>
        <p:grpSpPr bwMode="auto">
          <a:xfrm>
            <a:off x="1066800" y="684848"/>
            <a:ext cx="7283450" cy="492125"/>
            <a:chOff x="672" y="698"/>
            <a:chExt cx="4588" cy="310"/>
          </a:xfrm>
        </p:grpSpPr>
        <p:graphicFrame>
          <p:nvGraphicFramePr>
            <p:cNvPr id="12" name="Object 3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66245277"/>
                </p:ext>
              </p:extLst>
            </p:nvPr>
          </p:nvGraphicFramePr>
          <p:xfrm>
            <a:off x="699" y="698"/>
            <a:ext cx="4561" cy="3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42" name="Equation" r:id="rId17" imgW="8588880" imgH="571320" progId="Equation.3">
                    <p:embed/>
                  </p:oleObj>
                </mc:Choice>
                <mc:Fallback>
                  <p:oleObj name="Equation" r:id="rId17" imgW="8588880" imgH="571320" progId="Equation.3">
                    <p:embed/>
                    <p:pic>
                      <p:nvPicPr>
                        <p:cNvPr id="0" name="Picture 17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9" y="698"/>
                          <a:ext cx="4561" cy="310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" name="Line 31"/>
            <p:cNvSpPr>
              <a:spLocks noChangeShapeType="1"/>
            </p:cNvSpPr>
            <p:nvPr/>
          </p:nvSpPr>
          <p:spPr bwMode="auto">
            <a:xfrm>
              <a:off x="672" y="720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4" name="Group 55"/>
          <p:cNvGrpSpPr>
            <a:grpSpLocks/>
          </p:cNvGrpSpPr>
          <p:nvPr/>
        </p:nvGrpSpPr>
        <p:grpSpPr bwMode="auto">
          <a:xfrm>
            <a:off x="1905000" y="4312286"/>
            <a:ext cx="2090738" cy="2006600"/>
            <a:chOff x="928" y="3022"/>
            <a:chExt cx="1317" cy="1264"/>
          </a:xfrm>
        </p:grpSpPr>
        <p:grpSp>
          <p:nvGrpSpPr>
            <p:cNvPr id="15" name="Group 39"/>
            <p:cNvGrpSpPr>
              <a:grpSpLocks/>
            </p:cNvGrpSpPr>
            <p:nvPr/>
          </p:nvGrpSpPr>
          <p:grpSpPr bwMode="auto">
            <a:xfrm>
              <a:off x="928" y="3022"/>
              <a:ext cx="1317" cy="1264"/>
              <a:chOff x="4368" y="498"/>
              <a:chExt cx="1317" cy="1083"/>
            </a:xfrm>
          </p:grpSpPr>
          <p:graphicFrame>
            <p:nvGraphicFramePr>
              <p:cNvPr id="22" name="Object 40"/>
              <p:cNvGraphicFramePr>
                <a:graphicFrameLocks noChangeAspect="1"/>
              </p:cNvGraphicFramePr>
              <p:nvPr/>
            </p:nvGraphicFramePr>
            <p:xfrm>
              <a:off x="4368" y="666"/>
              <a:ext cx="1317" cy="9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543" name="BMP 图象" r:id="rId19" imgW="2580952" imgH="1790476" progId="PBrush">
                      <p:embed/>
                    </p:oleObj>
                  </mc:Choice>
                  <mc:Fallback>
                    <p:oleObj name="BMP 图象" r:id="rId19" imgW="2580952" imgH="1790476" progId="PBrush">
                      <p:embed/>
                      <p:pic>
                        <p:nvPicPr>
                          <p:cNvPr id="0" name="Picture 17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68" y="666"/>
                            <a:ext cx="1317" cy="91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3" name="Object 41"/>
              <p:cNvGraphicFramePr>
                <a:graphicFrameLocks noChangeAspect="1"/>
              </p:cNvGraphicFramePr>
              <p:nvPr/>
            </p:nvGraphicFramePr>
            <p:xfrm>
              <a:off x="4990" y="958"/>
              <a:ext cx="248" cy="20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544" name="公式" r:id="rId21" imgW="224280" imgH="179280" progId="Equation.3">
                      <p:embed/>
                    </p:oleObj>
                  </mc:Choice>
                  <mc:Fallback>
                    <p:oleObj name="公式" r:id="rId21" imgW="224280" imgH="179280" progId="Equation.3">
                      <p:embed/>
                      <p:pic>
                        <p:nvPicPr>
                          <p:cNvPr id="0" name="Picture 18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90" y="958"/>
                            <a:ext cx="248" cy="201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4" name="Object 42"/>
              <p:cNvGraphicFramePr>
                <a:graphicFrameLocks noChangeAspect="1"/>
              </p:cNvGraphicFramePr>
              <p:nvPr/>
            </p:nvGraphicFramePr>
            <p:xfrm>
              <a:off x="5288" y="717"/>
              <a:ext cx="247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545" name="公式" r:id="rId23" imgW="179280" imgH="212760" progId="Equation.3">
                      <p:embed/>
                    </p:oleObj>
                  </mc:Choice>
                  <mc:Fallback>
                    <p:oleObj name="公式" r:id="rId23" imgW="179280" imgH="212760" progId="Equation.3">
                      <p:embed/>
                      <p:pic>
                        <p:nvPicPr>
                          <p:cNvPr id="0" name="Picture 18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88" y="717"/>
                            <a:ext cx="247" cy="24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5" name="Freeform 43"/>
              <p:cNvSpPr>
                <a:spLocks/>
              </p:cNvSpPr>
              <p:nvPr/>
            </p:nvSpPr>
            <p:spPr bwMode="auto">
              <a:xfrm>
                <a:off x="4835" y="802"/>
                <a:ext cx="466" cy="506"/>
              </a:xfrm>
              <a:custGeom>
                <a:avLst/>
                <a:gdLst>
                  <a:gd name="T0" fmla="*/ 0 w 576"/>
                  <a:gd name="T1" fmla="*/ 624 h 624"/>
                  <a:gd name="T2" fmla="*/ 192 w 576"/>
                  <a:gd name="T3" fmla="*/ 240 h 624"/>
                  <a:gd name="T4" fmla="*/ 576 w 576"/>
                  <a:gd name="T5" fmla="*/ 0 h 6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76" h="624">
                    <a:moveTo>
                      <a:pt x="0" y="624"/>
                    </a:moveTo>
                    <a:cubicBezTo>
                      <a:pt x="48" y="484"/>
                      <a:pt x="96" y="344"/>
                      <a:pt x="192" y="240"/>
                    </a:cubicBezTo>
                    <a:cubicBezTo>
                      <a:pt x="288" y="136"/>
                      <a:pt x="512" y="40"/>
                      <a:pt x="576" y="0"/>
                    </a:cubicBezTo>
                  </a:path>
                </a:pathLst>
              </a:custGeom>
              <a:noFill/>
              <a:ln w="28575" cmpd="sng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26" name="Group 44"/>
              <p:cNvGrpSpPr>
                <a:grpSpLocks/>
              </p:cNvGrpSpPr>
              <p:nvPr/>
            </p:nvGrpSpPr>
            <p:grpSpPr bwMode="auto">
              <a:xfrm>
                <a:off x="4835" y="498"/>
                <a:ext cx="526" cy="652"/>
                <a:chOff x="4835" y="498"/>
                <a:chExt cx="526" cy="652"/>
              </a:xfrm>
            </p:grpSpPr>
            <p:sp>
              <p:nvSpPr>
                <p:cNvPr id="28" name="Line 45"/>
                <p:cNvSpPr>
                  <a:spLocks noChangeShapeType="1"/>
                </p:cNvSpPr>
                <p:nvPr/>
              </p:nvSpPr>
              <p:spPr bwMode="auto">
                <a:xfrm flipV="1">
                  <a:off x="4835" y="724"/>
                  <a:ext cx="427" cy="42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 b="1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graphicFrame>
              <p:nvGraphicFramePr>
                <p:cNvPr id="29" name="Object 46"/>
                <p:cNvGraphicFramePr>
                  <a:graphicFrameLocks noChangeAspect="1"/>
                </p:cNvGraphicFramePr>
                <p:nvPr/>
              </p:nvGraphicFramePr>
              <p:xfrm>
                <a:off x="5184" y="528"/>
                <a:ext cx="168" cy="19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3546" name="Equation" r:id="rId25" imgW="302760" imgH="347040" progId="Equation.3">
                        <p:embed/>
                      </p:oleObj>
                    </mc:Choice>
                    <mc:Fallback>
                      <p:oleObj name="Equation" r:id="rId25" imgW="302760" imgH="347040" progId="Equation.3">
                        <p:embed/>
                        <p:pic>
                          <p:nvPicPr>
                            <p:cNvPr id="0" name="Picture 182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184" y="528"/>
                              <a:ext cx="168" cy="190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30" name="Line 47"/>
                <p:cNvSpPr>
                  <a:spLocks noChangeShapeType="1"/>
                </p:cNvSpPr>
                <p:nvPr/>
              </p:nvSpPr>
              <p:spPr bwMode="auto">
                <a:xfrm>
                  <a:off x="5191" y="498"/>
                  <a:ext cx="17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800" b="1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sp>
            <p:nvSpPr>
              <p:cNvPr id="27" name="Oval 48"/>
              <p:cNvSpPr>
                <a:spLocks noChangeArrowheads="1"/>
              </p:cNvSpPr>
              <p:nvPr/>
            </p:nvSpPr>
            <p:spPr bwMode="auto">
              <a:xfrm>
                <a:off x="4990" y="964"/>
                <a:ext cx="33" cy="33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16" name="AutoShape 49"/>
            <p:cNvSpPr>
              <a:spLocks noChangeArrowheads="1"/>
            </p:cNvSpPr>
            <p:nvPr/>
          </p:nvSpPr>
          <p:spPr bwMode="auto">
            <a:xfrm>
              <a:off x="1200" y="3378"/>
              <a:ext cx="895" cy="623"/>
            </a:xfrm>
            <a:prstGeom prst="parallelogram">
              <a:avLst>
                <a:gd name="adj" fmla="val 35915"/>
              </a:avLst>
            </a:prstGeom>
            <a:solidFill>
              <a:srgbClr val="6666FF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7" name="Group 50"/>
            <p:cNvGrpSpPr>
              <a:grpSpLocks/>
            </p:cNvGrpSpPr>
            <p:nvPr/>
          </p:nvGrpSpPr>
          <p:grpSpPr bwMode="auto">
            <a:xfrm>
              <a:off x="1024" y="3248"/>
              <a:ext cx="528" cy="336"/>
              <a:chOff x="4464" y="624"/>
              <a:chExt cx="528" cy="336"/>
            </a:xfrm>
          </p:grpSpPr>
          <p:sp>
            <p:nvSpPr>
              <p:cNvPr id="18" name="Line 51"/>
              <p:cNvSpPr>
                <a:spLocks noChangeShapeType="1"/>
              </p:cNvSpPr>
              <p:nvPr/>
            </p:nvSpPr>
            <p:spPr bwMode="auto">
              <a:xfrm flipH="1" flipV="1">
                <a:off x="4656" y="720"/>
                <a:ext cx="336" cy="24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19" name="Group 52"/>
              <p:cNvGrpSpPr>
                <a:grpSpLocks/>
              </p:cNvGrpSpPr>
              <p:nvPr/>
            </p:nvGrpSpPr>
            <p:grpSpPr bwMode="auto">
              <a:xfrm>
                <a:off x="4464" y="624"/>
                <a:ext cx="170" cy="195"/>
                <a:chOff x="4390" y="3264"/>
                <a:chExt cx="170" cy="195"/>
              </a:xfrm>
            </p:grpSpPr>
            <p:graphicFrame>
              <p:nvGraphicFramePr>
                <p:cNvPr id="20" name="Object 53"/>
                <p:cNvGraphicFramePr>
                  <a:graphicFrameLocks noChangeAspect="1"/>
                </p:cNvGraphicFramePr>
                <p:nvPr/>
              </p:nvGraphicFramePr>
              <p:xfrm>
                <a:off x="4406" y="3307"/>
                <a:ext cx="143" cy="15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3547" name="Equation" r:id="rId27" imgW="257760" imgH="268920" progId="Equation.3">
                        <p:embed/>
                      </p:oleObj>
                    </mc:Choice>
                    <mc:Fallback>
                      <p:oleObj name="Equation" r:id="rId27" imgW="257760" imgH="268920" progId="Equation.3">
                        <p:embed/>
                        <p:pic>
                          <p:nvPicPr>
                            <p:cNvPr id="0" name="Picture 183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8">
                              <a:grayscl/>
                              <a:biLevel thresh="50000"/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406" y="3307"/>
                              <a:ext cx="143" cy="152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21" name="Line 54"/>
                <p:cNvSpPr>
                  <a:spLocks noChangeShapeType="1"/>
                </p:cNvSpPr>
                <p:nvPr/>
              </p:nvSpPr>
              <p:spPr bwMode="auto">
                <a:xfrm>
                  <a:off x="4390" y="3264"/>
                  <a:ext cx="170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800" b="1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</p:grpSp>
      </p:grpSp>
      <p:sp>
        <p:nvSpPr>
          <p:cNvPr id="31" name="Text Box 58"/>
          <p:cNvSpPr txBox="1">
            <a:spLocks noChangeArrowheads="1"/>
          </p:cNvSpPr>
          <p:nvPr/>
        </p:nvSpPr>
        <p:spPr bwMode="auto">
          <a:xfrm>
            <a:off x="611188" y="1159511"/>
            <a:ext cx="2209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切平面方程</a:t>
            </a:r>
          </a:p>
        </p:txBody>
      </p:sp>
    </p:spTree>
    <p:extLst>
      <p:ext uri="{BB962C8B-B14F-4D97-AF65-F5344CB8AC3E}">
        <p14:creationId xmlns:p14="http://schemas.microsoft.com/office/powerpoint/2010/main" val="1396360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 txBox="1">
            <a:spLocks noChangeArrowheads="1"/>
          </p:cNvSpPr>
          <p:nvPr/>
        </p:nvSpPr>
        <p:spPr>
          <a:xfrm>
            <a:off x="558800" y="188640"/>
            <a:ext cx="8585200" cy="6096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  <a:cs typeface="+mn-cs"/>
              </a:rPr>
              <a:t>2.</a:t>
            </a:r>
            <a:r>
              <a:rPr lang="zh-CN" altLang="en-US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  <a:cs typeface="+mn-cs"/>
              </a:rPr>
              <a:t>用 </a:t>
            </a:r>
            <a:r>
              <a:rPr lang="en-US" altLang="zh-CN" sz="3200" i="1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ea typeface="楷体" pitchFamily="49" charset="-122"/>
                <a:cs typeface="Times New Roman" pitchFamily="18" charset="0"/>
              </a:rPr>
              <a:t>z=f </a:t>
            </a:r>
            <a:r>
              <a:rPr lang="en-US" altLang="zh-CN" sz="320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3200" i="1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ea typeface="楷体" pitchFamily="49" charset="-122"/>
                <a:cs typeface="Times New Roman" pitchFamily="18" charset="0"/>
              </a:rPr>
              <a:t>x</a:t>
            </a:r>
            <a:r>
              <a:rPr lang="en-US" altLang="zh-CN" sz="320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3200" i="1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ea typeface="楷体" pitchFamily="49" charset="-122"/>
                <a:cs typeface="Times New Roman" pitchFamily="18" charset="0"/>
              </a:rPr>
              <a:t>y</a:t>
            </a:r>
            <a:r>
              <a:rPr lang="en-US" altLang="zh-CN" sz="320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  <a:cs typeface="+mn-cs"/>
              </a:rPr>
              <a:t>表示的曲面 全微分的几何意义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2779697"/>
              </p:ext>
            </p:extLst>
          </p:nvPr>
        </p:nvGraphicFramePr>
        <p:xfrm>
          <a:off x="2488565" y="4430713"/>
          <a:ext cx="2949575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10" name="Equation" r:id="rId3" imgW="3262680" imgH="515160" progId="Equation.3">
                  <p:embed/>
                </p:oleObj>
              </mc:Choice>
              <mc:Fallback>
                <p:oleObj name="Equation" r:id="rId3" imgW="3262680" imgH="515160" progId="Equation.3">
                  <p:embed/>
                  <p:pic>
                    <p:nvPicPr>
                      <p:cNvPr id="0" name="Picture 1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8565" y="4430713"/>
                        <a:ext cx="2949575" cy="468313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7870190" y="2570163"/>
            <a:ext cx="990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曲面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7489190" y="817563"/>
            <a:ext cx="838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时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8613849"/>
              </p:ext>
            </p:extLst>
          </p:nvPr>
        </p:nvGraphicFramePr>
        <p:xfrm>
          <a:off x="5933440" y="893763"/>
          <a:ext cx="163195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11" name="Equation" r:id="rId5" imgW="1917360" imgH="470520" progId="Equation.3">
                  <p:embed/>
                </p:oleObj>
              </mc:Choice>
              <mc:Fallback>
                <p:oleObj name="Equation" r:id="rId5" imgW="1917360" imgH="470520" progId="Equation.3">
                  <p:embed/>
                  <p:pic>
                    <p:nvPicPr>
                      <p:cNvPr id="0" name="Picture 1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3440" y="893763"/>
                        <a:ext cx="1631950" cy="404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2509954"/>
              </p:ext>
            </p:extLst>
          </p:nvPr>
        </p:nvGraphicFramePr>
        <p:xfrm>
          <a:off x="2256790" y="1427163"/>
          <a:ext cx="332740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12" name="Equation" r:id="rId7" imgW="3924360" imgH="470520" progId="Equation.3">
                  <p:embed/>
                </p:oleObj>
              </mc:Choice>
              <mc:Fallback>
                <p:oleObj name="Equation" r:id="rId7" imgW="3924360" imgH="470520" progId="Equation.3">
                  <p:embed/>
                  <p:pic>
                    <p:nvPicPr>
                      <p:cNvPr id="0" name="Picture 1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6790" y="1427163"/>
                        <a:ext cx="3327400" cy="404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250190" y="1974851"/>
            <a:ext cx="1524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则在点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8685762"/>
              </p:ext>
            </p:extLst>
          </p:nvPr>
        </p:nvGraphicFramePr>
        <p:xfrm>
          <a:off x="1469390" y="2036763"/>
          <a:ext cx="1214438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13" name="Equation" r:id="rId9" imgW="1424160" imgH="470520" progId="Equation.3">
                  <p:embed/>
                </p:oleObj>
              </mc:Choice>
              <mc:Fallback>
                <p:oleObj name="Equation" r:id="rId9" imgW="1424160" imgH="470520" progId="Equation.3">
                  <p:embed/>
                  <p:pic>
                    <p:nvPicPr>
                      <p:cNvPr id="0" name="Picture 1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9390" y="2036763"/>
                        <a:ext cx="1214438" cy="404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631190" y="2570163"/>
            <a:ext cx="1752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故当函数 </a:t>
            </a: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0612306"/>
              </p:ext>
            </p:extLst>
          </p:nvPr>
        </p:nvGraphicFramePr>
        <p:xfrm>
          <a:off x="2210753" y="2646363"/>
          <a:ext cx="1087437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14" name="Equation" r:id="rId11" imgW="1278360" imgH="470520" progId="Equation.3">
                  <p:embed/>
                </p:oleObj>
              </mc:Choice>
              <mc:Fallback>
                <p:oleObj name="Equation" r:id="rId11" imgW="1278360" imgH="470520" progId="Equation.3">
                  <p:embed/>
                  <p:pic>
                    <p:nvPicPr>
                      <p:cNvPr id="0" name="Picture 1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0753" y="2646363"/>
                        <a:ext cx="1087437" cy="404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8964703"/>
              </p:ext>
            </p:extLst>
          </p:nvPr>
        </p:nvGraphicFramePr>
        <p:xfrm>
          <a:off x="4060190" y="2646363"/>
          <a:ext cx="1189038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15" name="Equation" r:id="rId13" imgW="1390320" imgH="515160" progId="Equation.3">
                  <p:embed/>
                </p:oleObj>
              </mc:Choice>
              <mc:Fallback>
                <p:oleObj name="Equation" r:id="rId13" imgW="1390320" imgH="515160" progId="Equation.3">
                  <p:embed/>
                  <p:pic>
                    <p:nvPicPr>
                      <p:cNvPr id="0" name="Picture 1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0190" y="2646363"/>
                        <a:ext cx="1189038" cy="442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1106773"/>
              </p:ext>
            </p:extLst>
          </p:nvPr>
        </p:nvGraphicFramePr>
        <p:xfrm>
          <a:off x="2307590" y="5076826"/>
          <a:ext cx="4841875" cy="998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16" name="Equation" r:id="rId15" imgW="5718240" imgH="1164960" progId="Equation.3">
                  <p:embed/>
                </p:oleObj>
              </mc:Choice>
              <mc:Fallback>
                <p:oleObj name="Equation" r:id="rId15" imgW="5718240" imgH="1164960" progId="Equation.3">
                  <p:embed/>
                  <p:pic>
                    <p:nvPicPr>
                      <p:cNvPr id="0" name="Picture 1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7590" y="5076826"/>
                        <a:ext cx="4841875" cy="998537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554990" y="5243513"/>
            <a:ext cx="1828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法线方程</a:t>
            </a:r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9416809"/>
              </p:ext>
            </p:extLst>
          </p:nvPr>
        </p:nvGraphicFramePr>
        <p:xfrm>
          <a:off x="4061778" y="2000251"/>
          <a:ext cx="1290637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17" name="Equation" r:id="rId17" imgW="1513800" imgH="571320" progId="Equation.3">
                  <p:embed/>
                </p:oleObj>
              </mc:Choice>
              <mc:Fallback>
                <p:oleObj name="Equation" r:id="rId17" imgW="1513800" imgH="571320" progId="Equation.3">
                  <p:embed/>
                  <p:pic>
                    <p:nvPicPr>
                      <p:cNvPr id="0" name="Picture 1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1778" y="2000251"/>
                        <a:ext cx="1290637" cy="493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4574831"/>
              </p:ext>
            </p:extLst>
          </p:nvPr>
        </p:nvGraphicFramePr>
        <p:xfrm>
          <a:off x="5431790" y="2016126"/>
          <a:ext cx="1252538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18" name="Equation" r:id="rId19" imgW="1468800" imgH="515160" progId="Equation.3">
                  <p:embed/>
                </p:oleObj>
              </mc:Choice>
              <mc:Fallback>
                <p:oleObj name="Equation" r:id="rId19" imgW="1468800" imgH="515160" progId="Equation.3">
                  <p:embed/>
                  <p:pic>
                    <p:nvPicPr>
                      <p:cNvPr id="0" name="Picture 1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1790" y="2016126"/>
                        <a:ext cx="1252538" cy="442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8098790" y="817563"/>
            <a:ext cx="838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令</a:t>
            </a:r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8330154"/>
              </p:ext>
            </p:extLst>
          </p:nvPr>
        </p:nvGraphicFramePr>
        <p:xfrm>
          <a:off x="427990" y="3244851"/>
          <a:ext cx="3175000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19" name="Equation" r:id="rId21" imgW="3745080" imgH="537480" progId="Equation.3">
                  <p:embed/>
                </p:oleObj>
              </mc:Choice>
              <mc:Fallback>
                <p:oleObj name="Equation" r:id="rId21" imgW="3745080" imgH="537480" progId="Equation.3">
                  <p:embed/>
                  <p:pic>
                    <p:nvPicPr>
                      <p:cNvPr id="0" name="Picture 1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990" y="3244851"/>
                        <a:ext cx="3175000" cy="468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3221990" y="2570163"/>
            <a:ext cx="990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在点</a:t>
            </a:r>
          </a:p>
        </p:txBody>
      </p:sp>
      <p:sp>
        <p:nvSpPr>
          <p:cNvPr id="20" name="Text Box 20"/>
          <p:cNvSpPr txBox="1">
            <a:spLocks noChangeArrowheads="1"/>
          </p:cNvSpPr>
          <p:nvPr/>
        </p:nvSpPr>
        <p:spPr bwMode="auto">
          <a:xfrm>
            <a:off x="5203190" y="2570163"/>
            <a:ext cx="2895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有连续偏导数时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</p:txBody>
      </p:sp>
      <p:graphicFrame>
        <p:nvGraphicFramePr>
          <p:cNvPr id="21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7194618"/>
              </p:ext>
            </p:extLst>
          </p:nvPr>
        </p:nvGraphicFramePr>
        <p:xfrm>
          <a:off x="5366703" y="4440238"/>
          <a:ext cx="3113087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20" name="Equation" r:id="rId23" imgW="3666600" imgH="571320" progId="Equation.3">
                  <p:embed/>
                </p:oleObj>
              </mc:Choice>
              <mc:Fallback>
                <p:oleObj name="Equation" r:id="rId23" imgW="3666600" imgH="571320" progId="Equation.3">
                  <p:embed/>
                  <p:pic>
                    <p:nvPicPr>
                      <p:cNvPr id="0" name="Picture 1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6703" y="4440238"/>
                        <a:ext cx="3113087" cy="492125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7276586"/>
              </p:ext>
            </p:extLst>
          </p:nvPr>
        </p:nvGraphicFramePr>
        <p:xfrm>
          <a:off x="1178878" y="4448176"/>
          <a:ext cx="130492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21" name="Equation" r:id="rId25" imgW="1524960" imgH="515160" progId="Equation.3">
                  <p:embed/>
                </p:oleObj>
              </mc:Choice>
              <mc:Fallback>
                <p:oleObj name="Equation" r:id="rId25" imgW="1524960" imgH="515160" progId="Equation.3">
                  <p:embed/>
                  <p:pic>
                    <p:nvPicPr>
                      <p:cNvPr id="0" name="Picture 1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8878" y="4448176"/>
                        <a:ext cx="1304925" cy="4445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1123961"/>
              </p:ext>
            </p:extLst>
          </p:nvPr>
        </p:nvGraphicFramePr>
        <p:xfrm>
          <a:off x="2764790" y="2022476"/>
          <a:ext cx="1252538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22" name="Equation" r:id="rId27" imgW="1468800" imgH="515160" progId="Equation.3">
                  <p:embed/>
                </p:oleObj>
              </mc:Choice>
              <mc:Fallback>
                <p:oleObj name="Equation" r:id="rId27" imgW="1468800" imgH="515160" progId="Equation.3">
                  <p:embed/>
                  <p:pic>
                    <p:nvPicPr>
                      <p:cNvPr id="0" name="Picture 1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4790" y="2022476"/>
                        <a:ext cx="1252538" cy="442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 Box 24"/>
          <p:cNvSpPr txBox="1">
            <a:spLocks noChangeArrowheads="1"/>
          </p:cNvSpPr>
          <p:nvPr/>
        </p:nvSpPr>
        <p:spPr bwMode="auto">
          <a:xfrm>
            <a:off x="631190" y="3803651"/>
            <a:ext cx="2362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切平面方程</a:t>
            </a:r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5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6611536"/>
              </p:ext>
            </p:extLst>
          </p:nvPr>
        </p:nvGraphicFramePr>
        <p:xfrm>
          <a:off x="6948264" y="1948203"/>
          <a:ext cx="2070000" cy="545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23" name="Equation" r:id="rId29" imgW="2070000" imgH="545760" progId="Equation.DSMT4">
                  <p:embed/>
                </p:oleObj>
              </mc:Choice>
              <mc:Fallback>
                <p:oleObj name="Equation" r:id="rId29" imgW="2070000" imgH="545760" progId="Equation.DSMT4">
                  <p:embed/>
                  <p:pic>
                    <p:nvPicPr>
                      <p:cNvPr id="0" name="Picture 1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8264" y="1948203"/>
                        <a:ext cx="2070000" cy="54576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 Box 35"/>
          <p:cNvSpPr txBox="1">
            <a:spLocks noChangeArrowheads="1"/>
          </p:cNvSpPr>
          <p:nvPr/>
        </p:nvSpPr>
        <p:spPr bwMode="auto">
          <a:xfrm>
            <a:off x="1277303" y="817563"/>
            <a:ext cx="47529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当光滑曲面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</a:t>
            </a: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的方程为显式</a:t>
            </a:r>
          </a:p>
        </p:txBody>
      </p:sp>
    </p:spTree>
    <p:extLst>
      <p:ext uri="{BB962C8B-B14F-4D97-AF65-F5344CB8AC3E}">
        <p14:creationId xmlns:p14="http://schemas.microsoft.com/office/powerpoint/2010/main" val="442389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8" grpId="0" autoUpdateAnimBg="0"/>
      <p:bldP spid="10" grpId="0" autoUpdateAnimBg="0"/>
      <p:bldP spid="14" grpId="0" build="p" autoUpdateAnimBg="0"/>
      <p:bldP spid="17" grpId="0" autoUpdateAnimBg="0"/>
      <p:bldP spid="19" grpId="0" autoUpdateAnimBg="0"/>
      <p:bldP spid="20" grpId="0" autoUpdateAnimBg="0"/>
      <p:bldP spid="24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矩形 72"/>
          <p:cNvSpPr/>
          <p:nvPr/>
        </p:nvSpPr>
        <p:spPr>
          <a:xfrm>
            <a:off x="1907704" y="4757006"/>
            <a:ext cx="6673669" cy="149428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9873111"/>
              </p:ext>
            </p:extLst>
          </p:nvPr>
        </p:nvGraphicFramePr>
        <p:xfrm>
          <a:off x="298335" y="2932353"/>
          <a:ext cx="6570663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66" name="Equation" r:id="rId3" imgW="6337080" imgH="469800" progId="Equation.DSMT4">
                  <p:embed/>
                </p:oleObj>
              </mc:Choice>
              <mc:Fallback>
                <p:oleObj name="Equation" r:id="rId3" imgW="6337080" imgH="469800" progId="Equation.DSMT4">
                  <p:embed/>
                  <p:pic>
                    <p:nvPicPr>
                      <p:cNvPr id="0" name="Picture 2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335" y="2932353"/>
                        <a:ext cx="6570663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152335" y="2932353"/>
            <a:ext cx="1066800" cy="1066800"/>
            <a:chOff x="624" y="1104"/>
            <a:chExt cx="672" cy="864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624" y="1104"/>
              <a:ext cx="672" cy="384"/>
            </a:xfrm>
            <a:prstGeom prst="rect">
              <a:avLst/>
            </a:prstGeom>
            <a:noFill/>
            <a:ln w="38100">
              <a:solidFill>
                <a:srgbClr val="FF00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" name="Line 5"/>
            <p:cNvSpPr>
              <a:spLocks noChangeShapeType="1"/>
            </p:cNvSpPr>
            <p:nvPr/>
          </p:nvSpPr>
          <p:spPr bwMode="auto">
            <a:xfrm>
              <a:off x="960" y="1488"/>
              <a:ext cx="0" cy="480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45935" y="3895985"/>
            <a:ext cx="1600200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切平面上点的竖坐标的增量</a:t>
            </a:r>
          </a:p>
        </p:txBody>
      </p: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1219135" y="2847999"/>
            <a:ext cx="5780088" cy="1047750"/>
            <a:chOff x="1488" y="1056"/>
            <a:chExt cx="3641" cy="660"/>
          </a:xfrm>
        </p:grpSpPr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1488" y="1056"/>
              <a:ext cx="3641" cy="419"/>
            </a:xfrm>
            <a:prstGeom prst="rect">
              <a:avLst/>
            </a:prstGeom>
            <a:noFill/>
            <a:ln w="38100">
              <a:solidFill>
                <a:srgbClr val="66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>
              <a:off x="3400" y="1459"/>
              <a:ext cx="0" cy="257"/>
            </a:xfrm>
            <a:prstGeom prst="line">
              <a:avLst/>
            </a:prstGeom>
            <a:noFill/>
            <a:ln w="38100">
              <a:solidFill>
                <a:srgbClr val="66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aphicFrame>
        <p:nvGraphicFramePr>
          <p:cNvPr id="1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1821365"/>
              </p:ext>
            </p:extLst>
          </p:nvPr>
        </p:nvGraphicFramePr>
        <p:xfrm>
          <a:off x="2224098" y="3869829"/>
          <a:ext cx="4829175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67" name="Equation" r:id="rId5" imgW="5333760" imgH="457200" progId="Equation.DSMT4">
                  <p:embed/>
                </p:oleObj>
              </mc:Choice>
              <mc:Fallback>
                <p:oleObj name="Equation" r:id="rId5" imgW="5333760" imgH="457200" progId="Equation.DSMT4">
                  <p:embed/>
                  <p:pic>
                    <p:nvPicPr>
                      <p:cNvPr id="0" name="Picture 2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4098" y="3869829"/>
                        <a:ext cx="4829175" cy="414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251520" y="2128608"/>
            <a:ext cx="5638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    曲面在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处的切平面方程为</a:t>
            </a:r>
          </a:p>
        </p:txBody>
      </p:sp>
      <p:graphicFrame>
        <p:nvGraphicFramePr>
          <p:cNvPr id="1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2175615"/>
              </p:ext>
            </p:extLst>
          </p:nvPr>
        </p:nvGraphicFramePr>
        <p:xfrm>
          <a:off x="323527" y="471686"/>
          <a:ext cx="5236353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68" name="Document" r:id="rId7" imgW="5251782" imgH="593422" progId="">
                  <p:embed/>
                </p:oleObj>
              </mc:Choice>
              <mc:Fallback>
                <p:oleObj name="Document" r:id="rId7" imgW="5251782" imgH="593422" progId="">
                  <p:embed/>
                  <p:pic>
                    <p:nvPicPr>
                      <p:cNvPr id="0" name="Picture 2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7" y="471686"/>
                        <a:ext cx="5236353" cy="587375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" name="Group 2"/>
          <p:cNvGrpSpPr>
            <a:grpSpLocks/>
          </p:cNvGrpSpPr>
          <p:nvPr/>
        </p:nvGrpSpPr>
        <p:grpSpPr bwMode="auto">
          <a:xfrm>
            <a:off x="6182753" y="35331"/>
            <a:ext cx="2961456" cy="2899599"/>
            <a:chOff x="7899" y="10196"/>
            <a:chExt cx="3157" cy="2991"/>
          </a:xfrm>
        </p:grpSpPr>
        <p:grpSp>
          <p:nvGrpSpPr>
            <p:cNvPr id="15" name="Group 3"/>
            <p:cNvGrpSpPr>
              <a:grpSpLocks/>
            </p:cNvGrpSpPr>
            <p:nvPr/>
          </p:nvGrpSpPr>
          <p:grpSpPr bwMode="auto">
            <a:xfrm>
              <a:off x="7899" y="10196"/>
              <a:ext cx="3157" cy="2991"/>
              <a:chOff x="5758" y="5922"/>
              <a:chExt cx="3157" cy="2991"/>
            </a:xfrm>
          </p:grpSpPr>
          <p:grpSp>
            <p:nvGrpSpPr>
              <p:cNvPr id="16" name="Group 4"/>
              <p:cNvGrpSpPr>
                <a:grpSpLocks/>
              </p:cNvGrpSpPr>
              <p:nvPr/>
            </p:nvGrpSpPr>
            <p:grpSpPr bwMode="auto">
              <a:xfrm>
                <a:off x="5758" y="5922"/>
                <a:ext cx="3157" cy="2859"/>
                <a:chOff x="5758" y="5922"/>
                <a:chExt cx="3157" cy="2859"/>
              </a:xfrm>
            </p:grpSpPr>
            <p:graphicFrame>
              <p:nvGraphicFramePr>
                <p:cNvPr id="18" name="对象 17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71554184"/>
                    </p:ext>
                  </p:extLst>
                </p:nvPr>
              </p:nvGraphicFramePr>
              <p:xfrm>
                <a:off x="8417" y="6464"/>
                <a:ext cx="350" cy="24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5669" name="Equation" r:id="rId9" imgW="203040" imgH="164880" progId="Equation.DSMT4">
                        <p:embed/>
                      </p:oleObj>
                    </mc:Choice>
                    <mc:Fallback>
                      <p:oleObj name="Equation" r:id="rId9" imgW="203040" imgH="164880" progId="Equation.DSMT4">
                        <p:embed/>
                        <p:pic>
                          <p:nvPicPr>
                            <p:cNvPr id="0" name="Picture 245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8417" y="6464"/>
                              <a:ext cx="350" cy="249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pSp>
              <p:nvGrpSpPr>
                <p:cNvPr id="19" name="Group 6"/>
                <p:cNvGrpSpPr>
                  <a:grpSpLocks/>
                </p:cNvGrpSpPr>
                <p:nvPr/>
              </p:nvGrpSpPr>
              <p:grpSpPr bwMode="auto">
                <a:xfrm>
                  <a:off x="5758" y="5922"/>
                  <a:ext cx="3157" cy="2859"/>
                  <a:chOff x="5758" y="5922"/>
                  <a:chExt cx="3157" cy="2859"/>
                </a:xfrm>
              </p:grpSpPr>
              <p:graphicFrame>
                <p:nvGraphicFramePr>
                  <p:cNvPr id="21" name="对象 20"/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2157503119"/>
                      </p:ext>
                    </p:extLst>
                  </p:nvPr>
                </p:nvGraphicFramePr>
                <p:xfrm>
                  <a:off x="8236" y="6658"/>
                  <a:ext cx="592" cy="509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5670" name="Equation" r:id="rId11" imgW="368280" imgH="317160" progId="Equation.DSMT4">
                          <p:embed/>
                        </p:oleObj>
                      </mc:Choice>
                      <mc:Fallback>
                        <p:oleObj name="Equation" r:id="rId11" imgW="368280" imgH="317160" progId="Equation.DSMT4">
                          <p:embed/>
                          <p:pic>
                            <p:nvPicPr>
                              <p:cNvPr id="0" name="Picture 246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2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8236" y="6658"/>
                                <a:ext cx="592" cy="509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22" name="对象 21"/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1607748006"/>
                      </p:ext>
                    </p:extLst>
                  </p:nvPr>
                </p:nvGraphicFramePr>
                <p:xfrm>
                  <a:off x="5894" y="7545"/>
                  <a:ext cx="388" cy="368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5671" name="Equation" r:id="rId13" imgW="241300" imgH="228600" progId="Equation.DSMT4">
                          <p:embed/>
                        </p:oleObj>
                      </mc:Choice>
                      <mc:Fallback>
                        <p:oleObj name="Equation" r:id="rId13" imgW="241300" imgH="228600" progId="Equation.DSMT4">
                          <p:embed/>
                          <p:pic>
                            <p:nvPicPr>
                              <p:cNvPr id="0" name="Picture 247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4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5894" y="7545"/>
                                <a:ext cx="388" cy="368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23" name="对象 22"/>
                  <p:cNvGraphicFramePr>
                    <a:graphicFrameLocks noChangeAspect="1"/>
                  </p:cNvGraphicFramePr>
                  <p:nvPr/>
                </p:nvGraphicFramePr>
                <p:xfrm>
                  <a:off x="8118" y="7467"/>
                  <a:ext cx="797" cy="409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5672" name="Equation" r:id="rId15" imgW="494870" imgH="253780" progId="Equation.DSMT4">
                          <p:embed/>
                        </p:oleObj>
                      </mc:Choice>
                      <mc:Fallback>
                        <p:oleObj name="Equation" r:id="rId15" imgW="494870" imgH="253780" progId="Equation.DSMT4">
                          <p:embed/>
                          <p:pic>
                            <p:nvPicPr>
                              <p:cNvPr id="0" name="Picture 248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8118" y="7467"/>
                                <a:ext cx="797" cy="409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24" name="对象 23"/>
                  <p:cNvGraphicFramePr>
                    <a:graphicFrameLocks noChangeAspect="1"/>
                  </p:cNvGraphicFramePr>
                  <p:nvPr/>
                </p:nvGraphicFramePr>
                <p:xfrm>
                  <a:off x="6058" y="8166"/>
                  <a:ext cx="972" cy="382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5673" name="Equation" r:id="rId17" imgW="647419" imgH="253890" progId="Equation.DSMT4">
                          <p:embed/>
                        </p:oleObj>
                      </mc:Choice>
                      <mc:Fallback>
                        <p:oleObj name="Equation" r:id="rId17" imgW="647419" imgH="253890" progId="Equation.DSMT4">
                          <p:embed/>
                          <p:pic>
                            <p:nvPicPr>
                              <p:cNvPr id="0" name="Picture 249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8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6058" y="8166"/>
                                <a:ext cx="972" cy="382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25" name="对象 24"/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2537864319"/>
                      </p:ext>
                    </p:extLst>
                  </p:nvPr>
                </p:nvGraphicFramePr>
                <p:xfrm>
                  <a:off x="8307" y="6044"/>
                  <a:ext cx="166" cy="247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5674" name="Equation" r:id="rId19" imgW="139680" imgH="164880" progId="Equation.DSMT4">
                          <p:embed/>
                        </p:oleObj>
                      </mc:Choice>
                      <mc:Fallback>
                        <p:oleObj name="Equation" r:id="rId19" imgW="139680" imgH="164880" progId="Equation.DSMT4">
                          <p:embed/>
                          <p:pic>
                            <p:nvPicPr>
                              <p:cNvPr id="0" name="Picture 250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20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8307" y="6044"/>
                                <a:ext cx="166" cy="247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26" name="对象 25"/>
                  <p:cNvGraphicFramePr>
                    <a:graphicFrameLocks noChangeAspect="1"/>
                  </p:cNvGraphicFramePr>
                  <p:nvPr/>
                </p:nvGraphicFramePr>
                <p:xfrm>
                  <a:off x="5948" y="6588"/>
                  <a:ext cx="204" cy="205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5675" name="Equation" r:id="rId21" imgW="126725" imgH="126725" progId="Equation.DSMT4">
                          <p:embed/>
                        </p:oleObj>
                      </mc:Choice>
                      <mc:Fallback>
                        <p:oleObj name="Equation" r:id="rId21" imgW="126725" imgH="126725" progId="Equation.DSMT4">
                          <p:embed/>
                          <p:pic>
                            <p:nvPicPr>
                              <p:cNvPr id="0" name="Picture 251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22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5948" y="6588"/>
                                <a:ext cx="204" cy="205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27" name="对象 26"/>
                  <p:cNvGraphicFramePr>
                    <a:graphicFrameLocks noChangeAspect="1"/>
                  </p:cNvGraphicFramePr>
                  <p:nvPr/>
                </p:nvGraphicFramePr>
                <p:xfrm>
                  <a:off x="5758" y="8496"/>
                  <a:ext cx="245" cy="285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5676" name="Equation" r:id="rId23" imgW="152202" imgH="177569" progId="Equation.DSMT4">
                          <p:embed/>
                        </p:oleObj>
                      </mc:Choice>
                      <mc:Fallback>
                        <p:oleObj name="Equation" r:id="rId23" imgW="152202" imgH="177569" progId="Equation.DSMT4">
                          <p:embed/>
                          <p:pic>
                            <p:nvPicPr>
                              <p:cNvPr id="0" name="Picture 252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24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5758" y="8496"/>
                                <a:ext cx="245" cy="285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28" name="对象 27"/>
                  <p:cNvGraphicFramePr>
                    <a:graphicFrameLocks noChangeAspect="1"/>
                  </p:cNvGraphicFramePr>
                  <p:nvPr/>
                </p:nvGraphicFramePr>
                <p:xfrm>
                  <a:off x="8018" y="8547"/>
                  <a:ext cx="204" cy="225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5677" name="Equation" r:id="rId25" imgW="126835" imgH="139518" progId="Equation.DSMT4">
                          <p:embed/>
                        </p:oleObj>
                      </mc:Choice>
                      <mc:Fallback>
                        <p:oleObj name="Equation" r:id="rId25" imgW="126835" imgH="139518" progId="Equation.DSMT4">
                          <p:embed/>
                          <p:pic>
                            <p:nvPicPr>
                              <p:cNvPr id="0" name="Picture 253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2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8018" y="8547"/>
                                <a:ext cx="204" cy="225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pSp>
                <p:nvGrpSpPr>
                  <p:cNvPr id="29" name="Group 15"/>
                  <p:cNvGrpSpPr>
                    <a:grpSpLocks/>
                  </p:cNvGrpSpPr>
                  <p:nvPr/>
                </p:nvGrpSpPr>
                <p:grpSpPr bwMode="auto">
                  <a:xfrm>
                    <a:off x="5884" y="5922"/>
                    <a:ext cx="2530" cy="2580"/>
                    <a:chOff x="5884" y="5922"/>
                    <a:chExt cx="2530" cy="2580"/>
                  </a:xfrm>
                </p:grpSpPr>
                <p:grpSp>
                  <p:nvGrpSpPr>
                    <p:cNvPr id="30" name="Group 1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5884" y="5922"/>
                      <a:ext cx="2530" cy="2580"/>
                      <a:chOff x="5884" y="5922"/>
                      <a:chExt cx="2530" cy="2580"/>
                    </a:xfrm>
                  </p:grpSpPr>
                  <p:sp>
                    <p:nvSpPr>
                      <p:cNvPr id="32" name="Line 17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6240" y="7581"/>
                        <a:ext cx="1254" cy="291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3" name="Line 18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6230" y="6822"/>
                        <a:ext cx="708" cy="1041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/>
                      </a:p>
                    </p:txBody>
                  </p:sp>
                  <p:grpSp>
                    <p:nvGrpSpPr>
                      <p:cNvPr id="34" name="Group 19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5884" y="5922"/>
                        <a:ext cx="2530" cy="2580"/>
                        <a:chOff x="5884" y="5922"/>
                        <a:chExt cx="2530" cy="2580"/>
                      </a:xfrm>
                    </p:grpSpPr>
                    <p:grpSp>
                      <p:nvGrpSpPr>
                        <p:cNvPr id="35" name="Group 20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5884" y="5955"/>
                          <a:ext cx="2530" cy="2547"/>
                          <a:chOff x="5884" y="5955"/>
                          <a:chExt cx="2530" cy="2547"/>
                        </a:xfrm>
                      </p:grpSpPr>
                      <p:sp>
                        <p:nvSpPr>
                          <p:cNvPr id="55" name="Line 21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5894" y="8481"/>
                            <a:ext cx="2340" cy="0"/>
                          </a:xfrm>
                          <a:prstGeom prst="line">
                            <a:avLst/>
                          </a:prstGeom>
                          <a:noFill/>
                          <a:ln w="9525">
                            <a:solidFill>
                              <a:srgbClr val="000000"/>
                            </a:solidFill>
                            <a:round/>
                            <a:headEnd/>
                            <a:tailEnd type="triangle" w="med" len="med"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 vert="horz" wrap="square" lIns="91440" tIns="45720" rIns="91440" bIns="45720" numCol="1" anchor="t" anchorCtr="0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56" name="Line 22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5894" y="6609"/>
                            <a:ext cx="0" cy="1872"/>
                          </a:xfrm>
                          <a:prstGeom prst="line">
                            <a:avLst/>
                          </a:prstGeom>
                          <a:noFill/>
                          <a:ln w="9525">
                            <a:solidFill>
                              <a:srgbClr val="000000"/>
                            </a:solidFill>
                            <a:round/>
                            <a:headEnd/>
                            <a:tailEnd type="triangle" w="med" len="med"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 vert="horz" wrap="square" lIns="91440" tIns="45720" rIns="91440" bIns="45720" numCol="1" anchor="t" anchorCtr="0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57" name="Line 23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5884" y="5955"/>
                            <a:ext cx="2530" cy="2547"/>
                          </a:xfrm>
                          <a:prstGeom prst="line">
                            <a:avLst/>
                          </a:prstGeom>
                          <a:noFill/>
                          <a:ln w="9525">
                            <a:solidFill>
                              <a:srgbClr val="000000"/>
                            </a:solidFill>
                            <a:round/>
                            <a:headEnd/>
                            <a:tailEnd type="triangle" w="med" len="med"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 vert="horz" wrap="square" lIns="91440" tIns="45720" rIns="91440" bIns="45720" numCol="1" anchor="t" anchorCtr="0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endParaRPr lang="zh-CN" altLang="en-US"/>
                          </a:p>
                        </p:txBody>
                      </p:sp>
                    </p:grpSp>
                    <p:sp>
                      <p:nvSpPr>
                        <p:cNvPr id="36" name="Line 24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6222" y="7491"/>
                          <a:ext cx="696" cy="705"/>
                        </a:xfrm>
                        <a:prstGeom prst="line">
                          <a:avLst/>
                        </a:prstGeom>
                        <a:noFill/>
                        <a:ln w="3175">
                          <a:solidFill>
                            <a:srgbClr val="000000"/>
                          </a:solidFill>
                          <a:prstDash val="dash"/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37" name="Line 25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7494" y="6534"/>
                          <a:ext cx="708" cy="1041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38" name="Line 26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6942" y="6531"/>
                          <a:ext cx="1254" cy="291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zh-CN" altLang="en-US"/>
                        </a:p>
                      </p:txBody>
                    </p:sp>
                    <p:grpSp>
                      <p:nvGrpSpPr>
                        <p:cNvPr id="39" name="Group 27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6220" y="5925"/>
                          <a:ext cx="1998" cy="2280"/>
                          <a:chOff x="6220" y="5925"/>
                          <a:chExt cx="1998" cy="2280"/>
                        </a:xfrm>
                      </p:grpSpPr>
                      <p:sp>
                        <p:nvSpPr>
                          <p:cNvPr id="44" name="Line 28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6224" y="7875"/>
                            <a:ext cx="0" cy="330"/>
                          </a:xfrm>
                          <a:prstGeom prst="line">
                            <a:avLst/>
                          </a:prstGeom>
                          <a:noFill/>
                          <a:ln w="3175">
                            <a:solidFill>
                              <a:srgbClr val="000000"/>
                            </a:solidFill>
                            <a:prstDash val="dash"/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 vert="horz" wrap="square" lIns="91440" tIns="45720" rIns="91440" bIns="45720" numCol="1" anchor="t" anchorCtr="0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45" name="Line 29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H="1">
                            <a:off x="7488" y="7314"/>
                            <a:ext cx="0" cy="888"/>
                          </a:xfrm>
                          <a:prstGeom prst="line">
                            <a:avLst/>
                          </a:prstGeom>
                          <a:noFill/>
                          <a:ln w="3175">
                            <a:solidFill>
                              <a:srgbClr val="000000"/>
                            </a:solidFill>
                            <a:prstDash val="dash"/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 vert="horz" wrap="square" lIns="91440" tIns="45720" rIns="91440" bIns="45720" numCol="1" anchor="t" anchorCtr="0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46" name="Line 30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H="1">
                            <a:off x="6926" y="6630"/>
                            <a:ext cx="6" cy="855"/>
                          </a:xfrm>
                          <a:prstGeom prst="line">
                            <a:avLst/>
                          </a:prstGeom>
                          <a:noFill/>
                          <a:ln w="3175">
                            <a:solidFill>
                              <a:srgbClr val="000000"/>
                            </a:solidFill>
                            <a:prstDash val="dash"/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 vert="horz" wrap="square" lIns="91440" tIns="45720" rIns="91440" bIns="45720" numCol="1" anchor="t" anchorCtr="0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47" name="Line 31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H="1">
                            <a:off x="8196" y="5925"/>
                            <a:ext cx="4" cy="1572"/>
                          </a:xfrm>
                          <a:prstGeom prst="line">
                            <a:avLst/>
                          </a:prstGeom>
                          <a:noFill/>
                          <a:ln w="3175">
                            <a:solidFill>
                              <a:srgbClr val="000000"/>
                            </a:solidFill>
                            <a:prstDash val="dash"/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 vert="horz" wrap="square" lIns="91440" tIns="45720" rIns="91440" bIns="45720" numCol="1" anchor="t" anchorCtr="0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48" name="Line 32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6222" y="8202"/>
                            <a:ext cx="1278" cy="0"/>
                          </a:xfrm>
                          <a:prstGeom prst="line">
                            <a:avLst/>
                          </a:prstGeom>
                          <a:noFill/>
                          <a:ln w="3175">
                            <a:solidFill>
                              <a:srgbClr val="000000"/>
                            </a:solidFill>
                            <a:prstDash val="dash"/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 vert="horz" wrap="square" lIns="91440" tIns="45720" rIns="91440" bIns="45720" numCol="1" anchor="t" anchorCtr="0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49" name="Line 33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6220" y="7872"/>
                            <a:ext cx="1278" cy="0"/>
                          </a:xfrm>
                          <a:prstGeom prst="line">
                            <a:avLst/>
                          </a:prstGeom>
                          <a:noFill/>
                          <a:ln w="3175">
                            <a:solidFill>
                              <a:srgbClr val="000000"/>
                            </a:solidFill>
                            <a:prstDash val="dash"/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 vert="horz" wrap="square" lIns="91440" tIns="45720" rIns="91440" bIns="45720" numCol="1" anchor="t" anchorCtr="0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50" name="Line 34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6920" y="7491"/>
                            <a:ext cx="1278" cy="0"/>
                          </a:xfrm>
                          <a:prstGeom prst="line">
                            <a:avLst/>
                          </a:prstGeom>
                          <a:noFill/>
                          <a:ln w="3175">
                            <a:solidFill>
                              <a:srgbClr val="000000"/>
                            </a:solidFill>
                            <a:prstDash val="dash"/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 vert="horz" wrap="square" lIns="91440" tIns="45720" rIns="91440" bIns="45720" numCol="1" anchor="t" anchorCtr="0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51" name="Line 35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7506" y="7488"/>
                            <a:ext cx="696" cy="705"/>
                          </a:xfrm>
                          <a:prstGeom prst="line">
                            <a:avLst/>
                          </a:prstGeom>
                          <a:noFill/>
                          <a:ln w="3175">
                            <a:solidFill>
                              <a:srgbClr val="000000"/>
                            </a:solidFill>
                            <a:prstDash val="dash"/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 vert="horz" wrap="square" lIns="91440" tIns="45720" rIns="91440" bIns="45720" numCol="1" anchor="t" anchorCtr="0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52" name="Line 36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6236" y="7155"/>
                            <a:ext cx="696" cy="705"/>
                          </a:xfrm>
                          <a:prstGeom prst="line">
                            <a:avLst/>
                          </a:prstGeom>
                          <a:noFill/>
                          <a:ln w="3175">
                            <a:solidFill>
                              <a:srgbClr val="000000"/>
                            </a:solidFill>
                            <a:prstDash val="dash"/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 vert="horz" wrap="square" lIns="91440" tIns="45720" rIns="91440" bIns="45720" numCol="1" anchor="t" anchorCtr="0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53" name="Line 37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7504" y="7161"/>
                            <a:ext cx="696" cy="705"/>
                          </a:xfrm>
                          <a:prstGeom prst="line">
                            <a:avLst/>
                          </a:prstGeom>
                          <a:noFill/>
                          <a:ln w="3175">
                            <a:solidFill>
                              <a:srgbClr val="000000"/>
                            </a:solidFill>
                            <a:prstDash val="dash"/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 vert="horz" wrap="square" lIns="91440" tIns="45720" rIns="91440" bIns="45720" numCol="1" anchor="t" anchorCtr="0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54" name="Line 38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6940" y="7161"/>
                            <a:ext cx="1278" cy="0"/>
                          </a:xfrm>
                          <a:prstGeom prst="line">
                            <a:avLst/>
                          </a:prstGeom>
                          <a:noFill/>
                          <a:ln w="3175">
                            <a:solidFill>
                              <a:srgbClr val="000000"/>
                            </a:solidFill>
                            <a:prstDash val="dash"/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 vert="horz" wrap="square" lIns="91440" tIns="45720" rIns="91440" bIns="45720" numCol="1" anchor="t" anchorCtr="0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endParaRPr lang="zh-CN" altLang="en-US"/>
                          </a:p>
                        </p:txBody>
                      </p:sp>
                    </p:grpSp>
                    <p:sp>
                      <p:nvSpPr>
                        <p:cNvPr id="40" name="Freeform 39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6234" y="7326"/>
                          <a:ext cx="1254" cy="546"/>
                        </a:xfrm>
                        <a:custGeom>
                          <a:avLst/>
                          <a:gdLst>
                            <a:gd name="T0" fmla="*/ 0 w 1254"/>
                            <a:gd name="T1" fmla="*/ 546 h 546"/>
                            <a:gd name="T2" fmla="*/ 734 w 1254"/>
                            <a:gd name="T3" fmla="*/ 315 h 546"/>
                            <a:gd name="T4" fmla="*/ 1254 w 1254"/>
                            <a:gd name="T5" fmla="*/ 0 h 546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</a:cxnLst>
                          <a:rect l="0" t="0" r="r" b="b"/>
                          <a:pathLst>
                            <a:path w="1254" h="546">
                              <a:moveTo>
                                <a:pt x="0" y="546"/>
                              </a:moveTo>
                              <a:cubicBezTo>
                                <a:pt x="262" y="476"/>
                                <a:pt x="525" y="406"/>
                                <a:pt x="734" y="315"/>
                              </a:cubicBezTo>
                              <a:cubicBezTo>
                                <a:pt x="943" y="224"/>
                                <a:pt x="1098" y="112"/>
                                <a:pt x="1254" y="0"/>
                              </a:cubicBezTo>
                            </a:path>
                          </a:pathLst>
                        </a:custGeom>
                        <a:noFill/>
                        <a:ln w="19050" cmpd="sng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41" name="Freeform 40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7488" y="5934"/>
                          <a:ext cx="708" cy="1389"/>
                        </a:xfrm>
                        <a:custGeom>
                          <a:avLst/>
                          <a:gdLst>
                            <a:gd name="T0" fmla="*/ 0 w 708"/>
                            <a:gd name="T1" fmla="*/ 1389 h 1389"/>
                            <a:gd name="T2" fmla="*/ 314 w 708"/>
                            <a:gd name="T3" fmla="*/ 984 h 1389"/>
                            <a:gd name="T4" fmla="*/ 708 w 708"/>
                            <a:gd name="T5" fmla="*/ 0 h 1389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</a:cxnLst>
                          <a:rect l="0" t="0" r="r" b="b"/>
                          <a:pathLst>
                            <a:path w="708" h="1389">
                              <a:moveTo>
                                <a:pt x="0" y="1389"/>
                              </a:moveTo>
                              <a:cubicBezTo>
                                <a:pt x="98" y="1302"/>
                                <a:pt x="196" y="1216"/>
                                <a:pt x="314" y="984"/>
                              </a:cubicBezTo>
                              <a:cubicBezTo>
                                <a:pt x="432" y="752"/>
                                <a:pt x="570" y="376"/>
                                <a:pt x="708" y="0"/>
                              </a:cubicBezTo>
                            </a:path>
                          </a:pathLst>
                        </a:custGeom>
                        <a:noFill/>
                        <a:ln w="19050" cmpd="sng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42" name="Freeform 41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6218" y="6627"/>
                          <a:ext cx="706" cy="1248"/>
                        </a:xfrm>
                        <a:custGeom>
                          <a:avLst/>
                          <a:gdLst>
                            <a:gd name="T0" fmla="*/ 0 w 706"/>
                            <a:gd name="T1" fmla="*/ 1248 h 1248"/>
                            <a:gd name="T2" fmla="*/ 456 w 706"/>
                            <a:gd name="T3" fmla="*/ 489 h 1248"/>
                            <a:gd name="T4" fmla="*/ 706 w 706"/>
                            <a:gd name="T5" fmla="*/ 0 h 1248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</a:cxnLst>
                          <a:rect l="0" t="0" r="r" b="b"/>
                          <a:pathLst>
                            <a:path w="706" h="1248">
                              <a:moveTo>
                                <a:pt x="0" y="1248"/>
                              </a:moveTo>
                              <a:cubicBezTo>
                                <a:pt x="169" y="972"/>
                                <a:pt x="338" y="697"/>
                                <a:pt x="456" y="489"/>
                              </a:cubicBezTo>
                              <a:cubicBezTo>
                                <a:pt x="574" y="281"/>
                                <a:pt x="640" y="140"/>
                                <a:pt x="706" y="0"/>
                              </a:cubicBezTo>
                            </a:path>
                          </a:pathLst>
                        </a:custGeom>
                        <a:noFill/>
                        <a:ln w="19050" cmpd="sng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43" name="Freeform 42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6932" y="5922"/>
                          <a:ext cx="1264" cy="705"/>
                        </a:xfrm>
                        <a:custGeom>
                          <a:avLst/>
                          <a:gdLst>
                            <a:gd name="T0" fmla="*/ 0 w 1264"/>
                            <a:gd name="T1" fmla="*/ 705 h 705"/>
                            <a:gd name="T2" fmla="*/ 696 w 1264"/>
                            <a:gd name="T3" fmla="*/ 414 h 705"/>
                            <a:gd name="T4" fmla="*/ 1264 w 1264"/>
                            <a:gd name="T5" fmla="*/ 0 h 705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</a:cxnLst>
                          <a:rect l="0" t="0" r="r" b="b"/>
                          <a:pathLst>
                            <a:path w="1264" h="705">
                              <a:moveTo>
                                <a:pt x="0" y="705"/>
                              </a:moveTo>
                              <a:cubicBezTo>
                                <a:pt x="242" y="618"/>
                                <a:pt x="485" y="532"/>
                                <a:pt x="696" y="414"/>
                              </a:cubicBezTo>
                              <a:cubicBezTo>
                                <a:pt x="907" y="296"/>
                                <a:pt x="1085" y="148"/>
                                <a:pt x="1264" y="0"/>
                              </a:cubicBezTo>
                            </a:path>
                          </a:pathLst>
                        </a:custGeom>
                        <a:noFill/>
                        <a:ln w="19050" cmpd="sng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zh-CN" altLang="en-US"/>
                        </a:p>
                      </p:txBody>
                    </p:sp>
                  </p:grpSp>
                </p:grpSp>
                <p:sp>
                  <p:nvSpPr>
                    <p:cNvPr id="31" name="Line 43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8200" y="6549"/>
                      <a:ext cx="10" cy="600"/>
                    </a:xfrm>
                    <a:prstGeom prst="line">
                      <a:avLst/>
                    </a:prstGeom>
                    <a:noFill/>
                    <a:ln w="571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/>
                    </a:p>
                  </p:txBody>
                </p:sp>
              </p:grpSp>
            </p:grpSp>
            <p:sp>
              <p:nvSpPr>
                <p:cNvPr id="20" name="AutoShape 44"/>
                <p:cNvSpPr>
                  <a:spLocks/>
                </p:cNvSpPr>
                <p:nvPr/>
              </p:nvSpPr>
              <p:spPr bwMode="auto">
                <a:xfrm>
                  <a:off x="8230" y="6009"/>
                  <a:ext cx="170" cy="1140"/>
                </a:xfrm>
                <a:prstGeom prst="rightBrace">
                  <a:avLst>
                    <a:gd name="adj1" fmla="val 55882"/>
                    <a:gd name="adj2" fmla="val 50000"/>
                  </a:avLst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17" name="Text Box 45"/>
              <p:cNvSpPr txBox="1">
                <a:spLocks noChangeArrowheads="1"/>
              </p:cNvSpPr>
              <p:nvPr/>
            </p:nvSpPr>
            <p:spPr bwMode="auto">
              <a:xfrm>
                <a:off x="6686" y="8601"/>
                <a:ext cx="1080" cy="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endParaRPr>
              </a:p>
            </p:txBody>
          </p:sp>
        </p:grpSp>
      </p:grpSp>
      <p:sp>
        <p:nvSpPr>
          <p:cNvPr id="58" name="Rectangle 20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9" name="对象 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3537943"/>
              </p:ext>
            </p:extLst>
          </p:nvPr>
        </p:nvGraphicFramePr>
        <p:xfrm>
          <a:off x="2062397" y="4796097"/>
          <a:ext cx="159067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78" name="Equation" r:id="rId27" imgW="1586811" imgH="393529" progId="Equation.DSMT4">
                  <p:embed/>
                </p:oleObj>
              </mc:Choice>
              <mc:Fallback>
                <p:oleObj name="Equation" r:id="rId27" imgW="1586811" imgH="393529" progId="Equation.DSMT4">
                  <p:embed/>
                  <p:pic>
                    <p:nvPicPr>
                      <p:cNvPr id="0" name="Picture 2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2397" y="4796097"/>
                        <a:ext cx="1590675" cy="39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" name="Rectangle 20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1" name="对象 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1495380"/>
              </p:ext>
            </p:extLst>
          </p:nvPr>
        </p:nvGraphicFramePr>
        <p:xfrm>
          <a:off x="4052887" y="4784361"/>
          <a:ext cx="103822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79" name="Equation" r:id="rId29" imgW="1040948" imgH="431613" progId="Equation.DSMT4">
                  <p:embed/>
                </p:oleObj>
              </mc:Choice>
              <mc:Fallback>
                <p:oleObj name="Equation" r:id="rId29" imgW="1040948" imgH="431613" progId="Equation.DSMT4">
                  <p:embed/>
                  <p:pic>
                    <p:nvPicPr>
                      <p:cNvPr id="0" name="Picture 2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2887" y="4784361"/>
                        <a:ext cx="1038225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" name="Rectangle 20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3" name="对象 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5399344"/>
              </p:ext>
            </p:extLst>
          </p:nvPr>
        </p:nvGraphicFramePr>
        <p:xfrm>
          <a:off x="4432995" y="5220287"/>
          <a:ext cx="145732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80" name="Equation" r:id="rId31" imgW="1459866" imgH="431613" progId="Equation.DSMT4">
                  <p:embed/>
                </p:oleObj>
              </mc:Choice>
              <mc:Fallback>
                <p:oleObj name="Equation" r:id="rId31" imgW="1459866" imgH="431613" progId="Equation.DSMT4">
                  <p:embed/>
                  <p:pic>
                    <p:nvPicPr>
                      <p:cNvPr id="0" name="Picture 2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2995" y="5220287"/>
                        <a:ext cx="1457325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" name="Rectangle 20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5" name="对象 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1582704"/>
              </p:ext>
            </p:extLst>
          </p:nvPr>
        </p:nvGraphicFramePr>
        <p:xfrm>
          <a:off x="2062397" y="5248364"/>
          <a:ext cx="159067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81" name="Equation" r:id="rId33" imgW="1586811" imgH="393529" progId="Equation.DSMT4">
                  <p:embed/>
                </p:oleObj>
              </mc:Choice>
              <mc:Fallback>
                <p:oleObj name="Equation" r:id="rId33" imgW="1586811" imgH="393529" progId="Equation.DSMT4">
                  <p:embed/>
                  <p:pic>
                    <p:nvPicPr>
                      <p:cNvPr id="0" name="Picture 2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2397" y="5248364"/>
                        <a:ext cx="1590675" cy="39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" name="TextBox 66"/>
          <p:cNvSpPr txBox="1"/>
          <p:nvPr/>
        </p:nvSpPr>
        <p:spPr bwMode="auto">
          <a:xfrm>
            <a:off x="3563888" y="4725144"/>
            <a:ext cx="54534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在</a:t>
            </a:r>
          </a:p>
        </p:txBody>
      </p:sp>
      <p:sp>
        <p:nvSpPr>
          <p:cNvPr id="68" name="TextBox 67"/>
          <p:cNvSpPr txBox="1"/>
          <p:nvPr/>
        </p:nvSpPr>
        <p:spPr bwMode="auto">
          <a:xfrm>
            <a:off x="4969240" y="4725144"/>
            <a:ext cx="343074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的全微分，表示曲面</a:t>
            </a:r>
          </a:p>
        </p:txBody>
      </p:sp>
      <p:sp>
        <p:nvSpPr>
          <p:cNvPr id="69" name="TextBox 68"/>
          <p:cNvSpPr txBox="1"/>
          <p:nvPr/>
        </p:nvSpPr>
        <p:spPr bwMode="auto">
          <a:xfrm>
            <a:off x="3567792" y="5172990"/>
            <a:ext cx="9060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在点</a:t>
            </a:r>
          </a:p>
        </p:txBody>
      </p:sp>
      <p:sp>
        <p:nvSpPr>
          <p:cNvPr id="70" name="TextBox 69"/>
          <p:cNvSpPr txBox="1"/>
          <p:nvPr/>
        </p:nvSpPr>
        <p:spPr bwMode="auto">
          <a:xfrm>
            <a:off x="5815968" y="5186213"/>
            <a:ext cx="270939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处的切平面上的</a:t>
            </a:r>
          </a:p>
        </p:txBody>
      </p:sp>
      <p:sp>
        <p:nvSpPr>
          <p:cNvPr id="72" name="TextBox 71"/>
          <p:cNvSpPr txBox="1"/>
          <p:nvPr/>
        </p:nvSpPr>
        <p:spPr bwMode="auto">
          <a:xfrm>
            <a:off x="1907704" y="5696210"/>
            <a:ext cx="315983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点的竖坐标的增量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.</a:t>
            </a:r>
            <a:endParaRPr lang="zh-CN" altLang="en-US" sz="28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74" name="TextBox 73"/>
          <p:cNvSpPr txBox="1"/>
          <p:nvPr/>
        </p:nvSpPr>
        <p:spPr bwMode="auto">
          <a:xfrm>
            <a:off x="1907703" y="4227008"/>
            <a:ext cx="1266693" cy="523220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 wrap="none" rtlCol="0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结论：</a:t>
            </a:r>
          </a:p>
        </p:txBody>
      </p:sp>
    </p:spTree>
    <p:extLst>
      <p:ext uri="{BB962C8B-B14F-4D97-AF65-F5344CB8AC3E}">
        <p14:creationId xmlns:p14="http://schemas.microsoft.com/office/powerpoint/2010/main" val="3697995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4" dur="2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6" grpId="0"/>
      <p:bldP spid="11" grpId="0"/>
      <p:bldP spid="67" grpId="0"/>
      <p:bldP spid="68" grpId="0"/>
      <p:bldP spid="69" grpId="0"/>
      <p:bldP spid="70" grpId="0"/>
      <p:bldP spid="72" grpId="0"/>
      <p:bldP spid="7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12"/>
          <p:cNvSpPr txBox="1">
            <a:spLocks noChangeArrowheads="1"/>
          </p:cNvSpPr>
          <p:nvPr/>
        </p:nvSpPr>
        <p:spPr>
          <a:xfrm>
            <a:off x="558800" y="98877"/>
            <a:ext cx="3509144" cy="6096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  <a:cs typeface="+mn-cs"/>
              </a:rPr>
              <a:t>3.</a:t>
            </a:r>
            <a:r>
              <a:rPr lang="zh-CN" altLang="en-US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  <a:cs typeface="+mn-cs"/>
              </a:rPr>
              <a:t>法向量的定向</a:t>
            </a:r>
          </a:p>
        </p:txBody>
      </p:sp>
      <p:graphicFrame>
        <p:nvGraphicFramePr>
          <p:cNvPr id="4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536064"/>
              </p:ext>
            </p:extLst>
          </p:nvPr>
        </p:nvGraphicFramePr>
        <p:xfrm>
          <a:off x="1105044" y="763429"/>
          <a:ext cx="1155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13" name="Equation" r:id="rId3" imgW="1345680" imgH="447840" progId="Equation.3">
                  <p:embed/>
                </p:oleObj>
              </mc:Choice>
              <mc:Fallback>
                <p:oleObj name="Equation" r:id="rId3" imgW="1345680" imgH="447840" progId="Equation.3">
                  <p:embed/>
                  <p:pic>
                    <p:nvPicPr>
                      <p:cNvPr id="0" name="Picture 1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5044" y="763429"/>
                        <a:ext cx="11557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" name="Text Box 3"/>
          <p:cNvSpPr txBox="1">
            <a:spLocks noChangeArrowheads="1"/>
          </p:cNvSpPr>
          <p:nvPr/>
        </p:nvSpPr>
        <p:spPr bwMode="auto">
          <a:xfrm>
            <a:off x="584344" y="1982629"/>
            <a:ext cx="1752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法向量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Text Box 4"/>
          <p:cNvSpPr txBox="1">
            <a:spLocks noChangeArrowheads="1"/>
          </p:cNvSpPr>
          <p:nvPr/>
        </p:nvSpPr>
        <p:spPr bwMode="auto">
          <a:xfrm>
            <a:off x="584344" y="687229"/>
            <a:ext cx="1066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用</a:t>
            </a:r>
          </a:p>
        </p:txBody>
      </p:sp>
      <p:sp>
        <p:nvSpPr>
          <p:cNvPr id="51" name="Text Box 6"/>
          <p:cNvSpPr txBox="1">
            <a:spLocks noChangeArrowheads="1"/>
          </p:cNvSpPr>
          <p:nvPr/>
        </p:nvSpPr>
        <p:spPr bwMode="auto">
          <a:xfrm>
            <a:off x="584344" y="2738279"/>
            <a:ext cx="838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将</a:t>
            </a:r>
          </a:p>
        </p:txBody>
      </p:sp>
      <p:graphicFrame>
        <p:nvGraphicFramePr>
          <p:cNvPr id="5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3580049"/>
              </p:ext>
            </p:extLst>
          </p:nvPr>
        </p:nvGraphicFramePr>
        <p:xfrm>
          <a:off x="1041544" y="2782729"/>
          <a:ext cx="32639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14" name="Equation" r:id="rId5" imgW="3834720" imgH="571320" progId="Equation.3">
                  <p:embed/>
                </p:oleObj>
              </mc:Choice>
              <mc:Fallback>
                <p:oleObj name="Equation" r:id="rId5" imgW="3834720" imgH="571320" progId="Equation.3">
                  <p:embed/>
                  <p:pic>
                    <p:nvPicPr>
                      <p:cNvPr id="0" name="Picture 1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1544" y="2782729"/>
                        <a:ext cx="32639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5987937"/>
              </p:ext>
            </p:extLst>
          </p:nvPr>
        </p:nvGraphicFramePr>
        <p:xfrm>
          <a:off x="5804044" y="2792254"/>
          <a:ext cx="110807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15" name="Equation" r:id="rId7" imgW="1323000" imgH="571320" progId="Equation.3">
                  <p:embed/>
                </p:oleObj>
              </mc:Choice>
              <mc:Fallback>
                <p:oleObj name="Equation" r:id="rId7" imgW="1323000" imgH="571320" progId="Equation.3">
                  <p:embed/>
                  <p:pic>
                    <p:nvPicPr>
                      <p:cNvPr id="0" name="Picture 1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4044" y="2792254"/>
                        <a:ext cx="1108075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Text Box 10"/>
          <p:cNvSpPr txBox="1">
            <a:spLocks noChangeArrowheads="1"/>
          </p:cNvSpPr>
          <p:nvPr/>
        </p:nvSpPr>
        <p:spPr bwMode="auto">
          <a:xfrm>
            <a:off x="2108344" y="687229"/>
            <a:ext cx="3733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表示法向量的方向角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</p:txBody>
      </p:sp>
      <p:sp>
        <p:nvSpPr>
          <p:cNvPr id="55" name="Text Box 11"/>
          <p:cNvSpPr txBox="1">
            <a:spLocks noChangeArrowheads="1"/>
          </p:cNvSpPr>
          <p:nvPr/>
        </p:nvSpPr>
        <p:spPr bwMode="auto">
          <a:xfrm>
            <a:off x="5537344" y="687229"/>
            <a:ext cx="3352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并假定法向量方向</a:t>
            </a:r>
          </a:p>
        </p:txBody>
      </p:sp>
      <p:graphicFrame>
        <p:nvGraphicFramePr>
          <p:cNvPr id="5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1110192"/>
              </p:ext>
            </p:extLst>
          </p:nvPr>
        </p:nvGraphicFramePr>
        <p:xfrm>
          <a:off x="1390000" y="1344911"/>
          <a:ext cx="1893888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16" name="Equation" r:id="rId9" imgW="2242440" imgH="515160" progId="Equation.3">
                  <p:embed/>
                </p:oleObj>
              </mc:Choice>
              <mc:Fallback>
                <p:oleObj name="Equation" r:id="rId9" imgW="2242440" imgH="515160" progId="Equation.3">
                  <p:embed/>
                  <p:pic>
                    <p:nvPicPr>
                      <p:cNvPr id="0" name="Picture 1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0000" y="1344911"/>
                        <a:ext cx="1893888" cy="441325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" name="Text Box 13"/>
          <p:cNvSpPr txBox="1">
            <a:spLocks noChangeArrowheads="1"/>
          </p:cNvSpPr>
          <p:nvPr/>
        </p:nvSpPr>
        <p:spPr bwMode="auto">
          <a:xfrm>
            <a:off x="4241944" y="2738279"/>
            <a:ext cx="1752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分别记为</a:t>
            </a:r>
          </a:p>
        </p:txBody>
      </p:sp>
      <p:sp>
        <p:nvSpPr>
          <p:cNvPr id="58" name="Text Box 14"/>
          <p:cNvSpPr txBox="1">
            <a:spLocks noChangeArrowheads="1"/>
          </p:cNvSpPr>
          <p:nvPr/>
        </p:nvSpPr>
        <p:spPr bwMode="auto">
          <a:xfrm>
            <a:off x="6908944" y="2738279"/>
            <a:ext cx="838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则</a:t>
            </a:r>
          </a:p>
        </p:txBody>
      </p:sp>
      <p:sp>
        <p:nvSpPr>
          <p:cNvPr id="60" name="Text Box 16"/>
          <p:cNvSpPr txBox="1">
            <a:spLocks noChangeArrowheads="1"/>
          </p:cNvSpPr>
          <p:nvPr/>
        </p:nvSpPr>
        <p:spPr bwMode="auto">
          <a:xfrm>
            <a:off x="279544" y="1296829"/>
            <a:ext cx="1143000" cy="519113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向上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</p:txBody>
      </p:sp>
      <p:grpSp>
        <p:nvGrpSpPr>
          <p:cNvPr id="61" name="Group 17"/>
          <p:cNvGrpSpPr>
            <a:grpSpLocks/>
          </p:cNvGrpSpPr>
          <p:nvPr/>
        </p:nvGrpSpPr>
        <p:grpSpPr bwMode="auto">
          <a:xfrm>
            <a:off x="1967057" y="2058829"/>
            <a:ext cx="5475287" cy="495300"/>
            <a:chOff x="1255" y="1152"/>
            <a:chExt cx="3449" cy="312"/>
          </a:xfrm>
        </p:grpSpPr>
        <p:graphicFrame>
          <p:nvGraphicFramePr>
            <p:cNvPr id="62" name="Object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61698244"/>
                </p:ext>
              </p:extLst>
            </p:nvPr>
          </p:nvGraphicFramePr>
          <p:xfrm>
            <a:off x="1274" y="1152"/>
            <a:ext cx="3430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17" name="Equation" r:id="rId11" imgW="6402240" imgH="571320" progId="Equation.3">
                    <p:embed/>
                  </p:oleObj>
                </mc:Choice>
                <mc:Fallback>
                  <p:oleObj name="Equation" r:id="rId11" imgW="6402240" imgH="571320" progId="Equation.3">
                    <p:embed/>
                    <p:pic>
                      <p:nvPicPr>
                        <p:cNvPr id="0" name="Picture 1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74" y="1152"/>
                          <a:ext cx="3430" cy="312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3" name="Line 19"/>
            <p:cNvSpPr>
              <a:spLocks noChangeShapeType="1"/>
            </p:cNvSpPr>
            <p:nvPr/>
          </p:nvSpPr>
          <p:spPr bwMode="auto">
            <a:xfrm>
              <a:off x="1255" y="1178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4" name="Text Box 28"/>
          <p:cNvSpPr txBox="1">
            <a:spLocks noChangeArrowheads="1"/>
          </p:cNvSpPr>
          <p:nvPr/>
        </p:nvSpPr>
        <p:spPr bwMode="auto">
          <a:xfrm>
            <a:off x="514494" y="3514567"/>
            <a:ext cx="36718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法向量的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方向余弦：</a:t>
            </a:r>
          </a:p>
        </p:txBody>
      </p:sp>
      <p:sp>
        <p:nvSpPr>
          <p:cNvPr id="65" name="Rectangle 6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6" name="对象 6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6355883"/>
              </p:ext>
            </p:extLst>
          </p:nvPr>
        </p:nvGraphicFramePr>
        <p:xfrm>
          <a:off x="2375044" y="4033679"/>
          <a:ext cx="27432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18" name="Equation" r:id="rId13" imgW="2743200" imgH="482400" progId="Equation.DSMT4">
                  <p:embed/>
                </p:oleObj>
              </mc:Choice>
              <mc:Fallback>
                <p:oleObj name="Equation" r:id="rId13" imgW="2743200" imgH="482400" progId="Equation.DSMT4">
                  <p:embed/>
                  <p:pic>
                    <p:nvPicPr>
                      <p:cNvPr id="0" name="Picture 1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5044" y="4033679"/>
                        <a:ext cx="2743200" cy="4826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" name="对象 6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6617816"/>
              </p:ext>
            </p:extLst>
          </p:nvPr>
        </p:nvGraphicFramePr>
        <p:xfrm>
          <a:off x="979076" y="4653136"/>
          <a:ext cx="6591300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19" name="Equation" r:id="rId15" imgW="6591240" imgH="1320480" progId="Equation.DSMT4">
                  <p:embed/>
                </p:oleObj>
              </mc:Choice>
              <mc:Fallback>
                <p:oleObj name="Equation" r:id="rId15" imgW="6591240" imgH="1320480" progId="Equation.DSMT4">
                  <p:embed/>
                  <p:pic>
                    <p:nvPicPr>
                      <p:cNvPr id="0" name="Picture 1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9076" y="4653136"/>
                        <a:ext cx="6591300" cy="13208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88222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utoUpdateAnimBg="0"/>
      <p:bldP spid="51" grpId="0" autoUpdateAnimBg="0"/>
      <p:bldP spid="55" grpId="0" autoUpdateAnimBg="0"/>
      <p:bldP spid="57" grpId="0" autoUpdateAnimBg="0"/>
      <p:bldP spid="58" grpId="0" autoUpdateAnimBg="0"/>
      <p:bldP spid="60" grpId="0" animBg="1" autoUpdateAnimBg="0"/>
      <p:bldP spid="6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755576" y="404664"/>
            <a:ext cx="23487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如果法向量是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7832116"/>
              </p:ext>
            </p:extLst>
          </p:nvPr>
        </p:nvGraphicFramePr>
        <p:xfrm>
          <a:off x="5117342" y="475774"/>
          <a:ext cx="12573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5" name="Equation" r:id="rId3" imgW="1257120" imgH="380880" progId="Equation.DSMT4">
                  <p:embed/>
                </p:oleObj>
              </mc:Choice>
              <mc:Fallback>
                <p:oleObj name="Equation" r:id="rId3" imgW="1257120" imgH="380880" progId="Equation.DSMT4">
                  <p:embed/>
                  <p:pic>
                    <p:nvPicPr>
                      <p:cNvPr id="0" name="Picture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7342" y="475774"/>
                        <a:ext cx="1257300" cy="381000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 bwMode="auto">
          <a:xfrm>
            <a:off x="467543" y="1189142"/>
            <a:ext cx="9060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应取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8817290"/>
              </p:ext>
            </p:extLst>
          </p:nvPr>
        </p:nvGraphicFramePr>
        <p:xfrm>
          <a:off x="1316038" y="1052513"/>
          <a:ext cx="30861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6" name="Equation" r:id="rId5" imgW="3085920" imgH="1066680" progId="Equation.DSMT4">
                  <p:embed/>
                </p:oleObj>
              </mc:Choice>
              <mc:Fallback>
                <p:oleObj name="Equation" r:id="rId5" imgW="3085920" imgH="1066680" progId="Equation.DSMT4">
                  <p:embed/>
                  <p:pic>
                    <p:nvPicPr>
                      <p:cNvPr id="0" name="Picture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6038" y="1052513"/>
                        <a:ext cx="3086100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 bwMode="auto">
          <a:xfrm>
            <a:off x="4572000" y="1189142"/>
            <a:ext cx="307007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故曲面的法向量为</a:t>
            </a: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8658126"/>
              </p:ext>
            </p:extLst>
          </p:nvPr>
        </p:nvGraphicFramePr>
        <p:xfrm>
          <a:off x="2859088" y="2451681"/>
          <a:ext cx="27432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7" name="Equation" r:id="rId7" imgW="2743200" imgH="482400" progId="Equation.DSMT4">
                  <p:embed/>
                </p:oleObj>
              </mc:Choice>
              <mc:Fallback>
                <p:oleObj name="Equation" r:id="rId7" imgW="2743200" imgH="482400" progId="Equation.DSMT4">
                  <p:embed/>
                  <p:pic>
                    <p:nvPicPr>
                      <p:cNvPr id="0" name="Picture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9088" y="2451681"/>
                        <a:ext cx="2743200" cy="4826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3580747"/>
              </p:ext>
            </p:extLst>
          </p:nvPr>
        </p:nvGraphicFramePr>
        <p:xfrm>
          <a:off x="1187624" y="2996952"/>
          <a:ext cx="6591300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8" name="Equation" r:id="rId9" imgW="6591240" imgH="1320480" progId="Equation.DSMT4">
                  <p:embed/>
                </p:oleObj>
              </mc:Choice>
              <mc:Fallback>
                <p:oleObj name="Equation" r:id="rId9" imgW="6591240" imgH="1320480" progId="Equation.DSMT4">
                  <p:embed/>
                  <p:pic>
                    <p:nvPicPr>
                      <p:cNvPr id="0" name="Picture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2996952"/>
                        <a:ext cx="6591300" cy="13208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 bwMode="auto">
          <a:xfrm>
            <a:off x="2944631" y="404664"/>
            <a:ext cx="1627369" cy="52322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“偏下”</a:t>
            </a:r>
          </a:p>
        </p:txBody>
      </p:sp>
      <p:sp>
        <p:nvSpPr>
          <p:cNvPr id="13" name="TextBox 12"/>
          <p:cNvSpPr txBox="1"/>
          <p:nvPr/>
        </p:nvSpPr>
        <p:spPr bwMode="auto">
          <a:xfrm>
            <a:off x="4572000" y="404664"/>
            <a:ext cx="54534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则</a:t>
            </a:r>
          </a:p>
        </p:txBody>
      </p:sp>
    </p:spTree>
    <p:extLst>
      <p:ext uri="{BB962C8B-B14F-4D97-AF65-F5344CB8AC3E}">
        <p14:creationId xmlns:p14="http://schemas.microsoft.com/office/powerpoint/2010/main" val="3344400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8" grpId="0"/>
      <p:bldP spid="12" grpId="0" animBg="1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8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611560" y="548680"/>
            <a:ext cx="8136904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altLang="zh-CN" sz="4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7.4.1 </a:t>
            </a:r>
            <a:r>
              <a:rPr lang="zh-CN" altLang="en-US" sz="4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微分法在几何上的应用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1671257"/>
            <a:ext cx="3657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华文琥珀" pitchFamily="2" charset="-122"/>
                <a:ea typeface="华文琥珀" pitchFamily="2" charset="-122"/>
              </a:rPr>
              <a:t>本小节内容提要：</a:t>
            </a:r>
          </a:p>
        </p:txBody>
      </p:sp>
      <p:sp>
        <p:nvSpPr>
          <p:cNvPr id="6" name="Text Box 5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611560" y="2670724"/>
            <a:ext cx="615233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zh-CN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一．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空间曲线的切线与法平面</a:t>
            </a:r>
            <a:r>
              <a:rPr lang="en-US" altLang="zh-CN" sz="28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 </a:t>
            </a:r>
            <a:r>
              <a:rPr lang="zh-CN" altLang="zh-CN" sz="2800" b="1" dirty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 </a:t>
            </a:r>
            <a:endParaRPr kumimoji="1"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TextBox 2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611560" y="3608636"/>
            <a:ext cx="521623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zh-CN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二．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曲面的切平面与法线</a:t>
            </a:r>
            <a:endParaRPr lang="zh-CN" altLang="zh-CN" sz="3200" b="1" dirty="0">
              <a:solidFill>
                <a:schemeClr val="accent6">
                  <a:lumMod val="50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87546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609600" y="217016"/>
            <a:ext cx="22860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4.  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求球面</a:t>
            </a:r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3310533"/>
              </p:ext>
            </p:extLst>
          </p:nvPr>
        </p:nvGraphicFramePr>
        <p:xfrm>
          <a:off x="2667000" y="229716"/>
          <a:ext cx="29591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78" name="Equation" r:id="rId3" imgW="3475800" imgH="604800" progId="Equation.3">
                  <p:embed/>
                </p:oleObj>
              </mc:Choice>
              <mc:Fallback>
                <p:oleObj name="Equation" r:id="rId3" imgW="3475800" imgH="604800" progId="Equation.3">
                  <p:embed/>
                  <p:pic>
                    <p:nvPicPr>
                      <p:cNvPr id="0" name="Picture 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29716"/>
                        <a:ext cx="29591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5562600" y="231304"/>
            <a:ext cx="3429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在点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(1 , 2 , 3)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处的切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04800" y="764704"/>
            <a:ext cx="4648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平面及法线方程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altLang="zh-CN" sz="2800" b="1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609600" y="1283816"/>
            <a:ext cx="76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解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graphicFrame>
        <p:nvGraphicFramePr>
          <p:cNvPr id="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6619862"/>
              </p:ext>
            </p:extLst>
          </p:nvPr>
        </p:nvGraphicFramePr>
        <p:xfrm>
          <a:off x="1828800" y="1296516"/>
          <a:ext cx="4656138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79" name="Equation" r:id="rId5" imgW="5471640" imgH="604800" progId="Equation.3">
                  <p:embed/>
                </p:oleObj>
              </mc:Choice>
              <mc:Fallback>
                <p:oleObj name="Equation" r:id="rId5" imgW="5471640" imgH="604800" progId="Equation.3">
                  <p:embed/>
                  <p:pic>
                    <p:nvPicPr>
                      <p:cNvPr id="0" name="Picture 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296516"/>
                        <a:ext cx="4656138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304800" y="3295179"/>
            <a:ext cx="9540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所以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1258888" y="3336454"/>
            <a:ext cx="2819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切平面方程 </a:t>
            </a:r>
          </a:p>
        </p:txBody>
      </p:sp>
      <p:graphicFrame>
        <p:nvGraphicFramePr>
          <p:cNvPr id="1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1602870"/>
              </p:ext>
            </p:extLst>
          </p:nvPr>
        </p:nvGraphicFramePr>
        <p:xfrm>
          <a:off x="1908175" y="4073054"/>
          <a:ext cx="1117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80" name="Equation" r:id="rId7" imgW="1300680" imgH="470520" progId="Equation.3">
                  <p:embed/>
                </p:oleObj>
              </mc:Choice>
              <mc:Fallback>
                <p:oleObj name="Equation" r:id="rId7" imgW="1300680" imgH="470520" progId="Equation.3">
                  <p:embed/>
                  <p:pic>
                    <p:nvPicPr>
                      <p:cNvPr id="0" name="Picture 1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4073054"/>
                        <a:ext cx="11176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7667362"/>
              </p:ext>
            </p:extLst>
          </p:nvPr>
        </p:nvGraphicFramePr>
        <p:xfrm>
          <a:off x="2819400" y="4712816"/>
          <a:ext cx="3175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81" name="Equation" r:id="rId9" imgW="3722400" imgH="447840" progId="Equation.DSMT4">
                  <p:embed/>
                </p:oleObj>
              </mc:Choice>
              <mc:Fallback>
                <p:oleObj name="Equation" r:id="rId9" imgW="3722400" imgH="447840" progId="Equation.DSMT4">
                  <p:embed/>
                  <p:pic>
                    <p:nvPicPr>
                      <p:cNvPr id="0" name="Picture 1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4712816"/>
                        <a:ext cx="31750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B0F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1933575" y="4636616"/>
            <a:ext cx="838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即</a:t>
            </a: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609600" y="5336704"/>
            <a:ext cx="2057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法线方程</a:t>
            </a:r>
          </a:p>
        </p:txBody>
      </p:sp>
      <p:graphicFrame>
        <p:nvGraphicFramePr>
          <p:cNvPr id="1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2950302"/>
              </p:ext>
            </p:extLst>
          </p:nvPr>
        </p:nvGraphicFramePr>
        <p:xfrm>
          <a:off x="2928938" y="5233516"/>
          <a:ext cx="30226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82" name="Equation" r:id="rId11" imgW="3543120" imgH="1075320" progId="Equation.3">
                  <p:embed/>
                </p:oleObj>
              </mc:Choice>
              <mc:Fallback>
                <p:oleObj name="Equation" r:id="rId11" imgW="3543120" imgH="1075320" progId="Equation.3">
                  <p:embed/>
                  <p:pic>
                    <p:nvPicPr>
                      <p:cNvPr id="0" name="Picture 1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8938" y="5233516"/>
                        <a:ext cx="30226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66FF33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8504219"/>
              </p:ext>
            </p:extLst>
          </p:nvPr>
        </p:nvGraphicFramePr>
        <p:xfrm>
          <a:off x="3057525" y="4073054"/>
          <a:ext cx="14589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83" name="Equation" r:id="rId13" imgW="1704240" imgH="470520" progId="Equation.3">
                  <p:embed/>
                </p:oleObj>
              </mc:Choice>
              <mc:Fallback>
                <p:oleObj name="Equation" r:id="rId13" imgW="1704240" imgH="470520" progId="Equation.3">
                  <p:embed/>
                  <p:pic>
                    <p:nvPicPr>
                      <p:cNvPr id="0" name="Picture 1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7525" y="4073054"/>
                        <a:ext cx="1458913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6865355"/>
              </p:ext>
            </p:extLst>
          </p:nvPr>
        </p:nvGraphicFramePr>
        <p:xfrm>
          <a:off x="4524375" y="4073054"/>
          <a:ext cx="2108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84" name="Equation" r:id="rId15" imgW="2466720" imgH="470520" progId="Equation.3">
                  <p:embed/>
                </p:oleObj>
              </mc:Choice>
              <mc:Fallback>
                <p:oleObj name="Equation" r:id="rId15" imgW="2466720" imgH="470520" progId="Equation.3">
                  <p:embed/>
                  <p:pic>
                    <p:nvPicPr>
                      <p:cNvPr id="0" name="Picture 1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4375" y="4073054"/>
                        <a:ext cx="21082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3040744"/>
              </p:ext>
            </p:extLst>
          </p:nvPr>
        </p:nvGraphicFramePr>
        <p:xfrm>
          <a:off x="3276600" y="5712941"/>
          <a:ext cx="1524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85" name="Equation" r:id="rId17" imgW="168120" imgH="347040" progId="Equation.3">
                  <p:embed/>
                </p:oleObj>
              </mc:Choice>
              <mc:Fallback>
                <p:oleObj name="Equation" r:id="rId17" imgW="168120" imgH="347040" progId="Equation.3">
                  <p:embed/>
                  <p:pic>
                    <p:nvPicPr>
                      <p:cNvPr id="0" name="Picture 1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5712941"/>
                        <a:ext cx="1524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66FF33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735660"/>
              </p:ext>
            </p:extLst>
          </p:nvPr>
        </p:nvGraphicFramePr>
        <p:xfrm>
          <a:off x="4222750" y="5703416"/>
          <a:ext cx="2159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86" name="Equation" r:id="rId19" imgW="246600" imgH="347040" progId="Equation.3">
                  <p:embed/>
                </p:oleObj>
              </mc:Choice>
              <mc:Fallback>
                <p:oleObj name="Equation" r:id="rId19" imgW="246600" imgH="347040" progId="Equation.3">
                  <p:embed/>
                  <p:pic>
                    <p:nvPicPr>
                      <p:cNvPr id="0" name="Picture 1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2750" y="5703416"/>
                        <a:ext cx="2159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66FF33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1926362"/>
              </p:ext>
            </p:extLst>
          </p:nvPr>
        </p:nvGraphicFramePr>
        <p:xfrm>
          <a:off x="5475288" y="5703416"/>
          <a:ext cx="231775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87" name="Equation" r:id="rId21" imgW="224280" imgH="358560" progId="Equation.3">
                  <p:embed/>
                </p:oleObj>
              </mc:Choice>
              <mc:Fallback>
                <p:oleObj name="Equation" r:id="rId21" imgW="224280" imgH="358560" progId="Equation.3">
                  <p:embed/>
                  <p:pic>
                    <p:nvPicPr>
                      <p:cNvPr id="0" name="Picture 1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5288" y="5703416"/>
                        <a:ext cx="231775" cy="363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66FF33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 Box 20"/>
          <p:cNvSpPr txBox="1">
            <a:spLocks noChangeArrowheads="1"/>
          </p:cNvSpPr>
          <p:nvPr/>
        </p:nvSpPr>
        <p:spPr bwMode="auto">
          <a:xfrm>
            <a:off x="609600" y="1893416"/>
            <a:ext cx="12557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法向量</a:t>
            </a:r>
          </a:p>
        </p:txBody>
      </p: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1314450" y="1298104"/>
            <a:ext cx="5453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令</a:t>
            </a:r>
          </a:p>
        </p:txBody>
      </p:sp>
      <p:grpSp>
        <p:nvGrpSpPr>
          <p:cNvPr id="22" name="Group 29"/>
          <p:cNvGrpSpPr>
            <a:grpSpLocks/>
          </p:cNvGrpSpPr>
          <p:nvPr/>
        </p:nvGrpSpPr>
        <p:grpSpPr bwMode="auto">
          <a:xfrm>
            <a:off x="2743200" y="2045816"/>
            <a:ext cx="2438400" cy="411163"/>
            <a:chOff x="1728" y="1392"/>
            <a:chExt cx="1536" cy="259"/>
          </a:xfrm>
        </p:grpSpPr>
        <p:graphicFrame>
          <p:nvGraphicFramePr>
            <p:cNvPr id="23" name="Object 3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76814118"/>
                </p:ext>
              </p:extLst>
            </p:nvPr>
          </p:nvGraphicFramePr>
          <p:xfrm>
            <a:off x="1728" y="1395"/>
            <a:ext cx="1536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88" name="Equation" r:id="rId23" imgW="2859120" imgH="470520" progId="Equation.3">
                    <p:embed/>
                  </p:oleObj>
                </mc:Choice>
                <mc:Fallback>
                  <p:oleObj name="Equation" r:id="rId23" imgW="2859120" imgH="470520" progId="Equation.3">
                    <p:embed/>
                    <p:pic>
                      <p:nvPicPr>
                        <p:cNvPr id="0" name="Picture 10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8" y="1395"/>
                          <a:ext cx="1536" cy="256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" name="Line 31"/>
            <p:cNvSpPr>
              <a:spLocks noChangeShapeType="1"/>
            </p:cNvSpPr>
            <p:nvPr/>
          </p:nvSpPr>
          <p:spPr bwMode="auto">
            <a:xfrm>
              <a:off x="1728" y="1392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5" name="Group 32"/>
          <p:cNvGrpSpPr>
            <a:grpSpLocks/>
          </p:cNvGrpSpPr>
          <p:nvPr/>
        </p:nvGrpSpPr>
        <p:grpSpPr bwMode="auto">
          <a:xfrm>
            <a:off x="2743200" y="2630016"/>
            <a:ext cx="2971800" cy="558800"/>
            <a:chOff x="1680" y="1760"/>
            <a:chExt cx="1872" cy="352"/>
          </a:xfrm>
        </p:grpSpPr>
        <p:graphicFrame>
          <p:nvGraphicFramePr>
            <p:cNvPr id="26" name="Object 33"/>
            <p:cNvGraphicFramePr>
              <a:graphicFrameLocks noChangeAspect="1"/>
            </p:cNvGraphicFramePr>
            <p:nvPr/>
          </p:nvGraphicFramePr>
          <p:xfrm>
            <a:off x="1704" y="1760"/>
            <a:ext cx="1848" cy="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89" name="Equation" r:id="rId25" imgW="3442320" imgH="649440" progId="Equation.3">
                    <p:embed/>
                  </p:oleObj>
                </mc:Choice>
                <mc:Fallback>
                  <p:oleObj name="Equation" r:id="rId25" imgW="3442320" imgH="649440" progId="Equation.3">
                    <p:embed/>
                    <p:pic>
                      <p:nvPicPr>
                        <p:cNvPr id="0" name="Picture 10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04" y="1760"/>
                          <a:ext cx="1848" cy="3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" name="Line 34"/>
            <p:cNvSpPr>
              <a:spLocks noChangeShapeType="1"/>
            </p:cNvSpPr>
            <p:nvPr/>
          </p:nvSpPr>
          <p:spPr bwMode="auto">
            <a:xfrm>
              <a:off x="1680" y="1776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1012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8" grpId="0" autoUpdateAnimBg="0"/>
      <p:bldP spid="9" grpId="0" autoUpdateAnimBg="0"/>
      <p:bldP spid="12" grpId="0" autoUpdateAnimBg="0"/>
      <p:bldP spid="13" grpId="0" autoUpdateAnimBg="0"/>
      <p:bldP spid="20" grpId="0" build="p" autoUpdateAnimBg="0"/>
      <p:bldP spid="21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9190047"/>
              </p:ext>
            </p:extLst>
          </p:nvPr>
        </p:nvGraphicFramePr>
        <p:xfrm>
          <a:off x="889793" y="290374"/>
          <a:ext cx="7478713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42" name="Document" r:id="rId3" imgW="7509575" imgH="1311567" progId="">
                  <p:embed/>
                </p:oleObj>
              </mc:Choice>
              <mc:Fallback>
                <p:oleObj name="Document" r:id="rId3" imgW="7509575" imgH="1311567" progId="">
                  <p:embed/>
                  <p:pic>
                    <p:nvPicPr>
                      <p:cNvPr id="0" name="Picture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9793" y="290374"/>
                        <a:ext cx="7478713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838200" y="1849874"/>
            <a:ext cx="76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解：</a:t>
            </a:r>
          </a:p>
        </p:txBody>
      </p:sp>
      <p:graphicFrame>
        <p:nvGraphicFramePr>
          <p:cNvPr id="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5291534"/>
              </p:ext>
            </p:extLst>
          </p:nvPr>
        </p:nvGraphicFramePr>
        <p:xfrm>
          <a:off x="1758950" y="1855788"/>
          <a:ext cx="2933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43" name="Equation" r:id="rId5" imgW="2933640" imgH="457200" progId="Equation.DSMT4">
                  <p:embed/>
                </p:oleObj>
              </mc:Choice>
              <mc:Fallback>
                <p:oleObj name="Equation" r:id="rId5" imgW="2933640" imgH="457200" progId="Equation.DSMT4">
                  <p:embed/>
                  <p:pic>
                    <p:nvPicPr>
                      <p:cNvPr id="0" name="Picture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8950" y="1855788"/>
                        <a:ext cx="29337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3527614"/>
              </p:ext>
            </p:extLst>
          </p:nvPr>
        </p:nvGraphicFramePr>
        <p:xfrm>
          <a:off x="1054100" y="2644775"/>
          <a:ext cx="3568700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44" name="Equation" r:id="rId7" imgW="3568680" imgH="609480" progId="Equation.DSMT4">
                  <p:embed/>
                </p:oleObj>
              </mc:Choice>
              <mc:Fallback>
                <p:oleObj name="Equation" r:id="rId7" imgW="3568680" imgH="609480" progId="Equation.DSMT4">
                  <p:embed/>
                  <p:pic>
                    <p:nvPicPr>
                      <p:cNvPr id="0" name="Picture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4100" y="2644775"/>
                        <a:ext cx="3568700" cy="608013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2456847"/>
              </p:ext>
            </p:extLst>
          </p:nvPr>
        </p:nvGraphicFramePr>
        <p:xfrm>
          <a:off x="4616918" y="2709068"/>
          <a:ext cx="167640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45" name="Equation" r:id="rId9" imgW="1676160" imgH="482400" progId="Equation.DSMT4">
                  <p:embed/>
                </p:oleObj>
              </mc:Choice>
              <mc:Fallback>
                <p:oleObj name="Equation" r:id="rId9" imgW="1676160" imgH="482400" progId="Equation.DSMT4">
                  <p:embed/>
                  <p:pic>
                    <p:nvPicPr>
                      <p:cNvPr id="0" name="Picture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6918" y="2709068"/>
                        <a:ext cx="1676400" cy="479425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838200" y="3450074"/>
            <a:ext cx="233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切平面方程为</a:t>
            </a:r>
          </a:p>
        </p:txBody>
      </p:sp>
      <p:graphicFrame>
        <p:nvGraphicFramePr>
          <p:cNvPr id="8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289320"/>
              </p:ext>
            </p:extLst>
          </p:nvPr>
        </p:nvGraphicFramePr>
        <p:xfrm>
          <a:off x="3448050" y="3590925"/>
          <a:ext cx="43815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46" name="Equation" r:id="rId11" imgW="4381200" imgH="393480" progId="Equation.DSMT4">
                  <p:embed/>
                </p:oleObj>
              </mc:Choice>
              <mc:Fallback>
                <p:oleObj name="Equation" r:id="rId11" imgW="4381200" imgH="393480" progId="Equation.DSMT4">
                  <p:embed/>
                  <p:pic>
                    <p:nvPicPr>
                      <p:cNvPr id="0" name="Picture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8050" y="3590925"/>
                        <a:ext cx="4381500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3247877"/>
              </p:ext>
            </p:extLst>
          </p:nvPr>
        </p:nvGraphicFramePr>
        <p:xfrm>
          <a:off x="3308350" y="4194175"/>
          <a:ext cx="34036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47" name="Equation" r:id="rId13" imgW="3403440" imgH="393480" progId="Equation.DSMT4">
                  <p:embed/>
                </p:oleObj>
              </mc:Choice>
              <mc:Fallback>
                <p:oleObj name="Equation" r:id="rId13" imgW="3403440" imgH="393480" progId="Equation.DSMT4">
                  <p:embed/>
                  <p:pic>
                    <p:nvPicPr>
                      <p:cNvPr id="0" name="Picture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8350" y="4194175"/>
                        <a:ext cx="3403600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838200" y="4897874"/>
            <a:ext cx="19780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法线方程为</a:t>
            </a:r>
          </a:p>
        </p:txBody>
      </p:sp>
      <p:graphicFrame>
        <p:nvGraphicFramePr>
          <p:cNvPr id="11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5580707"/>
              </p:ext>
            </p:extLst>
          </p:nvPr>
        </p:nvGraphicFramePr>
        <p:xfrm>
          <a:off x="3130550" y="4802188"/>
          <a:ext cx="29972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48" name="Equation" r:id="rId15" imgW="2997000" imgH="825480" progId="Equation.DSMT4">
                  <p:embed/>
                </p:oleObj>
              </mc:Choice>
              <mc:Fallback>
                <p:oleObj name="Equation" r:id="rId15" imgW="2997000" imgH="825480" progId="Equation.DSMT4">
                  <p:embed/>
                  <p:pic>
                    <p:nvPicPr>
                      <p:cNvPr id="0" name="Picture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0550" y="4802188"/>
                        <a:ext cx="2997200" cy="82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Oval 13"/>
          <p:cNvSpPr>
            <a:spLocks noChangeArrowheads="1"/>
          </p:cNvSpPr>
          <p:nvPr/>
        </p:nvSpPr>
        <p:spPr bwMode="auto">
          <a:xfrm>
            <a:off x="6858000" y="2002274"/>
            <a:ext cx="76200" cy="762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162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 autoUpdateAnimBg="0"/>
      <p:bldP spid="10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323528" y="112712"/>
            <a:ext cx="4226247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6. 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确定正数</a:t>
            </a:r>
            <a:r>
              <a:rPr lang="zh-CN" altLang="en-US" sz="28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itchFamily="18" charset="2"/>
              </a:rPr>
              <a:t>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使曲面</a:t>
            </a:r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2683113"/>
              </p:ext>
            </p:extLst>
          </p:nvPr>
        </p:nvGraphicFramePr>
        <p:xfrm>
          <a:off x="4130675" y="231309"/>
          <a:ext cx="13335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8" name="Equation" r:id="rId3" imgW="1558440" imgH="358560" progId="Equation.3">
                  <p:embed/>
                </p:oleObj>
              </mc:Choice>
              <mc:Fallback>
                <p:oleObj name="Equation" r:id="rId3" imgW="1558440" imgH="358560" progId="Equation.3">
                  <p:embed/>
                  <p:pic>
                    <p:nvPicPr>
                      <p:cNvPr id="0" name="Picture 1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0675" y="231309"/>
                        <a:ext cx="1333500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7606953"/>
              </p:ext>
            </p:extLst>
          </p:nvPr>
        </p:nvGraphicFramePr>
        <p:xfrm>
          <a:off x="6842125" y="131762"/>
          <a:ext cx="18161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9" name="Equation" r:id="rId5" imgW="2130480" imgH="582480" progId="Equation.3">
                  <p:embed/>
                </p:oleObj>
              </mc:Choice>
              <mc:Fallback>
                <p:oleObj name="Equation" r:id="rId5" imgW="2130480" imgH="582480" progId="Equation.3">
                  <p:embed/>
                  <p:pic>
                    <p:nvPicPr>
                      <p:cNvPr id="0" name="Picture 1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25" y="131762"/>
                        <a:ext cx="18161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044575" y="660400"/>
            <a:ext cx="1143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在点</a:t>
            </a:r>
          </a:p>
        </p:txBody>
      </p:sp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8320201"/>
              </p:ext>
            </p:extLst>
          </p:nvPr>
        </p:nvGraphicFramePr>
        <p:xfrm>
          <a:off x="1920875" y="762000"/>
          <a:ext cx="2019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0" name="Equation" r:id="rId7" imgW="2365920" imgH="515160" progId="Equation.3">
                  <p:embed/>
                </p:oleObj>
              </mc:Choice>
              <mc:Fallback>
                <p:oleObj name="Equation" r:id="rId7" imgW="2365920" imgH="515160" progId="Equation.3">
                  <p:embed/>
                  <p:pic>
                    <p:nvPicPr>
                      <p:cNvPr id="0" name="Picture 1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0875" y="762000"/>
                        <a:ext cx="20193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663575" y="1255712"/>
            <a:ext cx="5715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解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二曲面在</a:t>
            </a:r>
            <a:r>
              <a:rPr lang="zh-CN" alt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点的法向量分别为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587375" y="2455862"/>
            <a:ext cx="3886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二曲面在点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相切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故</a:t>
            </a:r>
          </a:p>
        </p:txBody>
      </p:sp>
      <p:graphicFrame>
        <p:nvGraphicFramePr>
          <p:cNvPr id="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7967119"/>
              </p:ext>
            </p:extLst>
          </p:nvPr>
        </p:nvGraphicFramePr>
        <p:xfrm>
          <a:off x="1958975" y="3008312"/>
          <a:ext cx="43434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1" name="Equation" r:id="rId9" imgW="5101560" imgH="1108800" progId="Equation.3">
                  <p:embed/>
                </p:oleObj>
              </mc:Choice>
              <mc:Fallback>
                <p:oleObj name="Equation" r:id="rId9" imgW="5101560" imgH="1108800" progId="Equation.3">
                  <p:embed/>
                  <p:pic>
                    <p:nvPicPr>
                      <p:cNvPr id="0" name="Picture 1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8975" y="3008312"/>
                        <a:ext cx="4343400" cy="952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5613451"/>
              </p:ext>
            </p:extLst>
          </p:nvPr>
        </p:nvGraphicFramePr>
        <p:xfrm>
          <a:off x="2073275" y="3021012"/>
          <a:ext cx="342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2" name="Equation" r:id="rId11" imgW="392400" imgH="515160" progId="Equation.DSMT4">
                  <p:embed/>
                </p:oleObj>
              </mc:Choice>
              <mc:Fallback>
                <p:oleObj name="Equation" r:id="rId11" imgW="392400" imgH="515160" progId="Equation.DSMT4">
                  <p:embed/>
                  <p:pic>
                    <p:nvPicPr>
                      <p:cNvPr id="0" name="Picture 1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3275" y="3021012"/>
                        <a:ext cx="342900" cy="444500"/>
                      </a:xfrm>
                      <a:prstGeom prst="rect">
                        <a:avLst/>
                      </a:prstGeom>
                      <a:noFill/>
                      <a:ln w="6350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7178718"/>
              </p:ext>
            </p:extLst>
          </p:nvPr>
        </p:nvGraphicFramePr>
        <p:xfrm>
          <a:off x="1120775" y="4062412"/>
          <a:ext cx="32131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3" name="Equation" r:id="rId13" imgW="3767400" imgH="627120" progId="Equation.3">
                  <p:embed/>
                </p:oleObj>
              </mc:Choice>
              <mc:Fallback>
                <p:oleObj name="Equation" r:id="rId13" imgW="3767400" imgH="627120" progId="Equation.3">
                  <p:embed/>
                  <p:pic>
                    <p:nvPicPr>
                      <p:cNvPr id="0" name="Picture 1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0775" y="4062412"/>
                        <a:ext cx="3213100" cy="546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587375" y="4737100"/>
            <a:ext cx="3200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又点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在球面上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</p:txBody>
      </p:sp>
      <p:graphicFrame>
        <p:nvGraphicFramePr>
          <p:cNvPr id="1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3998928"/>
              </p:ext>
            </p:extLst>
          </p:nvPr>
        </p:nvGraphicFramePr>
        <p:xfrm>
          <a:off x="3482975" y="4532312"/>
          <a:ext cx="35179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4" name="Equation" r:id="rId15" imgW="4126320" imgH="1097640" progId="Equation.3">
                  <p:embed/>
                </p:oleObj>
              </mc:Choice>
              <mc:Fallback>
                <p:oleObj name="Equation" r:id="rId15" imgW="4126320" imgH="1097640" progId="Equation.3">
                  <p:embed/>
                  <p:pic>
                    <p:nvPicPr>
                      <p:cNvPr id="0" name="Picture 1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2975" y="4532312"/>
                        <a:ext cx="3517900" cy="93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587375" y="5522912"/>
            <a:ext cx="1447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于是有</a:t>
            </a:r>
          </a:p>
        </p:txBody>
      </p:sp>
      <p:graphicFrame>
        <p:nvGraphicFramePr>
          <p:cNvPr id="1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6150065"/>
              </p:ext>
            </p:extLst>
          </p:nvPr>
        </p:nvGraphicFramePr>
        <p:xfrm>
          <a:off x="2301875" y="5613400"/>
          <a:ext cx="1624013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5" name="Equation" r:id="rId17" imgW="1904760" imgH="482400" progId="Equation.DSMT4">
                  <p:embed/>
                </p:oleObj>
              </mc:Choice>
              <mc:Fallback>
                <p:oleObj name="Equation" r:id="rId17" imgW="1904760" imgH="482400" progId="Equation.DSMT4">
                  <p:embed/>
                  <p:pic>
                    <p:nvPicPr>
                      <p:cNvPr id="0" name="Picture 1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1875" y="5613400"/>
                        <a:ext cx="1624013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66FF33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9187540"/>
              </p:ext>
            </p:extLst>
          </p:nvPr>
        </p:nvGraphicFramePr>
        <p:xfrm>
          <a:off x="431800" y="696912"/>
          <a:ext cx="673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6" name="Equation" r:id="rId19" imgW="784800" imgH="515160" progId="Equation.3">
                  <p:embed/>
                </p:oleObj>
              </mc:Choice>
              <mc:Fallback>
                <p:oleObj name="Equation" r:id="rId19" imgW="784800" imgH="515160" progId="Equation.3">
                  <p:embed/>
                  <p:pic>
                    <p:nvPicPr>
                      <p:cNvPr id="0" name="Picture 1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800" y="696912"/>
                        <a:ext cx="6731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 Box 17"/>
          <p:cNvSpPr txBox="1">
            <a:spLocks noChangeArrowheads="1"/>
          </p:cNvSpPr>
          <p:nvPr/>
        </p:nvSpPr>
        <p:spPr bwMode="auto">
          <a:xfrm>
            <a:off x="3863975" y="709612"/>
            <a:ext cx="1371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相切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graphicFrame>
        <p:nvGraphicFramePr>
          <p:cNvPr id="18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4046615"/>
              </p:ext>
            </p:extLst>
          </p:nvPr>
        </p:nvGraphicFramePr>
        <p:xfrm>
          <a:off x="4016375" y="5294312"/>
          <a:ext cx="10414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7" name="Equation" r:id="rId21" imgW="1211040" imgH="1108800" progId="Equation.3">
                  <p:embed/>
                </p:oleObj>
              </mc:Choice>
              <mc:Fallback>
                <p:oleObj name="Equation" r:id="rId21" imgW="1211040" imgH="1108800" progId="Equation.3">
                  <p:embed/>
                  <p:pic>
                    <p:nvPicPr>
                      <p:cNvPr id="0" name="Picture 1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6375" y="5294312"/>
                        <a:ext cx="10414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66FF33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5540375" y="112712"/>
            <a:ext cx="12557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与球面</a:t>
            </a:r>
          </a:p>
        </p:txBody>
      </p:sp>
      <p:grpSp>
        <p:nvGrpSpPr>
          <p:cNvPr id="20" name="Group 27"/>
          <p:cNvGrpSpPr>
            <a:grpSpLocks/>
          </p:cNvGrpSpPr>
          <p:nvPr/>
        </p:nvGrpSpPr>
        <p:grpSpPr bwMode="auto">
          <a:xfrm>
            <a:off x="1628775" y="1901825"/>
            <a:ext cx="3606800" cy="444500"/>
            <a:chOff x="720" y="1304"/>
            <a:chExt cx="2272" cy="280"/>
          </a:xfrm>
        </p:grpSpPr>
        <p:graphicFrame>
          <p:nvGraphicFramePr>
            <p:cNvPr id="21" name="Object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90860776"/>
                </p:ext>
              </p:extLst>
            </p:nvPr>
          </p:nvGraphicFramePr>
          <p:xfrm>
            <a:off x="720" y="1304"/>
            <a:ext cx="2272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08" name="Equation" r:id="rId23" imgW="4238280" imgH="515160" progId="Equation.3">
                    <p:embed/>
                  </p:oleObj>
                </mc:Choice>
                <mc:Fallback>
                  <p:oleObj name="Equation" r:id="rId23" imgW="4238280" imgH="515160" progId="Equation.3">
                    <p:embed/>
                    <p:pic>
                      <p:nvPicPr>
                        <p:cNvPr id="0" name="Picture 1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" y="1304"/>
                          <a:ext cx="2272" cy="280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" name="Line 29"/>
            <p:cNvSpPr>
              <a:spLocks noChangeShapeType="1"/>
            </p:cNvSpPr>
            <p:nvPr/>
          </p:nvSpPr>
          <p:spPr bwMode="auto">
            <a:xfrm>
              <a:off x="720" y="1319"/>
              <a:ext cx="1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3" name="Group 30"/>
          <p:cNvGrpSpPr>
            <a:grpSpLocks/>
          </p:cNvGrpSpPr>
          <p:nvPr/>
        </p:nvGrpSpPr>
        <p:grpSpPr bwMode="auto">
          <a:xfrm>
            <a:off x="5464175" y="1901825"/>
            <a:ext cx="2514600" cy="444500"/>
            <a:chOff x="3216" y="1337"/>
            <a:chExt cx="1584" cy="280"/>
          </a:xfrm>
        </p:grpSpPr>
        <p:graphicFrame>
          <p:nvGraphicFramePr>
            <p:cNvPr id="24" name="Object 3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32363905"/>
                </p:ext>
              </p:extLst>
            </p:nvPr>
          </p:nvGraphicFramePr>
          <p:xfrm>
            <a:off x="3232" y="1337"/>
            <a:ext cx="1568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09" name="Equation" r:id="rId25" imgW="2915280" imgH="515160" progId="Equation.3">
                    <p:embed/>
                  </p:oleObj>
                </mc:Choice>
                <mc:Fallback>
                  <p:oleObj name="Equation" r:id="rId25" imgW="2915280" imgH="515160" progId="Equation.3">
                    <p:embed/>
                    <p:pic>
                      <p:nvPicPr>
                        <p:cNvPr id="0" name="Picture 1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32" y="1337"/>
                          <a:ext cx="1568" cy="280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" name="Line 32"/>
            <p:cNvSpPr>
              <a:spLocks noChangeShapeType="1"/>
            </p:cNvSpPr>
            <p:nvPr/>
          </p:nvSpPr>
          <p:spPr bwMode="auto">
            <a:xfrm>
              <a:off x="3216" y="1344"/>
              <a:ext cx="1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6" name="Group 33"/>
          <p:cNvGrpSpPr>
            <a:grpSpLocks/>
          </p:cNvGrpSpPr>
          <p:nvPr/>
        </p:nvGrpSpPr>
        <p:grpSpPr bwMode="auto">
          <a:xfrm>
            <a:off x="4244975" y="2563812"/>
            <a:ext cx="990600" cy="444500"/>
            <a:chOff x="3840" y="1668"/>
            <a:chExt cx="624" cy="280"/>
          </a:xfrm>
        </p:grpSpPr>
        <p:graphicFrame>
          <p:nvGraphicFramePr>
            <p:cNvPr id="27" name="Object 34"/>
            <p:cNvGraphicFramePr>
              <a:graphicFrameLocks noChangeAspect="1"/>
            </p:cNvGraphicFramePr>
            <p:nvPr/>
          </p:nvGraphicFramePr>
          <p:xfrm>
            <a:off x="3844" y="1668"/>
            <a:ext cx="620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10" name="Equation" r:id="rId27" imgW="1143720" imgH="515160" progId="Equation.3">
                    <p:embed/>
                  </p:oleObj>
                </mc:Choice>
                <mc:Fallback>
                  <p:oleObj name="Equation" r:id="rId27" imgW="1143720" imgH="515160" progId="Equation.3">
                    <p:embed/>
                    <p:pic>
                      <p:nvPicPr>
                        <p:cNvPr id="0" name="Picture 1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4" y="1668"/>
                          <a:ext cx="620" cy="2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" name="Line 35"/>
            <p:cNvSpPr>
              <a:spLocks noChangeShapeType="1"/>
            </p:cNvSpPr>
            <p:nvPr/>
          </p:nvSpPr>
          <p:spPr bwMode="auto">
            <a:xfrm>
              <a:off x="3840" y="1680"/>
              <a:ext cx="170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Line 36"/>
            <p:cNvSpPr>
              <a:spLocks noChangeShapeType="1"/>
            </p:cNvSpPr>
            <p:nvPr/>
          </p:nvSpPr>
          <p:spPr bwMode="auto">
            <a:xfrm>
              <a:off x="4246" y="1680"/>
              <a:ext cx="170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0" name="Text Box 37"/>
          <p:cNvSpPr txBox="1">
            <a:spLocks noChangeArrowheads="1"/>
          </p:cNvSpPr>
          <p:nvPr/>
        </p:nvSpPr>
        <p:spPr bwMode="auto">
          <a:xfrm>
            <a:off x="5178425" y="2492375"/>
            <a:ext cx="144623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因此有</a:t>
            </a:r>
          </a:p>
        </p:txBody>
      </p:sp>
      <p:graphicFrame>
        <p:nvGraphicFramePr>
          <p:cNvPr id="31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7529871"/>
              </p:ext>
            </p:extLst>
          </p:nvPr>
        </p:nvGraphicFramePr>
        <p:xfrm>
          <a:off x="2708275" y="3465512"/>
          <a:ext cx="193675" cy="27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1" name="Equation" r:id="rId29" imgW="246600" imgH="347040" progId="Equation.3">
                  <p:embed/>
                </p:oleObj>
              </mc:Choice>
              <mc:Fallback>
                <p:oleObj name="Equation" r:id="rId29" imgW="246600" imgH="347040" progId="Equation.3">
                  <p:embed/>
                  <p:pic>
                    <p:nvPicPr>
                      <p:cNvPr id="0" name="Picture 1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8275" y="3465512"/>
                        <a:ext cx="193675" cy="273050"/>
                      </a:xfrm>
                      <a:prstGeom prst="rect">
                        <a:avLst/>
                      </a:prstGeom>
                      <a:noFill/>
                      <a:ln w="6350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5135040"/>
              </p:ext>
            </p:extLst>
          </p:nvPr>
        </p:nvGraphicFramePr>
        <p:xfrm>
          <a:off x="3927475" y="3021012"/>
          <a:ext cx="368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2" name="Equation" r:id="rId31" imgW="426240" imgH="515160" progId="Equation.3">
                  <p:embed/>
                </p:oleObj>
              </mc:Choice>
              <mc:Fallback>
                <p:oleObj name="Equation" r:id="rId31" imgW="426240" imgH="515160" progId="Equation.3">
                  <p:embed/>
                  <p:pic>
                    <p:nvPicPr>
                      <p:cNvPr id="0" name="Picture 1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7475" y="3021012"/>
                        <a:ext cx="368300" cy="444500"/>
                      </a:xfrm>
                      <a:prstGeom prst="rect">
                        <a:avLst/>
                      </a:prstGeom>
                      <a:noFill/>
                      <a:ln w="6350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8981591"/>
              </p:ext>
            </p:extLst>
          </p:nvPr>
        </p:nvGraphicFramePr>
        <p:xfrm>
          <a:off x="4203700" y="3497262"/>
          <a:ext cx="193675" cy="27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3" name="Equation" r:id="rId33" imgW="246600" imgH="347040" progId="Equation.3">
                  <p:embed/>
                </p:oleObj>
              </mc:Choice>
              <mc:Fallback>
                <p:oleObj name="Equation" r:id="rId33" imgW="246600" imgH="347040" progId="Equation.3">
                  <p:embed/>
                  <p:pic>
                    <p:nvPicPr>
                      <p:cNvPr id="0" name="Picture 1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3700" y="3497262"/>
                        <a:ext cx="193675" cy="273050"/>
                      </a:xfrm>
                      <a:prstGeom prst="rect">
                        <a:avLst/>
                      </a:prstGeom>
                      <a:noFill/>
                      <a:ln w="6350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7608276"/>
              </p:ext>
            </p:extLst>
          </p:nvPr>
        </p:nvGraphicFramePr>
        <p:xfrm>
          <a:off x="5807075" y="3021012"/>
          <a:ext cx="342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4" name="Equation" r:id="rId35" imgW="392400" imgH="515160" progId="Equation.3">
                  <p:embed/>
                </p:oleObj>
              </mc:Choice>
              <mc:Fallback>
                <p:oleObj name="Equation" r:id="rId35" imgW="392400" imgH="515160" progId="Equation.3">
                  <p:embed/>
                  <p:pic>
                    <p:nvPicPr>
                      <p:cNvPr id="0" name="Picture 1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7075" y="3021012"/>
                        <a:ext cx="342900" cy="444500"/>
                      </a:xfrm>
                      <a:prstGeom prst="rect">
                        <a:avLst/>
                      </a:prstGeom>
                      <a:noFill/>
                      <a:ln w="6350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7697344"/>
              </p:ext>
            </p:extLst>
          </p:nvPr>
        </p:nvGraphicFramePr>
        <p:xfrm>
          <a:off x="5768975" y="3465512"/>
          <a:ext cx="193675" cy="27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5" name="Equation" r:id="rId37" imgW="246600" imgH="347040" progId="Equation.3">
                  <p:embed/>
                </p:oleObj>
              </mc:Choice>
              <mc:Fallback>
                <p:oleObj name="Equation" r:id="rId37" imgW="246600" imgH="347040" progId="Equation.3">
                  <p:embed/>
                  <p:pic>
                    <p:nvPicPr>
                      <p:cNvPr id="0" name="Picture 1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8975" y="3465512"/>
                        <a:ext cx="193675" cy="273050"/>
                      </a:xfrm>
                      <a:prstGeom prst="rect">
                        <a:avLst/>
                      </a:prstGeom>
                      <a:noFill/>
                      <a:ln w="6350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07192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  <p:bldP spid="8" grpId="0" autoUpdateAnimBg="0"/>
      <p:bldP spid="12" grpId="0" autoUpdateAnimBg="0"/>
      <p:bldP spid="14" grpId="0" autoUpdateAnimBg="0"/>
      <p:bldP spid="30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6340267"/>
              </p:ext>
            </p:extLst>
          </p:nvPr>
        </p:nvGraphicFramePr>
        <p:xfrm>
          <a:off x="750888" y="185738"/>
          <a:ext cx="7097712" cy="1196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1" name="Document" r:id="rId3" imgW="7298053" imgH="1236446" progId="">
                  <p:embed/>
                </p:oleObj>
              </mc:Choice>
              <mc:Fallback>
                <p:oleObj name="Document" r:id="rId3" imgW="7298053" imgH="1236446" progId="">
                  <p:embed/>
                  <p:pic>
                    <p:nvPicPr>
                      <p:cNvPr id="0" name="Picture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0888" y="185738"/>
                        <a:ext cx="7097712" cy="1196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679376" y="1517378"/>
            <a:ext cx="762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解：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1365176" y="1534840"/>
            <a:ext cx="5943600" cy="519113"/>
            <a:chOff x="1008" y="1412"/>
            <a:chExt cx="3744" cy="327"/>
          </a:xfrm>
        </p:grpSpPr>
        <p:sp>
          <p:nvSpPr>
            <p:cNvPr id="5" name="Text Box 5"/>
            <p:cNvSpPr txBox="1">
              <a:spLocks noChangeArrowheads="1"/>
            </p:cNvSpPr>
            <p:nvPr/>
          </p:nvSpPr>
          <p:spPr bwMode="auto">
            <a:xfrm>
              <a:off x="1008" y="1412"/>
              <a:ext cx="374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zh-CN" altLang="en-US" sz="2800" b="1">
                  <a:latin typeface="Times New Roman" pitchFamily="18" charset="0"/>
                  <a:cs typeface="Times New Roman" pitchFamily="18" charset="0"/>
                </a:rPr>
                <a:t>设                    为曲面上的切点</a:t>
              </a:r>
              <a:r>
                <a:rPr lang="en-US" altLang="zh-CN" sz="2800" b="1">
                  <a:latin typeface="Times New Roman" pitchFamily="18" charset="0"/>
                  <a:cs typeface="Times New Roman" pitchFamily="18" charset="0"/>
                </a:rPr>
                <a:t>,</a:t>
              </a:r>
            </a:p>
          </p:txBody>
        </p:sp>
        <p:graphicFrame>
          <p:nvGraphicFramePr>
            <p:cNvPr id="6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97102436"/>
                </p:ext>
              </p:extLst>
            </p:nvPr>
          </p:nvGraphicFramePr>
          <p:xfrm>
            <a:off x="1408" y="1444"/>
            <a:ext cx="920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72" name="Equation" r:id="rId5" imgW="1460160" imgH="431640" progId="Equation.DSMT4">
                    <p:embed/>
                  </p:oleObj>
                </mc:Choice>
                <mc:Fallback>
                  <p:oleObj name="Equation" r:id="rId5" imgW="1460160" imgH="431640" progId="Equation.DSMT4">
                    <p:embed/>
                    <p:pic>
                      <p:nvPicPr>
                        <p:cNvPr id="0" name="Picture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08" y="1444"/>
                          <a:ext cx="920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1288976" y="2279378"/>
            <a:ext cx="2336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切平面方程为</a:t>
            </a:r>
          </a:p>
        </p:txBody>
      </p:sp>
      <p:graphicFrame>
        <p:nvGraphicFramePr>
          <p:cNvPr id="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4204108"/>
              </p:ext>
            </p:extLst>
          </p:nvPr>
        </p:nvGraphicFramePr>
        <p:xfrm>
          <a:off x="1776413" y="2963863"/>
          <a:ext cx="589438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3" name="Equation" r:id="rId7" imgW="5892480" imgH="431640" progId="Equation.DSMT4">
                  <p:embed/>
                </p:oleObj>
              </mc:Choice>
              <mc:Fallback>
                <p:oleObj name="Equation" r:id="rId7" imgW="5892480" imgH="431640" progId="Equation.DSMT4">
                  <p:embed/>
                  <p:pic>
                    <p:nvPicPr>
                      <p:cNvPr id="0" name="Picture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6413" y="2963863"/>
                        <a:ext cx="5894387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1288976" y="3650978"/>
            <a:ext cx="6934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依题意，切平面方程平行于已知平面，得</a:t>
            </a:r>
          </a:p>
        </p:txBody>
      </p:sp>
      <p:graphicFrame>
        <p:nvGraphicFramePr>
          <p:cNvPr id="1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3343396"/>
              </p:ext>
            </p:extLst>
          </p:nvPr>
        </p:nvGraphicFramePr>
        <p:xfrm>
          <a:off x="1447800" y="4373563"/>
          <a:ext cx="25146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4" name="Equation" r:id="rId9" imgW="2514600" imgH="838080" progId="Equation.DSMT4">
                  <p:embed/>
                </p:oleObj>
              </mc:Choice>
              <mc:Fallback>
                <p:oleObj name="Equation" r:id="rId9" imgW="2514600" imgH="838080" progId="Equation.DSMT4">
                  <p:embed/>
                  <p:pic>
                    <p:nvPicPr>
                      <p:cNvPr id="0" name="Picture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4373563"/>
                        <a:ext cx="2514600" cy="8382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864103"/>
              </p:ext>
            </p:extLst>
          </p:nvPr>
        </p:nvGraphicFramePr>
        <p:xfrm>
          <a:off x="4184650" y="4564063"/>
          <a:ext cx="2451100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5" name="Equation" r:id="rId11" imgW="2450880" imgH="431640" progId="Equation.DSMT4">
                  <p:embed/>
                </p:oleObj>
              </mc:Choice>
              <mc:Fallback>
                <p:oleObj name="Equation" r:id="rId11" imgW="2450880" imgH="431640" progId="Equation.DSMT4">
                  <p:embed/>
                  <p:pic>
                    <p:nvPicPr>
                      <p:cNvPr id="0" name="Picture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4650" y="4564063"/>
                        <a:ext cx="2451100" cy="430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54446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75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7" grpId="0" autoUpdateAnimBg="0"/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950392" y="350043"/>
            <a:ext cx="5791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因为                   是曲面上的切点，</a:t>
            </a:r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281197"/>
              </p:ext>
            </p:extLst>
          </p:nvPr>
        </p:nvGraphicFramePr>
        <p:xfrm>
          <a:off x="1890713" y="438150"/>
          <a:ext cx="1460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4" name="Equation" r:id="rId3" imgW="1460160" imgH="431640" progId="Equation.DSMT4">
                  <p:embed/>
                </p:oleObj>
              </mc:Choice>
              <mc:Fallback>
                <p:oleObj name="Equation" r:id="rId3" imgW="1460160" imgH="431640" progId="Equation.DSMT4">
                  <p:embed/>
                  <p:pic>
                    <p:nvPicPr>
                      <p:cNvPr id="0" name="Picture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0713" y="438150"/>
                        <a:ext cx="14605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0782495"/>
              </p:ext>
            </p:extLst>
          </p:nvPr>
        </p:nvGraphicFramePr>
        <p:xfrm>
          <a:off x="2697163" y="1123950"/>
          <a:ext cx="15240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5" name="Equation" r:id="rId5" imgW="1523880" imgH="431640" progId="Equation.DSMT4">
                  <p:embed/>
                </p:oleObj>
              </mc:Choice>
              <mc:Fallback>
                <p:oleObj name="Equation" r:id="rId5" imgW="1523880" imgH="431640" progId="Equation.DSMT4">
                  <p:embed/>
                  <p:pic>
                    <p:nvPicPr>
                      <p:cNvPr id="0" name="Picture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7163" y="1123950"/>
                        <a:ext cx="1524000" cy="430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944042" y="1797843"/>
            <a:ext cx="2133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所求切点为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899592" y="1035843"/>
            <a:ext cx="18272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满足方程</a:t>
            </a:r>
          </a:p>
        </p:txBody>
      </p:sp>
      <p:graphicFrame>
        <p:nvGraphicFramePr>
          <p:cNvPr id="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9404778"/>
              </p:ext>
            </p:extLst>
          </p:nvPr>
        </p:nvGraphicFramePr>
        <p:xfrm>
          <a:off x="3090863" y="1931988"/>
          <a:ext cx="107950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6" name="Equation" r:id="rId7" imgW="1079280" imgH="393480" progId="Equation.DSMT4">
                  <p:embed/>
                </p:oleObj>
              </mc:Choice>
              <mc:Fallback>
                <p:oleObj name="Equation" r:id="rId7" imgW="1079280" imgH="393480" progId="Equation.DSMT4">
                  <p:embed/>
                  <p:pic>
                    <p:nvPicPr>
                      <p:cNvPr id="0" name="Picture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0863" y="1931988"/>
                        <a:ext cx="1079500" cy="392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5698013"/>
              </p:ext>
            </p:extLst>
          </p:nvPr>
        </p:nvGraphicFramePr>
        <p:xfrm>
          <a:off x="4367213" y="1938338"/>
          <a:ext cx="170180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7" name="Equation" r:id="rId9" imgW="1701720" imgH="393480" progId="Equation.DSMT4">
                  <p:embed/>
                </p:oleObj>
              </mc:Choice>
              <mc:Fallback>
                <p:oleObj name="Equation" r:id="rId9" imgW="1701720" imgH="393480" progId="Equation.DSMT4">
                  <p:embed/>
                  <p:pic>
                    <p:nvPicPr>
                      <p:cNvPr id="0" name="Picture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7213" y="1938338"/>
                        <a:ext cx="1701800" cy="392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4588723"/>
              </p:ext>
            </p:extLst>
          </p:nvPr>
        </p:nvGraphicFramePr>
        <p:xfrm>
          <a:off x="2125663" y="3151188"/>
          <a:ext cx="461010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8" name="Equation" r:id="rId11" imgW="4609800" imgH="393480" progId="Equation.DSMT4">
                  <p:embed/>
                </p:oleObj>
              </mc:Choice>
              <mc:Fallback>
                <p:oleObj name="Equation" r:id="rId11" imgW="4609800" imgH="393480" progId="Equation.DSMT4">
                  <p:embed/>
                  <p:pic>
                    <p:nvPicPr>
                      <p:cNvPr id="0" name="Picture 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5663" y="3151188"/>
                        <a:ext cx="4610100" cy="392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4390088"/>
              </p:ext>
            </p:extLst>
          </p:nvPr>
        </p:nvGraphicFramePr>
        <p:xfrm>
          <a:off x="2989263" y="3684588"/>
          <a:ext cx="298450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9" name="Equation" r:id="rId13" imgW="2984400" imgH="393480" progId="Equation.DSMT4">
                  <p:embed/>
                </p:oleObj>
              </mc:Choice>
              <mc:Fallback>
                <p:oleObj name="Equation" r:id="rId13" imgW="2984400" imgH="393480" progId="Equation.DSMT4">
                  <p:embed/>
                  <p:pic>
                    <p:nvPicPr>
                      <p:cNvPr id="0" name="Picture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9263" y="3684588"/>
                        <a:ext cx="2984500" cy="392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9889849"/>
              </p:ext>
            </p:extLst>
          </p:nvPr>
        </p:nvGraphicFramePr>
        <p:xfrm>
          <a:off x="2030413" y="4737100"/>
          <a:ext cx="48006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40" name="Equation" r:id="rId15" imgW="4800600" imgH="393480" progId="Equation.DSMT4">
                  <p:embed/>
                </p:oleObj>
              </mc:Choice>
              <mc:Fallback>
                <p:oleObj name="Equation" r:id="rId15" imgW="4800600" imgH="393480" progId="Equation.DSMT4">
                  <p:embed/>
                  <p:pic>
                    <p:nvPicPr>
                      <p:cNvPr id="0" name="Picture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0413" y="4737100"/>
                        <a:ext cx="4800600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1179645"/>
              </p:ext>
            </p:extLst>
          </p:nvPr>
        </p:nvGraphicFramePr>
        <p:xfrm>
          <a:off x="2982913" y="5270500"/>
          <a:ext cx="31750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41" name="Equation" r:id="rId17" imgW="3174840" imgH="393480" progId="Equation.DSMT4">
                  <p:embed/>
                </p:oleObj>
              </mc:Choice>
              <mc:Fallback>
                <p:oleObj name="Equation" r:id="rId17" imgW="3174840" imgH="393480" progId="Equation.DSMT4">
                  <p:embed/>
                  <p:pic>
                    <p:nvPicPr>
                      <p:cNvPr id="0" name="Picture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2913" y="5270500"/>
                        <a:ext cx="3175000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907530" y="2443956"/>
            <a:ext cx="2768707" cy="523220"/>
          </a:xfrm>
          <a:prstGeom prst="rect">
            <a:avLst/>
          </a:prstGeom>
          <a:solidFill>
            <a:srgbClr val="00B0F0"/>
          </a:solidFill>
          <a:ln>
            <a:noFill/>
          </a:ln>
          <a:extLst/>
        </p:spPr>
        <p:txBody>
          <a:bodyPr wrap="none">
            <a:spAutoFit/>
          </a:bodyPr>
          <a:lstStyle/>
          <a:p>
            <a:pPr algn="l" eaLnBrk="1" hangingPunct="1"/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切平面方程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(1)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：</a:t>
            </a:r>
            <a:endParaRPr lang="en-US" altLang="zh-CN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907530" y="4029868"/>
            <a:ext cx="2768707" cy="523220"/>
          </a:xfrm>
          <a:prstGeom prst="rect">
            <a:avLst/>
          </a:prstGeom>
          <a:solidFill>
            <a:srgbClr val="00B0F0"/>
          </a:solidFill>
          <a:ln>
            <a:noFill/>
          </a:ln>
          <a:extLst/>
        </p:spPr>
        <p:txBody>
          <a:bodyPr wrap="none">
            <a:spAutoFit/>
          </a:bodyPr>
          <a:lstStyle/>
          <a:p>
            <a:pPr algn="l" eaLnBrk="1" hangingPunct="1"/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切平面方程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(2)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：</a:t>
            </a:r>
            <a:endParaRPr lang="en-US" altLang="zh-CN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9331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75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6" grpId="0" autoUpdateAnimBg="0"/>
      <p:bldP spid="13" grpId="0" autoUpdateAnimBg="0"/>
      <p:bldP spid="1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280987" y="506413"/>
            <a:ext cx="2449513" cy="80645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8.</a:t>
            </a:r>
            <a:r>
              <a:rPr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求曲线</a:t>
            </a:r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4984009"/>
              </p:ext>
            </p:extLst>
          </p:nvPr>
        </p:nvGraphicFramePr>
        <p:xfrm>
          <a:off x="2362200" y="303213"/>
          <a:ext cx="3289300" cy="992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21" name="Equation" r:id="rId3" imgW="3857040" imgH="1153440" progId="Equation.3">
                  <p:embed/>
                </p:oleObj>
              </mc:Choice>
              <mc:Fallback>
                <p:oleObj name="Equation" r:id="rId3" imgW="3857040" imgH="1153440" progId="Equation.3">
                  <p:embed/>
                  <p:pic>
                    <p:nvPicPr>
                      <p:cNvPr id="0" name="Picture 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303213"/>
                        <a:ext cx="3289300" cy="992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5791200" y="527050"/>
            <a:ext cx="3276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在点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(1,1,1)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的切线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685800" y="1766888"/>
            <a:ext cx="5562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解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点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(1,1,1)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处两曲面的法向量为</a:t>
            </a:r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2514600" y="838200"/>
            <a:ext cx="31242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6727417"/>
              </p:ext>
            </p:extLst>
          </p:nvPr>
        </p:nvGraphicFramePr>
        <p:xfrm>
          <a:off x="5486400" y="2524125"/>
          <a:ext cx="1676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22" name="Equation" r:id="rId5" imgW="1962360" imgH="470520" progId="Equation.3">
                  <p:embed/>
                </p:oleObj>
              </mc:Choice>
              <mc:Fallback>
                <p:oleObj name="Equation" r:id="rId5" imgW="1962360" imgH="470520" progId="Equation.3">
                  <p:embed/>
                  <p:pic>
                    <p:nvPicPr>
                      <p:cNvPr id="0" name="Picture 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2524125"/>
                        <a:ext cx="16764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2514600" y="838200"/>
            <a:ext cx="31242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2514600" y="1295400"/>
            <a:ext cx="28956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304800" y="3657600"/>
            <a:ext cx="4343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因此切线的方向向量为</a:t>
            </a:r>
          </a:p>
        </p:txBody>
      </p:sp>
      <p:graphicFrame>
        <p:nvGraphicFramePr>
          <p:cNvPr id="1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6493064"/>
              </p:ext>
            </p:extLst>
          </p:nvPr>
        </p:nvGraphicFramePr>
        <p:xfrm>
          <a:off x="5715000" y="3790950"/>
          <a:ext cx="1865312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23" name="Equation" r:id="rId7" imgW="2186280" imgH="470520" progId="Equation.3">
                  <p:embed/>
                </p:oleObj>
              </mc:Choice>
              <mc:Fallback>
                <p:oleObj name="Equation" r:id="rId7" imgW="2186280" imgH="470520" progId="Equation.3">
                  <p:embed/>
                  <p:pic>
                    <p:nvPicPr>
                      <p:cNvPr id="0" name="Picture 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3790950"/>
                        <a:ext cx="1865312" cy="4064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292100" y="4419600"/>
            <a:ext cx="2438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由此得切线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graphicFrame>
        <p:nvGraphicFramePr>
          <p:cNvPr id="1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1415475"/>
              </p:ext>
            </p:extLst>
          </p:nvPr>
        </p:nvGraphicFramePr>
        <p:xfrm>
          <a:off x="3200400" y="4267200"/>
          <a:ext cx="2779713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24" name="Equation" r:id="rId9" imgW="3262680" imgH="1075320" progId="Equation.3">
                  <p:embed/>
                </p:oleObj>
              </mc:Choice>
              <mc:Fallback>
                <p:oleObj name="Equation" r:id="rId9" imgW="3262680" imgH="1075320" progId="Equation.3">
                  <p:embed/>
                  <p:pic>
                    <p:nvPicPr>
                      <p:cNvPr id="0" name="Picture 1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4267200"/>
                        <a:ext cx="2779713" cy="927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5566363"/>
              </p:ext>
            </p:extLst>
          </p:nvPr>
        </p:nvGraphicFramePr>
        <p:xfrm>
          <a:off x="3378200" y="4760913"/>
          <a:ext cx="3556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25" name="Equation" r:id="rId11" imgW="403560" imgH="358560" progId="Equation.3">
                  <p:embed/>
                </p:oleObj>
              </mc:Choice>
              <mc:Fallback>
                <p:oleObj name="Equation" r:id="rId11" imgW="403560" imgH="358560" progId="Equation.3">
                  <p:embed/>
                  <p:pic>
                    <p:nvPicPr>
                      <p:cNvPr id="0" name="Picture 1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8200" y="4760913"/>
                        <a:ext cx="355600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2110865"/>
              </p:ext>
            </p:extLst>
          </p:nvPr>
        </p:nvGraphicFramePr>
        <p:xfrm>
          <a:off x="4521200" y="4760913"/>
          <a:ext cx="2032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26" name="Equation" r:id="rId13" imgW="224280" imgH="358560" progId="Equation.3">
                  <p:embed/>
                </p:oleObj>
              </mc:Choice>
              <mc:Fallback>
                <p:oleObj name="Equation" r:id="rId13" imgW="224280" imgH="358560" progId="Equation.3">
                  <p:embed/>
                  <p:pic>
                    <p:nvPicPr>
                      <p:cNvPr id="0" name="Picture 1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1200" y="4760913"/>
                        <a:ext cx="203200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4029612"/>
              </p:ext>
            </p:extLst>
          </p:nvPr>
        </p:nvGraphicFramePr>
        <p:xfrm>
          <a:off x="5372100" y="4760913"/>
          <a:ext cx="4191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27" name="Equation" r:id="rId15" imgW="482040" imgH="347040" progId="Equation.3">
                  <p:embed/>
                </p:oleObj>
              </mc:Choice>
              <mc:Fallback>
                <p:oleObj name="Equation" r:id="rId15" imgW="482040" imgH="347040" progId="Equation.3">
                  <p:embed/>
                  <p:pic>
                    <p:nvPicPr>
                      <p:cNvPr id="0" name="Picture 1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2100" y="4760913"/>
                        <a:ext cx="4191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 Box 17"/>
          <p:cNvSpPr txBox="1">
            <a:spLocks noChangeArrowheads="1"/>
          </p:cNvSpPr>
          <p:nvPr/>
        </p:nvSpPr>
        <p:spPr bwMode="auto">
          <a:xfrm>
            <a:off x="990600" y="5195888"/>
            <a:ext cx="1600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法平面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graphicFrame>
        <p:nvGraphicFramePr>
          <p:cNvPr id="18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9984290"/>
              </p:ext>
            </p:extLst>
          </p:nvPr>
        </p:nvGraphicFramePr>
        <p:xfrm>
          <a:off x="2536825" y="5334000"/>
          <a:ext cx="44561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28" name="Equation" r:id="rId17" imgW="5236200" imgH="470520" progId="Equation.3">
                  <p:embed/>
                </p:oleObj>
              </mc:Choice>
              <mc:Fallback>
                <p:oleObj name="Equation" r:id="rId17" imgW="5236200" imgH="470520" progId="Equation.3">
                  <p:embed/>
                  <p:pic>
                    <p:nvPicPr>
                      <p:cNvPr id="0" name="Picture 1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6825" y="5334000"/>
                        <a:ext cx="4456113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6468389"/>
              </p:ext>
            </p:extLst>
          </p:nvPr>
        </p:nvGraphicFramePr>
        <p:xfrm>
          <a:off x="3201988" y="5943600"/>
          <a:ext cx="3046412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29" name="Equation" r:id="rId19" imgW="3576960" imgH="447840" progId="Equation.3">
                  <p:embed/>
                </p:oleObj>
              </mc:Choice>
              <mc:Fallback>
                <p:oleObj name="Equation" r:id="rId19" imgW="3576960" imgH="447840" progId="Equation.3">
                  <p:embed/>
                  <p:pic>
                    <p:nvPicPr>
                      <p:cNvPr id="0" name="Picture 1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1988" y="5943600"/>
                        <a:ext cx="3046412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 Box 20"/>
          <p:cNvSpPr txBox="1">
            <a:spLocks noChangeArrowheads="1"/>
          </p:cNvSpPr>
          <p:nvPr/>
        </p:nvSpPr>
        <p:spPr bwMode="auto">
          <a:xfrm>
            <a:off x="1676400" y="5791200"/>
            <a:ext cx="76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即</a:t>
            </a:r>
          </a:p>
        </p:txBody>
      </p: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304800" y="1219200"/>
            <a:ext cx="2133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与法平面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grpSp>
        <p:nvGrpSpPr>
          <p:cNvPr id="22" name="Group 29"/>
          <p:cNvGrpSpPr>
            <a:grpSpLocks/>
          </p:cNvGrpSpPr>
          <p:nvPr/>
        </p:nvGrpSpPr>
        <p:grpSpPr bwMode="auto">
          <a:xfrm>
            <a:off x="1711325" y="2438400"/>
            <a:ext cx="3775075" cy="571500"/>
            <a:chOff x="1078" y="1536"/>
            <a:chExt cx="2378" cy="360"/>
          </a:xfrm>
        </p:grpSpPr>
        <p:graphicFrame>
          <p:nvGraphicFramePr>
            <p:cNvPr id="23" name="Object 30"/>
            <p:cNvGraphicFramePr>
              <a:graphicFrameLocks noChangeAspect="1"/>
            </p:cNvGraphicFramePr>
            <p:nvPr/>
          </p:nvGraphicFramePr>
          <p:xfrm>
            <a:off x="1097" y="1536"/>
            <a:ext cx="2359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730" name="Equation" r:id="rId21" imgW="4395240" imgH="660960" progId="Equation.3">
                    <p:embed/>
                  </p:oleObj>
                </mc:Choice>
                <mc:Fallback>
                  <p:oleObj name="Equation" r:id="rId21" imgW="4395240" imgH="660960" progId="Equation.3">
                    <p:embed/>
                    <p:pic>
                      <p:nvPicPr>
                        <p:cNvPr id="0" name="Picture 10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97" y="1536"/>
                          <a:ext cx="2359" cy="3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" name="Line 31"/>
            <p:cNvSpPr>
              <a:spLocks noChangeShapeType="1"/>
            </p:cNvSpPr>
            <p:nvPr/>
          </p:nvSpPr>
          <p:spPr bwMode="auto">
            <a:xfrm>
              <a:off x="1078" y="1584"/>
              <a:ext cx="1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5" name="Group 32"/>
          <p:cNvGrpSpPr>
            <a:grpSpLocks/>
          </p:cNvGrpSpPr>
          <p:nvPr/>
        </p:nvGrpSpPr>
        <p:grpSpPr bwMode="auto">
          <a:xfrm>
            <a:off x="1676400" y="3124200"/>
            <a:ext cx="2209800" cy="495300"/>
            <a:chOff x="1056" y="1968"/>
            <a:chExt cx="1392" cy="312"/>
          </a:xfrm>
        </p:grpSpPr>
        <p:graphicFrame>
          <p:nvGraphicFramePr>
            <p:cNvPr id="26" name="Object 33"/>
            <p:cNvGraphicFramePr>
              <a:graphicFrameLocks noChangeAspect="1"/>
            </p:cNvGraphicFramePr>
            <p:nvPr/>
          </p:nvGraphicFramePr>
          <p:xfrm>
            <a:off x="1064" y="1968"/>
            <a:ext cx="1384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731" name="Equation" r:id="rId23" imgW="2579040" imgH="571320" progId="Equation.3">
                    <p:embed/>
                  </p:oleObj>
                </mc:Choice>
                <mc:Fallback>
                  <p:oleObj name="Equation" r:id="rId23" imgW="2579040" imgH="571320" progId="Equation.3">
                    <p:embed/>
                    <p:pic>
                      <p:nvPicPr>
                        <p:cNvPr id="0" name="Picture 10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64" y="1968"/>
                          <a:ext cx="1384" cy="3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" name="Line 34"/>
            <p:cNvSpPr>
              <a:spLocks noChangeShapeType="1"/>
            </p:cNvSpPr>
            <p:nvPr/>
          </p:nvSpPr>
          <p:spPr bwMode="auto">
            <a:xfrm>
              <a:off x="1056" y="1992"/>
              <a:ext cx="1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8" name="Group 35"/>
          <p:cNvGrpSpPr>
            <a:grpSpLocks/>
          </p:cNvGrpSpPr>
          <p:nvPr/>
        </p:nvGrpSpPr>
        <p:grpSpPr bwMode="auto">
          <a:xfrm>
            <a:off x="4133850" y="3733800"/>
            <a:ext cx="1581150" cy="531813"/>
            <a:chOff x="2470" y="2352"/>
            <a:chExt cx="996" cy="335"/>
          </a:xfrm>
        </p:grpSpPr>
        <p:graphicFrame>
          <p:nvGraphicFramePr>
            <p:cNvPr id="29" name="Object 3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13016900"/>
                </p:ext>
              </p:extLst>
            </p:nvPr>
          </p:nvGraphicFramePr>
          <p:xfrm>
            <a:off x="2522" y="2375"/>
            <a:ext cx="944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732" name="Equation" r:id="rId25" imgW="1749240" imgH="571320" progId="Equation.3">
                    <p:embed/>
                  </p:oleObj>
                </mc:Choice>
                <mc:Fallback>
                  <p:oleObj name="Equation" r:id="rId25" imgW="1749240" imgH="571320" progId="Equation.3">
                    <p:embed/>
                    <p:pic>
                      <p:nvPicPr>
                        <p:cNvPr id="0" name="Picture 10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22" y="2375"/>
                          <a:ext cx="944" cy="312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" name="Line 37"/>
            <p:cNvSpPr>
              <a:spLocks noChangeShapeType="1"/>
            </p:cNvSpPr>
            <p:nvPr/>
          </p:nvSpPr>
          <p:spPr bwMode="auto">
            <a:xfrm>
              <a:off x="2815" y="2400"/>
              <a:ext cx="1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Line 38"/>
            <p:cNvSpPr>
              <a:spLocks noChangeShapeType="1"/>
            </p:cNvSpPr>
            <p:nvPr/>
          </p:nvSpPr>
          <p:spPr bwMode="auto">
            <a:xfrm>
              <a:off x="2470" y="2352"/>
              <a:ext cx="1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Line 39"/>
            <p:cNvSpPr>
              <a:spLocks noChangeShapeType="1"/>
            </p:cNvSpPr>
            <p:nvPr/>
          </p:nvSpPr>
          <p:spPr bwMode="auto">
            <a:xfrm>
              <a:off x="3216" y="2400"/>
              <a:ext cx="1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3" name="Line 40"/>
          <p:cNvSpPr>
            <a:spLocks noChangeShapeType="1"/>
          </p:cNvSpPr>
          <p:nvPr/>
        </p:nvSpPr>
        <p:spPr bwMode="auto">
          <a:xfrm>
            <a:off x="2514600" y="1295400"/>
            <a:ext cx="28956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5629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6" grpId="0" animBg="1"/>
      <p:bldP spid="8" grpId="0" animBg="1"/>
      <p:bldP spid="9" grpId="0" animBg="1"/>
      <p:bldP spid="10" grpId="0" autoUpdateAnimBg="0"/>
      <p:bldP spid="12" grpId="0" autoUpdateAnimBg="0"/>
      <p:bldP spid="17" grpId="0" autoUpdateAnimBg="0"/>
      <p:bldP spid="20" grpId="0" autoUpdateAnimBg="0"/>
      <p:bldP spid="3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457200" y="14417"/>
            <a:ext cx="5842992" cy="70609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zh-CN" b="1" dirty="0">
                <a:solidFill>
                  <a:srgbClr val="00B050"/>
                </a:solidFill>
                <a:latin typeface="隶书" pitchFamily="49" charset="-122"/>
                <a:ea typeface="隶书" pitchFamily="49" charset="-122"/>
              </a:rPr>
              <a:t>练习</a:t>
            </a:r>
            <a:r>
              <a:rPr lang="en-US" altLang="zh-CN" b="1" dirty="0">
                <a:solidFill>
                  <a:srgbClr val="00B050"/>
                </a:solidFill>
                <a:latin typeface="隶书" pitchFamily="49" charset="-122"/>
                <a:ea typeface="隶书" pitchFamily="49" charset="-122"/>
              </a:rPr>
              <a:t>7.4.1</a:t>
            </a:r>
            <a:endParaRPr lang="zh-CN" altLang="en-US" b="1" dirty="0">
              <a:solidFill>
                <a:srgbClr val="00B05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 bwMode="auto">
          <a:xfrm>
            <a:off x="437952" y="867460"/>
            <a:ext cx="117532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1.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曲线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0726508"/>
              </p:ext>
            </p:extLst>
          </p:nvPr>
        </p:nvGraphicFramePr>
        <p:xfrm>
          <a:off x="1632522" y="976655"/>
          <a:ext cx="3543300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10" name="Equation" r:id="rId3" imgW="3543120" imgH="393480" progId="Equation.DSMT4">
                  <p:embed/>
                </p:oleObj>
              </mc:Choice>
              <mc:Fallback>
                <p:oleObj name="Equation" r:id="rId3" imgW="3543120" imgH="393480" progId="Equation.DSMT4">
                  <p:embed/>
                  <p:pic>
                    <p:nvPicPr>
                      <p:cNvPr id="0" name="Picture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2522" y="976655"/>
                        <a:ext cx="3543300" cy="387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 bwMode="auto">
          <a:xfrm>
            <a:off x="5292080" y="908720"/>
            <a:ext cx="330731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在点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(0,0,1)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处切线的</a:t>
            </a:r>
          </a:p>
        </p:txBody>
      </p:sp>
      <p:sp>
        <p:nvSpPr>
          <p:cNvPr id="8" name="TextBox 7"/>
          <p:cNvSpPr txBox="1"/>
          <p:nvPr/>
        </p:nvSpPr>
        <p:spPr bwMode="auto">
          <a:xfrm>
            <a:off x="539552" y="1700808"/>
            <a:ext cx="31518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方程为</a:t>
            </a:r>
            <a:r>
              <a:rPr lang="zh-CN" altLang="en-US" sz="2800" b="1" u="sng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        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,</a:t>
            </a:r>
            <a:endParaRPr lang="zh-CN" altLang="en-US" sz="28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3491880" y="1700808"/>
            <a:ext cx="552266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 b="1" dirty="0"/>
              <a:t>切线与</a:t>
            </a:r>
            <a:r>
              <a:rPr lang="en-US" altLang="zh-CN" sz="2800" b="1" i="1" dirty="0" err="1">
                <a:latin typeface="Times New Roman" pitchFamily="18" charset="0"/>
                <a:cs typeface="Times New Roman" pitchFamily="18" charset="0"/>
              </a:rPr>
              <a:t>xOy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zh-CN" sz="2800" b="1" dirty="0"/>
              <a:t>平面的夹角</a:t>
            </a:r>
            <a:r>
              <a:rPr lang="zh-CN" altLang="en-US" sz="2800" b="1" dirty="0"/>
              <a:t>为</a:t>
            </a:r>
            <a:r>
              <a:rPr lang="zh-CN" altLang="en-US" sz="2800" b="1" u="sng" dirty="0"/>
              <a:t>                </a:t>
            </a:r>
            <a:r>
              <a:rPr lang="en-US" altLang="zh-CN" sz="2800" b="1" dirty="0"/>
              <a:t>.</a:t>
            </a:r>
            <a:endParaRPr lang="zh-CN" altLang="en-US" sz="28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539552" y="2689756"/>
            <a:ext cx="126669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答案：</a:t>
            </a:r>
          </a:p>
        </p:txBody>
      </p:sp>
      <p:sp>
        <p:nvSpPr>
          <p:cNvPr id="11" name="TextBox 10"/>
          <p:cNvSpPr txBox="1"/>
          <p:nvPr/>
        </p:nvSpPr>
        <p:spPr bwMode="auto">
          <a:xfrm>
            <a:off x="457200" y="3625860"/>
            <a:ext cx="117532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2.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曲面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5152775"/>
              </p:ext>
            </p:extLst>
          </p:nvPr>
        </p:nvGraphicFramePr>
        <p:xfrm>
          <a:off x="1593738" y="3642876"/>
          <a:ext cx="269716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11" name="Equation" r:id="rId5" imgW="2705040" imgH="457200" progId="Equation.DSMT4">
                  <p:embed/>
                </p:oleObj>
              </mc:Choice>
              <mc:Fallback>
                <p:oleObj name="Equation" r:id="rId5" imgW="2705040" imgH="457200" progId="Equation.DSMT4">
                  <p:embed/>
                  <p:pic>
                    <p:nvPicPr>
                      <p:cNvPr id="0" name="Picture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3738" y="3642876"/>
                        <a:ext cx="2697162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 bwMode="auto">
          <a:xfrm>
            <a:off x="4427984" y="3553852"/>
            <a:ext cx="375776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在点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(1,2,1)</a:t>
            </a:r>
            <a:r>
              <a:rPr lang="zh-CN" altLang="en-US" sz="28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处的切平面</a:t>
            </a:r>
          </a:p>
        </p:txBody>
      </p:sp>
      <p:sp>
        <p:nvSpPr>
          <p:cNvPr id="15" name="TextBox 14"/>
          <p:cNvSpPr txBox="1"/>
          <p:nvPr/>
        </p:nvSpPr>
        <p:spPr bwMode="auto">
          <a:xfrm>
            <a:off x="611560" y="4345940"/>
            <a:ext cx="342112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方程为</a:t>
            </a:r>
            <a:r>
              <a:rPr lang="zh-CN" altLang="en-US" sz="2800" b="1" u="sng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            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.</a:t>
            </a:r>
            <a:endParaRPr lang="zh-CN" altLang="en-US" sz="28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 bwMode="auto">
          <a:xfrm>
            <a:off x="611560" y="5138028"/>
            <a:ext cx="126669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答案：</a:t>
            </a:r>
          </a:p>
        </p:txBody>
      </p:sp>
      <p:sp>
        <p:nvSpPr>
          <p:cNvPr id="1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1571558"/>
              </p:ext>
            </p:extLst>
          </p:nvPr>
        </p:nvGraphicFramePr>
        <p:xfrm>
          <a:off x="1609725" y="2494543"/>
          <a:ext cx="1897063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12" name="Equation" r:id="rId7" imgW="1904760" imgH="838080" progId="Equation.DSMT4">
                  <p:embed/>
                </p:oleObj>
              </mc:Choice>
              <mc:Fallback>
                <p:oleObj name="Equation" r:id="rId7" imgW="1904760" imgH="838080" progId="Equation.DSMT4">
                  <p:embed/>
                  <p:pic>
                    <p:nvPicPr>
                      <p:cNvPr id="0" name="Picture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9725" y="2494543"/>
                        <a:ext cx="1897063" cy="831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2250585"/>
              </p:ext>
            </p:extLst>
          </p:nvPr>
        </p:nvGraphicFramePr>
        <p:xfrm>
          <a:off x="1806245" y="5205169"/>
          <a:ext cx="2425700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13" name="Equation" r:id="rId9" imgW="2743200" imgH="393480" progId="Equation.DSMT4">
                  <p:embed/>
                </p:oleObj>
              </mc:Choice>
              <mc:Fallback>
                <p:oleObj name="Equation" r:id="rId9" imgW="2743200" imgH="393480" progId="Equation.DSMT4">
                  <p:embed/>
                  <p:pic>
                    <p:nvPicPr>
                      <p:cNvPr id="0" name="Picture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6245" y="5205169"/>
                        <a:ext cx="2425700" cy="388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20"/>
          <p:cNvSpPr txBox="1"/>
          <p:nvPr/>
        </p:nvSpPr>
        <p:spPr bwMode="auto">
          <a:xfrm>
            <a:off x="3915825" y="2688483"/>
            <a:ext cx="47820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夹角为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0</a:t>
            </a:r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（直线与平面平行）</a:t>
            </a:r>
          </a:p>
        </p:txBody>
      </p:sp>
    </p:spTree>
    <p:extLst>
      <p:ext uri="{BB962C8B-B14F-4D97-AF65-F5344CB8AC3E}">
        <p14:creationId xmlns:p14="http://schemas.microsoft.com/office/powerpoint/2010/main" val="1815028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6" grpId="0"/>
      <p:bldP spid="2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88843" y="1680416"/>
            <a:ext cx="3657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华文琥珀" pitchFamily="2" charset="-122"/>
                <a:ea typeface="华文琥珀" pitchFamily="2" charset="-122"/>
              </a:rPr>
              <a:t>本小节内容提要：</a:t>
            </a:r>
          </a:p>
        </p:txBody>
      </p:sp>
      <p:sp>
        <p:nvSpPr>
          <p:cNvPr id="3" name="Text Box 5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1288843" y="2779766"/>
            <a:ext cx="619268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zh-CN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一．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方向导数</a:t>
            </a:r>
            <a:r>
              <a:rPr lang="en-US" altLang="zh-CN" sz="28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 </a:t>
            </a:r>
            <a:r>
              <a:rPr lang="zh-CN" altLang="zh-CN" sz="2800" b="1" dirty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 </a:t>
            </a:r>
            <a:endParaRPr kumimoji="1"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TextBox 2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1288843" y="3708321"/>
            <a:ext cx="60458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zh-CN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二．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梯度</a:t>
            </a:r>
            <a:endParaRPr lang="zh-CN" altLang="zh-CN" sz="3200" b="1" dirty="0">
              <a:solidFill>
                <a:schemeClr val="accent6">
                  <a:lumMod val="50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Text Box 11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1334512" y="431182"/>
            <a:ext cx="6333832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609600" indent="-609600" eaLnBrk="0" hangingPunct="0"/>
            <a:r>
              <a:rPr lang="en-US" altLang="zh-CN" sz="4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7.4.2 </a:t>
            </a:r>
            <a:r>
              <a:rPr lang="zh-CN" altLang="en-US" sz="4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方向导数与梯度</a:t>
            </a:r>
            <a:endParaRPr lang="zh-CN" altLang="zh-CN" sz="4400" b="1" dirty="0">
              <a:solidFill>
                <a:srgbClr val="FF0000"/>
              </a:solidFill>
              <a:latin typeface="黑体" pitchFamily="49" charset="-122"/>
              <a:ea typeface="黑体" pitchFamily="49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5284327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611560" y="332656"/>
            <a:ext cx="619268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zh-CN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一．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方向导数</a:t>
            </a:r>
            <a:r>
              <a:rPr lang="en-US" altLang="zh-CN" sz="28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 </a:t>
            </a:r>
            <a:r>
              <a:rPr lang="zh-CN" altLang="zh-CN" sz="2800" b="1" dirty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 </a:t>
            </a:r>
            <a:endParaRPr kumimoji="1"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827584" y="1084263"/>
            <a:ext cx="7239000" cy="946150"/>
            <a:chOff x="624" y="1084"/>
            <a:chExt cx="4560" cy="596"/>
          </a:xfrm>
        </p:grpSpPr>
        <p:sp>
          <p:nvSpPr>
            <p:cNvPr id="4" name="Text Box 3"/>
            <p:cNvSpPr txBox="1">
              <a:spLocks noChangeArrowheads="1"/>
            </p:cNvSpPr>
            <p:nvPr/>
          </p:nvSpPr>
          <p:spPr bwMode="auto">
            <a:xfrm>
              <a:off x="624" y="1084"/>
              <a:ext cx="4560" cy="5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en-US" altLang="zh-CN" sz="2800" b="1" dirty="0"/>
                <a:t>        </a:t>
              </a:r>
              <a:r>
                <a:rPr lang="zh-CN" altLang="en-US" sz="2800" b="1" dirty="0">
                  <a:latin typeface="Times New Roman" pitchFamily="18" charset="0"/>
                  <a:cs typeface="Times New Roman" pitchFamily="18" charset="0"/>
                </a:rPr>
                <a:t>讨论函数                    在一点 </a:t>
              </a:r>
              <a:r>
                <a:rPr lang="en-US" altLang="en-US" sz="2800" i="1" dirty="0">
                  <a:latin typeface="Times New Roman" pitchFamily="18" charset="0"/>
                  <a:cs typeface="Times New Roman" pitchFamily="18" charset="0"/>
                </a:rPr>
                <a:t>P </a:t>
              </a:r>
              <a:r>
                <a:rPr lang="zh-CN" altLang="en-US" sz="2800" b="1" dirty="0">
                  <a:latin typeface="Times New Roman" pitchFamily="18" charset="0"/>
                  <a:cs typeface="Times New Roman" pitchFamily="18" charset="0"/>
                </a:rPr>
                <a:t>沿某一方向的变化率问题．</a:t>
              </a:r>
            </a:p>
          </p:txBody>
        </p:sp>
        <p:graphicFrame>
          <p:nvGraphicFramePr>
            <p:cNvPr id="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09468959"/>
                </p:ext>
              </p:extLst>
            </p:nvPr>
          </p:nvGraphicFramePr>
          <p:xfrm>
            <a:off x="2030" y="1135"/>
            <a:ext cx="1000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776" name="Equation" r:id="rId3" imgW="1587240" imgH="393480" progId="Equation.DSMT4">
                    <p:embed/>
                  </p:oleObj>
                </mc:Choice>
                <mc:Fallback>
                  <p:oleObj name="Equation" r:id="rId3" imgW="1587240" imgH="393480" progId="Equation.DSMT4">
                    <p:embed/>
                    <p:pic>
                      <p:nvPicPr>
                        <p:cNvPr id="0" name="Picture 10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30" y="1135"/>
                          <a:ext cx="1000" cy="24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" name="Text Box 25"/>
          <p:cNvSpPr txBox="1">
            <a:spLocks noChangeArrowheads="1"/>
          </p:cNvSpPr>
          <p:nvPr/>
        </p:nvSpPr>
        <p:spPr bwMode="auto">
          <a:xfrm>
            <a:off x="5582146" y="4851400"/>
            <a:ext cx="1905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/>
              <a:t>（如图）</a:t>
            </a:r>
          </a:p>
        </p:txBody>
      </p:sp>
      <p:grpSp>
        <p:nvGrpSpPr>
          <p:cNvPr id="9" name="Group 26"/>
          <p:cNvGrpSpPr>
            <a:grpSpLocks/>
          </p:cNvGrpSpPr>
          <p:nvPr/>
        </p:nvGrpSpPr>
        <p:grpSpPr bwMode="auto">
          <a:xfrm>
            <a:off x="5523409" y="2212976"/>
            <a:ext cx="2516187" cy="2471738"/>
            <a:chOff x="3534" y="1776"/>
            <a:chExt cx="1585" cy="1557"/>
          </a:xfrm>
        </p:grpSpPr>
        <p:sp>
          <p:nvSpPr>
            <p:cNvPr id="10" name="Line 27"/>
            <p:cNvSpPr>
              <a:spLocks noChangeShapeType="1"/>
            </p:cNvSpPr>
            <p:nvPr/>
          </p:nvSpPr>
          <p:spPr bwMode="auto">
            <a:xfrm flipV="1">
              <a:off x="3647" y="1776"/>
              <a:ext cx="0" cy="135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11" name="Line 28"/>
            <p:cNvSpPr>
              <a:spLocks noChangeShapeType="1"/>
            </p:cNvSpPr>
            <p:nvPr/>
          </p:nvSpPr>
          <p:spPr bwMode="auto">
            <a:xfrm>
              <a:off x="3647" y="3135"/>
              <a:ext cx="130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graphicFrame>
          <p:nvGraphicFramePr>
            <p:cNvPr id="12" name="Object 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29386498"/>
                </p:ext>
              </p:extLst>
            </p:nvPr>
          </p:nvGraphicFramePr>
          <p:xfrm>
            <a:off x="3534" y="3160"/>
            <a:ext cx="163" cy="1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777" name="Equation" r:id="rId5" imgW="291960" imgH="317160" progId="Equation.DSMT4">
                    <p:embed/>
                  </p:oleObj>
                </mc:Choice>
                <mc:Fallback>
                  <p:oleObj name="Equation" r:id="rId5" imgW="291960" imgH="317160" progId="Equation.DSMT4">
                    <p:embed/>
                    <p:pic>
                      <p:nvPicPr>
                        <p:cNvPr id="0" name="Picture 10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34" y="3160"/>
                          <a:ext cx="163" cy="17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Object 3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16252480"/>
                </p:ext>
              </p:extLst>
            </p:nvPr>
          </p:nvGraphicFramePr>
          <p:xfrm>
            <a:off x="3703" y="1789"/>
            <a:ext cx="140" cy="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778" name="公式" r:id="rId7" imgW="253780" imgH="317225" progId="Equation.3">
                    <p:embed/>
                  </p:oleObj>
                </mc:Choice>
                <mc:Fallback>
                  <p:oleObj name="公式" r:id="rId7" imgW="253780" imgH="317225" progId="Equation.3">
                    <p:embed/>
                    <p:pic>
                      <p:nvPicPr>
                        <p:cNvPr id="0" name="Picture 10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03" y="1789"/>
                          <a:ext cx="140" cy="1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Object 31"/>
            <p:cNvGraphicFramePr>
              <a:graphicFrameLocks noChangeAspect="1"/>
            </p:cNvGraphicFramePr>
            <p:nvPr/>
          </p:nvGraphicFramePr>
          <p:xfrm>
            <a:off x="4992" y="3085"/>
            <a:ext cx="127" cy="1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779" name="公式" r:id="rId9" imgW="228600" imgH="241300" progId="Equation.3">
                    <p:embed/>
                  </p:oleObj>
                </mc:Choice>
                <mc:Fallback>
                  <p:oleObj name="公式" r:id="rId9" imgW="228600" imgH="241300" progId="Equation.3">
                    <p:embed/>
                    <p:pic>
                      <p:nvPicPr>
                        <p:cNvPr id="0" name="Picture 10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92" y="3085"/>
                          <a:ext cx="127" cy="1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" name="Line 32"/>
            <p:cNvSpPr>
              <a:spLocks noChangeShapeType="1"/>
            </p:cNvSpPr>
            <p:nvPr/>
          </p:nvSpPr>
          <p:spPr bwMode="auto">
            <a:xfrm>
              <a:off x="3919" y="2741"/>
              <a:ext cx="61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graphicFrame>
          <p:nvGraphicFramePr>
            <p:cNvPr id="16" name="Object 33"/>
            <p:cNvGraphicFramePr>
              <a:graphicFrameLocks noChangeAspect="1"/>
            </p:cNvGraphicFramePr>
            <p:nvPr/>
          </p:nvGraphicFramePr>
          <p:xfrm>
            <a:off x="4108" y="2566"/>
            <a:ext cx="126" cy="1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780" name="公式" r:id="rId11" imgW="266353" imgH="317087" progId="Equation.3">
                    <p:embed/>
                  </p:oleObj>
                </mc:Choice>
                <mc:Fallback>
                  <p:oleObj name="公式" r:id="rId11" imgW="266353" imgH="317087" progId="Equation.3">
                    <p:embed/>
                    <p:pic>
                      <p:nvPicPr>
                        <p:cNvPr id="0" name="Picture 10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08" y="2566"/>
                          <a:ext cx="126" cy="14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" name="Line 34"/>
            <p:cNvSpPr>
              <a:spLocks noChangeShapeType="1"/>
            </p:cNvSpPr>
            <p:nvPr/>
          </p:nvSpPr>
          <p:spPr bwMode="auto">
            <a:xfrm flipV="1">
              <a:off x="3919" y="1862"/>
              <a:ext cx="870" cy="872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graphicFrame>
          <p:nvGraphicFramePr>
            <p:cNvPr id="18" name="Object 35"/>
            <p:cNvGraphicFramePr>
              <a:graphicFrameLocks noChangeAspect="1"/>
            </p:cNvGraphicFramePr>
            <p:nvPr/>
          </p:nvGraphicFramePr>
          <p:xfrm>
            <a:off x="4608" y="1780"/>
            <a:ext cx="57" cy="1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781" name="公式" r:id="rId13" imgW="152334" imgH="342751" progId="Equation.3">
                    <p:embed/>
                  </p:oleObj>
                </mc:Choice>
                <mc:Fallback>
                  <p:oleObj name="公式" r:id="rId13" imgW="152334" imgH="342751" progId="Equation.3">
                    <p:embed/>
                    <p:pic>
                      <p:nvPicPr>
                        <p:cNvPr id="0" name="Picture 10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8" y="1780"/>
                          <a:ext cx="57" cy="12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" name="Object 3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94230956"/>
                </p:ext>
              </p:extLst>
            </p:nvPr>
          </p:nvGraphicFramePr>
          <p:xfrm>
            <a:off x="4498" y="2057"/>
            <a:ext cx="291" cy="1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782" name="Equation" r:id="rId15" imgW="685800" imgH="406080" progId="Equation.DSMT4">
                    <p:embed/>
                  </p:oleObj>
                </mc:Choice>
                <mc:Fallback>
                  <p:oleObj name="Equation" r:id="rId15" imgW="685800" imgH="406080" progId="Equation.DSMT4">
                    <p:embed/>
                    <p:pic>
                      <p:nvPicPr>
                        <p:cNvPr id="0" name="Picture 1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98" y="2057"/>
                          <a:ext cx="291" cy="17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Object 37"/>
            <p:cNvGraphicFramePr>
              <a:graphicFrameLocks noChangeAspect="1"/>
            </p:cNvGraphicFramePr>
            <p:nvPr/>
          </p:nvGraphicFramePr>
          <p:xfrm>
            <a:off x="4128" y="2784"/>
            <a:ext cx="169" cy="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783" name="公式" r:id="rId17" imgW="444307" imgH="330057" progId="Equation.3">
                    <p:embed/>
                  </p:oleObj>
                </mc:Choice>
                <mc:Fallback>
                  <p:oleObj name="公式" r:id="rId17" imgW="444307" imgH="330057" progId="Equation.3">
                    <p:embed/>
                    <p:pic>
                      <p:nvPicPr>
                        <p:cNvPr id="0" name="Picture 1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8" y="2784"/>
                          <a:ext cx="169" cy="1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3399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3399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" name="Line 38"/>
            <p:cNvSpPr>
              <a:spLocks noChangeShapeType="1"/>
            </p:cNvSpPr>
            <p:nvPr/>
          </p:nvSpPr>
          <p:spPr bwMode="auto">
            <a:xfrm flipV="1">
              <a:off x="4529" y="2115"/>
              <a:ext cx="0" cy="6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graphicFrame>
          <p:nvGraphicFramePr>
            <p:cNvPr id="22" name="Object 39"/>
            <p:cNvGraphicFramePr>
              <a:graphicFrameLocks noChangeAspect="1"/>
            </p:cNvGraphicFramePr>
            <p:nvPr/>
          </p:nvGraphicFramePr>
          <p:xfrm>
            <a:off x="4583" y="2400"/>
            <a:ext cx="169" cy="1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784" name="公式" r:id="rId19" imgW="444114" imgH="406048" progId="Equation.3">
                    <p:embed/>
                  </p:oleObj>
                </mc:Choice>
                <mc:Fallback>
                  <p:oleObj name="公式" r:id="rId19" imgW="444114" imgH="406048" progId="Equation.3">
                    <p:embed/>
                    <p:pic>
                      <p:nvPicPr>
                        <p:cNvPr id="0" name="Picture 1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83" y="2400"/>
                          <a:ext cx="169" cy="15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Object 40"/>
            <p:cNvGraphicFramePr>
              <a:graphicFrameLocks noChangeAspect="1"/>
            </p:cNvGraphicFramePr>
            <p:nvPr/>
          </p:nvGraphicFramePr>
          <p:xfrm>
            <a:off x="3907" y="2698"/>
            <a:ext cx="36" cy="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785" name="公式" r:id="rId21" imgW="190417" imgH="203112" progId="Equation.3">
                    <p:embed/>
                  </p:oleObj>
                </mc:Choice>
                <mc:Fallback>
                  <p:oleObj name="公式" r:id="rId21" imgW="190417" imgH="203112" progId="Equation.3">
                    <p:embed/>
                    <p:pic>
                      <p:nvPicPr>
                        <p:cNvPr id="0" name="Picture 1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07" y="2698"/>
                          <a:ext cx="36" cy="3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Object 41"/>
            <p:cNvGraphicFramePr>
              <a:graphicFrameLocks noChangeAspect="1"/>
            </p:cNvGraphicFramePr>
            <p:nvPr/>
          </p:nvGraphicFramePr>
          <p:xfrm>
            <a:off x="3890" y="2693"/>
            <a:ext cx="84" cy="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786" name="公式" r:id="rId23" imgW="190417" imgH="203112" progId="Equation.3">
                    <p:embed/>
                  </p:oleObj>
                </mc:Choice>
                <mc:Fallback>
                  <p:oleObj name="公式" r:id="rId23" imgW="190417" imgH="203112" progId="Equation.3">
                    <p:embed/>
                    <p:pic>
                      <p:nvPicPr>
                        <p:cNvPr id="0" name="Picture 1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90" y="2693"/>
                          <a:ext cx="84" cy="8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" name="Object 42"/>
            <p:cNvGraphicFramePr>
              <a:graphicFrameLocks noChangeAspect="1"/>
            </p:cNvGraphicFramePr>
            <p:nvPr/>
          </p:nvGraphicFramePr>
          <p:xfrm>
            <a:off x="3833" y="2795"/>
            <a:ext cx="170" cy="1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787" name="Equation" r:id="rId25" imgW="152268" imgH="164957" progId="Equation.DSMT4">
                    <p:embed/>
                  </p:oleObj>
                </mc:Choice>
                <mc:Fallback>
                  <p:oleObj name="Equation" r:id="rId25" imgW="152268" imgH="164957" progId="Equation.DSMT4">
                    <p:embed/>
                    <p:pic>
                      <p:nvPicPr>
                        <p:cNvPr id="0" name="Picture 1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33" y="2795"/>
                          <a:ext cx="170" cy="18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0729669"/>
              </p:ext>
            </p:extLst>
          </p:nvPr>
        </p:nvGraphicFramePr>
        <p:xfrm>
          <a:off x="1475656" y="2127250"/>
          <a:ext cx="3479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88" name="Equation" r:id="rId27" imgW="3479760" imgH="444240" progId="Equation.DSMT4">
                  <p:embed/>
                </p:oleObj>
              </mc:Choice>
              <mc:Fallback>
                <p:oleObj name="Equation" r:id="rId27" imgW="3479760" imgH="444240" progId="Equation.DSMT4">
                  <p:embed/>
                  <p:pic>
                    <p:nvPicPr>
                      <p:cNvPr id="0" name="Picture 1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2127250"/>
                        <a:ext cx="34798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2305484"/>
              </p:ext>
            </p:extLst>
          </p:nvPr>
        </p:nvGraphicFramePr>
        <p:xfrm>
          <a:off x="899592" y="2662555"/>
          <a:ext cx="3695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89" name="Equation" r:id="rId29" imgW="3695400" imgH="444240" progId="Equation.DSMT4">
                  <p:embed/>
                </p:oleObj>
              </mc:Choice>
              <mc:Fallback>
                <p:oleObj name="Equation" r:id="rId29" imgW="3695400" imgH="444240" progId="Equation.DSMT4">
                  <p:embed/>
                  <p:pic>
                    <p:nvPicPr>
                      <p:cNvPr id="0" name="Picture 1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2662555"/>
                        <a:ext cx="36957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5367897"/>
              </p:ext>
            </p:extLst>
          </p:nvPr>
        </p:nvGraphicFramePr>
        <p:xfrm>
          <a:off x="855663" y="3197225"/>
          <a:ext cx="4203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90" name="Equation" r:id="rId31" imgW="4203360" imgH="444240" progId="Equation.DSMT4">
                  <p:embed/>
                </p:oleObj>
              </mc:Choice>
              <mc:Fallback>
                <p:oleObj name="Equation" r:id="rId31" imgW="4203360" imgH="444240" progId="Equation.DSMT4">
                  <p:embed/>
                  <p:pic>
                    <p:nvPicPr>
                      <p:cNvPr id="0" name="Picture 1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5663" y="3197225"/>
                        <a:ext cx="42037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171521"/>
              </p:ext>
            </p:extLst>
          </p:nvPr>
        </p:nvGraphicFramePr>
        <p:xfrm>
          <a:off x="899592" y="3733165"/>
          <a:ext cx="4114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91" name="Equation" r:id="rId33" imgW="4114800" imgH="444240" progId="Equation.DSMT4">
                  <p:embed/>
                </p:oleObj>
              </mc:Choice>
              <mc:Fallback>
                <p:oleObj name="Equation" r:id="rId33" imgW="4114800" imgH="444240" progId="Equation.DSMT4">
                  <p:embed/>
                  <p:pic>
                    <p:nvPicPr>
                      <p:cNvPr id="0" name="Picture 1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3733165"/>
                        <a:ext cx="41148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7130694"/>
              </p:ext>
            </p:extLst>
          </p:nvPr>
        </p:nvGraphicFramePr>
        <p:xfrm>
          <a:off x="899592" y="4268470"/>
          <a:ext cx="4114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92" name="Equation" r:id="rId35" imgW="4114800" imgH="444240" progId="Equation.DSMT4">
                  <p:embed/>
                </p:oleObj>
              </mc:Choice>
              <mc:Fallback>
                <p:oleObj name="Equation" r:id="rId35" imgW="4114800" imgH="444240" progId="Equation.DSMT4">
                  <p:embed/>
                  <p:pic>
                    <p:nvPicPr>
                      <p:cNvPr id="0" name="Picture 1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4268470"/>
                        <a:ext cx="41148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1560945"/>
              </p:ext>
            </p:extLst>
          </p:nvPr>
        </p:nvGraphicFramePr>
        <p:xfrm>
          <a:off x="899592" y="4803775"/>
          <a:ext cx="4419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93" name="Equation" r:id="rId37" imgW="4419360" imgH="444240" progId="Equation.DSMT4">
                  <p:embed/>
                </p:oleObj>
              </mc:Choice>
              <mc:Fallback>
                <p:oleObj name="Equation" r:id="rId37" imgW="4419360" imgH="444240" progId="Equation.DSMT4">
                  <p:embed/>
                  <p:pic>
                    <p:nvPicPr>
                      <p:cNvPr id="0" name="Picture 1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4803775"/>
                        <a:ext cx="44196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08596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3319194"/>
              </p:ext>
            </p:extLst>
          </p:nvPr>
        </p:nvGraphicFramePr>
        <p:xfrm>
          <a:off x="1047259" y="748507"/>
          <a:ext cx="1612900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16" name="Equation" r:id="rId3" imgW="1612800" imgH="406080" progId="Equation.DSMT4">
                  <p:embed/>
                </p:oleObj>
              </mc:Choice>
              <mc:Fallback>
                <p:oleObj name="Equation" r:id="rId3" imgW="1612800" imgH="406080" progId="Equation.DSMT4">
                  <p:embed/>
                  <p:pic>
                    <p:nvPicPr>
                      <p:cNvPr id="0" name="Picture 1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7259" y="748507"/>
                        <a:ext cx="1612900" cy="404812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4482180"/>
              </p:ext>
            </p:extLst>
          </p:nvPr>
        </p:nvGraphicFramePr>
        <p:xfrm>
          <a:off x="2660159" y="638969"/>
          <a:ext cx="25527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17" name="Equation" r:id="rId5" imgW="2552400" imgH="571320" progId="Equation.DSMT4">
                  <p:embed/>
                </p:oleObj>
              </mc:Choice>
              <mc:Fallback>
                <p:oleObj name="Equation" r:id="rId5" imgW="2552400" imgH="571320" progId="Equation.DSMT4">
                  <p:embed/>
                  <p:pic>
                    <p:nvPicPr>
                      <p:cNvPr id="0" name="Picture 1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0159" y="638969"/>
                        <a:ext cx="2552700" cy="5715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0914526"/>
              </p:ext>
            </p:extLst>
          </p:nvPr>
        </p:nvGraphicFramePr>
        <p:xfrm>
          <a:off x="498475" y="1827213"/>
          <a:ext cx="5043488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18" name="Equation" r:id="rId7" imgW="5041800" imgH="419040" progId="Equation.DSMT4">
                  <p:embed/>
                </p:oleObj>
              </mc:Choice>
              <mc:Fallback>
                <p:oleObj name="Equation" r:id="rId7" imgW="5041800" imgH="419040" progId="Equation.DSMT4">
                  <p:embed/>
                  <p:pic>
                    <p:nvPicPr>
                      <p:cNvPr id="0" name="Picture 1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475" y="1827213"/>
                        <a:ext cx="5043488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896154" y="3479801"/>
            <a:ext cx="3886200" cy="519112"/>
            <a:chOff x="2832" y="3072"/>
            <a:chExt cx="2448" cy="327"/>
          </a:xfrm>
        </p:grpSpPr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2832" y="3072"/>
              <a:ext cx="244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zh-CN" altLang="en-US" sz="2800" b="1" dirty="0">
                  <a:latin typeface="Times New Roman" pitchFamily="18" charset="0"/>
                  <a:cs typeface="Times New Roman" pitchFamily="18" charset="0"/>
                </a:rPr>
                <a:t>当     沿着    趋于   时，</a:t>
              </a:r>
            </a:p>
          </p:txBody>
        </p:sp>
        <p:graphicFrame>
          <p:nvGraphicFramePr>
            <p:cNvPr id="7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82711527"/>
                </p:ext>
              </p:extLst>
            </p:nvPr>
          </p:nvGraphicFramePr>
          <p:xfrm>
            <a:off x="3156" y="3128"/>
            <a:ext cx="223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819" name="Equation" r:id="rId9" imgW="355320" imgH="406080" progId="Equation.DSMT4">
                    <p:embed/>
                  </p:oleObj>
                </mc:Choice>
                <mc:Fallback>
                  <p:oleObj name="Equation" r:id="rId9" imgW="355320" imgH="406080" progId="Equation.DSMT4">
                    <p:embed/>
                    <p:pic>
                      <p:nvPicPr>
                        <p:cNvPr id="0" name="Picture 1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56" y="3128"/>
                          <a:ext cx="223" cy="25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07369136"/>
                </p:ext>
              </p:extLst>
            </p:nvPr>
          </p:nvGraphicFramePr>
          <p:xfrm>
            <a:off x="4513" y="3129"/>
            <a:ext cx="183" cy="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820" name="Equation" r:id="rId11" imgW="291960" imgH="380880" progId="Equation.DSMT4">
                    <p:embed/>
                  </p:oleObj>
                </mc:Choice>
                <mc:Fallback>
                  <p:oleObj name="Equation" r:id="rId11" imgW="291960" imgH="380880" progId="Equation.DSMT4">
                    <p:embed/>
                    <p:pic>
                      <p:nvPicPr>
                        <p:cNvPr id="0" name="Picture 1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3" y="3129"/>
                          <a:ext cx="183" cy="2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99822212"/>
                </p:ext>
              </p:extLst>
            </p:nvPr>
          </p:nvGraphicFramePr>
          <p:xfrm>
            <a:off x="3912" y="3140"/>
            <a:ext cx="95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821" name="Equation" r:id="rId13" imgW="152280" imgH="393480" progId="Equation.DSMT4">
                    <p:embed/>
                  </p:oleObj>
                </mc:Choice>
                <mc:Fallback>
                  <p:oleObj name="Equation" r:id="rId13" imgW="152280" imgH="393480" progId="Equation.DSMT4">
                    <p:embed/>
                    <p:pic>
                      <p:nvPicPr>
                        <p:cNvPr id="0" name="Picture 1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12" y="3140"/>
                          <a:ext cx="95" cy="2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3984945"/>
              </p:ext>
            </p:extLst>
          </p:nvPr>
        </p:nvGraphicFramePr>
        <p:xfrm>
          <a:off x="1047259" y="4330701"/>
          <a:ext cx="43688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22" name="Equation" r:id="rId15" imgW="4368600" imgH="901440" progId="Equation.DSMT4">
                  <p:embed/>
                </p:oleObj>
              </mc:Choice>
              <mc:Fallback>
                <p:oleObj name="Equation" r:id="rId15" imgW="4368600" imgH="901440" progId="Equation.DSMT4">
                  <p:embed/>
                  <p:pic>
                    <p:nvPicPr>
                      <p:cNvPr id="0" name="Picture 1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7259" y="4330701"/>
                        <a:ext cx="4368800" cy="9017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1246551"/>
              </p:ext>
            </p:extLst>
          </p:nvPr>
        </p:nvGraphicFramePr>
        <p:xfrm>
          <a:off x="1195388" y="2455863"/>
          <a:ext cx="13589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23" name="Equation" r:id="rId17" imgW="1358640" imgH="901440" progId="Equation.DSMT4">
                  <p:embed/>
                </p:oleObj>
              </mc:Choice>
              <mc:Fallback>
                <p:oleObj name="Equation" r:id="rId17" imgW="1358640" imgH="901440" progId="Equation.DSMT4">
                  <p:embed/>
                  <p:pic>
                    <p:nvPicPr>
                      <p:cNvPr id="0" name="Picture 1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5388" y="2455863"/>
                        <a:ext cx="1358900" cy="901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5461804" y="4521995"/>
            <a:ext cx="1981200" cy="519112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是否存在？</a:t>
            </a:r>
          </a:p>
        </p:txBody>
      </p:sp>
      <p:grpSp>
        <p:nvGrpSpPr>
          <p:cNvPr id="13" name="Group 13"/>
          <p:cNvGrpSpPr>
            <a:grpSpLocks/>
          </p:cNvGrpSpPr>
          <p:nvPr/>
        </p:nvGrpSpPr>
        <p:grpSpPr bwMode="auto">
          <a:xfrm>
            <a:off x="6301592" y="258763"/>
            <a:ext cx="2487612" cy="2438400"/>
            <a:chOff x="3552" y="1776"/>
            <a:chExt cx="1567" cy="1536"/>
          </a:xfrm>
        </p:grpSpPr>
        <p:sp>
          <p:nvSpPr>
            <p:cNvPr id="14" name="Line 14"/>
            <p:cNvSpPr>
              <a:spLocks noChangeShapeType="1"/>
            </p:cNvSpPr>
            <p:nvPr/>
          </p:nvSpPr>
          <p:spPr bwMode="auto">
            <a:xfrm flipV="1">
              <a:off x="3647" y="1776"/>
              <a:ext cx="0" cy="135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" name="Line 15"/>
            <p:cNvSpPr>
              <a:spLocks noChangeShapeType="1"/>
            </p:cNvSpPr>
            <p:nvPr/>
          </p:nvSpPr>
          <p:spPr bwMode="auto">
            <a:xfrm>
              <a:off x="3647" y="3135"/>
              <a:ext cx="130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16" name="Object 16"/>
            <p:cNvGraphicFramePr>
              <a:graphicFrameLocks noChangeAspect="1"/>
            </p:cNvGraphicFramePr>
            <p:nvPr/>
          </p:nvGraphicFramePr>
          <p:xfrm>
            <a:off x="3552" y="3180"/>
            <a:ext cx="127" cy="1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824" name="公式" r:id="rId19" imgW="228600" imgH="241300" progId="Equation.3">
                    <p:embed/>
                  </p:oleObj>
                </mc:Choice>
                <mc:Fallback>
                  <p:oleObj name="公式" r:id="rId19" imgW="228600" imgH="241300" progId="Equation.3">
                    <p:embed/>
                    <p:pic>
                      <p:nvPicPr>
                        <p:cNvPr id="0" name="Picture 1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3180"/>
                          <a:ext cx="127" cy="1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Object 17"/>
            <p:cNvGraphicFramePr>
              <a:graphicFrameLocks noChangeAspect="1"/>
            </p:cNvGraphicFramePr>
            <p:nvPr/>
          </p:nvGraphicFramePr>
          <p:xfrm>
            <a:off x="3744" y="1776"/>
            <a:ext cx="140" cy="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825" name="公式" r:id="rId21" imgW="253780" imgH="317225" progId="Equation.3">
                    <p:embed/>
                  </p:oleObj>
                </mc:Choice>
                <mc:Fallback>
                  <p:oleObj name="公式" r:id="rId21" imgW="253780" imgH="317225" progId="Equation.3">
                    <p:embed/>
                    <p:pic>
                      <p:nvPicPr>
                        <p:cNvPr id="0" name="Picture 1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4" y="1776"/>
                          <a:ext cx="140" cy="1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" name="Object 18"/>
            <p:cNvGraphicFramePr>
              <a:graphicFrameLocks noChangeAspect="1"/>
            </p:cNvGraphicFramePr>
            <p:nvPr/>
          </p:nvGraphicFramePr>
          <p:xfrm>
            <a:off x="4992" y="3085"/>
            <a:ext cx="127" cy="1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826" name="公式" r:id="rId23" imgW="228600" imgH="241300" progId="Equation.3">
                    <p:embed/>
                  </p:oleObj>
                </mc:Choice>
                <mc:Fallback>
                  <p:oleObj name="公式" r:id="rId23" imgW="228600" imgH="241300" progId="Equation.3">
                    <p:embed/>
                    <p:pic>
                      <p:nvPicPr>
                        <p:cNvPr id="0" name="Picture 1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92" y="3085"/>
                          <a:ext cx="127" cy="1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" name="Line 19"/>
            <p:cNvSpPr>
              <a:spLocks noChangeShapeType="1"/>
            </p:cNvSpPr>
            <p:nvPr/>
          </p:nvSpPr>
          <p:spPr bwMode="auto">
            <a:xfrm>
              <a:off x="3919" y="2741"/>
              <a:ext cx="61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20" name="Object 20"/>
            <p:cNvGraphicFramePr>
              <a:graphicFrameLocks noChangeAspect="1"/>
            </p:cNvGraphicFramePr>
            <p:nvPr/>
          </p:nvGraphicFramePr>
          <p:xfrm>
            <a:off x="4108" y="2566"/>
            <a:ext cx="126" cy="1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827" name="公式" r:id="rId25" imgW="266353" imgH="317087" progId="Equation.3">
                    <p:embed/>
                  </p:oleObj>
                </mc:Choice>
                <mc:Fallback>
                  <p:oleObj name="公式" r:id="rId25" imgW="266353" imgH="317087" progId="Equation.3">
                    <p:embed/>
                    <p:pic>
                      <p:nvPicPr>
                        <p:cNvPr id="0" name="Picture 1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08" y="2566"/>
                          <a:ext cx="126" cy="14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" name="Line 21"/>
            <p:cNvSpPr>
              <a:spLocks noChangeShapeType="1"/>
            </p:cNvSpPr>
            <p:nvPr/>
          </p:nvSpPr>
          <p:spPr bwMode="auto">
            <a:xfrm flipV="1">
              <a:off x="3919" y="1862"/>
              <a:ext cx="870" cy="872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22" name="Object 22"/>
            <p:cNvGraphicFramePr>
              <a:graphicFrameLocks noChangeAspect="1"/>
            </p:cNvGraphicFramePr>
            <p:nvPr/>
          </p:nvGraphicFramePr>
          <p:xfrm>
            <a:off x="4608" y="1780"/>
            <a:ext cx="57" cy="1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828" name="公式" r:id="rId27" imgW="152334" imgH="342751" progId="Equation.3">
                    <p:embed/>
                  </p:oleObj>
                </mc:Choice>
                <mc:Fallback>
                  <p:oleObj name="公式" r:id="rId27" imgW="152334" imgH="342751" progId="Equation.3">
                    <p:embed/>
                    <p:pic>
                      <p:nvPicPr>
                        <p:cNvPr id="0" name="Picture 1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8" y="1780"/>
                          <a:ext cx="57" cy="12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Object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57178709"/>
                </p:ext>
              </p:extLst>
            </p:nvPr>
          </p:nvGraphicFramePr>
          <p:xfrm>
            <a:off x="4491" y="2059"/>
            <a:ext cx="290" cy="1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829" name="Equation" r:id="rId29" imgW="685800" imgH="406080" progId="Equation.DSMT4">
                    <p:embed/>
                  </p:oleObj>
                </mc:Choice>
                <mc:Fallback>
                  <p:oleObj name="Equation" r:id="rId29" imgW="685800" imgH="406080" progId="Equation.DSMT4">
                    <p:embed/>
                    <p:pic>
                      <p:nvPicPr>
                        <p:cNvPr id="0" name="Picture 1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91" y="2059"/>
                          <a:ext cx="290" cy="17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Object 24"/>
            <p:cNvGraphicFramePr>
              <a:graphicFrameLocks noChangeAspect="1"/>
            </p:cNvGraphicFramePr>
            <p:nvPr/>
          </p:nvGraphicFramePr>
          <p:xfrm>
            <a:off x="4128" y="2784"/>
            <a:ext cx="169" cy="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830" name="公式" r:id="rId31" imgW="444307" imgH="330057" progId="Equation.3">
                    <p:embed/>
                  </p:oleObj>
                </mc:Choice>
                <mc:Fallback>
                  <p:oleObj name="公式" r:id="rId31" imgW="444307" imgH="330057" progId="Equation.3">
                    <p:embed/>
                    <p:pic>
                      <p:nvPicPr>
                        <p:cNvPr id="0" name="Picture 1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8" y="2784"/>
                          <a:ext cx="169" cy="1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3399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3399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" name="Line 25"/>
            <p:cNvSpPr>
              <a:spLocks noChangeShapeType="1"/>
            </p:cNvSpPr>
            <p:nvPr/>
          </p:nvSpPr>
          <p:spPr bwMode="auto">
            <a:xfrm flipV="1">
              <a:off x="4529" y="2115"/>
              <a:ext cx="0" cy="6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26" name="Object 26"/>
            <p:cNvGraphicFramePr>
              <a:graphicFrameLocks noChangeAspect="1"/>
            </p:cNvGraphicFramePr>
            <p:nvPr/>
          </p:nvGraphicFramePr>
          <p:xfrm>
            <a:off x="4583" y="2400"/>
            <a:ext cx="169" cy="1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831" name="公式" r:id="rId33" imgW="444114" imgH="406048" progId="Equation.3">
                    <p:embed/>
                  </p:oleObj>
                </mc:Choice>
                <mc:Fallback>
                  <p:oleObj name="公式" r:id="rId33" imgW="444114" imgH="406048" progId="Equation.3">
                    <p:embed/>
                    <p:pic>
                      <p:nvPicPr>
                        <p:cNvPr id="0" name="Picture 1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83" y="2400"/>
                          <a:ext cx="169" cy="15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" name="Object 27"/>
            <p:cNvGraphicFramePr>
              <a:graphicFrameLocks noChangeAspect="1"/>
            </p:cNvGraphicFramePr>
            <p:nvPr/>
          </p:nvGraphicFramePr>
          <p:xfrm>
            <a:off x="3907" y="2698"/>
            <a:ext cx="36" cy="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832" name="公式" r:id="rId35" imgW="190417" imgH="203112" progId="Equation.3">
                    <p:embed/>
                  </p:oleObj>
                </mc:Choice>
                <mc:Fallback>
                  <p:oleObj name="公式" r:id="rId35" imgW="190417" imgH="203112" progId="Equation.3">
                    <p:embed/>
                    <p:pic>
                      <p:nvPicPr>
                        <p:cNvPr id="0" name="Picture 1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07" y="2698"/>
                          <a:ext cx="36" cy="3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" name="Object 28"/>
            <p:cNvGraphicFramePr>
              <a:graphicFrameLocks noChangeAspect="1"/>
            </p:cNvGraphicFramePr>
            <p:nvPr/>
          </p:nvGraphicFramePr>
          <p:xfrm>
            <a:off x="3890" y="2693"/>
            <a:ext cx="84" cy="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833" name="公式" r:id="rId37" imgW="190417" imgH="203112" progId="Equation.3">
                    <p:embed/>
                  </p:oleObj>
                </mc:Choice>
                <mc:Fallback>
                  <p:oleObj name="公式" r:id="rId37" imgW="190417" imgH="203112" progId="Equation.3">
                    <p:embed/>
                    <p:pic>
                      <p:nvPicPr>
                        <p:cNvPr id="0" name="Picture 1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90" y="2693"/>
                          <a:ext cx="84" cy="8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" name="Object 29"/>
            <p:cNvGraphicFramePr>
              <a:graphicFrameLocks noChangeAspect="1"/>
            </p:cNvGraphicFramePr>
            <p:nvPr/>
          </p:nvGraphicFramePr>
          <p:xfrm>
            <a:off x="3833" y="2795"/>
            <a:ext cx="170" cy="1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834" name="Equation" r:id="rId38" imgW="152268" imgH="164957" progId="Equation.DSMT4">
                    <p:embed/>
                  </p:oleObj>
                </mc:Choice>
                <mc:Fallback>
                  <p:oleObj name="Equation" r:id="rId38" imgW="152268" imgH="164957" progId="Equation.DSMT4">
                    <p:embed/>
                    <p:pic>
                      <p:nvPicPr>
                        <p:cNvPr id="0" name="Picture 1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33" y="2795"/>
                          <a:ext cx="170" cy="18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489603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611559" y="188640"/>
            <a:ext cx="615233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zh-CN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一．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空间曲线的切线与法平面</a:t>
            </a:r>
            <a:r>
              <a:rPr lang="en-US" altLang="zh-CN" sz="28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 </a:t>
            </a:r>
            <a:r>
              <a:rPr lang="zh-CN" altLang="zh-CN" sz="2800" b="1" dirty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 </a:t>
            </a:r>
            <a:endParaRPr kumimoji="1"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1039416" y="1829401"/>
            <a:ext cx="3276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设空间曲线的方程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3507183"/>
              </p:ext>
            </p:extLst>
          </p:nvPr>
        </p:nvGraphicFramePr>
        <p:xfrm>
          <a:off x="4219179" y="1333158"/>
          <a:ext cx="2795588" cy="1476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7" name="Equation" r:id="rId3" imgW="2819160" imgH="1549080" progId="Equation.DSMT4">
                  <p:embed/>
                </p:oleObj>
              </mc:Choice>
              <mc:Fallback>
                <p:oleObj name="Equation" r:id="rId3" imgW="2819160" imgH="1549080" progId="Equation.DSMT4">
                  <p:embed/>
                  <p:pic>
                    <p:nvPicPr>
                      <p:cNvPr id="0" name="Picture 2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9179" y="1333158"/>
                        <a:ext cx="2795588" cy="1476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5524103" y="2995315"/>
            <a:ext cx="2665412" cy="2265363"/>
            <a:chOff x="942" y="2352"/>
            <a:chExt cx="2034" cy="1728"/>
          </a:xfrm>
        </p:grpSpPr>
        <p:grpSp>
          <p:nvGrpSpPr>
            <p:cNvPr id="6" name="Group 5"/>
            <p:cNvGrpSpPr>
              <a:grpSpLocks/>
            </p:cNvGrpSpPr>
            <p:nvPr/>
          </p:nvGrpSpPr>
          <p:grpSpPr bwMode="auto">
            <a:xfrm>
              <a:off x="1152" y="2352"/>
              <a:ext cx="1824" cy="1728"/>
              <a:chOff x="1152" y="2352"/>
              <a:chExt cx="1824" cy="1728"/>
            </a:xfrm>
          </p:grpSpPr>
          <p:sp>
            <p:nvSpPr>
              <p:cNvPr id="11" name="Line 6"/>
              <p:cNvSpPr>
                <a:spLocks noChangeShapeType="1"/>
              </p:cNvSpPr>
              <p:nvPr/>
            </p:nvSpPr>
            <p:spPr bwMode="auto">
              <a:xfrm flipV="1">
                <a:off x="1632" y="2352"/>
                <a:ext cx="0" cy="124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itchFamily="18" charset="0"/>
                  <a:ea typeface="宋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12" name="Line 7"/>
              <p:cNvSpPr>
                <a:spLocks noChangeShapeType="1"/>
              </p:cNvSpPr>
              <p:nvPr/>
            </p:nvSpPr>
            <p:spPr bwMode="auto">
              <a:xfrm>
                <a:off x="1632" y="3600"/>
                <a:ext cx="134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itchFamily="18" charset="0"/>
                  <a:ea typeface="宋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13" name="Line 8"/>
              <p:cNvSpPr>
                <a:spLocks noChangeShapeType="1"/>
              </p:cNvSpPr>
              <p:nvPr/>
            </p:nvSpPr>
            <p:spPr bwMode="auto">
              <a:xfrm flipH="1">
                <a:off x="1152" y="3600"/>
                <a:ext cx="480" cy="4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itchFamily="18" charset="0"/>
                  <a:ea typeface="宋体" pitchFamily="2" charset="-122"/>
                  <a:cs typeface="Times New Roman" pitchFamily="18" charset="0"/>
                </a:endParaRPr>
              </a:p>
            </p:txBody>
          </p:sp>
        </p:grpSp>
        <p:graphicFrame>
          <p:nvGraphicFramePr>
            <p:cNvPr id="7" name="Object 9"/>
            <p:cNvGraphicFramePr>
              <a:graphicFrameLocks noChangeAspect="1"/>
            </p:cNvGraphicFramePr>
            <p:nvPr/>
          </p:nvGraphicFramePr>
          <p:xfrm>
            <a:off x="1632" y="3648"/>
            <a:ext cx="210" cy="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8" name="公式" r:id="rId5" imgW="228600" imgH="241300" progId="Equation.3">
                    <p:embed/>
                  </p:oleObj>
                </mc:Choice>
                <mc:Fallback>
                  <p:oleObj name="公式" r:id="rId5" imgW="228600" imgH="241300" progId="Equation.3">
                    <p:embed/>
                    <p:pic>
                      <p:nvPicPr>
                        <p:cNvPr id="0" name="Picture 20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2" y="3648"/>
                          <a:ext cx="210" cy="22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Object 10"/>
            <p:cNvGraphicFramePr>
              <a:graphicFrameLocks noChangeAspect="1"/>
            </p:cNvGraphicFramePr>
            <p:nvPr/>
          </p:nvGraphicFramePr>
          <p:xfrm>
            <a:off x="1388" y="2352"/>
            <a:ext cx="196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9" name="公式" r:id="rId7" imgW="215806" imgH="228501" progId="Equation.3">
                    <p:embed/>
                  </p:oleObj>
                </mc:Choice>
                <mc:Fallback>
                  <p:oleObj name="公式" r:id="rId7" imgW="215806" imgH="228501" progId="Equation.3">
                    <p:embed/>
                    <p:pic>
                      <p:nvPicPr>
                        <p:cNvPr id="0" name="Picture 20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88" y="2352"/>
                          <a:ext cx="196" cy="21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Object 11"/>
            <p:cNvGraphicFramePr>
              <a:graphicFrameLocks noChangeAspect="1"/>
            </p:cNvGraphicFramePr>
            <p:nvPr/>
          </p:nvGraphicFramePr>
          <p:xfrm>
            <a:off x="2736" y="3648"/>
            <a:ext cx="231" cy="2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0" name="公式" r:id="rId9" imgW="253780" imgH="317225" progId="Equation.3">
                    <p:embed/>
                  </p:oleObj>
                </mc:Choice>
                <mc:Fallback>
                  <p:oleObj name="公式" r:id="rId9" imgW="253780" imgH="317225" progId="Equation.3">
                    <p:embed/>
                    <p:pic>
                      <p:nvPicPr>
                        <p:cNvPr id="0" name="Picture 20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6" y="3648"/>
                          <a:ext cx="231" cy="29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12"/>
            <p:cNvGraphicFramePr>
              <a:graphicFrameLocks noChangeAspect="1"/>
            </p:cNvGraphicFramePr>
            <p:nvPr/>
          </p:nvGraphicFramePr>
          <p:xfrm>
            <a:off x="942" y="3840"/>
            <a:ext cx="210" cy="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1" name="公式" r:id="rId11" imgW="228600" imgH="241300" progId="Equation.3">
                    <p:embed/>
                  </p:oleObj>
                </mc:Choice>
                <mc:Fallback>
                  <p:oleObj name="公式" r:id="rId11" imgW="228600" imgH="241300" progId="Equation.3">
                    <p:embed/>
                    <p:pic>
                      <p:nvPicPr>
                        <p:cNvPr id="0" name="Picture 20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42" y="3840"/>
                          <a:ext cx="210" cy="22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" name="Arc 13"/>
          <p:cNvSpPr>
            <a:spLocks/>
          </p:cNvSpPr>
          <p:nvPr/>
        </p:nvSpPr>
        <p:spPr bwMode="auto">
          <a:xfrm rot="21002579" flipV="1">
            <a:off x="6440090" y="3219153"/>
            <a:ext cx="1133475" cy="113347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1102915" y="2933403"/>
            <a:ext cx="4648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(1)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式中的三个函数均可导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.</a:t>
            </a:r>
          </a:p>
        </p:txBody>
      </p:sp>
      <p:grpSp>
        <p:nvGrpSpPr>
          <p:cNvPr id="16" name="Group 16"/>
          <p:cNvGrpSpPr>
            <a:grpSpLocks/>
          </p:cNvGrpSpPr>
          <p:nvPr/>
        </p:nvGrpSpPr>
        <p:grpSpPr bwMode="auto">
          <a:xfrm>
            <a:off x="6841728" y="4271665"/>
            <a:ext cx="485775" cy="315913"/>
            <a:chOff x="4608" y="1728"/>
            <a:chExt cx="306" cy="199"/>
          </a:xfrm>
        </p:grpSpPr>
        <p:graphicFrame>
          <p:nvGraphicFramePr>
            <p:cNvPr id="17" name="Object 17"/>
            <p:cNvGraphicFramePr>
              <a:graphicFrameLocks noChangeAspect="1"/>
            </p:cNvGraphicFramePr>
            <p:nvPr/>
          </p:nvGraphicFramePr>
          <p:xfrm>
            <a:off x="4704" y="1776"/>
            <a:ext cx="210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2" name="公式" r:id="rId13" imgW="406048" imgH="291847" progId="Equation.3">
                    <p:embed/>
                  </p:oleObj>
                </mc:Choice>
                <mc:Fallback>
                  <p:oleObj name="公式" r:id="rId13" imgW="406048" imgH="291847" progId="Equation.3">
                    <p:embed/>
                    <p:pic>
                      <p:nvPicPr>
                        <p:cNvPr id="0" name="Picture 20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04" y="1776"/>
                          <a:ext cx="210" cy="15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" name="Object 18"/>
            <p:cNvGraphicFramePr>
              <a:graphicFrameLocks noChangeAspect="1"/>
            </p:cNvGraphicFramePr>
            <p:nvPr/>
          </p:nvGraphicFramePr>
          <p:xfrm>
            <a:off x="4608" y="1728"/>
            <a:ext cx="74" cy="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3" name="公式" r:id="rId15" imgW="190417" imgH="203112" progId="Equation.3">
                    <p:embed/>
                  </p:oleObj>
                </mc:Choice>
                <mc:Fallback>
                  <p:oleObj name="公式" r:id="rId15" imgW="190417" imgH="203112" progId="Equation.3">
                    <p:embed/>
                    <p:pic>
                      <p:nvPicPr>
                        <p:cNvPr id="0" name="Picture 20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8" y="1728"/>
                          <a:ext cx="74" cy="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9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7019610"/>
              </p:ext>
            </p:extLst>
          </p:nvPr>
        </p:nvGraphicFramePr>
        <p:xfrm>
          <a:off x="1115616" y="4365104"/>
          <a:ext cx="4008437" cy="992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4" name="Equation" r:id="rId17" imgW="4012920" imgH="990360" progId="Equation.DSMT4">
                  <p:embed/>
                </p:oleObj>
              </mc:Choice>
              <mc:Fallback>
                <p:oleObj name="Equation" r:id="rId17" imgW="4012920" imgH="990360" progId="Equation.DSMT4">
                  <p:embed/>
                  <p:pic>
                    <p:nvPicPr>
                      <p:cNvPr id="0" name="Picture 2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4365104"/>
                        <a:ext cx="4008437" cy="992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2451773"/>
              </p:ext>
            </p:extLst>
          </p:nvPr>
        </p:nvGraphicFramePr>
        <p:xfrm>
          <a:off x="1179116" y="3695179"/>
          <a:ext cx="426720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5" name="Equation" r:id="rId19" imgW="4279680" imgH="444240" progId="Equation.DSMT4">
                  <p:embed/>
                </p:oleObj>
              </mc:Choice>
              <mc:Fallback>
                <p:oleObj name="Equation" r:id="rId19" imgW="4279680" imgH="444240" progId="Equation.DSMT4">
                  <p:embed/>
                  <p:pic>
                    <p:nvPicPr>
                      <p:cNvPr id="0" name="Picture 2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9116" y="3695179"/>
                        <a:ext cx="4267200" cy="442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" name="Group 21"/>
          <p:cNvGrpSpPr>
            <a:grpSpLocks/>
          </p:cNvGrpSpPr>
          <p:nvPr/>
        </p:nvGrpSpPr>
        <p:grpSpPr bwMode="auto">
          <a:xfrm>
            <a:off x="7432278" y="3225503"/>
            <a:ext cx="609600" cy="261937"/>
            <a:chOff x="4560" y="2064"/>
            <a:chExt cx="384" cy="165"/>
          </a:xfrm>
        </p:grpSpPr>
        <p:graphicFrame>
          <p:nvGraphicFramePr>
            <p:cNvPr id="22" name="Object 22"/>
            <p:cNvGraphicFramePr>
              <a:graphicFrameLocks noChangeAspect="1"/>
            </p:cNvGraphicFramePr>
            <p:nvPr/>
          </p:nvGraphicFramePr>
          <p:xfrm>
            <a:off x="4560" y="2143"/>
            <a:ext cx="74" cy="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6" name="公式" r:id="rId21" imgW="190417" imgH="203112" progId="Equation.3">
                    <p:embed/>
                  </p:oleObj>
                </mc:Choice>
                <mc:Fallback>
                  <p:oleObj name="公式" r:id="rId21" imgW="190417" imgH="203112" progId="Equation.3">
                    <p:embed/>
                    <p:pic>
                      <p:nvPicPr>
                        <p:cNvPr id="0" name="Picture 20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0" y="2143"/>
                          <a:ext cx="74" cy="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Object 23"/>
            <p:cNvGraphicFramePr>
              <a:graphicFrameLocks noChangeAspect="1"/>
            </p:cNvGraphicFramePr>
            <p:nvPr/>
          </p:nvGraphicFramePr>
          <p:xfrm>
            <a:off x="4687" y="2064"/>
            <a:ext cx="257" cy="1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7" name="公式" r:id="rId23" imgW="494870" imgH="317225" progId="Equation.3">
                    <p:embed/>
                  </p:oleObj>
                </mc:Choice>
                <mc:Fallback>
                  <p:oleObj name="公式" r:id="rId23" imgW="494870" imgH="317225" progId="Equation.3">
                    <p:embed/>
                    <p:pic>
                      <p:nvPicPr>
                        <p:cNvPr id="0" name="Picture 2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87" y="2064"/>
                          <a:ext cx="257" cy="16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4" name="Rectangle 12"/>
          <p:cNvSpPr txBox="1">
            <a:spLocks noChangeArrowheads="1"/>
          </p:cNvSpPr>
          <p:nvPr/>
        </p:nvSpPr>
        <p:spPr>
          <a:xfrm>
            <a:off x="567308" y="720507"/>
            <a:ext cx="5622776" cy="6096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  <a:cs typeface="+mn-cs"/>
              </a:rPr>
              <a:t>1</a:t>
            </a:r>
            <a:r>
              <a:rPr lang="zh-CN" altLang="en-US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  <a:cs typeface="+mn-cs"/>
              </a:rPr>
              <a:t>．用参数方程表示的曲线</a:t>
            </a:r>
          </a:p>
        </p:txBody>
      </p:sp>
    </p:spTree>
    <p:extLst>
      <p:ext uri="{BB962C8B-B14F-4D97-AF65-F5344CB8AC3E}">
        <p14:creationId xmlns:p14="http://schemas.microsoft.com/office/powerpoint/2010/main" val="2578277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1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75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150"/>
                            </p:stCondLst>
                            <p:childTnLst>
                              <p:par>
                                <p:cTn id="17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65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14" grpId="0" animBg="1"/>
      <p:bldP spid="15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3823743"/>
              </p:ext>
            </p:extLst>
          </p:nvPr>
        </p:nvGraphicFramePr>
        <p:xfrm>
          <a:off x="4521126" y="2685331"/>
          <a:ext cx="107950" cy="20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51" name="公式" r:id="rId3" imgW="114151" imgH="215619" progId="Equation.3">
                  <p:embed/>
                </p:oleObj>
              </mc:Choice>
              <mc:Fallback>
                <p:oleObj name="公式" r:id="rId3" imgW="114151" imgH="215619" progId="Equation.3">
                  <p:embed/>
                  <p:pic>
                    <p:nvPicPr>
                      <p:cNvPr id="0" name="Picture 1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1126" y="2685331"/>
                        <a:ext cx="107950" cy="201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8355939"/>
              </p:ext>
            </p:extLst>
          </p:nvPr>
        </p:nvGraphicFramePr>
        <p:xfrm>
          <a:off x="1626850" y="3825032"/>
          <a:ext cx="5359400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52" name="Equation" r:id="rId5" imgW="5206680" imgH="901440" progId="Equation.DSMT4">
                  <p:embed/>
                </p:oleObj>
              </mc:Choice>
              <mc:Fallback>
                <p:oleObj name="Equation" r:id="rId5" imgW="5206680" imgH="901440" progId="Equation.DSMT4">
                  <p:embed/>
                  <p:pic>
                    <p:nvPicPr>
                      <p:cNvPr id="0" name="Picture 1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6850" y="3825032"/>
                        <a:ext cx="5359400" cy="911225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803176" y="3102858"/>
            <a:ext cx="1752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/>
              <a:t>记为</a:t>
            </a:r>
          </a:p>
        </p:txBody>
      </p:sp>
      <p:sp>
        <p:nvSpPr>
          <p:cNvPr id="8" name="TextBox 7"/>
          <p:cNvSpPr txBox="1"/>
          <p:nvPr/>
        </p:nvSpPr>
        <p:spPr bwMode="auto">
          <a:xfrm>
            <a:off x="536560" y="298863"/>
            <a:ext cx="126669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定义：</a:t>
            </a:r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4400902"/>
              </p:ext>
            </p:extLst>
          </p:nvPr>
        </p:nvGraphicFramePr>
        <p:xfrm>
          <a:off x="968608" y="385606"/>
          <a:ext cx="6743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53" name="Equation" r:id="rId7" imgW="6743520" imgH="444240" progId="Equation.DSMT4">
                  <p:embed/>
                </p:oleObj>
              </mc:Choice>
              <mc:Fallback>
                <p:oleObj name="Equation" r:id="rId7" imgW="6743520" imgH="444240" progId="Equation.DSMT4">
                  <p:embed/>
                  <p:pic>
                    <p:nvPicPr>
                      <p:cNvPr id="0" name="Picture 1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8608" y="385606"/>
                        <a:ext cx="67437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1560417"/>
              </p:ext>
            </p:extLst>
          </p:nvPr>
        </p:nvGraphicFramePr>
        <p:xfrm>
          <a:off x="896600" y="1033169"/>
          <a:ext cx="68199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54" name="Equation" r:id="rId9" imgW="6819840" imgH="571320" progId="Equation.DSMT4">
                  <p:embed/>
                </p:oleObj>
              </mc:Choice>
              <mc:Fallback>
                <p:oleObj name="Equation" r:id="rId9" imgW="6819840" imgH="571320" progId="Equation.DSMT4">
                  <p:embed/>
                  <p:pic>
                    <p:nvPicPr>
                      <p:cNvPr id="0" name="Picture 1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6600" y="1033169"/>
                        <a:ext cx="68199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5129122"/>
              </p:ext>
            </p:extLst>
          </p:nvPr>
        </p:nvGraphicFramePr>
        <p:xfrm>
          <a:off x="896600" y="1807732"/>
          <a:ext cx="6870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55" name="Equation" r:id="rId11" imgW="6870600" imgH="444240" progId="Equation.DSMT4">
                  <p:embed/>
                </p:oleObj>
              </mc:Choice>
              <mc:Fallback>
                <p:oleObj name="Equation" r:id="rId11" imgW="6870600" imgH="444240" progId="Equation.DSMT4">
                  <p:embed/>
                  <p:pic>
                    <p:nvPicPr>
                      <p:cNvPr id="0" name="Picture 1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6600" y="1807732"/>
                        <a:ext cx="68707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5607793"/>
              </p:ext>
            </p:extLst>
          </p:nvPr>
        </p:nvGraphicFramePr>
        <p:xfrm>
          <a:off x="896600" y="2455295"/>
          <a:ext cx="5562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56" name="Equation" r:id="rId13" imgW="5562360" imgH="444240" progId="Equation.DSMT4">
                  <p:embed/>
                </p:oleObj>
              </mc:Choice>
              <mc:Fallback>
                <p:oleObj name="Equation" r:id="rId13" imgW="5562360" imgH="444240" progId="Equation.DSMT4">
                  <p:embed/>
                  <p:pic>
                    <p:nvPicPr>
                      <p:cNvPr id="0" name="Picture 1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6600" y="2455295"/>
                        <a:ext cx="55626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 bwMode="auto">
          <a:xfrm>
            <a:off x="6300192" y="2401181"/>
            <a:ext cx="171713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方向导数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.</a:t>
            </a:r>
            <a:endParaRPr lang="zh-CN" altLang="en-US" sz="2800" b="1" dirty="0">
              <a:solidFill>
                <a:srgbClr val="7030A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8" name="Rectangle 12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Rectangle 12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" name="Rectangle 12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6" name="Rectangle 12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8" name="Rectangle 14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4006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8">
            <a:extLst>
              <a:ext uri="{FF2B5EF4-FFF2-40B4-BE49-F238E27FC236}">
                <a16:creationId xmlns:a16="http://schemas.microsoft.com/office/drawing/2014/main" id="{85FC69BA-4E18-47FE-916A-27406D04D365}"/>
              </a:ext>
            </a:extLst>
          </p:cNvPr>
          <p:cNvSpPr txBox="1"/>
          <p:nvPr/>
        </p:nvSpPr>
        <p:spPr bwMode="auto">
          <a:xfrm>
            <a:off x="1170091" y="4154321"/>
            <a:ext cx="162736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因为此时</a:t>
            </a:r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984CB488-31F4-4A3E-87DA-82FE6D705F3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9471430"/>
              </p:ext>
            </p:extLst>
          </p:nvPr>
        </p:nvGraphicFramePr>
        <p:xfrm>
          <a:off x="2705526" y="4154321"/>
          <a:ext cx="3516312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54" name="Equation" r:id="rId3" imgW="3416040" imgH="482400" progId="Equation.DSMT4">
                  <p:embed/>
                </p:oleObj>
              </mc:Choice>
              <mc:Fallback>
                <p:oleObj name="Equation" r:id="rId3" imgW="3416040" imgH="482400" progId="Equation.DSMT4">
                  <p:embed/>
                  <p:pic>
                    <p:nvPicPr>
                      <p:cNvPr id="1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5526" y="4154321"/>
                        <a:ext cx="3516312" cy="487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椭圆 3">
            <a:extLst>
              <a:ext uri="{FF2B5EF4-FFF2-40B4-BE49-F238E27FC236}">
                <a16:creationId xmlns:a16="http://schemas.microsoft.com/office/drawing/2014/main" id="{9C99CD2B-60C9-43D3-B466-1AB891798AF7}"/>
              </a:ext>
            </a:extLst>
          </p:cNvPr>
          <p:cNvSpPr/>
          <p:nvPr/>
        </p:nvSpPr>
        <p:spPr>
          <a:xfrm>
            <a:off x="882058" y="3938297"/>
            <a:ext cx="5634158" cy="1008112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16">
            <a:extLst>
              <a:ext uri="{FF2B5EF4-FFF2-40B4-BE49-F238E27FC236}">
                <a16:creationId xmlns:a16="http://schemas.microsoft.com/office/drawing/2014/main" id="{B08736CF-B42A-425B-BD12-4BF31752D048}"/>
              </a:ext>
            </a:extLst>
          </p:cNvPr>
          <p:cNvSpPr txBox="1"/>
          <p:nvPr/>
        </p:nvSpPr>
        <p:spPr bwMode="auto">
          <a:xfrm>
            <a:off x="467544" y="1125215"/>
            <a:ext cx="519405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依定义，函数            在点 </a:t>
            </a:r>
            <a:r>
              <a:rPr lang="en-US" altLang="zh-CN" sz="2800" i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800" i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x, y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  <a:endParaRPr lang="zh-CN" altLang="en-US" sz="28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07B47BFB-7381-4E25-B96E-E97BCD84CE9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8537223"/>
              </p:ext>
            </p:extLst>
          </p:nvPr>
        </p:nvGraphicFramePr>
        <p:xfrm>
          <a:off x="2667932" y="1206737"/>
          <a:ext cx="1057275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55" name="Equation" r:id="rId5" imgW="1054080" imgH="393480" progId="Equation.DSMT4">
                  <p:embed/>
                </p:oleObj>
              </mc:Choice>
              <mc:Fallback>
                <p:oleObj name="Equation" r:id="rId5" imgW="1054080" imgH="393480" progId="Equation.DSMT4">
                  <p:embed/>
                  <p:pic>
                    <p:nvPicPr>
                      <p:cNvPr id="19" name="对象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932" y="1206737"/>
                        <a:ext cx="1057275" cy="396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5ECFA61D-BAC1-4FBD-9691-8059D51E041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5687817"/>
              </p:ext>
            </p:extLst>
          </p:nvPr>
        </p:nvGraphicFramePr>
        <p:xfrm>
          <a:off x="3168737" y="1887615"/>
          <a:ext cx="130492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56" name="Equation" r:id="rId7" imgW="1307880" imgH="482400" progId="Equation.DSMT4">
                  <p:embed/>
                </p:oleObj>
              </mc:Choice>
              <mc:Fallback>
                <p:oleObj name="Equation" r:id="rId7" imgW="1307880" imgH="482400" progId="Equation.DSMT4">
                  <p:embed/>
                  <p:pic>
                    <p:nvPicPr>
                      <p:cNvPr id="21" name="对象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8737" y="1887615"/>
                        <a:ext cx="1304925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21">
            <a:extLst>
              <a:ext uri="{FF2B5EF4-FFF2-40B4-BE49-F238E27FC236}">
                <a16:creationId xmlns:a16="http://schemas.microsoft.com/office/drawing/2014/main" id="{8284F4B1-ACA6-4251-8A6D-57D107C5E872}"/>
              </a:ext>
            </a:extLst>
          </p:cNvPr>
          <p:cNvSpPr txBox="1"/>
          <p:nvPr/>
        </p:nvSpPr>
        <p:spPr bwMode="auto">
          <a:xfrm>
            <a:off x="4440670" y="1834771"/>
            <a:ext cx="23487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的方向导数为</a:t>
            </a:r>
          </a:p>
        </p:txBody>
      </p:sp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4833B781-7DD2-442C-A29E-3CBD8A1ADAF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1309371"/>
              </p:ext>
            </p:extLst>
          </p:nvPr>
        </p:nvGraphicFramePr>
        <p:xfrm>
          <a:off x="3149686" y="2541525"/>
          <a:ext cx="134302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57" name="Equation" r:id="rId9" imgW="1346200" imgH="482600" progId="Equation.DSMT4">
                  <p:embed/>
                </p:oleObj>
              </mc:Choice>
              <mc:Fallback>
                <p:oleObj name="Equation" r:id="rId9" imgW="1346200" imgH="482600" progId="Equation.DSMT4">
                  <p:embed/>
                  <p:pic>
                    <p:nvPicPr>
                      <p:cNvPr id="27" name="对象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9686" y="2541525"/>
                        <a:ext cx="1343025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8E1F1B03-867B-4303-82DE-C5C3D07E64B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0229472"/>
              </p:ext>
            </p:extLst>
          </p:nvPr>
        </p:nvGraphicFramePr>
        <p:xfrm>
          <a:off x="6948264" y="3291882"/>
          <a:ext cx="127952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58" name="Equation" r:id="rId11" imgW="1282680" imgH="469800" progId="Equation.DSMT4">
                  <p:embed/>
                </p:oleObj>
              </mc:Choice>
              <mc:Fallback>
                <p:oleObj name="Equation" r:id="rId11" imgW="1282680" imgH="469800" progId="Equation.DSMT4">
                  <p:embed/>
                  <p:pic>
                    <p:nvPicPr>
                      <p:cNvPr id="29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8264" y="3291882"/>
                        <a:ext cx="1279525" cy="466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30">
            <a:extLst>
              <a:ext uri="{FF2B5EF4-FFF2-40B4-BE49-F238E27FC236}">
                <a16:creationId xmlns:a16="http://schemas.microsoft.com/office/drawing/2014/main" id="{3D682C35-3A9A-4BBF-8E2A-B5899FCE0EDA}"/>
              </a:ext>
            </a:extLst>
          </p:cNvPr>
          <p:cNvSpPr txBox="1"/>
          <p:nvPr/>
        </p:nvSpPr>
        <p:spPr bwMode="auto">
          <a:xfrm>
            <a:off x="425866" y="3235387"/>
            <a:ext cx="664316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marL="457200" indent="-4572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沿着 </a:t>
            </a:r>
            <a:r>
              <a:rPr lang="en-US" altLang="zh-CN" sz="2800" i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x</a:t>
            </a:r>
            <a:r>
              <a:rPr lang="zh-CN" altLang="en-US" sz="2800" b="1" i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轴负向、 </a:t>
            </a:r>
            <a:r>
              <a:rPr lang="en-US" altLang="zh-CN" sz="2800" i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y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轴负向的方向导数是</a:t>
            </a:r>
          </a:p>
        </p:txBody>
      </p:sp>
      <p:sp>
        <p:nvSpPr>
          <p:cNvPr id="14" name="Text Box 16">
            <a:extLst>
              <a:ext uri="{FF2B5EF4-FFF2-40B4-BE49-F238E27FC236}">
                <a16:creationId xmlns:a16="http://schemas.microsoft.com/office/drawing/2014/main" id="{4727E8AC-8F11-42A9-BF61-CC947A73BA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246063"/>
            <a:ext cx="1152525" cy="519112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讨论</a:t>
            </a:r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：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FAF1810-7E23-40E4-B7B4-C6DB7503A587}"/>
              </a:ext>
            </a:extLst>
          </p:cNvPr>
          <p:cNvSpPr txBox="1"/>
          <p:nvPr/>
        </p:nvSpPr>
        <p:spPr bwMode="auto">
          <a:xfrm>
            <a:off x="1547664" y="260648"/>
            <a:ext cx="4326826" cy="523220"/>
          </a:xfrm>
          <a:prstGeom prst="rect">
            <a:avLst/>
          </a:prstGeom>
          <a:solidFill>
            <a:srgbClr val="00B0F0"/>
          </a:solidFill>
          <a:ln>
            <a:noFill/>
          </a:ln>
          <a:extLst/>
        </p:spPr>
        <p:txBody>
          <a:bodyPr wrap="none" rtlCol="0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zh-CN" sz="2800" i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 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沿 </a:t>
            </a:r>
            <a:r>
              <a:rPr lang="en-US" altLang="zh-CN" sz="2800" i="1" dirty="0">
                <a:latin typeface="Times New Roman" panose="02020603050405020304" pitchFamily="18" charset="0"/>
                <a:ea typeface="宋体" pitchFamily="2" charset="-122"/>
                <a:cs typeface="Times New Roman" pitchFamily="18" charset="0"/>
              </a:rPr>
              <a:t>x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, </a:t>
            </a:r>
            <a:r>
              <a:rPr lang="en-US" altLang="zh-CN" sz="2800" i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y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轴的方向导数就是</a:t>
            </a:r>
          </a:p>
        </p:txBody>
      </p:sp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3F99EE42-00CB-4AAB-8C90-EC5146AF8D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0741751"/>
              </p:ext>
            </p:extLst>
          </p:nvPr>
        </p:nvGraphicFramePr>
        <p:xfrm>
          <a:off x="5638042" y="260648"/>
          <a:ext cx="3214563" cy="523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59" name="Equation" r:id="rId13" imgW="2908080" imgH="469800" progId="Equation.DSMT4">
                  <p:embed/>
                </p:oleObj>
              </mc:Choice>
              <mc:Fallback>
                <p:oleObj name="Equation" r:id="rId13" imgW="2908080" imgH="469800" progId="Equation.DSMT4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07B47BFB-7381-4E25-B96E-E97BCD84CE9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042" y="260648"/>
                        <a:ext cx="3214563" cy="523220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文本框 16">
            <a:extLst>
              <a:ext uri="{FF2B5EF4-FFF2-40B4-BE49-F238E27FC236}">
                <a16:creationId xmlns:a16="http://schemas.microsoft.com/office/drawing/2014/main" id="{84CDAA1D-71E4-4761-AD63-D7102042A1CB}"/>
              </a:ext>
            </a:extLst>
          </p:cNvPr>
          <p:cNvSpPr txBox="1"/>
          <p:nvPr/>
        </p:nvSpPr>
        <p:spPr bwMode="auto">
          <a:xfrm>
            <a:off x="467544" y="1857060"/>
            <a:ext cx="278794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marL="457200" indent="-4572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沿着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轴正向 </a:t>
            </a:r>
            <a:endParaRPr lang="zh-CN" altLang="en-US" sz="28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2639633C-D6CE-40C2-9A0A-43824DA8741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6892873"/>
              </p:ext>
            </p:extLst>
          </p:nvPr>
        </p:nvGraphicFramePr>
        <p:xfrm>
          <a:off x="6701577" y="1872742"/>
          <a:ext cx="1117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60" name="Equation" r:id="rId15" imgW="1117440" imgH="431640" progId="Equation.DSMT4">
                  <p:embed/>
                </p:oleObj>
              </mc:Choice>
              <mc:Fallback>
                <p:oleObj name="Equation" r:id="rId15" imgW="111744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701577" y="1872742"/>
                        <a:ext cx="11176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文本框 18">
            <a:extLst>
              <a:ext uri="{FF2B5EF4-FFF2-40B4-BE49-F238E27FC236}">
                <a16:creationId xmlns:a16="http://schemas.microsoft.com/office/drawing/2014/main" id="{315A0DE9-A162-4457-9053-536CC4C33230}"/>
              </a:ext>
            </a:extLst>
          </p:cNvPr>
          <p:cNvSpPr txBox="1"/>
          <p:nvPr/>
        </p:nvSpPr>
        <p:spPr bwMode="auto">
          <a:xfrm>
            <a:off x="438848" y="2478215"/>
            <a:ext cx="278794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marL="457200" indent="-4572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沿着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轴正向 </a:t>
            </a:r>
            <a:endParaRPr lang="zh-CN" altLang="en-US" sz="28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0" name="TextBox 21">
            <a:extLst>
              <a:ext uri="{FF2B5EF4-FFF2-40B4-BE49-F238E27FC236}">
                <a16:creationId xmlns:a16="http://schemas.microsoft.com/office/drawing/2014/main" id="{B5505FFD-6A39-43C6-B4C5-9A321A4EEB25}"/>
              </a:ext>
            </a:extLst>
          </p:cNvPr>
          <p:cNvSpPr txBox="1"/>
          <p:nvPr/>
        </p:nvSpPr>
        <p:spPr bwMode="auto">
          <a:xfrm>
            <a:off x="4463682" y="2518847"/>
            <a:ext cx="23487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的方向导数为</a:t>
            </a:r>
          </a:p>
        </p:txBody>
      </p:sp>
      <p:graphicFrame>
        <p:nvGraphicFramePr>
          <p:cNvPr id="21" name="对象 20">
            <a:extLst>
              <a:ext uri="{FF2B5EF4-FFF2-40B4-BE49-F238E27FC236}">
                <a16:creationId xmlns:a16="http://schemas.microsoft.com/office/drawing/2014/main" id="{4B97DF77-3551-4139-B6B9-7D520DBDDCE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615175"/>
              </p:ext>
            </p:extLst>
          </p:nvPr>
        </p:nvGraphicFramePr>
        <p:xfrm>
          <a:off x="6783230" y="2545948"/>
          <a:ext cx="11303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61" name="Equation" r:id="rId17" imgW="1130040" imgH="469800" progId="Equation.DSMT4">
                  <p:embed/>
                </p:oleObj>
              </mc:Choice>
              <mc:Fallback>
                <p:oleObj name="Equation" r:id="rId17" imgW="1130040" imgH="469800" progId="Equation.DSMT4">
                  <p:embed/>
                  <p:pic>
                    <p:nvPicPr>
                      <p:cNvPr id="18" name="对象 17">
                        <a:extLst>
                          <a:ext uri="{FF2B5EF4-FFF2-40B4-BE49-F238E27FC236}">
                            <a16:creationId xmlns:a16="http://schemas.microsoft.com/office/drawing/2014/main" id="{2639633C-D6CE-40C2-9A0A-43824DA8741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783230" y="2545948"/>
                        <a:ext cx="1130300" cy="469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21556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/>
      <p:bldP spid="8" grpId="0"/>
      <p:bldP spid="13" grpId="0"/>
      <p:bldP spid="17" grpId="0"/>
      <p:bldP spid="19" grpId="0"/>
      <p:bldP spid="2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6039498"/>
              </p:ext>
            </p:extLst>
          </p:nvPr>
        </p:nvGraphicFramePr>
        <p:xfrm>
          <a:off x="862013" y="1628775"/>
          <a:ext cx="44704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93" name="Equation" r:id="rId3" imgW="4470120" imgH="838080" progId="Equation.DSMT4">
                  <p:embed/>
                </p:oleObj>
              </mc:Choice>
              <mc:Fallback>
                <p:oleObj name="Equation" r:id="rId3" imgW="4470120" imgH="838080" progId="Equation.DSMT4">
                  <p:embed/>
                  <p:pic>
                    <p:nvPicPr>
                      <p:cNvPr id="0" name="Picture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2013" y="1628775"/>
                        <a:ext cx="44704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3303742"/>
              </p:ext>
            </p:extLst>
          </p:nvPr>
        </p:nvGraphicFramePr>
        <p:xfrm>
          <a:off x="5637213" y="1603375"/>
          <a:ext cx="16637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94" name="Equation" r:id="rId5" imgW="1663560" imgH="838080" progId="Equation.DSMT4">
                  <p:embed/>
                </p:oleObj>
              </mc:Choice>
              <mc:Fallback>
                <p:oleObj name="Equation" r:id="rId5" imgW="1663560" imgH="838080" progId="Equation.DSMT4">
                  <p:embed/>
                  <p:pic>
                    <p:nvPicPr>
                      <p:cNvPr id="0" name="Picture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7213" y="1603375"/>
                        <a:ext cx="16637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5056332"/>
              </p:ext>
            </p:extLst>
          </p:nvPr>
        </p:nvGraphicFramePr>
        <p:xfrm>
          <a:off x="533400" y="2797175"/>
          <a:ext cx="4168775" cy="903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95" name="Document" r:id="rId7" imgW="4182294" imgH="914175" progId="">
                  <p:embed/>
                </p:oleObj>
              </mc:Choice>
              <mc:Fallback>
                <p:oleObj name="Document" r:id="rId7" imgW="4182294" imgH="914175" progId="">
                  <p:embed/>
                  <p:pic>
                    <p:nvPicPr>
                      <p:cNvPr id="0" name="Picture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797175"/>
                        <a:ext cx="4168775" cy="903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639170"/>
              </p:ext>
            </p:extLst>
          </p:nvPr>
        </p:nvGraphicFramePr>
        <p:xfrm>
          <a:off x="4648200" y="3030538"/>
          <a:ext cx="3429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96" name="文档" r:id="rId9" imgW="3403600" imgH="441960" progId="">
                  <p:embed/>
                </p:oleObj>
              </mc:Choice>
              <mc:Fallback>
                <p:oleObj name="文档" r:id="rId9" imgW="3403600" imgH="441960" progId="">
                  <p:embed/>
                  <p:pic>
                    <p:nvPicPr>
                      <p:cNvPr id="0" name="Picture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3030538"/>
                        <a:ext cx="3429000" cy="4445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3973915"/>
              </p:ext>
            </p:extLst>
          </p:nvPr>
        </p:nvGraphicFramePr>
        <p:xfrm>
          <a:off x="611560" y="4152056"/>
          <a:ext cx="5616575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97" name="Document" r:id="rId11" imgW="5643942" imgH="519739" progId="">
                  <p:embed/>
                </p:oleObj>
              </mc:Choice>
              <mc:Fallback>
                <p:oleObj name="Document" r:id="rId11" imgW="5643942" imgH="519739" progId="">
                  <p:embed/>
                  <p:pic>
                    <p:nvPicPr>
                      <p:cNvPr id="0" name="Picture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4152056"/>
                        <a:ext cx="5616575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8306732"/>
              </p:ext>
            </p:extLst>
          </p:nvPr>
        </p:nvGraphicFramePr>
        <p:xfrm>
          <a:off x="787400" y="4964856"/>
          <a:ext cx="4400550" cy="85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98" name="Equation" r:id="rId13" imgW="4609800" imgH="901440" progId="Equation.DSMT4">
                  <p:embed/>
                </p:oleObj>
              </mc:Choice>
              <mc:Fallback>
                <p:oleObj name="Equation" r:id="rId13" imgW="4609800" imgH="901440" progId="Equation.DSMT4">
                  <p:embed/>
                  <p:pic>
                    <p:nvPicPr>
                      <p:cNvPr id="0" name="Picture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7400" y="4964856"/>
                        <a:ext cx="4400550" cy="858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5995159"/>
              </p:ext>
            </p:extLst>
          </p:nvPr>
        </p:nvGraphicFramePr>
        <p:xfrm>
          <a:off x="5292080" y="4846984"/>
          <a:ext cx="3181350" cy="1030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99" name="Equation" r:id="rId15" imgW="3530520" imgH="1143000" progId="Equation.DSMT4">
                  <p:embed/>
                </p:oleObj>
              </mc:Choice>
              <mc:Fallback>
                <p:oleObj name="Equation" r:id="rId15" imgW="3530520" imgH="1143000" progId="Equation.DSMT4">
                  <p:embed/>
                  <p:pic>
                    <p:nvPicPr>
                      <p:cNvPr id="0" name="Picture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080" y="4846984"/>
                        <a:ext cx="3181350" cy="1030288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0" y="292609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3048773"/>
              </p:ext>
            </p:extLst>
          </p:nvPr>
        </p:nvGraphicFramePr>
        <p:xfrm>
          <a:off x="1443832" y="218034"/>
          <a:ext cx="1719263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00" name="Equation" r:id="rId17" imgW="825500" imgH="279400" progId="Equation.DSMT4">
                  <p:embed/>
                </p:oleObj>
              </mc:Choice>
              <mc:Fallback>
                <p:oleObj name="Equation" r:id="rId17" imgW="825500" imgH="279400" progId="Equation.DSMT4">
                  <p:embed/>
                  <p:pic>
                    <p:nvPicPr>
                      <p:cNvPr id="0" name="Picture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3832" y="218034"/>
                        <a:ext cx="1719263" cy="582612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15"/>
          <p:cNvSpPr txBox="1">
            <a:spLocks noChangeArrowheads="1"/>
          </p:cNvSpPr>
          <p:nvPr/>
        </p:nvSpPr>
        <p:spPr bwMode="auto">
          <a:xfrm>
            <a:off x="3059833" y="252959"/>
            <a:ext cx="2128118" cy="519112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在点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(0, 0)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处</a:t>
            </a:r>
          </a:p>
        </p:txBody>
      </p:sp>
      <p:sp>
        <p:nvSpPr>
          <p:cNvPr id="13" name="Text Box 16"/>
          <p:cNvSpPr txBox="1">
            <a:spLocks noChangeArrowheads="1"/>
          </p:cNvSpPr>
          <p:nvPr/>
        </p:nvSpPr>
        <p:spPr bwMode="auto">
          <a:xfrm>
            <a:off x="184731" y="280282"/>
            <a:ext cx="1152525" cy="519112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讨论</a:t>
            </a:r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：</a:t>
            </a:r>
          </a:p>
        </p:txBody>
      </p:sp>
      <p:sp>
        <p:nvSpPr>
          <p:cNvPr id="14" name="Text Box 17"/>
          <p:cNvSpPr txBox="1">
            <a:spLocks noChangeArrowheads="1"/>
          </p:cNvSpPr>
          <p:nvPr/>
        </p:nvSpPr>
        <p:spPr bwMode="auto">
          <a:xfrm>
            <a:off x="1443833" y="858838"/>
            <a:ext cx="6512544" cy="523220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偏导数是否存在？方向导数是否存在？</a:t>
            </a:r>
          </a:p>
        </p:txBody>
      </p:sp>
    </p:spTree>
    <p:extLst>
      <p:ext uri="{BB962C8B-B14F-4D97-AF65-F5344CB8AC3E}">
        <p14:creationId xmlns:p14="http://schemas.microsoft.com/office/powerpoint/2010/main" val="1671050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904205" y="3635552"/>
            <a:ext cx="84678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证：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704305" y="3668345"/>
            <a:ext cx="6019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由于函数可微，则增量可表示为</a:t>
            </a:r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9783929"/>
              </p:ext>
            </p:extLst>
          </p:nvPr>
        </p:nvGraphicFramePr>
        <p:xfrm>
          <a:off x="1341438" y="4295775"/>
          <a:ext cx="6800850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74" name="Equation" r:id="rId3" imgW="7124400" imgH="901440" progId="Equation.DSMT4">
                  <p:embed/>
                </p:oleObj>
              </mc:Choice>
              <mc:Fallback>
                <p:oleObj name="Equation" r:id="rId3" imgW="7124400" imgH="901440" progId="Equation.DSMT4">
                  <p:embed/>
                  <p:pic>
                    <p:nvPicPr>
                      <p:cNvPr id="0" name="Picture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1438" y="4295775"/>
                        <a:ext cx="6800850" cy="1006475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6"/>
          <p:cNvGrpSpPr>
            <a:grpSpLocks/>
          </p:cNvGrpSpPr>
          <p:nvPr/>
        </p:nvGrpSpPr>
        <p:grpSpPr bwMode="auto">
          <a:xfrm>
            <a:off x="884530" y="5317445"/>
            <a:ext cx="2590800" cy="523875"/>
            <a:chOff x="768" y="720"/>
            <a:chExt cx="1632" cy="330"/>
          </a:xfrm>
        </p:grpSpPr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768" y="720"/>
              <a:ext cx="163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zh-CN" altLang="en-US" sz="2800" b="1" dirty="0">
                  <a:latin typeface="Times New Roman" pitchFamily="18" charset="0"/>
                  <a:cs typeface="Times New Roman" pitchFamily="18" charset="0"/>
                </a:rPr>
                <a:t>两边同除以</a:t>
              </a:r>
            </a:p>
          </p:txBody>
        </p:sp>
        <p:graphicFrame>
          <p:nvGraphicFramePr>
            <p:cNvPr id="8" name="Object 8"/>
            <p:cNvGraphicFramePr>
              <a:graphicFrameLocks noChangeAspect="1"/>
            </p:cNvGraphicFramePr>
            <p:nvPr/>
          </p:nvGraphicFramePr>
          <p:xfrm>
            <a:off x="2016" y="809"/>
            <a:ext cx="267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75" name="公式" r:id="rId5" imgW="457002" imgH="342751" progId="Equation.3">
                    <p:embed/>
                  </p:oleObj>
                </mc:Choice>
                <mc:Fallback>
                  <p:oleObj name="公式" r:id="rId5" imgW="457002" imgH="342751" progId="Equation.3">
                    <p:embed/>
                    <p:pic>
                      <p:nvPicPr>
                        <p:cNvPr id="0" name="Picture 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6" y="809"/>
                          <a:ext cx="267" cy="19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3475330" y="5303156"/>
            <a:ext cx="1219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得到</a:t>
            </a:r>
          </a:p>
        </p:txBody>
      </p:sp>
      <p:sp>
        <p:nvSpPr>
          <p:cNvPr id="15" name="TextBox 14"/>
          <p:cNvSpPr txBox="1"/>
          <p:nvPr/>
        </p:nvSpPr>
        <p:spPr bwMode="auto">
          <a:xfrm>
            <a:off x="458895" y="256554"/>
            <a:ext cx="523091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定理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7.4.1</a:t>
            </a: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（方向导数计算公式）</a:t>
            </a:r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1694611"/>
              </p:ext>
            </p:extLst>
          </p:nvPr>
        </p:nvGraphicFramePr>
        <p:xfrm>
          <a:off x="2149475" y="2060575"/>
          <a:ext cx="3521075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76" name="Equation" r:id="rId7" imgW="3517560" imgH="901440" progId="Equation.DSMT4">
                  <p:embed/>
                </p:oleObj>
              </mc:Choice>
              <mc:Fallback>
                <p:oleObj name="Equation" r:id="rId7" imgW="3517560" imgH="901440" progId="Equation.DSMT4">
                  <p:embed/>
                  <p:pic>
                    <p:nvPicPr>
                      <p:cNvPr id="0" name="Picture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9475" y="2060575"/>
                        <a:ext cx="3521075" cy="904875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 bwMode="auto">
          <a:xfrm>
            <a:off x="323528" y="849835"/>
            <a:ext cx="857478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在点            是</a:t>
            </a:r>
            <a:r>
              <a:rPr lang="zh-CN" altLang="en-US" sz="2800" b="1" dirty="0">
                <a:highlight>
                  <a:srgbClr val="808000"/>
                </a:highligh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可微分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的，那末函数在该点沿任意方向</a:t>
            </a:r>
            <a:r>
              <a:rPr lang="en-US" altLang="zh-CN" sz="2800" i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l</a:t>
            </a:r>
            <a:endParaRPr lang="zh-CN" altLang="en-US" sz="280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9" name="TextBox 18"/>
          <p:cNvSpPr txBox="1"/>
          <p:nvPr/>
        </p:nvSpPr>
        <p:spPr bwMode="auto">
          <a:xfrm>
            <a:off x="5436096" y="273910"/>
            <a:ext cx="162736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如果函数</a:t>
            </a:r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636943"/>
              </p:ext>
            </p:extLst>
          </p:nvPr>
        </p:nvGraphicFramePr>
        <p:xfrm>
          <a:off x="7019355" y="342435"/>
          <a:ext cx="1581150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77" name="Equation" r:id="rId9" imgW="1574640" imgH="393480" progId="Equation.DSMT4">
                  <p:embed/>
                </p:oleObj>
              </mc:Choice>
              <mc:Fallback>
                <p:oleObj name="Equation" r:id="rId9" imgW="1574640" imgH="393480" progId="Equation.DSMT4">
                  <p:embed/>
                  <p:pic>
                    <p:nvPicPr>
                      <p:cNvPr id="0" name="Picture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9355" y="342435"/>
                        <a:ext cx="1581150" cy="388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2692704"/>
              </p:ext>
            </p:extLst>
          </p:nvPr>
        </p:nvGraphicFramePr>
        <p:xfrm>
          <a:off x="1189163" y="917770"/>
          <a:ext cx="1035050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78" name="Equation" r:id="rId11" imgW="1028520" imgH="393480" progId="Equation.DSMT4">
                  <p:embed/>
                </p:oleObj>
              </mc:Choice>
              <mc:Fallback>
                <p:oleObj name="Equation" r:id="rId11" imgW="1028520" imgH="393480" progId="Equation.DSMT4">
                  <p:embed/>
                  <p:pic>
                    <p:nvPicPr>
                      <p:cNvPr id="0" name="Picture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9163" y="917770"/>
                        <a:ext cx="1035050" cy="387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Box 23"/>
          <p:cNvSpPr txBox="1"/>
          <p:nvPr/>
        </p:nvSpPr>
        <p:spPr bwMode="auto">
          <a:xfrm>
            <a:off x="323528" y="1431940"/>
            <a:ext cx="379142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的方向导数都存在，且</a:t>
            </a:r>
          </a:p>
        </p:txBody>
      </p:sp>
      <p:sp>
        <p:nvSpPr>
          <p:cNvPr id="26" name="TextBox 25"/>
          <p:cNvSpPr txBox="1"/>
          <p:nvPr/>
        </p:nvSpPr>
        <p:spPr bwMode="auto">
          <a:xfrm>
            <a:off x="557051" y="2960948"/>
            <a:ext cx="9060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其中</a:t>
            </a:r>
          </a:p>
        </p:txBody>
      </p:sp>
      <p:sp>
        <p:nvSpPr>
          <p:cNvPr id="27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8" name="对象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0144015"/>
              </p:ext>
            </p:extLst>
          </p:nvPr>
        </p:nvGraphicFramePr>
        <p:xfrm>
          <a:off x="1415417" y="3034440"/>
          <a:ext cx="1658938" cy="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79" name="Equation" r:id="rId13" imgW="1650960" imgH="380880" progId="Equation.DSMT4">
                  <p:embed/>
                </p:oleObj>
              </mc:Choice>
              <mc:Fallback>
                <p:oleObj name="Equation" r:id="rId13" imgW="1650960" imgH="380880" progId="Equation.DSMT4">
                  <p:embed/>
                  <p:pic>
                    <p:nvPicPr>
                      <p:cNvPr id="0" name="Picture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5417" y="3034440"/>
                        <a:ext cx="1658938" cy="376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TextBox 29"/>
          <p:cNvSpPr txBox="1"/>
          <p:nvPr/>
        </p:nvSpPr>
        <p:spPr bwMode="auto">
          <a:xfrm>
            <a:off x="3005323" y="2960948"/>
            <a:ext cx="28985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为 </a:t>
            </a:r>
            <a:r>
              <a:rPr lang="en-US" altLang="zh-CN" sz="2800" i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l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的方向余弦．</a:t>
            </a:r>
          </a:p>
        </p:txBody>
      </p:sp>
    </p:spTree>
    <p:extLst>
      <p:ext uri="{BB962C8B-B14F-4D97-AF65-F5344CB8AC3E}">
        <p14:creationId xmlns:p14="http://schemas.microsoft.com/office/powerpoint/2010/main" val="3004706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9" grpId="0"/>
      <p:bldP spid="18" grpId="0"/>
      <p:bldP spid="19" grpId="0"/>
      <p:bldP spid="24" grpId="0"/>
      <p:bldP spid="26" grpId="0"/>
      <p:bldP spid="3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5292080" y="328613"/>
            <a:ext cx="1066800" cy="1828800"/>
            <a:chOff x="3408" y="1104"/>
            <a:chExt cx="672" cy="1152"/>
          </a:xfrm>
        </p:grpSpPr>
        <p:sp>
          <p:nvSpPr>
            <p:cNvPr id="3" name="Rectangle 3"/>
            <p:cNvSpPr>
              <a:spLocks noChangeArrowheads="1"/>
            </p:cNvSpPr>
            <p:nvPr/>
          </p:nvSpPr>
          <p:spPr bwMode="auto">
            <a:xfrm>
              <a:off x="3408" y="2016"/>
              <a:ext cx="672" cy="240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3600" y="1104"/>
              <a:ext cx="288" cy="720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5" name="Line 5"/>
            <p:cNvSpPr>
              <a:spLocks noChangeShapeType="1"/>
            </p:cNvSpPr>
            <p:nvPr/>
          </p:nvSpPr>
          <p:spPr bwMode="auto">
            <a:xfrm>
              <a:off x="3744" y="1824"/>
              <a:ext cx="0" cy="192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graphicFrame>
          <p:nvGraphicFramePr>
            <p:cNvPr id="6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20323145"/>
                </p:ext>
              </p:extLst>
            </p:nvPr>
          </p:nvGraphicFramePr>
          <p:xfrm>
            <a:off x="3427" y="2050"/>
            <a:ext cx="585" cy="1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20" name="Equation" r:id="rId3" imgW="774360" imgH="241200" progId="Equation.DSMT4">
                    <p:embed/>
                  </p:oleObj>
                </mc:Choice>
                <mc:Fallback>
                  <p:oleObj name="Equation" r:id="rId3" imgW="774360" imgH="241200" progId="Equation.DSMT4">
                    <p:embed/>
                    <p:pic>
                      <p:nvPicPr>
                        <p:cNvPr id="0" name="Picture 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27" y="2050"/>
                          <a:ext cx="585" cy="182"/>
                        </a:xfrm>
                        <a:prstGeom prst="rect">
                          <a:avLst/>
                        </a:prstGeom>
                        <a:solidFill>
                          <a:srgbClr val="FFCC99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6575837" y="252413"/>
            <a:ext cx="990600" cy="1905000"/>
            <a:chOff x="4348" y="1056"/>
            <a:chExt cx="624" cy="1200"/>
          </a:xfrm>
        </p:grpSpPr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4464" y="1056"/>
              <a:ext cx="288" cy="672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>
              <a:off x="4608" y="1728"/>
              <a:ext cx="0" cy="288"/>
            </a:xfrm>
            <a:prstGeom prst="line">
              <a:avLst/>
            </a:prstGeom>
            <a:noFill/>
            <a:ln w="28575">
              <a:solidFill>
                <a:srgbClr val="00CC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4348" y="2016"/>
              <a:ext cx="624" cy="240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graphicFrame>
          <p:nvGraphicFramePr>
            <p:cNvPr id="11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47793115"/>
                </p:ext>
              </p:extLst>
            </p:nvPr>
          </p:nvGraphicFramePr>
          <p:xfrm>
            <a:off x="4368" y="1953"/>
            <a:ext cx="545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21" name="Equation" r:id="rId5" imgW="787320" imgH="380880" progId="Equation.DSMT4">
                    <p:embed/>
                  </p:oleObj>
                </mc:Choice>
                <mc:Fallback>
                  <p:oleObj name="Equation" r:id="rId5" imgW="787320" imgH="380880" progId="Equation.DSMT4">
                    <p:embed/>
                    <p:pic>
                      <p:nvPicPr>
                        <p:cNvPr id="0" name="Picture 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1953"/>
                          <a:ext cx="545" cy="26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2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2736089"/>
              </p:ext>
            </p:extLst>
          </p:nvPr>
        </p:nvGraphicFramePr>
        <p:xfrm>
          <a:off x="1006475" y="434975"/>
          <a:ext cx="7246938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2" name="Equation" r:id="rId7" imgW="7632360" imgH="901440" progId="Equation.DSMT4">
                  <p:embed/>
                </p:oleObj>
              </mc:Choice>
              <mc:Fallback>
                <p:oleObj name="Equation" r:id="rId7" imgW="7632360" imgH="901440" progId="Equation.DSMT4">
                  <p:embed/>
                  <p:pic>
                    <p:nvPicPr>
                      <p:cNvPr id="0" name="Picture 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6475" y="434975"/>
                        <a:ext cx="7246938" cy="857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14"/>
          <p:cNvSpPr txBox="1">
            <a:spLocks noChangeArrowheads="1"/>
          </p:cNvSpPr>
          <p:nvPr/>
        </p:nvSpPr>
        <p:spPr bwMode="auto">
          <a:xfrm>
            <a:off x="514762" y="1707356"/>
            <a:ext cx="3505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/>
              <a:t>故有方向导数</a:t>
            </a:r>
          </a:p>
        </p:txBody>
      </p:sp>
      <p:graphicFrame>
        <p:nvGraphicFramePr>
          <p:cNvPr id="14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5166062"/>
              </p:ext>
            </p:extLst>
          </p:nvPr>
        </p:nvGraphicFramePr>
        <p:xfrm>
          <a:off x="2195087" y="2452689"/>
          <a:ext cx="4699000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3" name="Equation" r:id="rId9" imgW="4368600" imgH="901440" progId="Equation.DSMT4">
                  <p:embed/>
                </p:oleObj>
              </mc:Choice>
              <mc:Fallback>
                <p:oleObj name="Equation" r:id="rId9" imgW="4368600" imgH="901440" progId="Equation.DSMT4">
                  <p:embed/>
                  <p:pic>
                    <p:nvPicPr>
                      <p:cNvPr id="0" name="Picture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087" y="2452689"/>
                        <a:ext cx="4699000" cy="968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0656511"/>
              </p:ext>
            </p:extLst>
          </p:nvPr>
        </p:nvGraphicFramePr>
        <p:xfrm>
          <a:off x="1828375" y="3615909"/>
          <a:ext cx="3573462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4" name="Equation" r:id="rId11" imgW="3085920" imgH="901440" progId="Equation.DSMT4">
                  <p:embed/>
                </p:oleObj>
              </mc:Choice>
              <mc:Fallback>
                <p:oleObj name="Equation" r:id="rId11" imgW="3085920" imgH="901440" progId="Equation.DSMT4">
                  <p:embed/>
                  <p:pic>
                    <p:nvPicPr>
                      <p:cNvPr id="0" name="Picture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375" y="3615909"/>
                        <a:ext cx="3573462" cy="1044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187604"/>
              </p:ext>
            </p:extLst>
          </p:nvPr>
        </p:nvGraphicFramePr>
        <p:xfrm>
          <a:off x="1184817" y="2370516"/>
          <a:ext cx="863600" cy="982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5" name="Equation" r:id="rId13" imgW="736560" imgH="838080" progId="Equation.DSMT4">
                  <p:embed/>
                </p:oleObj>
              </mc:Choice>
              <mc:Fallback>
                <p:oleObj name="Equation" r:id="rId13" imgW="736560" imgH="838080" progId="Equation.DSMT4">
                  <p:embed/>
                  <p:pic>
                    <p:nvPicPr>
                      <p:cNvPr id="0" name="Picture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4817" y="2370516"/>
                        <a:ext cx="863600" cy="982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2" name="Rectangle 2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4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6" name="TextBox 45"/>
          <p:cNvSpPr txBox="1"/>
          <p:nvPr/>
        </p:nvSpPr>
        <p:spPr bwMode="auto">
          <a:xfrm>
            <a:off x="543768" y="4810870"/>
            <a:ext cx="99578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证毕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.</a:t>
            </a:r>
            <a:endParaRPr lang="zh-CN" altLang="en-US" sz="2800" b="1" dirty="0">
              <a:solidFill>
                <a:srgbClr val="7030A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5989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75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95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utoUpdateAnimBg="0"/>
      <p:bldP spid="4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921331" y="2336950"/>
            <a:ext cx="9060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从而</a:t>
            </a: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5642914"/>
              </p:ext>
            </p:extLst>
          </p:nvPr>
        </p:nvGraphicFramePr>
        <p:xfrm>
          <a:off x="1875049" y="3120773"/>
          <a:ext cx="3419475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23" name="Equation" r:id="rId3" imgW="3416300" imgH="901700" progId="Equation.DSMT4">
                  <p:embed/>
                </p:oleObj>
              </mc:Choice>
              <mc:Fallback>
                <p:oleObj name="Equation" r:id="rId3" imgW="3416300" imgH="901700" progId="Equation.DSMT4">
                  <p:embed/>
                  <p:pic>
                    <p:nvPicPr>
                      <p:cNvPr id="0" name="Picture 1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5049" y="3120773"/>
                        <a:ext cx="3419475" cy="90487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 bwMode="auto">
          <a:xfrm>
            <a:off x="994631" y="360755"/>
            <a:ext cx="906017" cy="52322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注：</a:t>
            </a:r>
          </a:p>
        </p:txBody>
      </p:sp>
      <p:sp>
        <p:nvSpPr>
          <p:cNvPr id="5" name="TextBox 4"/>
          <p:cNvSpPr txBox="1"/>
          <p:nvPr/>
        </p:nvSpPr>
        <p:spPr bwMode="auto">
          <a:xfrm>
            <a:off x="1917231" y="385500"/>
            <a:ext cx="54534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若</a:t>
            </a: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2510678"/>
              </p:ext>
            </p:extLst>
          </p:nvPr>
        </p:nvGraphicFramePr>
        <p:xfrm>
          <a:off x="2431654" y="497835"/>
          <a:ext cx="258763" cy="300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24" name="Equation" r:id="rId5" imgW="253800" imgH="304560" progId="Equation.DSMT4">
                  <p:embed/>
                </p:oleObj>
              </mc:Choice>
              <mc:Fallback>
                <p:oleObj name="Equation" r:id="rId5" imgW="253800" imgH="304560" progId="Equation.DSMT4">
                  <p:embed/>
                  <p:pic>
                    <p:nvPicPr>
                      <p:cNvPr id="0" name="Picture 1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1654" y="497835"/>
                        <a:ext cx="258763" cy="300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 bwMode="auto">
          <a:xfrm>
            <a:off x="2595390" y="349642"/>
            <a:ext cx="43396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为 </a:t>
            </a:r>
            <a:r>
              <a:rPr lang="en-US" altLang="zh-CN" sz="2800" b="1" i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x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轴正向到方向</a:t>
            </a:r>
            <a:r>
              <a:rPr lang="zh-CN" altLang="en-US" sz="28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800" i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l</a:t>
            </a:r>
            <a:r>
              <a:rPr lang="zh-CN" altLang="en-US" sz="28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的转角</a:t>
            </a: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9511357"/>
              </p:ext>
            </p:extLst>
          </p:nvPr>
        </p:nvGraphicFramePr>
        <p:xfrm>
          <a:off x="743131" y="1165285"/>
          <a:ext cx="192087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25" name="Equation" r:id="rId7" imgW="1930320" imgH="482400" progId="Equation.DSMT4">
                  <p:embed/>
                </p:oleObj>
              </mc:Choice>
              <mc:Fallback>
                <p:oleObj name="Equation" r:id="rId7" imgW="1930320" imgH="482400" progId="Equation.DSMT4">
                  <p:embed/>
                  <p:pic>
                    <p:nvPicPr>
                      <p:cNvPr id="0" name="Picture 1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3131" y="1165285"/>
                        <a:ext cx="1920875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 bwMode="auto">
          <a:xfrm>
            <a:off x="2713807" y="1104549"/>
            <a:ext cx="48734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可以证明（见思考题答案）：</a:t>
            </a:r>
            <a:endParaRPr lang="en-US" altLang="zh-CN" sz="28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7377035"/>
              </p:ext>
            </p:extLst>
          </p:nvPr>
        </p:nvGraphicFramePr>
        <p:xfrm>
          <a:off x="1748607" y="1844824"/>
          <a:ext cx="1930400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26" name="Equation" r:id="rId9" imgW="1930320" imgH="304560" progId="Equation.DSMT4">
                  <p:embed/>
                </p:oleObj>
              </mc:Choice>
              <mc:Fallback>
                <p:oleObj name="Equation" r:id="rId9" imgW="1930320" imgH="304560" progId="Equation.DSMT4">
                  <p:embed/>
                  <p:pic>
                    <p:nvPicPr>
                      <p:cNvPr id="0" name="Picture 1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8607" y="1844824"/>
                        <a:ext cx="1930400" cy="29845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5029142"/>
              </p:ext>
            </p:extLst>
          </p:nvPr>
        </p:nvGraphicFramePr>
        <p:xfrm>
          <a:off x="3995936" y="1772816"/>
          <a:ext cx="1900238" cy="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27" name="Equation" r:id="rId11" imgW="1892160" imgH="380880" progId="Equation.DSMT4">
                  <p:embed/>
                </p:oleObj>
              </mc:Choice>
              <mc:Fallback>
                <p:oleObj name="Equation" r:id="rId11" imgW="1892160" imgH="380880" progId="Equation.DSMT4">
                  <p:embed/>
                  <p:pic>
                    <p:nvPicPr>
                      <p:cNvPr id="0" name="Picture 1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936" y="1772816"/>
                        <a:ext cx="1900238" cy="376237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Group 18"/>
          <p:cNvGrpSpPr>
            <a:grpSpLocks/>
          </p:cNvGrpSpPr>
          <p:nvPr/>
        </p:nvGrpSpPr>
        <p:grpSpPr bwMode="auto">
          <a:xfrm>
            <a:off x="6258931" y="2336950"/>
            <a:ext cx="2487613" cy="2438400"/>
            <a:chOff x="3552" y="1776"/>
            <a:chExt cx="1567" cy="1536"/>
          </a:xfrm>
        </p:grpSpPr>
        <p:sp>
          <p:nvSpPr>
            <p:cNvPr id="13" name="Line 19"/>
            <p:cNvSpPr>
              <a:spLocks noChangeShapeType="1"/>
            </p:cNvSpPr>
            <p:nvPr/>
          </p:nvSpPr>
          <p:spPr bwMode="auto">
            <a:xfrm flipV="1">
              <a:off x="3647" y="1776"/>
              <a:ext cx="0" cy="135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14" name="Line 20"/>
            <p:cNvSpPr>
              <a:spLocks noChangeShapeType="1"/>
            </p:cNvSpPr>
            <p:nvPr/>
          </p:nvSpPr>
          <p:spPr bwMode="auto">
            <a:xfrm>
              <a:off x="3647" y="3135"/>
              <a:ext cx="130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graphicFrame>
          <p:nvGraphicFramePr>
            <p:cNvPr id="15" name="Object 21"/>
            <p:cNvGraphicFramePr>
              <a:graphicFrameLocks noChangeAspect="1"/>
            </p:cNvGraphicFramePr>
            <p:nvPr/>
          </p:nvGraphicFramePr>
          <p:xfrm>
            <a:off x="3552" y="3180"/>
            <a:ext cx="127" cy="1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28" name="公式" r:id="rId13" imgW="228600" imgH="241300" progId="Equation.3">
                    <p:embed/>
                  </p:oleObj>
                </mc:Choice>
                <mc:Fallback>
                  <p:oleObj name="公式" r:id="rId13" imgW="228600" imgH="241300" progId="Equation.3">
                    <p:embed/>
                    <p:pic>
                      <p:nvPicPr>
                        <p:cNvPr id="0" name="Picture 1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3180"/>
                          <a:ext cx="127" cy="1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Object 22"/>
            <p:cNvGraphicFramePr>
              <a:graphicFrameLocks noChangeAspect="1"/>
            </p:cNvGraphicFramePr>
            <p:nvPr/>
          </p:nvGraphicFramePr>
          <p:xfrm>
            <a:off x="3744" y="1776"/>
            <a:ext cx="140" cy="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29" name="公式" r:id="rId15" imgW="253780" imgH="317225" progId="Equation.3">
                    <p:embed/>
                  </p:oleObj>
                </mc:Choice>
                <mc:Fallback>
                  <p:oleObj name="公式" r:id="rId15" imgW="253780" imgH="317225" progId="Equation.3">
                    <p:embed/>
                    <p:pic>
                      <p:nvPicPr>
                        <p:cNvPr id="0" name="Picture 1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4" y="1776"/>
                          <a:ext cx="140" cy="1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Object 23"/>
            <p:cNvGraphicFramePr>
              <a:graphicFrameLocks noChangeAspect="1"/>
            </p:cNvGraphicFramePr>
            <p:nvPr/>
          </p:nvGraphicFramePr>
          <p:xfrm>
            <a:off x="4992" y="3085"/>
            <a:ext cx="127" cy="1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30" name="公式" r:id="rId17" imgW="228600" imgH="241300" progId="Equation.3">
                    <p:embed/>
                  </p:oleObj>
                </mc:Choice>
                <mc:Fallback>
                  <p:oleObj name="公式" r:id="rId17" imgW="228600" imgH="241300" progId="Equation.3">
                    <p:embed/>
                    <p:pic>
                      <p:nvPicPr>
                        <p:cNvPr id="0" name="Picture 1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92" y="3085"/>
                          <a:ext cx="127" cy="1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" name="Line 24"/>
            <p:cNvSpPr>
              <a:spLocks noChangeShapeType="1"/>
            </p:cNvSpPr>
            <p:nvPr/>
          </p:nvSpPr>
          <p:spPr bwMode="auto">
            <a:xfrm>
              <a:off x="3919" y="2741"/>
              <a:ext cx="61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graphicFrame>
          <p:nvGraphicFramePr>
            <p:cNvPr id="19" name="Object 25"/>
            <p:cNvGraphicFramePr>
              <a:graphicFrameLocks noChangeAspect="1"/>
            </p:cNvGraphicFramePr>
            <p:nvPr/>
          </p:nvGraphicFramePr>
          <p:xfrm>
            <a:off x="4108" y="2566"/>
            <a:ext cx="126" cy="1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31" name="公式" r:id="rId19" imgW="266353" imgH="317087" progId="Equation.3">
                    <p:embed/>
                  </p:oleObj>
                </mc:Choice>
                <mc:Fallback>
                  <p:oleObj name="公式" r:id="rId19" imgW="266353" imgH="317087" progId="Equation.3">
                    <p:embed/>
                    <p:pic>
                      <p:nvPicPr>
                        <p:cNvPr id="0" name="Picture 1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08" y="2566"/>
                          <a:ext cx="126" cy="14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" name="Line 26"/>
            <p:cNvSpPr>
              <a:spLocks noChangeShapeType="1"/>
            </p:cNvSpPr>
            <p:nvPr/>
          </p:nvSpPr>
          <p:spPr bwMode="auto">
            <a:xfrm flipV="1">
              <a:off x="3919" y="1862"/>
              <a:ext cx="870" cy="872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graphicFrame>
          <p:nvGraphicFramePr>
            <p:cNvPr id="21" name="Object 27"/>
            <p:cNvGraphicFramePr>
              <a:graphicFrameLocks noChangeAspect="1"/>
            </p:cNvGraphicFramePr>
            <p:nvPr/>
          </p:nvGraphicFramePr>
          <p:xfrm>
            <a:off x="4608" y="1780"/>
            <a:ext cx="57" cy="1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32" name="公式" r:id="rId21" imgW="152334" imgH="342751" progId="Equation.3">
                    <p:embed/>
                  </p:oleObj>
                </mc:Choice>
                <mc:Fallback>
                  <p:oleObj name="公式" r:id="rId21" imgW="152334" imgH="342751" progId="Equation.3">
                    <p:embed/>
                    <p:pic>
                      <p:nvPicPr>
                        <p:cNvPr id="0" name="Picture 1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8" y="1780"/>
                          <a:ext cx="57" cy="12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" name="Object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09982135"/>
                </p:ext>
              </p:extLst>
            </p:nvPr>
          </p:nvGraphicFramePr>
          <p:xfrm>
            <a:off x="4498" y="2063"/>
            <a:ext cx="291" cy="1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33" name="Equation" r:id="rId23" imgW="685800" imgH="406080" progId="Equation.DSMT4">
                    <p:embed/>
                  </p:oleObj>
                </mc:Choice>
                <mc:Fallback>
                  <p:oleObj name="Equation" r:id="rId23" imgW="685800" imgH="406080" progId="Equation.DSMT4">
                    <p:embed/>
                    <p:pic>
                      <p:nvPicPr>
                        <p:cNvPr id="0" name="Picture 1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98" y="2063"/>
                          <a:ext cx="291" cy="17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Object 29"/>
            <p:cNvGraphicFramePr>
              <a:graphicFrameLocks noChangeAspect="1"/>
            </p:cNvGraphicFramePr>
            <p:nvPr/>
          </p:nvGraphicFramePr>
          <p:xfrm>
            <a:off x="4128" y="2784"/>
            <a:ext cx="169" cy="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34" name="公式" r:id="rId25" imgW="444307" imgH="330057" progId="Equation.3">
                    <p:embed/>
                  </p:oleObj>
                </mc:Choice>
                <mc:Fallback>
                  <p:oleObj name="公式" r:id="rId25" imgW="444307" imgH="330057" progId="Equation.3">
                    <p:embed/>
                    <p:pic>
                      <p:nvPicPr>
                        <p:cNvPr id="0" name="Picture 1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8" y="2784"/>
                          <a:ext cx="169" cy="1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3399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3399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" name="Line 30"/>
            <p:cNvSpPr>
              <a:spLocks noChangeShapeType="1"/>
            </p:cNvSpPr>
            <p:nvPr/>
          </p:nvSpPr>
          <p:spPr bwMode="auto">
            <a:xfrm flipV="1">
              <a:off x="4529" y="2115"/>
              <a:ext cx="0" cy="6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graphicFrame>
          <p:nvGraphicFramePr>
            <p:cNvPr id="25" name="Object 31"/>
            <p:cNvGraphicFramePr>
              <a:graphicFrameLocks noChangeAspect="1"/>
            </p:cNvGraphicFramePr>
            <p:nvPr/>
          </p:nvGraphicFramePr>
          <p:xfrm>
            <a:off x="4583" y="2400"/>
            <a:ext cx="169" cy="1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35" name="公式" r:id="rId27" imgW="444114" imgH="406048" progId="Equation.3">
                    <p:embed/>
                  </p:oleObj>
                </mc:Choice>
                <mc:Fallback>
                  <p:oleObj name="公式" r:id="rId27" imgW="444114" imgH="406048" progId="Equation.3">
                    <p:embed/>
                    <p:pic>
                      <p:nvPicPr>
                        <p:cNvPr id="0" name="Picture 1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83" y="2400"/>
                          <a:ext cx="169" cy="15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" name="Object 32"/>
            <p:cNvGraphicFramePr>
              <a:graphicFrameLocks noChangeAspect="1"/>
            </p:cNvGraphicFramePr>
            <p:nvPr/>
          </p:nvGraphicFramePr>
          <p:xfrm>
            <a:off x="3907" y="2698"/>
            <a:ext cx="36" cy="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36" name="公式" r:id="rId29" imgW="190417" imgH="203112" progId="Equation.3">
                    <p:embed/>
                  </p:oleObj>
                </mc:Choice>
                <mc:Fallback>
                  <p:oleObj name="公式" r:id="rId29" imgW="190417" imgH="203112" progId="Equation.3">
                    <p:embed/>
                    <p:pic>
                      <p:nvPicPr>
                        <p:cNvPr id="0" name="Picture 1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07" y="2698"/>
                          <a:ext cx="36" cy="3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" name="Object 33"/>
            <p:cNvGraphicFramePr>
              <a:graphicFrameLocks noChangeAspect="1"/>
            </p:cNvGraphicFramePr>
            <p:nvPr/>
          </p:nvGraphicFramePr>
          <p:xfrm>
            <a:off x="3890" y="2693"/>
            <a:ext cx="84" cy="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37" name="公式" r:id="rId31" imgW="190417" imgH="203112" progId="Equation.3">
                    <p:embed/>
                  </p:oleObj>
                </mc:Choice>
                <mc:Fallback>
                  <p:oleObj name="公式" r:id="rId31" imgW="190417" imgH="203112" progId="Equation.3">
                    <p:embed/>
                    <p:pic>
                      <p:nvPicPr>
                        <p:cNvPr id="0" name="Picture 1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90" y="2693"/>
                          <a:ext cx="84" cy="8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" name="Object 34"/>
            <p:cNvGraphicFramePr>
              <a:graphicFrameLocks noChangeAspect="1"/>
            </p:cNvGraphicFramePr>
            <p:nvPr/>
          </p:nvGraphicFramePr>
          <p:xfrm>
            <a:off x="3833" y="2795"/>
            <a:ext cx="170" cy="1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38" name="Equation" r:id="rId33" imgW="152268" imgH="164957" progId="Equation.DSMT4">
                    <p:embed/>
                  </p:oleObj>
                </mc:Choice>
                <mc:Fallback>
                  <p:oleObj name="Equation" r:id="rId33" imgW="152268" imgH="164957" progId="Equation.DSMT4">
                    <p:embed/>
                    <p:pic>
                      <p:nvPicPr>
                        <p:cNvPr id="0" name="Picture 1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33" y="2795"/>
                          <a:ext cx="170" cy="18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785328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7" grpId="0"/>
      <p:bldP spid="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8178194"/>
              </p:ext>
            </p:extLst>
          </p:nvPr>
        </p:nvGraphicFramePr>
        <p:xfrm>
          <a:off x="839788" y="1992313"/>
          <a:ext cx="7292975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25" name="Equation" r:id="rId3" imgW="6514920" imgH="901440" progId="Equation.DSMT4">
                  <p:embed/>
                </p:oleObj>
              </mc:Choice>
              <mc:Fallback>
                <p:oleObj name="Equation" r:id="rId3" imgW="6514920" imgH="901440" progId="Equation.DSMT4">
                  <p:embed/>
                  <p:pic>
                    <p:nvPicPr>
                      <p:cNvPr id="0" name="Picture 1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9788" y="1992313"/>
                        <a:ext cx="7292975" cy="854075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971600" y="188913"/>
            <a:ext cx="5904656" cy="523220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</a:rPr>
              <a:t>推广</a:t>
            </a:r>
            <a:r>
              <a:rPr lang="zh-CN" altLang="en-US" sz="2800" b="1" dirty="0"/>
              <a:t>可得三元函数方向导数的定义</a:t>
            </a:r>
            <a:r>
              <a:rPr lang="en-US" altLang="zh-CN" sz="2800" b="1" dirty="0"/>
              <a:t>:</a:t>
            </a:r>
            <a:endParaRPr lang="zh-CN" altLang="en-US" sz="2800" b="1" dirty="0"/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6076485"/>
              </p:ext>
            </p:extLst>
          </p:nvPr>
        </p:nvGraphicFramePr>
        <p:xfrm>
          <a:off x="4495800" y="2852738"/>
          <a:ext cx="4506913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26" name="Document" r:id="rId5" imgW="5879166" imgH="805128" progId="">
                  <p:embed/>
                </p:oleObj>
              </mc:Choice>
              <mc:Fallback>
                <p:oleObj name="Document" r:id="rId5" imgW="5879166" imgH="805128" progId="">
                  <p:embed/>
                  <p:pic>
                    <p:nvPicPr>
                      <p:cNvPr id="0" name="Picture 1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2852738"/>
                        <a:ext cx="4506913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299171"/>
              </p:ext>
            </p:extLst>
          </p:nvPr>
        </p:nvGraphicFramePr>
        <p:xfrm>
          <a:off x="903288" y="3287713"/>
          <a:ext cx="4997450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27" name="Document" r:id="rId7" imgW="4699095" imgH="593422" progId="">
                  <p:embed/>
                </p:oleObj>
              </mc:Choice>
              <mc:Fallback>
                <p:oleObj name="Document" r:id="rId7" imgW="4699095" imgH="593422" progId="">
                  <p:embed/>
                  <p:pic>
                    <p:nvPicPr>
                      <p:cNvPr id="0" name="Picture 1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3288" y="3287713"/>
                        <a:ext cx="4997450" cy="631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5668281"/>
              </p:ext>
            </p:extLst>
          </p:nvPr>
        </p:nvGraphicFramePr>
        <p:xfrm>
          <a:off x="938213" y="3944938"/>
          <a:ext cx="18923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28" name="Equation" r:id="rId9" imgW="1892160" imgH="380880" progId="Equation.DSMT4">
                  <p:embed/>
                </p:oleObj>
              </mc:Choice>
              <mc:Fallback>
                <p:oleObj name="Equation" r:id="rId9" imgW="1892160" imgH="380880" progId="Equation.DSMT4">
                  <p:embed/>
                  <p:pic>
                    <p:nvPicPr>
                      <p:cNvPr id="0" name="Picture 1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8213" y="3944938"/>
                        <a:ext cx="18923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1747903"/>
              </p:ext>
            </p:extLst>
          </p:nvPr>
        </p:nvGraphicFramePr>
        <p:xfrm>
          <a:off x="3287713" y="3946525"/>
          <a:ext cx="19050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29" name="Equation" r:id="rId11" imgW="1904760" imgH="393480" progId="Equation.DSMT4">
                  <p:embed/>
                </p:oleObj>
              </mc:Choice>
              <mc:Fallback>
                <p:oleObj name="Equation" r:id="rId11" imgW="1904760" imgH="393480" progId="Equation.DSMT4">
                  <p:embed/>
                  <p:pic>
                    <p:nvPicPr>
                      <p:cNvPr id="0" name="Picture 1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7713" y="3946525"/>
                        <a:ext cx="1905000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6930555"/>
              </p:ext>
            </p:extLst>
          </p:nvPr>
        </p:nvGraphicFramePr>
        <p:xfrm>
          <a:off x="5719763" y="3933825"/>
          <a:ext cx="18288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30" name="Equation" r:id="rId13" imgW="1828800" imgH="380880" progId="Equation.DSMT4">
                  <p:embed/>
                </p:oleObj>
              </mc:Choice>
              <mc:Fallback>
                <p:oleObj name="Equation" r:id="rId13" imgW="1828800" imgH="380880" progId="Equation.DSMT4">
                  <p:embed/>
                  <p:pic>
                    <p:nvPicPr>
                      <p:cNvPr id="0" name="Picture 1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9763" y="3933825"/>
                        <a:ext cx="18288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4345527"/>
              </p:ext>
            </p:extLst>
          </p:nvPr>
        </p:nvGraphicFramePr>
        <p:xfrm>
          <a:off x="395536" y="5411544"/>
          <a:ext cx="4440238" cy="83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31" name="Equation" r:id="rId15" imgW="2082800" imgH="393700" progId="Equation.DSMT4">
                  <p:embed/>
                </p:oleObj>
              </mc:Choice>
              <mc:Fallback>
                <p:oleObj name="Equation" r:id="rId15" imgW="2082800" imgH="393700" progId="Equation.DSMT4">
                  <p:embed/>
                  <p:pic>
                    <p:nvPicPr>
                      <p:cNvPr id="0" name="Picture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5411544"/>
                        <a:ext cx="4440238" cy="836613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8045216"/>
              </p:ext>
            </p:extLst>
          </p:nvPr>
        </p:nvGraphicFramePr>
        <p:xfrm>
          <a:off x="4788024" y="5589240"/>
          <a:ext cx="4002087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32" name="Equation" r:id="rId17" imgW="2044700" imgH="241300" progId="Equation.DSMT4">
                  <p:embed/>
                </p:oleObj>
              </mc:Choice>
              <mc:Fallback>
                <p:oleObj name="Equation" r:id="rId17" imgW="2044700" imgH="241300" progId="Equation.DSMT4">
                  <p:embed/>
                  <p:pic>
                    <p:nvPicPr>
                      <p:cNvPr id="0" name="Picture 1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8024" y="5589240"/>
                        <a:ext cx="4002087" cy="55245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8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8496836"/>
              </p:ext>
            </p:extLst>
          </p:nvPr>
        </p:nvGraphicFramePr>
        <p:xfrm>
          <a:off x="3203848" y="975067"/>
          <a:ext cx="189547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33" name="Equation" r:id="rId19" imgW="1892300" imgH="393700" progId="Equation.DSMT4">
                  <p:embed/>
                </p:oleObj>
              </mc:Choice>
              <mc:Fallback>
                <p:oleObj name="Equation" r:id="rId19" imgW="1892300" imgH="393700" progId="Equation.DSMT4">
                  <p:embed/>
                  <p:pic>
                    <p:nvPicPr>
                      <p:cNvPr id="0" name="Picture 1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848" y="975067"/>
                        <a:ext cx="1895475" cy="39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8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4902288"/>
              </p:ext>
            </p:extLst>
          </p:nvPr>
        </p:nvGraphicFramePr>
        <p:xfrm>
          <a:off x="467544" y="1498287"/>
          <a:ext cx="133350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34" name="Equation" r:id="rId21" imgW="1333500" imgH="393700" progId="Equation.DSMT4">
                  <p:embed/>
                </p:oleObj>
              </mc:Choice>
              <mc:Fallback>
                <p:oleObj name="Equation" r:id="rId21" imgW="1333500" imgH="393700" progId="Equation.DSMT4">
                  <p:embed/>
                  <p:pic>
                    <p:nvPicPr>
                      <p:cNvPr id="0" name="Picture 1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1498287"/>
                        <a:ext cx="1333500" cy="39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 bwMode="auto">
          <a:xfrm>
            <a:off x="952600" y="838647"/>
            <a:ext cx="468429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对于三元函数                      ，</a:t>
            </a:r>
          </a:p>
        </p:txBody>
      </p:sp>
      <p:sp>
        <p:nvSpPr>
          <p:cNvPr id="18" name="TextBox 17"/>
          <p:cNvSpPr txBox="1"/>
          <p:nvPr/>
        </p:nvSpPr>
        <p:spPr bwMode="auto">
          <a:xfrm>
            <a:off x="5226014" y="838647"/>
            <a:ext cx="23487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它在空间一点</a:t>
            </a:r>
          </a:p>
        </p:txBody>
      </p:sp>
      <p:sp>
        <p:nvSpPr>
          <p:cNvPr id="19" name="TextBox 18"/>
          <p:cNvSpPr txBox="1"/>
          <p:nvPr/>
        </p:nvSpPr>
        <p:spPr bwMode="auto">
          <a:xfrm>
            <a:off x="1763688" y="1431940"/>
            <a:ext cx="407034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沿着方向 </a:t>
            </a:r>
            <a:r>
              <a:rPr lang="en-US" altLang="zh-CN" sz="2800" i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l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的方向导数 ，</a:t>
            </a:r>
          </a:p>
        </p:txBody>
      </p:sp>
      <p:sp>
        <p:nvSpPr>
          <p:cNvPr id="20" name="TextBox 19"/>
          <p:cNvSpPr txBox="1"/>
          <p:nvPr/>
        </p:nvSpPr>
        <p:spPr bwMode="auto">
          <a:xfrm>
            <a:off x="5436096" y="1431940"/>
            <a:ext cx="162736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可定义为</a:t>
            </a:r>
          </a:p>
        </p:txBody>
      </p:sp>
      <p:sp>
        <p:nvSpPr>
          <p:cNvPr id="21" name="TextBox 20"/>
          <p:cNvSpPr txBox="1"/>
          <p:nvPr/>
        </p:nvSpPr>
        <p:spPr bwMode="auto">
          <a:xfrm>
            <a:off x="683568" y="4365104"/>
            <a:ext cx="1266693" cy="523220"/>
          </a:xfrm>
          <a:prstGeom prst="rect">
            <a:avLst/>
          </a:prstGeom>
          <a:solidFill>
            <a:srgbClr val="00B0F0"/>
          </a:solidFill>
          <a:ln>
            <a:noFill/>
          </a:ln>
          <a:extLst/>
        </p:spPr>
        <p:txBody>
          <a:bodyPr wrap="none" rtlCol="0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同理：</a:t>
            </a:r>
          </a:p>
        </p:txBody>
      </p:sp>
      <p:sp>
        <p:nvSpPr>
          <p:cNvPr id="22" name="TextBox 21"/>
          <p:cNvSpPr txBox="1"/>
          <p:nvPr/>
        </p:nvSpPr>
        <p:spPr bwMode="auto">
          <a:xfrm>
            <a:off x="1950261" y="4365104"/>
            <a:ext cx="631615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当函数在此点</a:t>
            </a:r>
            <a:r>
              <a:rPr lang="zh-CN" altLang="en-US" sz="2800" b="1" dirty="0">
                <a:highlight>
                  <a:srgbClr val="808000"/>
                </a:highligh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可微时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，那末函数在该点</a:t>
            </a:r>
          </a:p>
        </p:txBody>
      </p:sp>
      <p:sp>
        <p:nvSpPr>
          <p:cNvPr id="23" name="TextBox 22"/>
          <p:cNvSpPr txBox="1"/>
          <p:nvPr/>
        </p:nvSpPr>
        <p:spPr bwMode="auto">
          <a:xfrm>
            <a:off x="323528" y="4888324"/>
            <a:ext cx="605486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沿任意方向</a:t>
            </a:r>
            <a:r>
              <a:rPr lang="en-US" altLang="zh-CN" sz="2800" b="1" i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l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的方向导数都存在，且有</a:t>
            </a:r>
          </a:p>
        </p:txBody>
      </p:sp>
    </p:spTree>
    <p:extLst>
      <p:ext uri="{BB962C8B-B14F-4D97-AF65-F5344CB8AC3E}">
        <p14:creationId xmlns:p14="http://schemas.microsoft.com/office/powerpoint/2010/main" val="3542295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  <p:bldP spid="21" grpId="0" animBg="1"/>
      <p:bldP spid="22" grpId="0"/>
      <p:bldP spid="2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713422" y="1485628"/>
            <a:ext cx="762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7030A0"/>
                </a:solidFill>
                <a:ea typeface="黑体" pitchFamily="49" charset="-122"/>
              </a:rPr>
              <a:t>解：</a:t>
            </a:r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9500684"/>
              </p:ext>
            </p:extLst>
          </p:nvPr>
        </p:nvGraphicFramePr>
        <p:xfrm>
          <a:off x="1044575" y="2965222"/>
          <a:ext cx="30353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02" name="Equation" r:id="rId3" imgW="3035160" imgH="990360" progId="Equation.DSMT4">
                  <p:embed/>
                </p:oleObj>
              </mc:Choice>
              <mc:Fallback>
                <p:oleObj name="Equation" r:id="rId3" imgW="3035160" imgH="990360" progId="Equation.DSMT4">
                  <p:embed/>
                  <p:pic>
                    <p:nvPicPr>
                      <p:cNvPr id="0" name="Picture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4575" y="2965222"/>
                        <a:ext cx="3035300" cy="9906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8932757"/>
              </p:ext>
            </p:extLst>
          </p:nvPr>
        </p:nvGraphicFramePr>
        <p:xfrm>
          <a:off x="4778375" y="2958872"/>
          <a:ext cx="31877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03" name="Equation" r:id="rId5" imgW="3187440" imgH="1066680" progId="Equation.DSMT4">
                  <p:embed/>
                </p:oleObj>
              </mc:Choice>
              <mc:Fallback>
                <p:oleObj name="Equation" r:id="rId5" imgW="3187440" imgH="1066680" progId="Equation.DSMT4">
                  <p:embed/>
                  <p:pic>
                    <p:nvPicPr>
                      <p:cNvPr id="0" name="Picture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8375" y="2958872"/>
                        <a:ext cx="3187700" cy="10668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2802584"/>
              </p:ext>
            </p:extLst>
          </p:nvPr>
        </p:nvGraphicFramePr>
        <p:xfrm>
          <a:off x="1018222" y="4260388"/>
          <a:ext cx="5487988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04" name="文档" r:id="rId7" imgW="5486400" imgH="427333" progId="">
                  <p:embed/>
                </p:oleObj>
              </mc:Choice>
              <mc:Fallback>
                <p:oleObj name="文档" r:id="rId7" imgW="5486400" imgH="427333" progId="">
                  <p:embed/>
                  <p:pic>
                    <p:nvPicPr>
                      <p:cNvPr id="0" name="Picture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8222" y="4260388"/>
                        <a:ext cx="5487988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8515431"/>
              </p:ext>
            </p:extLst>
          </p:nvPr>
        </p:nvGraphicFramePr>
        <p:xfrm>
          <a:off x="2560638" y="4808348"/>
          <a:ext cx="3079750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05" name="Equation" r:id="rId9" imgW="2920680" imgH="825480" progId="Equation.DSMT4">
                  <p:embed/>
                </p:oleObj>
              </mc:Choice>
              <mc:Fallback>
                <p:oleObj name="Equation" r:id="rId9" imgW="2920680" imgH="825480" progId="Equation.DSMT4">
                  <p:embed/>
                  <p:pic>
                    <p:nvPicPr>
                      <p:cNvPr id="0" name="Picture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0638" y="4808348"/>
                        <a:ext cx="3079750" cy="869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7142492"/>
              </p:ext>
            </p:extLst>
          </p:nvPr>
        </p:nvGraphicFramePr>
        <p:xfrm>
          <a:off x="1738313" y="4787711"/>
          <a:ext cx="744537" cy="893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06" name="Equation" r:id="rId11" imgW="698400" imgH="838080" progId="Equation.DSMT4">
                  <p:embed/>
                </p:oleObj>
              </mc:Choice>
              <mc:Fallback>
                <p:oleObj name="Equation" r:id="rId11" imgW="698400" imgH="838080" progId="Equation.DSMT4">
                  <p:embed/>
                  <p:pic>
                    <p:nvPicPr>
                      <p:cNvPr id="0" name="Picture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8313" y="4787711"/>
                        <a:ext cx="744537" cy="893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8431208"/>
              </p:ext>
            </p:extLst>
          </p:nvPr>
        </p:nvGraphicFramePr>
        <p:xfrm>
          <a:off x="5795963" y="4782948"/>
          <a:ext cx="11430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07" name="Equation" r:id="rId13" imgW="1143000" imgH="914400" progId="Equation.DSMT4">
                  <p:embed/>
                </p:oleObj>
              </mc:Choice>
              <mc:Fallback>
                <p:oleObj name="Equation" r:id="rId13" imgW="1143000" imgH="914400" progId="Equation.DSMT4">
                  <p:embed/>
                  <p:pic>
                    <p:nvPicPr>
                      <p:cNvPr id="0" name="Picture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5963" y="4782948"/>
                        <a:ext cx="11430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文本框 13">
            <a:extLst>
              <a:ext uri="{FF2B5EF4-FFF2-40B4-BE49-F238E27FC236}">
                <a16:creationId xmlns:a16="http://schemas.microsoft.com/office/drawing/2014/main" id="{542AF44F-8256-4196-BA97-21463A53C074}"/>
              </a:ext>
            </a:extLst>
          </p:cNvPr>
          <p:cNvSpPr txBox="1"/>
          <p:nvPr/>
        </p:nvSpPr>
        <p:spPr bwMode="auto">
          <a:xfrm>
            <a:off x="755576" y="232516"/>
            <a:ext cx="7992888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例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9. 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求函数               在点            处沿从点</a:t>
            </a:r>
          </a:p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      </a:t>
            </a:r>
            <a:endParaRPr lang="en-US" altLang="zh-CN" sz="2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1B2D66F1-322E-45FB-B673-E9D6C7E82D6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8041458"/>
              </p:ext>
            </p:extLst>
          </p:nvPr>
        </p:nvGraphicFramePr>
        <p:xfrm>
          <a:off x="2758333" y="239351"/>
          <a:ext cx="119380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08" name="Equation" r:id="rId15" imgW="1193760" imgH="457200" progId="Equation.DSMT4">
                  <p:embed/>
                </p:oleObj>
              </mc:Choice>
              <mc:Fallback>
                <p:oleObj name="Equation" r:id="rId15" imgW="1193760" imgH="457200" progId="Equation.DSMT4">
                  <p:embed/>
                  <p:pic>
                    <p:nvPicPr>
                      <p:cNvPr id="0" name="Object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8333" y="239351"/>
                        <a:ext cx="1193800" cy="46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68">
            <a:extLst>
              <a:ext uri="{FF2B5EF4-FFF2-40B4-BE49-F238E27FC236}">
                <a16:creationId xmlns:a16="http://schemas.microsoft.com/office/drawing/2014/main" id="{9B3FE556-B886-43EB-A24B-88BAFBE155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3DD4049B-40DE-46E3-9B71-3C073C2F57A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2737962"/>
              </p:ext>
            </p:extLst>
          </p:nvPr>
        </p:nvGraphicFramePr>
        <p:xfrm>
          <a:off x="4778375" y="344488"/>
          <a:ext cx="939800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09" name="Equation" r:id="rId17" imgW="939600" imgH="393480" progId="Equation.DSMT4">
                  <p:embed/>
                </p:oleObj>
              </mc:Choice>
              <mc:Fallback>
                <p:oleObj name="Equation" r:id="rId17" imgW="939600" imgH="393480" progId="Equation.DSMT4">
                  <p:embed/>
                  <p:pic>
                    <p:nvPicPr>
                      <p:cNvPr id="0" name="Object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8375" y="344488"/>
                        <a:ext cx="939800" cy="396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70">
            <a:extLst>
              <a:ext uri="{FF2B5EF4-FFF2-40B4-BE49-F238E27FC236}">
                <a16:creationId xmlns:a16="http://schemas.microsoft.com/office/drawing/2014/main" id="{2AA84074-BD8A-48F1-B2D9-04A6672584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0388" y="36512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dirty="0"/>
          </a:p>
        </p:txBody>
      </p:sp>
      <p:graphicFrame>
        <p:nvGraphicFramePr>
          <p:cNvPr id="20" name="对象 19">
            <a:extLst>
              <a:ext uri="{FF2B5EF4-FFF2-40B4-BE49-F238E27FC236}">
                <a16:creationId xmlns:a16="http://schemas.microsoft.com/office/drawing/2014/main" id="{1BF567B7-F798-4770-BEAF-B274B93D70C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8440953"/>
              </p:ext>
            </p:extLst>
          </p:nvPr>
        </p:nvGraphicFramePr>
        <p:xfrm>
          <a:off x="1246822" y="888661"/>
          <a:ext cx="1190625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10" name="Equation" r:id="rId19" imgW="1193760" imgH="393480" progId="Equation.DSMT4">
                  <p:embed/>
                </p:oleObj>
              </mc:Choice>
              <mc:Fallback>
                <p:oleObj name="Equation" r:id="rId19" imgW="1193760" imgH="393480" progId="Equation.DSMT4">
                  <p:embed/>
                  <p:pic>
                    <p:nvPicPr>
                      <p:cNvPr id="0" name="Object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6822" y="888661"/>
                        <a:ext cx="1190625" cy="396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文本框 20">
            <a:extLst>
              <a:ext uri="{FF2B5EF4-FFF2-40B4-BE49-F238E27FC236}">
                <a16:creationId xmlns:a16="http://schemas.microsoft.com/office/drawing/2014/main" id="{9109C580-E7E9-4012-9FE2-313A898B636A}"/>
              </a:ext>
            </a:extLst>
          </p:cNvPr>
          <p:cNvSpPr txBox="1"/>
          <p:nvPr/>
        </p:nvSpPr>
        <p:spPr bwMode="auto">
          <a:xfrm>
            <a:off x="323863" y="785153"/>
            <a:ext cx="522771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到点               的方向的方向导数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28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graphicFrame>
        <p:nvGraphicFramePr>
          <p:cNvPr id="22" name="对象 21">
            <a:extLst>
              <a:ext uri="{FF2B5EF4-FFF2-40B4-BE49-F238E27FC236}">
                <a16:creationId xmlns:a16="http://schemas.microsoft.com/office/drawing/2014/main" id="{31091D1E-6954-4F8E-A580-E0F929EBE33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0660875"/>
              </p:ext>
            </p:extLst>
          </p:nvPr>
        </p:nvGraphicFramePr>
        <p:xfrm>
          <a:off x="7319837" y="337849"/>
          <a:ext cx="939800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11" name="Equation" r:id="rId21" imgW="939600" imgH="393480" progId="Equation.DSMT4">
                  <p:embed/>
                </p:oleObj>
              </mc:Choice>
              <mc:Fallback>
                <p:oleObj name="Equation" r:id="rId21" imgW="939600" imgH="393480" progId="Equation.DSMT4">
                  <p:embed/>
                  <p:pic>
                    <p:nvPicPr>
                      <p:cNvPr id="18" name="对象 17">
                        <a:extLst>
                          <a:ext uri="{FF2B5EF4-FFF2-40B4-BE49-F238E27FC236}">
                            <a16:creationId xmlns:a16="http://schemas.microsoft.com/office/drawing/2014/main" id="{3DD4049B-40DE-46E3-9B71-3C073C2F57A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9837" y="337849"/>
                        <a:ext cx="939800" cy="396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文本框 22">
            <a:extLst>
              <a:ext uri="{FF2B5EF4-FFF2-40B4-BE49-F238E27FC236}">
                <a16:creationId xmlns:a16="http://schemas.microsoft.com/office/drawing/2014/main" id="{24C0EDA7-CCB6-4FC8-97E4-89CE04FBDC31}"/>
              </a:ext>
            </a:extLst>
          </p:cNvPr>
          <p:cNvSpPr txBox="1"/>
          <p:nvPr/>
        </p:nvSpPr>
        <p:spPr bwMode="auto">
          <a:xfrm>
            <a:off x="1475422" y="1458791"/>
            <a:ext cx="270779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这里方向   即为 </a:t>
            </a:r>
            <a:endParaRPr lang="zh-CN" altLang="en-US" sz="28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graphicFrame>
        <p:nvGraphicFramePr>
          <p:cNvPr id="24" name="对象 23">
            <a:extLst>
              <a:ext uri="{FF2B5EF4-FFF2-40B4-BE49-F238E27FC236}">
                <a16:creationId xmlns:a16="http://schemas.microsoft.com/office/drawing/2014/main" id="{C87BB7B8-3E85-4289-BF82-4597953B205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5394415"/>
              </p:ext>
            </p:extLst>
          </p:nvPr>
        </p:nvGraphicFramePr>
        <p:xfrm>
          <a:off x="3059832" y="1475918"/>
          <a:ext cx="20320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12" name="Equation" r:id="rId22" imgW="203040" imgH="419040" progId="Equation.DSMT4">
                  <p:embed/>
                </p:oleObj>
              </mc:Choice>
              <mc:Fallback>
                <p:oleObj name="Equation" r:id="rId22" imgW="203040" imgH="419040" progId="Equation.DSMT4">
                  <p:embed/>
                  <p:pic>
                    <p:nvPicPr>
                      <p:cNvPr id="18" name="对象 17">
                        <a:extLst>
                          <a:ext uri="{FF2B5EF4-FFF2-40B4-BE49-F238E27FC236}">
                            <a16:creationId xmlns:a16="http://schemas.microsoft.com/office/drawing/2014/main" id="{3DD4049B-40DE-46E3-9B71-3C073C2F57A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832" y="1475918"/>
                        <a:ext cx="203200" cy="42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>
            <a:extLst>
              <a:ext uri="{FF2B5EF4-FFF2-40B4-BE49-F238E27FC236}">
                <a16:creationId xmlns:a16="http://schemas.microsoft.com/office/drawing/2014/main" id="{42BD6EE7-EBD2-4EFF-B2CC-5AB8C7A5F90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1150272"/>
              </p:ext>
            </p:extLst>
          </p:nvPr>
        </p:nvGraphicFramePr>
        <p:xfrm>
          <a:off x="4053125" y="1451165"/>
          <a:ext cx="1714500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13" name="Equation" r:id="rId24" imgW="1714320" imgH="495000" progId="Equation.DSMT4">
                  <p:embed/>
                </p:oleObj>
              </mc:Choice>
              <mc:Fallback>
                <p:oleObj name="Equation" r:id="rId24" imgW="1714320" imgH="495000" progId="Equation.DSMT4">
                  <p:embed/>
                  <p:pic>
                    <p:nvPicPr>
                      <p:cNvPr id="18" name="对象 17">
                        <a:extLst>
                          <a:ext uri="{FF2B5EF4-FFF2-40B4-BE49-F238E27FC236}">
                            <a16:creationId xmlns:a16="http://schemas.microsoft.com/office/drawing/2014/main" id="{3DD4049B-40DE-46E3-9B71-3C073C2F57A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3125" y="1451165"/>
                        <a:ext cx="1714500" cy="500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文本框 25">
            <a:extLst>
              <a:ext uri="{FF2B5EF4-FFF2-40B4-BE49-F238E27FC236}">
                <a16:creationId xmlns:a16="http://schemas.microsoft.com/office/drawing/2014/main" id="{54DA4C45-32D6-416D-B5BC-9C9280D37865}"/>
              </a:ext>
            </a:extLst>
          </p:cNvPr>
          <p:cNvSpPr txBox="1"/>
          <p:nvPr/>
        </p:nvSpPr>
        <p:spPr bwMode="auto">
          <a:xfrm>
            <a:off x="882491" y="2132856"/>
            <a:ext cx="369844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故 </a:t>
            </a:r>
            <a:r>
              <a:rPr lang="en-US" altLang="zh-CN" sz="2800" b="1" i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x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轴到方向    的转角</a:t>
            </a:r>
          </a:p>
        </p:txBody>
      </p:sp>
      <p:graphicFrame>
        <p:nvGraphicFramePr>
          <p:cNvPr id="27" name="对象 26">
            <a:extLst>
              <a:ext uri="{FF2B5EF4-FFF2-40B4-BE49-F238E27FC236}">
                <a16:creationId xmlns:a16="http://schemas.microsoft.com/office/drawing/2014/main" id="{806867AA-71BB-48B1-8CC1-3B688F21BC5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5820493"/>
              </p:ext>
            </p:extLst>
          </p:nvPr>
        </p:nvGraphicFramePr>
        <p:xfrm>
          <a:off x="2973917" y="2183328"/>
          <a:ext cx="20320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14" name="Equation" r:id="rId26" imgW="203040" imgH="419040" progId="Equation.DSMT4">
                  <p:embed/>
                </p:oleObj>
              </mc:Choice>
              <mc:Fallback>
                <p:oleObj name="Equation" r:id="rId26" imgW="203040" imgH="419040" progId="Equation.DSMT4">
                  <p:embed/>
                  <p:pic>
                    <p:nvPicPr>
                      <p:cNvPr id="24" name="对象 23">
                        <a:extLst>
                          <a:ext uri="{FF2B5EF4-FFF2-40B4-BE49-F238E27FC236}">
                            <a16:creationId xmlns:a16="http://schemas.microsoft.com/office/drawing/2014/main" id="{C87BB7B8-3E85-4289-BF82-4597953B205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3917" y="2183328"/>
                        <a:ext cx="203200" cy="42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>
            <a:extLst>
              <a:ext uri="{FF2B5EF4-FFF2-40B4-BE49-F238E27FC236}">
                <a16:creationId xmlns:a16="http://schemas.microsoft.com/office/drawing/2014/main" id="{C1343C3D-2696-4DFB-A8C2-98E50966049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9003618"/>
              </p:ext>
            </p:extLst>
          </p:nvPr>
        </p:nvGraphicFramePr>
        <p:xfrm>
          <a:off x="4580939" y="1917911"/>
          <a:ext cx="838200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15" name="Equation" r:id="rId27" imgW="838080" imgH="825480" progId="Equation.DSMT4">
                  <p:embed/>
                </p:oleObj>
              </mc:Choice>
              <mc:Fallback>
                <p:oleObj name="Equation" r:id="rId27" imgW="838080" imgH="825480" progId="Equation.DSMT4">
                  <p:embed/>
                  <p:pic>
                    <p:nvPicPr>
                      <p:cNvPr id="24" name="对象 23">
                        <a:extLst>
                          <a:ext uri="{FF2B5EF4-FFF2-40B4-BE49-F238E27FC236}">
                            <a16:creationId xmlns:a16="http://schemas.microsoft.com/office/drawing/2014/main" id="{C87BB7B8-3E85-4289-BF82-4597953B205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0939" y="1917911"/>
                        <a:ext cx="838200" cy="83185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65560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533400" y="1815331"/>
            <a:ext cx="762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解：</a:t>
            </a: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1017269"/>
              </p:ext>
            </p:extLst>
          </p:nvPr>
        </p:nvGraphicFramePr>
        <p:xfrm>
          <a:off x="557538" y="2247900"/>
          <a:ext cx="4954588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49" name="Equation" r:id="rId3" imgW="4952880" imgH="990360" progId="Equation.DSMT4">
                  <p:embed/>
                </p:oleObj>
              </mc:Choice>
              <mc:Fallback>
                <p:oleObj name="Equation" r:id="rId3" imgW="4952880" imgH="990360" progId="Equation.DSMT4">
                  <p:embed/>
                  <p:pic>
                    <p:nvPicPr>
                      <p:cNvPr id="0" name="Picture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538" y="2247900"/>
                        <a:ext cx="4954588" cy="9906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295400" y="1789931"/>
            <a:ext cx="5029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由方向导数的计算公式知</a:t>
            </a:r>
          </a:p>
        </p:txBody>
      </p:sp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2834305"/>
              </p:ext>
            </p:extLst>
          </p:nvPr>
        </p:nvGraphicFramePr>
        <p:xfrm>
          <a:off x="1524000" y="3175164"/>
          <a:ext cx="5437188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50" name="Equation" r:id="rId5" imgW="5435280" imgH="545760" progId="Equation.DSMT4">
                  <p:embed/>
                </p:oleObj>
              </mc:Choice>
              <mc:Fallback>
                <p:oleObj name="Equation" r:id="rId5" imgW="5435280" imgH="545760" progId="Equation.DSMT4">
                  <p:embed/>
                  <p:pic>
                    <p:nvPicPr>
                      <p:cNvPr id="0" name="Picture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175164"/>
                        <a:ext cx="5437188" cy="546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6642229"/>
              </p:ext>
            </p:extLst>
          </p:nvPr>
        </p:nvGraphicFramePr>
        <p:xfrm>
          <a:off x="1524000" y="3805237"/>
          <a:ext cx="20955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51" name="Equation" r:id="rId7" imgW="2095200" imgH="393480" progId="Equation.DSMT4">
                  <p:embed/>
                </p:oleObj>
              </mc:Choice>
              <mc:Fallback>
                <p:oleObj name="Equation" r:id="rId7" imgW="2095200" imgH="393480" progId="Equation.DSMT4">
                  <p:embed/>
                  <p:pic>
                    <p:nvPicPr>
                      <p:cNvPr id="0" name="Picture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805237"/>
                        <a:ext cx="2095500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802086"/>
              </p:ext>
            </p:extLst>
          </p:nvPr>
        </p:nvGraphicFramePr>
        <p:xfrm>
          <a:off x="3644652" y="3640990"/>
          <a:ext cx="23495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52" name="Equation" r:id="rId9" imgW="2349360" imgH="825480" progId="Equation.DSMT4">
                  <p:embed/>
                </p:oleObj>
              </mc:Choice>
              <mc:Fallback>
                <p:oleObj name="Equation" r:id="rId9" imgW="2349360" imgH="825480" progId="Equation.DSMT4">
                  <p:embed/>
                  <p:pic>
                    <p:nvPicPr>
                      <p:cNvPr id="0" name="Picture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4652" y="3640990"/>
                        <a:ext cx="2349500" cy="8255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838200" y="4373563"/>
            <a:ext cx="914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故</a:t>
            </a:r>
          </a:p>
        </p:txBody>
      </p:sp>
      <p:graphicFrame>
        <p:nvGraphicFramePr>
          <p:cNvPr id="1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9587505"/>
              </p:ext>
            </p:extLst>
          </p:nvPr>
        </p:nvGraphicFramePr>
        <p:xfrm>
          <a:off x="1295400" y="4224338"/>
          <a:ext cx="3101975" cy="881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53" name="Document" r:id="rId11" imgW="3115669" imgH="888621" progId="">
                  <p:embed/>
                </p:oleObj>
              </mc:Choice>
              <mc:Fallback>
                <p:oleObj name="Document" r:id="rId11" imgW="3115669" imgH="888621" progId="">
                  <p:embed/>
                  <p:pic>
                    <p:nvPicPr>
                      <p:cNvPr id="0" name="Picture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4224338"/>
                        <a:ext cx="3101975" cy="881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260867"/>
              </p:ext>
            </p:extLst>
          </p:nvPr>
        </p:nvGraphicFramePr>
        <p:xfrm>
          <a:off x="4191000" y="4462463"/>
          <a:ext cx="4060825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54" name="Document" r:id="rId13" imgW="4086919" imgH="495238" progId="">
                  <p:embed/>
                </p:oleObj>
              </mc:Choice>
              <mc:Fallback>
                <p:oleObj name="Document" r:id="rId13" imgW="4086919" imgH="495238" progId="">
                  <p:embed/>
                  <p:pic>
                    <p:nvPicPr>
                      <p:cNvPr id="0" name="Picture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4462463"/>
                        <a:ext cx="4060825" cy="490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7494189"/>
              </p:ext>
            </p:extLst>
          </p:nvPr>
        </p:nvGraphicFramePr>
        <p:xfrm>
          <a:off x="1295400" y="5029200"/>
          <a:ext cx="2994025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55" name="Document" r:id="rId15" imgW="3198918" imgH="917414" progId="">
                  <p:embed/>
                </p:oleObj>
              </mc:Choice>
              <mc:Fallback>
                <p:oleObj name="Document" r:id="rId15" imgW="3198918" imgH="917414" progId="">
                  <p:embed/>
                  <p:pic>
                    <p:nvPicPr>
                      <p:cNvPr id="0" name="Picture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5029200"/>
                        <a:ext cx="2994025" cy="849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3976025"/>
              </p:ext>
            </p:extLst>
          </p:nvPr>
        </p:nvGraphicFramePr>
        <p:xfrm>
          <a:off x="4191000" y="5224463"/>
          <a:ext cx="4179888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56" name="Document" r:id="rId17" imgW="4207012" imgH="890421" progId="">
                  <p:embed/>
                </p:oleObj>
              </mc:Choice>
              <mc:Fallback>
                <p:oleObj name="Document" r:id="rId17" imgW="4207012" imgH="890421" progId="">
                  <p:embed/>
                  <p:pic>
                    <p:nvPicPr>
                      <p:cNvPr id="0" name="Picture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5224463"/>
                        <a:ext cx="4179888" cy="88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142669"/>
              </p:ext>
            </p:extLst>
          </p:nvPr>
        </p:nvGraphicFramePr>
        <p:xfrm>
          <a:off x="1295400" y="5802313"/>
          <a:ext cx="4506913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57" name="Document" r:id="rId19" imgW="4531074" imgH="883942" progId="">
                  <p:embed/>
                </p:oleObj>
              </mc:Choice>
              <mc:Fallback>
                <p:oleObj name="Document" r:id="rId19" imgW="4531074" imgH="883942" progId="">
                  <p:embed/>
                  <p:pic>
                    <p:nvPicPr>
                      <p:cNvPr id="0" name="Picture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5802313"/>
                        <a:ext cx="4506913" cy="869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8644985"/>
              </p:ext>
            </p:extLst>
          </p:nvPr>
        </p:nvGraphicFramePr>
        <p:xfrm>
          <a:off x="5634038" y="5949950"/>
          <a:ext cx="2654300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58" name="文档" r:id="rId21" imgW="2667000" imgH="609600" progId="">
                  <p:embed/>
                </p:oleObj>
              </mc:Choice>
              <mc:Fallback>
                <p:oleObj name="文档" r:id="rId21" imgW="2667000" imgH="609600" progId="">
                  <p:embed/>
                  <p:pic>
                    <p:nvPicPr>
                      <p:cNvPr id="0" name="Picture 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4038" y="5949950"/>
                        <a:ext cx="2654300" cy="608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文本框 15">
            <a:extLst>
              <a:ext uri="{FF2B5EF4-FFF2-40B4-BE49-F238E27FC236}">
                <a16:creationId xmlns:a16="http://schemas.microsoft.com/office/drawing/2014/main" id="{F4B23E98-12E8-4920-B317-2FA4CCFD5880}"/>
              </a:ext>
            </a:extLst>
          </p:cNvPr>
          <p:cNvSpPr txBox="1"/>
          <p:nvPr/>
        </p:nvSpPr>
        <p:spPr bwMode="auto">
          <a:xfrm>
            <a:off x="314733" y="132253"/>
            <a:ext cx="89707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例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10.</a:t>
            </a: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求函数                                   在点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(1, 1)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沿与    轴方向</a:t>
            </a:r>
          </a:p>
        </p:txBody>
      </p:sp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C5698B53-F0D5-4C91-8345-D859D618FD3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2451397"/>
              </p:ext>
            </p:extLst>
          </p:nvPr>
        </p:nvGraphicFramePr>
        <p:xfrm>
          <a:off x="2394950" y="163882"/>
          <a:ext cx="3073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59" name="Equation" r:id="rId23" imgW="3073320" imgH="457200" progId="Equation.DSMT4">
                  <p:embed/>
                </p:oleObj>
              </mc:Choice>
              <mc:Fallback>
                <p:oleObj name="Equation" r:id="rId23" imgW="3073320" imgH="457200" progId="Equation.DSMT4">
                  <p:embed/>
                  <p:pic>
                    <p:nvPicPr>
                      <p:cNvPr id="0" name="Object 1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4950" y="163882"/>
                        <a:ext cx="30734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104">
            <a:extLst>
              <a:ext uri="{FF2B5EF4-FFF2-40B4-BE49-F238E27FC236}">
                <a16:creationId xmlns:a16="http://schemas.microsoft.com/office/drawing/2014/main" id="{B46C7CFC-5C39-49BA-9A82-7914335A23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2360" y="243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0" name="对象 19">
            <a:extLst>
              <a:ext uri="{FF2B5EF4-FFF2-40B4-BE49-F238E27FC236}">
                <a16:creationId xmlns:a16="http://schemas.microsoft.com/office/drawing/2014/main" id="{8C573A25-351C-4F11-A8BC-1BEE51A90EC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8737474"/>
              </p:ext>
            </p:extLst>
          </p:nvPr>
        </p:nvGraphicFramePr>
        <p:xfrm>
          <a:off x="7712001" y="298227"/>
          <a:ext cx="266700" cy="25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60" name="Equation" r:id="rId25" imgW="266469" imgH="253780" progId="Equation.DSMT4">
                  <p:embed/>
                </p:oleObj>
              </mc:Choice>
              <mc:Fallback>
                <p:oleObj name="Equation" r:id="rId25" imgW="266469" imgH="253780" progId="Equation.DSMT4">
                  <p:embed/>
                  <p:pic>
                    <p:nvPicPr>
                      <p:cNvPr id="0" name="Object 1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12001" y="298227"/>
                        <a:ext cx="266700" cy="257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文本框 20">
            <a:extLst>
              <a:ext uri="{FF2B5EF4-FFF2-40B4-BE49-F238E27FC236}">
                <a16:creationId xmlns:a16="http://schemas.microsoft.com/office/drawing/2014/main" id="{C054650B-3EDD-49DC-AD4F-5D4B3788FF4B}"/>
              </a:ext>
            </a:extLst>
          </p:cNvPr>
          <p:cNvSpPr txBox="1"/>
          <p:nvPr/>
        </p:nvSpPr>
        <p:spPr bwMode="auto">
          <a:xfrm>
            <a:off x="50238" y="1313208"/>
            <a:ext cx="949971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此方向导数有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）最大值；（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）最小值；（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）等于零？</a:t>
            </a:r>
            <a:endParaRPr lang="zh-CN" altLang="en-US" sz="28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3C71F90A-9996-40ED-8D39-38C4189CC6CB}"/>
              </a:ext>
            </a:extLst>
          </p:cNvPr>
          <p:cNvSpPr txBox="1"/>
          <p:nvPr/>
        </p:nvSpPr>
        <p:spPr bwMode="auto">
          <a:xfrm>
            <a:off x="50238" y="753403"/>
            <a:ext cx="892744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夹角为    的方向射线    的方向导数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并问在怎样的方向上</a:t>
            </a:r>
          </a:p>
        </p:txBody>
      </p:sp>
      <p:graphicFrame>
        <p:nvGraphicFramePr>
          <p:cNvPr id="23" name="对象 22">
            <a:extLst>
              <a:ext uri="{FF2B5EF4-FFF2-40B4-BE49-F238E27FC236}">
                <a16:creationId xmlns:a16="http://schemas.microsoft.com/office/drawing/2014/main" id="{60F186A3-4AAA-45E5-8488-B0B30D30A39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9760835"/>
              </p:ext>
            </p:extLst>
          </p:nvPr>
        </p:nvGraphicFramePr>
        <p:xfrm>
          <a:off x="1295400" y="898361"/>
          <a:ext cx="2794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61" name="Equation" r:id="rId27" imgW="279360" imgH="241200" progId="Equation.DSMT4">
                  <p:embed/>
                </p:oleObj>
              </mc:Choice>
              <mc:Fallback>
                <p:oleObj name="Equation" r:id="rId27" imgW="279360" imgH="241200" progId="Equation.DSMT4">
                  <p:embed/>
                  <p:pic>
                    <p:nvPicPr>
                      <p:cNvPr id="18" name="对象 17">
                        <a:extLst>
                          <a:ext uri="{FF2B5EF4-FFF2-40B4-BE49-F238E27FC236}">
                            <a16:creationId xmlns:a16="http://schemas.microsoft.com/office/drawing/2014/main" id="{C5698B53-F0D5-4C91-8345-D859D618FD3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898361"/>
                        <a:ext cx="279400" cy="24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>
            <a:extLst>
              <a:ext uri="{FF2B5EF4-FFF2-40B4-BE49-F238E27FC236}">
                <a16:creationId xmlns:a16="http://schemas.microsoft.com/office/drawing/2014/main" id="{58CE0FD8-4D8B-4890-80AA-A3DBBD4724A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3226725"/>
              </p:ext>
            </p:extLst>
          </p:nvPr>
        </p:nvGraphicFramePr>
        <p:xfrm>
          <a:off x="3460404" y="806941"/>
          <a:ext cx="203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62" name="Equation" r:id="rId29" imgW="203040" imgH="419040" progId="Equation.DSMT4">
                  <p:embed/>
                </p:oleObj>
              </mc:Choice>
              <mc:Fallback>
                <p:oleObj name="Equation" r:id="rId29" imgW="203040" imgH="419040" progId="Equation.DSMT4">
                  <p:embed/>
                  <p:pic>
                    <p:nvPicPr>
                      <p:cNvPr id="23" name="对象 22">
                        <a:extLst>
                          <a:ext uri="{FF2B5EF4-FFF2-40B4-BE49-F238E27FC236}">
                            <a16:creationId xmlns:a16="http://schemas.microsoft.com/office/drawing/2014/main" id="{60F186A3-4AAA-45E5-8488-B0B30D30A39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0404" y="806941"/>
                        <a:ext cx="2032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7169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9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381000" y="192088"/>
            <a:ext cx="1600200" cy="4572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11. 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设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2057400" y="130175"/>
            <a:ext cx="13620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是曲面</a:t>
            </a: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129252"/>
              </p:ext>
            </p:extLst>
          </p:nvPr>
        </p:nvGraphicFramePr>
        <p:xfrm>
          <a:off x="1825625" y="334963"/>
          <a:ext cx="225425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27" name="Equation" r:id="rId3" imgW="257760" imgH="268920" progId="Equation.3">
                  <p:embed/>
                </p:oleObj>
              </mc:Choice>
              <mc:Fallback>
                <p:oleObj name="Equation" r:id="rId3" imgW="257760" imgH="268920" progId="Equation.3">
                  <p:embed/>
                  <p:pic>
                    <p:nvPicPr>
                      <p:cNvPr id="0" name="Picture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5625" y="334963"/>
                        <a:ext cx="225425" cy="238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6096000" y="115888"/>
            <a:ext cx="2895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在点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(1, 1, 1 )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处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304800" y="790575"/>
            <a:ext cx="3352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指向外侧的法向量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658813" y="1924050"/>
            <a:ext cx="8651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解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304800" y="2478088"/>
            <a:ext cx="2209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方向余弦为</a:t>
            </a:r>
          </a:p>
        </p:txBody>
      </p:sp>
      <p:graphicFrame>
        <p:nvGraphicFramePr>
          <p:cNvPr id="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0658364"/>
              </p:ext>
            </p:extLst>
          </p:nvPr>
        </p:nvGraphicFramePr>
        <p:xfrm>
          <a:off x="2235200" y="2351088"/>
          <a:ext cx="19558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28" name="Equation" r:id="rId5" imgW="2287440" imgH="1008000" progId="Equation.3">
                  <p:embed/>
                </p:oleObj>
              </mc:Choice>
              <mc:Fallback>
                <p:oleObj name="Equation" r:id="rId5" imgW="2287440" imgH="1008000" progId="Equation.3">
                  <p:embed/>
                  <p:pic>
                    <p:nvPicPr>
                      <p:cNvPr id="0" name="Picture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5200" y="2351088"/>
                        <a:ext cx="1955800" cy="86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9663179"/>
              </p:ext>
            </p:extLst>
          </p:nvPr>
        </p:nvGraphicFramePr>
        <p:xfrm>
          <a:off x="4267200" y="2351088"/>
          <a:ext cx="19812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29" name="Equation" r:id="rId7" imgW="2320920" imgH="1008000" progId="Equation.3">
                  <p:embed/>
                </p:oleObj>
              </mc:Choice>
              <mc:Fallback>
                <p:oleObj name="Equation" r:id="rId7" imgW="2320920" imgH="1008000" progId="Equation.3">
                  <p:embed/>
                  <p:pic>
                    <p:nvPicPr>
                      <p:cNvPr id="0" name="Picture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2351088"/>
                        <a:ext cx="1981200" cy="86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7720260"/>
              </p:ext>
            </p:extLst>
          </p:nvPr>
        </p:nvGraphicFramePr>
        <p:xfrm>
          <a:off x="6324600" y="2376488"/>
          <a:ext cx="17526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30" name="Equation" r:id="rId9" imgW="2052000" imgH="1008000" progId="Equation.3">
                  <p:embed/>
                </p:oleObj>
              </mc:Choice>
              <mc:Fallback>
                <p:oleObj name="Equation" r:id="rId9" imgW="2052000" imgH="1008000" progId="Equation.3">
                  <p:embed/>
                  <p:pic>
                    <p:nvPicPr>
                      <p:cNvPr id="0" name="Picture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2376488"/>
                        <a:ext cx="1752600" cy="86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304800" y="3468688"/>
            <a:ext cx="91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而</a:t>
            </a:r>
          </a:p>
        </p:txBody>
      </p:sp>
      <p:graphicFrame>
        <p:nvGraphicFramePr>
          <p:cNvPr id="1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5431759"/>
              </p:ext>
            </p:extLst>
          </p:nvPr>
        </p:nvGraphicFramePr>
        <p:xfrm>
          <a:off x="2047875" y="3260725"/>
          <a:ext cx="8382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31" name="Equation" r:id="rId11" imgW="975600" imgH="1097640" progId="Equation.3">
                  <p:embed/>
                </p:oleObj>
              </mc:Choice>
              <mc:Fallback>
                <p:oleObj name="Equation" r:id="rId11" imgW="975600" imgH="1097640" progId="Equation.3">
                  <p:embed/>
                  <p:pic>
                    <p:nvPicPr>
                      <p:cNvPr id="0" name="Picture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7875" y="3260725"/>
                        <a:ext cx="838200" cy="93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0776702"/>
              </p:ext>
            </p:extLst>
          </p:nvPr>
        </p:nvGraphicFramePr>
        <p:xfrm>
          <a:off x="1979613" y="4300538"/>
          <a:ext cx="1893887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32" name="Equation" r:id="rId13" imgW="1054080" imgH="560160" progId="Equation.DSMT4">
                  <p:embed/>
                </p:oleObj>
              </mc:Choice>
              <mc:Fallback>
                <p:oleObj name="Equation" r:id="rId13" imgW="1054080" imgH="560160" progId="Equation.DSMT4">
                  <p:embed/>
                  <p:pic>
                    <p:nvPicPr>
                      <p:cNvPr id="0" name="Picture 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4300538"/>
                        <a:ext cx="1893887" cy="1012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4142685"/>
              </p:ext>
            </p:extLst>
          </p:nvPr>
        </p:nvGraphicFramePr>
        <p:xfrm>
          <a:off x="4430713" y="4319588"/>
          <a:ext cx="1892300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33" name="Equation" r:id="rId15" imgW="1054080" imgH="560160" progId="Equation.DSMT4">
                  <p:embed/>
                </p:oleObj>
              </mc:Choice>
              <mc:Fallback>
                <p:oleObj name="Equation" r:id="rId15" imgW="1054080" imgH="560160" progId="Equation.DSMT4">
                  <p:embed/>
                  <p:pic>
                    <p:nvPicPr>
                      <p:cNvPr id="0" name="Picture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0713" y="4319588"/>
                        <a:ext cx="1892300" cy="1012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3563587"/>
              </p:ext>
            </p:extLst>
          </p:nvPr>
        </p:nvGraphicFramePr>
        <p:xfrm>
          <a:off x="1238250" y="5348288"/>
          <a:ext cx="19177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34" name="Equation" r:id="rId17" imgW="2242440" imgH="1097640" progId="Equation.3">
                  <p:embed/>
                </p:oleObj>
              </mc:Choice>
              <mc:Fallback>
                <p:oleObj name="Equation" r:id="rId17" imgW="2242440" imgH="1097640" progId="Equation.3">
                  <p:embed/>
                  <p:pic>
                    <p:nvPicPr>
                      <p:cNvPr id="0" name="Picture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8250" y="5348288"/>
                        <a:ext cx="1917700" cy="93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 Box 17"/>
          <p:cNvSpPr txBox="1">
            <a:spLocks noChangeArrowheads="1"/>
          </p:cNvSpPr>
          <p:nvPr/>
        </p:nvSpPr>
        <p:spPr bwMode="auto">
          <a:xfrm>
            <a:off x="304800" y="4510088"/>
            <a:ext cx="1600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同理得</a:t>
            </a:r>
          </a:p>
        </p:txBody>
      </p:sp>
      <p:graphicFrame>
        <p:nvGraphicFramePr>
          <p:cNvPr id="18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9945940"/>
              </p:ext>
            </p:extLst>
          </p:nvPr>
        </p:nvGraphicFramePr>
        <p:xfrm>
          <a:off x="4686300" y="1938338"/>
          <a:ext cx="17145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35" name="Equation" r:id="rId19" imgW="2007000" imgH="470520" progId="Equation.3">
                  <p:embed/>
                </p:oleObj>
              </mc:Choice>
              <mc:Fallback>
                <p:oleObj name="Equation" r:id="rId19" imgW="2007000" imgH="470520" progId="Equation.3">
                  <p:embed/>
                  <p:pic>
                    <p:nvPicPr>
                      <p:cNvPr id="0" name="Picture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6300" y="1938338"/>
                        <a:ext cx="1714500" cy="4064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4468316"/>
              </p:ext>
            </p:extLst>
          </p:nvPr>
        </p:nvGraphicFramePr>
        <p:xfrm>
          <a:off x="3276600" y="128588"/>
          <a:ext cx="27813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36" name="Equation" r:id="rId21" imgW="3262680" imgH="604800" progId="Equation.3">
                  <p:embed/>
                </p:oleObj>
              </mc:Choice>
              <mc:Fallback>
                <p:oleObj name="Equation" r:id="rId21" imgW="3262680" imgH="604800" progId="Equation.3">
                  <p:embed/>
                  <p:pic>
                    <p:nvPicPr>
                      <p:cNvPr id="0" name="Picture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128588"/>
                        <a:ext cx="27813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 Box 20"/>
          <p:cNvSpPr txBox="1">
            <a:spLocks noChangeArrowheads="1"/>
          </p:cNvSpPr>
          <p:nvPr/>
        </p:nvSpPr>
        <p:spPr bwMode="auto">
          <a:xfrm>
            <a:off x="304800" y="1335088"/>
            <a:ext cx="99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方向</a:t>
            </a:r>
          </a:p>
        </p:txBody>
      </p: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1447800" y="1349375"/>
            <a:ext cx="2362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的方向导数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graphicFrame>
        <p:nvGraphicFramePr>
          <p:cNvPr id="22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8353749"/>
              </p:ext>
            </p:extLst>
          </p:nvPr>
        </p:nvGraphicFramePr>
        <p:xfrm>
          <a:off x="2400300" y="1912938"/>
          <a:ext cx="2260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37" name="Equation" r:id="rId23" imgW="2646000" imgH="537480" progId="Equation.3">
                  <p:embed/>
                </p:oleObj>
              </mc:Choice>
              <mc:Fallback>
                <p:oleObj name="Equation" r:id="rId23" imgW="2646000" imgH="537480" progId="Equation.3">
                  <p:embed/>
                  <p:pic>
                    <p:nvPicPr>
                      <p:cNvPr id="0" name="Picture 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0300" y="1912938"/>
                        <a:ext cx="22606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2418977"/>
              </p:ext>
            </p:extLst>
          </p:nvPr>
        </p:nvGraphicFramePr>
        <p:xfrm>
          <a:off x="5613400" y="3322638"/>
          <a:ext cx="9398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38" name="Equation" r:id="rId25" imgW="1098720" imgH="1008000" progId="Equation.3">
                  <p:embed/>
                </p:oleObj>
              </mc:Choice>
              <mc:Fallback>
                <p:oleObj name="Equation" r:id="rId25" imgW="1098720" imgH="1008000" progId="Equation.3">
                  <p:embed/>
                  <p:pic>
                    <p:nvPicPr>
                      <p:cNvPr id="0" name="Picture 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3400" y="3322638"/>
                        <a:ext cx="939800" cy="86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2140509"/>
              </p:ext>
            </p:extLst>
          </p:nvPr>
        </p:nvGraphicFramePr>
        <p:xfrm>
          <a:off x="6743700" y="5360988"/>
          <a:ext cx="6477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39" name="Equation" r:id="rId27" imgW="751320" imgH="985680" progId="Equation.3">
                  <p:embed/>
                </p:oleObj>
              </mc:Choice>
              <mc:Fallback>
                <p:oleObj name="Equation" r:id="rId27" imgW="751320" imgH="985680" progId="Equation.3">
                  <p:embed/>
                  <p:pic>
                    <p:nvPicPr>
                      <p:cNvPr id="0" name="Picture 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3700" y="5360988"/>
                        <a:ext cx="647700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8747373"/>
              </p:ext>
            </p:extLst>
          </p:nvPr>
        </p:nvGraphicFramePr>
        <p:xfrm>
          <a:off x="3251200" y="5360988"/>
          <a:ext cx="34163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40" name="Equation" r:id="rId29" imgW="4014000" imgH="985680" progId="Equation.3">
                  <p:embed/>
                </p:oleObj>
              </mc:Choice>
              <mc:Fallback>
                <p:oleObj name="Equation" r:id="rId29" imgW="4014000" imgH="985680" progId="Equation.3">
                  <p:embed/>
                  <p:pic>
                    <p:nvPicPr>
                      <p:cNvPr id="0" name="Picture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1200" y="5360988"/>
                        <a:ext cx="3416300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8712964"/>
              </p:ext>
            </p:extLst>
          </p:nvPr>
        </p:nvGraphicFramePr>
        <p:xfrm>
          <a:off x="2895600" y="3278188"/>
          <a:ext cx="26797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41" name="Equation" r:id="rId31" imgW="3139560" imgH="1198440" progId="Equation.3">
                  <p:embed/>
                </p:oleObj>
              </mc:Choice>
              <mc:Fallback>
                <p:oleObj name="Equation" r:id="rId31" imgW="3139560" imgH="1198440" progId="Equation.3">
                  <p:embed/>
                  <p:pic>
                    <p:nvPicPr>
                      <p:cNvPr id="0" name="Picture 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3278188"/>
                        <a:ext cx="2679700" cy="1028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2894555"/>
              </p:ext>
            </p:extLst>
          </p:nvPr>
        </p:nvGraphicFramePr>
        <p:xfrm>
          <a:off x="4625975" y="573088"/>
          <a:ext cx="2232025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42" name="Equation" r:id="rId33" imgW="2758320" imgH="1119960" progId="Equation.3">
                  <p:embed/>
                </p:oleObj>
              </mc:Choice>
              <mc:Fallback>
                <p:oleObj name="Equation" r:id="rId33" imgW="2758320" imgH="1119960" progId="Equation.3">
                  <p:embed/>
                  <p:pic>
                    <p:nvPicPr>
                      <p:cNvPr id="0" name="Picture 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5975" y="573088"/>
                        <a:ext cx="2232025" cy="917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 Box 28"/>
          <p:cNvSpPr txBox="1">
            <a:spLocks noChangeArrowheads="1"/>
          </p:cNvSpPr>
          <p:nvPr/>
        </p:nvSpPr>
        <p:spPr bwMode="auto">
          <a:xfrm>
            <a:off x="6934200" y="790575"/>
            <a:ext cx="2057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在点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处沿</a:t>
            </a:r>
          </a:p>
        </p:txBody>
      </p:sp>
      <p:sp>
        <p:nvSpPr>
          <p:cNvPr id="29" name="Text Box 29"/>
          <p:cNvSpPr txBox="1">
            <a:spLocks noChangeArrowheads="1"/>
          </p:cNvSpPr>
          <p:nvPr/>
        </p:nvSpPr>
        <p:spPr bwMode="auto">
          <a:xfrm>
            <a:off x="3352800" y="790575"/>
            <a:ext cx="12557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求函数</a:t>
            </a:r>
          </a:p>
        </p:txBody>
      </p:sp>
      <p:grpSp>
        <p:nvGrpSpPr>
          <p:cNvPr id="30" name="Group 37"/>
          <p:cNvGrpSpPr>
            <a:grpSpLocks/>
          </p:cNvGrpSpPr>
          <p:nvPr/>
        </p:nvGrpSpPr>
        <p:grpSpPr bwMode="auto">
          <a:xfrm>
            <a:off x="1797050" y="2020888"/>
            <a:ext cx="508000" cy="304800"/>
            <a:chOff x="1132" y="1344"/>
            <a:chExt cx="320" cy="192"/>
          </a:xfrm>
        </p:grpSpPr>
        <p:graphicFrame>
          <p:nvGraphicFramePr>
            <p:cNvPr id="31" name="Object 3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72635986"/>
                </p:ext>
              </p:extLst>
            </p:nvPr>
          </p:nvGraphicFramePr>
          <p:xfrm>
            <a:off x="1132" y="1384"/>
            <a:ext cx="320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043" name="Equation" r:id="rId35" imgW="583200" imgH="268920" progId="Equation.3">
                    <p:embed/>
                  </p:oleObj>
                </mc:Choice>
                <mc:Fallback>
                  <p:oleObj name="Equation" r:id="rId35" imgW="583200" imgH="268920" progId="Equation.3">
                    <p:embed/>
                    <p:pic>
                      <p:nvPicPr>
                        <p:cNvPr id="0" name="Picture 8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32" y="1384"/>
                          <a:ext cx="320" cy="152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" name="Line 39"/>
            <p:cNvSpPr>
              <a:spLocks noChangeShapeType="1"/>
            </p:cNvSpPr>
            <p:nvPr/>
          </p:nvSpPr>
          <p:spPr bwMode="auto">
            <a:xfrm>
              <a:off x="1133" y="1344"/>
              <a:ext cx="1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3" name="Line 40"/>
          <p:cNvSpPr>
            <a:spLocks noChangeShapeType="1"/>
          </p:cNvSpPr>
          <p:nvPr/>
        </p:nvSpPr>
        <p:spPr bwMode="auto">
          <a:xfrm>
            <a:off x="1828800" y="288925"/>
            <a:ext cx="269875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4" name="Group 41"/>
          <p:cNvGrpSpPr>
            <a:grpSpLocks/>
          </p:cNvGrpSpPr>
          <p:nvPr/>
        </p:nvGrpSpPr>
        <p:grpSpPr bwMode="auto">
          <a:xfrm>
            <a:off x="1219200" y="1487488"/>
            <a:ext cx="269875" cy="288925"/>
            <a:chOff x="768" y="1008"/>
            <a:chExt cx="170" cy="182"/>
          </a:xfrm>
        </p:grpSpPr>
        <p:graphicFrame>
          <p:nvGraphicFramePr>
            <p:cNvPr id="35" name="Object 42"/>
            <p:cNvGraphicFramePr>
              <a:graphicFrameLocks noChangeAspect="1"/>
            </p:cNvGraphicFramePr>
            <p:nvPr/>
          </p:nvGraphicFramePr>
          <p:xfrm>
            <a:off x="769" y="1038"/>
            <a:ext cx="143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044" name="Equation" r:id="rId37" imgW="257760" imgH="268920" progId="Equation.3">
                    <p:embed/>
                  </p:oleObj>
                </mc:Choice>
                <mc:Fallback>
                  <p:oleObj name="Equation" r:id="rId37" imgW="257760" imgH="268920" progId="Equation.3">
                    <p:embed/>
                    <p:pic>
                      <p:nvPicPr>
                        <p:cNvPr id="0" name="Picture 9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9" y="1038"/>
                          <a:ext cx="143" cy="1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" name="Line 43"/>
            <p:cNvSpPr>
              <a:spLocks noChangeShapeType="1"/>
            </p:cNvSpPr>
            <p:nvPr/>
          </p:nvSpPr>
          <p:spPr bwMode="auto">
            <a:xfrm>
              <a:off x="768" y="1008"/>
              <a:ext cx="170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7" name="Line 44"/>
          <p:cNvSpPr>
            <a:spLocks noChangeShapeType="1"/>
          </p:cNvSpPr>
          <p:nvPr/>
        </p:nvSpPr>
        <p:spPr bwMode="auto">
          <a:xfrm>
            <a:off x="381000" y="1258888"/>
            <a:ext cx="13716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 Box 45"/>
          <p:cNvSpPr txBox="1">
            <a:spLocks noChangeArrowheads="1"/>
          </p:cNvSpPr>
          <p:nvPr/>
        </p:nvSpPr>
        <p:spPr bwMode="auto">
          <a:xfrm>
            <a:off x="381000" y="6237288"/>
            <a:ext cx="3527425" cy="51911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问：若为内法线？</a:t>
            </a:r>
          </a:p>
        </p:txBody>
      </p:sp>
    </p:spTree>
    <p:extLst>
      <p:ext uri="{BB962C8B-B14F-4D97-AF65-F5344CB8AC3E}">
        <p14:creationId xmlns:p14="http://schemas.microsoft.com/office/powerpoint/2010/main" val="3024835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utoUpdateAnimBg="0"/>
      <p:bldP spid="8" grpId="0" build="p" autoUpdateAnimBg="0"/>
      <p:bldP spid="12" grpId="0" build="p" autoUpdateAnimBg="0"/>
      <p:bldP spid="17" grpId="0" build="p" autoUpdateAnimBg="0"/>
      <p:bldP spid="37" grpId="0" animBg="1"/>
      <p:bldP spid="3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838200" y="3017043"/>
            <a:ext cx="6705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+mn-ea"/>
              </a:rPr>
              <a:t>考察割线趋近于极限位置</a:t>
            </a:r>
            <a:r>
              <a:rPr lang="en-US" altLang="zh-CN" sz="2800" b="1" dirty="0">
                <a:latin typeface="+mn-ea"/>
              </a:rPr>
              <a:t>——</a:t>
            </a:r>
            <a:r>
              <a:rPr lang="zh-CN" altLang="en-US" sz="2800" b="1" dirty="0">
                <a:latin typeface="+mn-ea"/>
              </a:rPr>
              <a:t>切线的过程</a:t>
            </a:r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5661927"/>
              </p:ext>
            </p:extLst>
          </p:nvPr>
        </p:nvGraphicFramePr>
        <p:xfrm>
          <a:off x="1447800" y="1616075"/>
          <a:ext cx="3684588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0" name="Equation" r:id="rId3" imgW="3377880" imgH="901440" progId="Equation.DSMT4">
                  <p:embed/>
                </p:oleObj>
              </mc:Choice>
              <mc:Fallback>
                <p:oleObj name="Equation" r:id="rId3" imgW="3377880" imgH="901440" progId="Equation.DSMT4">
                  <p:embed/>
                  <p:pic>
                    <p:nvPicPr>
                      <p:cNvPr id="0" name="Picture 2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616075"/>
                        <a:ext cx="3684588" cy="98425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7151724"/>
              </p:ext>
            </p:extLst>
          </p:nvPr>
        </p:nvGraphicFramePr>
        <p:xfrm>
          <a:off x="3505200" y="5294313"/>
          <a:ext cx="4826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1" name="Equation" r:id="rId5" imgW="482400" imgH="482400" progId="Equation.DSMT4">
                  <p:embed/>
                </p:oleObj>
              </mc:Choice>
              <mc:Fallback>
                <p:oleObj name="Equation" r:id="rId5" imgW="482400" imgH="482400" progId="Equation.DSMT4">
                  <p:embed/>
                  <p:pic>
                    <p:nvPicPr>
                      <p:cNvPr id="0" name="Picture 2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5294313"/>
                        <a:ext cx="4826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34806"/>
              </p:ext>
            </p:extLst>
          </p:nvPr>
        </p:nvGraphicFramePr>
        <p:xfrm>
          <a:off x="2136775" y="5294313"/>
          <a:ext cx="4826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2" name="Equation" r:id="rId7" imgW="482400" imgH="482400" progId="Equation.DSMT4">
                  <p:embed/>
                </p:oleObj>
              </mc:Choice>
              <mc:Fallback>
                <p:oleObj name="Equation" r:id="rId7" imgW="482400" imgH="482400" progId="Equation.DSMT4">
                  <p:embed/>
                  <p:pic>
                    <p:nvPicPr>
                      <p:cNvPr id="0" name="Picture 2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6775" y="5294313"/>
                        <a:ext cx="4826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023427"/>
              </p:ext>
            </p:extLst>
          </p:nvPr>
        </p:nvGraphicFramePr>
        <p:xfrm>
          <a:off x="4945063" y="5294313"/>
          <a:ext cx="4826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3" name="Equation" r:id="rId9" imgW="482400" imgH="482400" progId="Equation.DSMT4">
                  <p:embed/>
                </p:oleObj>
              </mc:Choice>
              <mc:Fallback>
                <p:oleObj name="Equation" r:id="rId9" imgW="482400" imgH="482400" progId="Equation.DSMT4">
                  <p:embed/>
                  <p:pic>
                    <p:nvPicPr>
                      <p:cNvPr id="0" name="Picture 2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5063" y="5294313"/>
                        <a:ext cx="4826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914400" y="3626643"/>
            <a:ext cx="3886200" cy="519113"/>
            <a:chOff x="576" y="2544"/>
            <a:chExt cx="2448" cy="327"/>
          </a:xfrm>
        </p:grpSpPr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576" y="2544"/>
              <a:ext cx="244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zh-CN" altLang="en-US" sz="2800" b="1" dirty="0">
                  <a:latin typeface="+mn-ea"/>
                </a:rPr>
                <a:t>上式分母同除以</a:t>
              </a:r>
            </a:p>
          </p:txBody>
        </p:sp>
        <p:graphicFrame>
          <p:nvGraphicFramePr>
            <p:cNvPr id="9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9737362"/>
                </p:ext>
              </p:extLst>
            </p:nvPr>
          </p:nvGraphicFramePr>
          <p:xfrm>
            <a:off x="2236" y="2625"/>
            <a:ext cx="29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4" name="Equation" r:id="rId11" imgW="469800" imgH="380880" progId="Equation.DSMT4">
                    <p:embed/>
                  </p:oleObj>
                </mc:Choice>
                <mc:Fallback>
                  <p:oleObj name="Equation" r:id="rId11" imgW="469800" imgH="380880" progId="Equation.DSMT4">
                    <p:embed/>
                    <p:pic>
                      <p:nvPicPr>
                        <p:cNvPr id="0" name="Picture 2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36" y="2625"/>
                          <a:ext cx="296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" name="Group 10"/>
          <p:cNvGrpSpPr>
            <a:grpSpLocks/>
          </p:cNvGrpSpPr>
          <p:nvPr/>
        </p:nvGrpSpPr>
        <p:grpSpPr bwMode="auto">
          <a:xfrm>
            <a:off x="5562600" y="675481"/>
            <a:ext cx="2665413" cy="2265362"/>
            <a:chOff x="942" y="2352"/>
            <a:chExt cx="2034" cy="1728"/>
          </a:xfrm>
        </p:grpSpPr>
        <p:grpSp>
          <p:nvGrpSpPr>
            <p:cNvPr id="11" name="Group 11"/>
            <p:cNvGrpSpPr>
              <a:grpSpLocks/>
            </p:cNvGrpSpPr>
            <p:nvPr/>
          </p:nvGrpSpPr>
          <p:grpSpPr bwMode="auto">
            <a:xfrm>
              <a:off x="1152" y="2352"/>
              <a:ext cx="1824" cy="1728"/>
              <a:chOff x="1152" y="2352"/>
              <a:chExt cx="1824" cy="1728"/>
            </a:xfrm>
          </p:grpSpPr>
          <p:sp>
            <p:nvSpPr>
              <p:cNvPr id="16" name="Line 12"/>
              <p:cNvSpPr>
                <a:spLocks noChangeShapeType="1"/>
              </p:cNvSpPr>
              <p:nvPr/>
            </p:nvSpPr>
            <p:spPr bwMode="auto">
              <a:xfrm flipV="1">
                <a:off x="1632" y="2352"/>
                <a:ext cx="0" cy="124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+mn-ea"/>
                </a:endParaRPr>
              </a:p>
            </p:txBody>
          </p:sp>
          <p:sp>
            <p:nvSpPr>
              <p:cNvPr id="17" name="Line 13"/>
              <p:cNvSpPr>
                <a:spLocks noChangeShapeType="1"/>
              </p:cNvSpPr>
              <p:nvPr/>
            </p:nvSpPr>
            <p:spPr bwMode="auto">
              <a:xfrm>
                <a:off x="1632" y="3600"/>
                <a:ext cx="134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+mn-ea"/>
                </a:endParaRPr>
              </a:p>
            </p:txBody>
          </p:sp>
          <p:sp>
            <p:nvSpPr>
              <p:cNvPr id="18" name="Line 14"/>
              <p:cNvSpPr>
                <a:spLocks noChangeShapeType="1"/>
              </p:cNvSpPr>
              <p:nvPr/>
            </p:nvSpPr>
            <p:spPr bwMode="auto">
              <a:xfrm flipH="1">
                <a:off x="1152" y="3600"/>
                <a:ext cx="480" cy="4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+mn-ea"/>
                </a:endParaRPr>
              </a:p>
            </p:txBody>
          </p:sp>
        </p:grpSp>
        <p:graphicFrame>
          <p:nvGraphicFramePr>
            <p:cNvPr id="12" name="Object 15"/>
            <p:cNvGraphicFramePr>
              <a:graphicFrameLocks noChangeAspect="1"/>
            </p:cNvGraphicFramePr>
            <p:nvPr/>
          </p:nvGraphicFramePr>
          <p:xfrm>
            <a:off x="1632" y="3648"/>
            <a:ext cx="210" cy="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5" name="公式" r:id="rId13" imgW="228600" imgH="241300" progId="Equation.3">
                    <p:embed/>
                  </p:oleObj>
                </mc:Choice>
                <mc:Fallback>
                  <p:oleObj name="公式" r:id="rId13" imgW="228600" imgH="241300" progId="Equation.3">
                    <p:embed/>
                    <p:pic>
                      <p:nvPicPr>
                        <p:cNvPr id="0" name="Picture 2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2" y="3648"/>
                          <a:ext cx="210" cy="22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Object 16"/>
            <p:cNvGraphicFramePr>
              <a:graphicFrameLocks noChangeAspect="1"/>
            </p:cNvGraphicFramePr>
            <p:nvPr/>
          </p:nvGraphicFramePr>
          <p:xfrm>
            <a:off x="1388" y="2352"/>
            <a:ext cx="196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6" name="公式" r:id="rId15" imgW="215806" imgH="228501" progId="Equation.3">
                    <p:embed/>
                  </p:oleObj>
                </mc:Choice>
                <mc:Fallback>
                  <p:oleObj name="公式" r:id="rId15" imgW="215806" imgH="228501" progId="Equation.3">
                    <p:embed/>
                    <p:pic>
                      <p:nvPicPr>
                        <p:cNvPr id="0" name="Picture 2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88" y="2352"/>
                          <a:ext cx="196" cy="21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Object 17"/>
            <p:cNvGraphicFramePr>
              <a:graphicFrameLocks noChangeAspect="1"/>
            </p:cNvGraphicFramePr>
            <p:nvPr/>
          </p:nvGraphicFramePr>
          <p:xfrm>
            <a:off x="2736" y="3648"/>
            <a:ext cx="231" cy="2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7" name="公式" r:id="rId17" imgW="253780" imgH="317225" progId="Equation.3">
                    <p:embed/>
                  </p:oleObj>
                </mc:Choice>
                <mc:Fallback>
                  <p:oleObj name="公式" r:id="rId17" imgW="253780" imgH="317225" progId="Equation.3">
                    <p:embed/>
                    <p:pic>
                      <p:nvPicPr>
                        <p:cNvPr id="0" name="Picture 2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6" y="3648"/>
                          <a:ext cx="231" cy="29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Object 18"/>
            <p:cNvGraphicFramePr>
              <a:graphicFrameLocks noChangeAspect="1"/>
            </p:cNvGraphicFramePr>
            <p:nvPr/>
          </p:nvGraphicFramePr>
          <p:xfrm>
            <a:off x="942" y="3840"/>
            <a:ext cx="210" cy="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8" name="公式" r:id="rId19" imgW="228600" imgH="241300" progId="Equation.3">
                    <p:embed/>
                  </p:oleObj>
                </mc:Choice>
                <mc:Fallback>
                  <p:oleObj name="公式" r:id="rId19" imgW="228600" imgH="241300" progId="Equation.3">
                    <p:embed/>
                    <p:pic>
                      <p:nvPicPr>
                        <p:cNvPr id="0" name="Picture 2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42" y="3840"/>
                          <a:ext cx="210" cy="22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9" name="Arc 19"/>
          <p:cNvSpPr>
            <a:spLocks/>
          </p:cNvSpPr>
          <p:nvPr/>
        </p:nvSpPr>
        <p:spPr bwMode="auto">
          <a:xfrm rot="21002579" flipV="1">
            <a:off x="6551613" y="802481"/>
            <a:ext cx="1133475" cy="113347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>
              <a:latin typeface="+mn-ea"/>
            </a:endParaRPr>
          </a:p>
        </p:txBody>
      </p:sp>
      <p:sp>
        <p:nvSpPr>
          <p:cNvPr id="20" name="Line 20"/>
          <p:cNvSpPr>
            <a:spLocks noChangeShapeType="1"/>
          </p:cNvSpPr>
          <p:nvPr/>
        </p:nvSpPr>
        <p:spPr bwMode="auto">
          <a:xfrm flipH="1">
            <a:off x="6853238" y="654843"/>
            <a:ext cx="914400" cy="1447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>
              <a:latin typeface="+mn-ea"/>
            </a:endParaRPr>
          </a:p>
        </p:txBody>
      </p:sp>
      <p:sp>
        <p:nvSpPr>
          <p:cNvPr id="21" name="Line 21"/>
          <p:cNvSpPr>
            <a:spLocks noChangeShapeType="1"/>
          </p:cNvSpPr>
          <p:nvPr/>
        </p:nvSpPr>
        <p:spPr bwMode="auto">
          <a:xfrm rot="805010" flipV="1">
            <a:off x="6683375" y="1500981"/>
            <a:ext cx="1069975" cy="6921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>
              <a:latin typeface="+mn-ea"/>
            </a:endParaRPr>
          </a:p>
        </p:txBody>
      </p:sp>
      <p:grpSp>
        <p:nvGrpSpPr>
          <p:cNvPr id="22" name="Group 22"/>
          <p:cNvGrpSpPr>
            <a:grpSpLocks/>
          </p:cNvGrpSpPr>
          <p:nvPr/>
        </p:nvGrpSpPr>
        <p:grpSpPr bwMode="auto">
          <a:xfrm>
            <a:off x="6953250" y="1854993"/>
            <a:ext cx="485775" cy="315913"/>
            <a:chOff x="4608" y="1728"/>
            <a:chExt cx="306" cy="199"/>
          </a:xfrm>
        </p:grpSpPr>
        <p:graphicFrame>
          <p:nvGraphicFramePr>
            <p:cNvPr id="23" name="Object 23"/>
            <p:cNvGraphicFramePr>
              <a:graphicFrameLocks noChangeAspect="1"/>
            </p:cNvGraphicFramePr>
            <p:nvPr/>
          </p:nvGraphicFramePr>
          <p:xfrm>
            <a:off x="4704" y="1776"/>
            <a:ext cx="210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9" name="公式" r:id="rId21" imgW="406048" imgH="291847" progId="Equation.3">
                    <p:embed/>
                  </p:oleObj>
                </mc:Choice>
                <mc:Fallback>
                  <p:oleObj name="公式" r:id="rId21" imgW="406048" imgH="291847" progId="Equation.3">
                    <p:embed/>
                    <p:pic>
                      <p:nvPicPr>
                        <p:cNvPr id="0" name="Picture 2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04" y="1776"/>
                          <a:ext cx="210" cy="15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Object 24"/>
            <p:cNvGraphicFramePr>
              <a:graphicFrameLocks noChangeAspect="1"/>
            </p:cNvGraphicFramePr>
            <p:nvPr/>
          </p:nvGraphicFramePr>
          <p:xfrm>
            <a:off x="4608" y="1728"/>
            <a:ext cx="74" cy="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0" name="公式" r:id="rId23" imgW="190417" imgH="203112" progId="Equation.3">
                    <p:embed/>
                  </p:oleObj>
                </mc:Choice>
                <mc:Fallback>
                  <p:oleObj name="公式" r:id="rId23" imgW="190417" imgH="203112" progId="Equation.3">
                    <p:embed/>
                    <p:pic>
                      <p:nvPicPr>
                        <p:cNvPr id="0" name="Picture 2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8" y="1728"/>
                          <a:ext cx="74" cy="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5" name="Group 25"/>
          <p:cNvGrpSpPr>
            <a:grpSpLocks/>
          </p:cNvGrpSpPr>
          <p:nvPr/>
        </p:nvGrpSpPr>
        <p:grpSpPr bwMode="auto">
          <a:xfrm>
            <a:off x="7543800" y="808831"/>
            <a:ext cx="609600" cy="261937"/>
            <a:chOff x="4560" y="2064"/>
            <a:chExt cx="384" cy="165"/>
          </a:xfrm>
        </p:grpSpPr>
        <p:graphicFrame>
          <p:nvGraphicFramePr>
            <p:cNvPr id="26" name="Object 26"/>
            <p:cNvGraphicFramePr>
              <a:graphicFrameLocks noChangeAspect="1"/>
            </p:cNvGraphicFramePr>
            <p:nvPr/>
          </p:nvGraphicFramePr>
          <p:xfrm>
            <a:off x="4560" y="2143"/>
            <a:ext cx="74" cy="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1" name="公式" r:id="rId25" imgW="190417" imgH="203112" progId="Equation.3">
                    <p:embed/>
                  </p:oleObj>
                </mc:Choice>
                <mc:Fallback>
                  <p:oleObj name="公式" r:id="rId25" imgW="190417" imgH="203112" progId="Equation.3">
                    <p:embed/>
                    <p:pic>
                      <p:nvPicPr>
                        <p:cNvPr id="0" name="Picture 2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0" y="2143"/>
                          <a:ext cx="74" cy="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" name="Object 27"/>
            <p:cNvGraphicFramePr>
              <a:graphicFrameLocks noChangeAspect="1"/>
            </p:cNvGraphicFramePr>
            <p:nvPr/>
          </p:nvGraphicFramePr>
          <p:xfrm>
            <a:off x="4687" y="2064"/>
            <a:ext cx="257" cy="1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2" name="公式" r:id="rId26" imgW="494870" imgH="317225" progId="Equation.3">
                    <p:embed/>
                  </p:oleObj>
                </mc:Choice>
                <mc:Fallback>
                  <p:oleObj name="公式" r:id="rId26" imgW="494870" imgH="317225" progId="Equation.3">
                    <p:embed/>
                    <p:pic>
                      <p:nvPicPr>
                        <p:cNvPr id="0" name="Picture 2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87" y="2064"/>
                          <a:ext cx="257" cy="16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8" name="Group 28"/>
          <p:cNvGrpSpPr>
            <a:grpSpLocks/>
          </p:cNvGrpSpPr>
          <p:nvPr/>
        </p:nvGrpSpPr>
        <p:grpSpPr bwMode="auto">
          <a:xfrm>
            <a:off x="914400" y="807241"/>
            <a:ext cx="3729608" cy="533400"/>
            <a:chOff x="576" y="768"/>
            <a:chExt cx="2112" cy="336"/>
          </a:xfrm>
        </p:grpSpPr>
        <p:sp>
          <p:nvSpPr>
            <p:cNvPr id="29" name="Text Box 29"/>
            <p:cNvSpPr txBox="1">
              <a:spLocks noChangeArrowheads="1"/>
            </p:cNvSpPr>
            <p:nvPr/>
          </p:nvSpPr>
          <p:spPr bwMode="auto">
            <a:xfrm>
              <a:off x="576" y="768"/>
              <a:ext cx="211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zh-CN" altLang="en-US" sz="2800" b="1" dirty="0">
                  <a:latin typeface="+mn-ea"/>
                </a:rPr>
                <a:t>割线      的方程为</a:t>
              </a:r>
            </a:p>
          </p:txBody>
        </p:sp>
        <p:graphicFrame>
          <p:nvGraphicFramePr>
            <p:cNvPr id="30" name="Object 3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55148632"/>
                </p:ext>
              </p:extLst>
            </p:nvPr>
          </p:nvGraphicFramePr>
          <p:xfrm>
            <a:off x="1132" y="849"/>
            <a:ext cx="487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3" name="Equation" r:id="rId28" imgW="774360" imgH="406080" progId="Equation.DSMT4">
                    <p:embed/>
                  </p:oleObj>
                </mc:Choice>
                <mc:Fallback>
                  <p:oleObj name="Equation" r:id="rId28" imgW="774360" imgH="406080" progId="Equation.DSMT4">
                    <p:embed/>
                    <p:pic>
                      <p:nvPicPr>
                        <p:cNvPr id="0" name="Picture 2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32" y="849"/>
                          <a:ext cx="487" cy="25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1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840229"/>
              </p:ext>
            </p:extLst>
          </p:nvPr>
        </p:nvGraphicFramePr>
        <p:xfrm>
          <a:off x="1882775" y="4332288"/>
          <a:ext cx="3797300" cy="982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4" name="Equation" r:id="rId30" imgW="3479760" imgH="901440" progId="Equation.DSMT4">
                  <p:embed/>
                </p:oleObj>
              </mc:Choice>
              <mc:Fallback>
                <p:oleObj name="Equation" r:id="rId30" imgW="3479760" imgH="901440" progId="Equation.DSMT4">
                  <p:embed/>
                  <p:pic>
                    <p:nvPicPr>
                      <p:cNvPr id="0" name="Picture 2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2775" y="4332288"/>
                        <a:ext cx="3797300" cy="982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3813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75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3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20" grpId="0" animBg="1"/>
      <p:bldP spid="21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>
            <a:spLocks noChangeArrowheads="1"/>
          </p:cNvSpPr>
          <p:nvPr/>
        </p:nvSpPr>
        <p:spPr bwMode="auto">
          <a:xfrm>
            <a:off x="467544" y="260648"/>
            <a:ext cx="60458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zh-CN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二．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梯度</a:t>
            </a:r>
            <a:endParaRPr lang="zh-CN" altLang="zh-CN" sz="3200" b="1" dirty="0">
              <a:solidFill>
                <a:schemeClr val="accent6">
                  <a:lumMod val="50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2891954"/>
              </p:ext>
            </p:extLst>
          </p:nvPr>
        </p:nvGraphicFramePr>
        <p:xfrm>
          <a:off x="844550" y="1755775"/>
          <a:ext cx="7113588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26" name="Equation" r:id="rId3" imgW="7111800" imgH="444240" progId="Equation.DSMT4">
                  <p:embed/>
                </p:oleObj>
              </mc:Choice>
              <mc:Fallback>
                <p:oleObj name="Equation" r:id="rId3" imgW="7111800" imgH="444240" progId="Equation.DSMT4">
                  <p:embed/>
                  <p:pic>
                    <p:nvPicPr>
                      <p:cNvPr id="0" name="Picture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4550" y="1755775"/>
                        <a:ext cx="7113588" cy="442913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735494"/>
              </p:ext>
            </p:extLst>
          </p:nvPr>
        </p:nvGraphicFramePr>
        <p:xfrm>
          <a:off x="2329002" y="5260061"/>
          <a:ext cx="195262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27" name="Equation" r:id="rId5" imgW="1955800" imgH="393700" progId="Equation.DSMT4">
                  <p:embed/>
                </p:oleObj>
              </mc:Choice>
              <mc:Fallback>
                <p:oleObj name="Equation" r:id="rId5" imgW="1955800" imgH="393700" progId="Equation.DSMT4">
                  <p:embed/>
                  <p:pic>
                    <p:nvPicPr>
                      <p:cNvPr id="0" name="Picture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9002" y="5260061"/>
                        <a:ext cx="1952625" cy="390525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2395017"/>
              </p:ext>
            </p:extLst>
          </p:nvPr>
        </p:nvGraphicFramePr>
        <p:xfrm>
          <a:off x="4273218" y="4972029"/>
          <a:ext cx="1628775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28" name="Equation" r:id="rId7" imgW="1625600" imgH="901700" progId="Equation.DSMT4">
                  <p:embed/>
                </p:oleObj>
              </mc:Choice>
              <mc:Fallback>
                <p:oleObj name="Equation" r:id="rId7" imgW="1625600" imgH="901700" progId="Equation.DSMT4">
                  <p:embed/>
                  <p:pic>
                    <p:nvPicPr>
                      <p:cNvPr id="0" name="Picture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3218" y="4972029"/>
                        <a:ext cx="1628775" cy="904875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12"/>
          <p:cNvSpPr txBox="1">
            <a:spLocks noChangeArrowheads="1"/>
          </p:cNvSpPr>
          <p:nvPr/>
        </p:nvSpPr>
        <p:spPr>
          <a:xfrm>
            <a:off x="575667" y="997526"/>
            <a:ext cx="5622776" cy="6096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  <a:cs typeface="+mn-cs"/>
              </a:rPr>
              <a:t>1. </a:t>
            </a:r>
            <a:r>
              <a:rPr lang="zh-CN" altLang="en-US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  <a:cs typeface="+mn-cs"/>
              </a:rPr>
              <a:t>二元函数梯度的概念</a:t>
            </a:r>
          </a:p>
        </p:txBody>
      </p:sp>
      <p:sp>
        <p:nvSpPr>
          <p:cNvPr id="5" name="TextBox 4"/>
          <p:cNvSpPr txBox="1"/>
          <p:nvPr/>
        </p:nvSpPr>
        <p:spPr bwMode="auto">
          <a:xfrm>
            <a:off x="755576" y="2305658"/>
            <a:ext cx="126669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定义：</a:t>
            </a:r>
          </a:p>
        </p:txBody>
      </p:sp>
      <p:sp>
        <p:nvSpPr>
          <p:cNvPr id="11" name="TextBox 10"/>
          <p:cNvSpPr txBox="1"/>
          <p:nvPr/>
        </p:nvSpPr>
        <p:spPr bwMode="auto">
          <a:xfrm>
            <a:off x="2022269" y="2276872"/>
            <a:ext cx="626139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设函数                   在平面区域 </a:t>
            </a:r>
            <a:r>
              <a:rPr lang="en-US" altLang="zh-CN" sz="2800" i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</a:t>
            </a:r>
            <a:r>
              <a:rPr lang="en-US" altLang="zh-CN" sz="2800" b="1" i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内具有</a:t>
            </a:r>
          </a:p>
        </p:txBody>
      </p:sp>
      <p:sp>
        <p:nvSpPr>
          <p:cNvPr id="12" name="Rectangle 2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4373505"/>
              </p:ext>
            </p:extLst>
          </p:nvPr>
        </p:nvGraphicFramePr>
        <p:xfrm>
          <a:off x="3275856" y="2372005"/>
          <a:ext cx="159067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29" name="Equation" r:id="rId9" imgW="1586811" imgH="393529" progId="Equation.DSMT4">
                  <p:embed/>
                </p:oleObj>
              </mc:Choice>
              <mc:Fallback>
                <p:oleObj name="Equation" r:id="rId9" imgW="1586811" imgH="393529" progId="Equation.DSMT4">
                  <p:embed/>
                  <p:pic>
                    <p:nvPicPr>
                      <p:cNvPr id="0" name="Picture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856" y="2372005"/>
                        <a:ext cx="1590675" cy="39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829704"/>
              </p:ext>
            </p:extLst>
          </p:nvPr>
        </p:nvGraphicFramePr>
        <p:xfrm>
          <a:off x="5868144" y="3008595"/>
          <a:ext cx="166687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30" name="Equation" r:id="rId11" imgW="1663700" imgH="393700" progId="Equation.DSMT4">
                  <p:embed/>
                </p:oleObj>
              </mc:Choice>
              <mc:Fallback>
                <p:oleObj name="Equation" r:id="rId11" imgW="1663700" imgH="393700" progId="Equation.DSMT4">
                  <p:embed/>
                  <p:pic>
                    <p:nvPicPr>
                      <p:cNvPr id="0" name="Picture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8144" y="3008595"/>
                        <a:ext cx="1666875" cy="39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 bwMode="auto">
          <a:xfrm>
            <a:off x="755576" y="2942248"/>
            <a:ext cx="307007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一阶连续偏导数，</a:t>
            </a:r>
          </a:p>
        </p:txBody>
      </p:sp>
      <p:sp>
        <p:nvSpPr>
          <p:cNvPr id="18" name="TextBox 17"/>
          <p:cNvSpPr txBox="1"/>
          <p:nvPr/>
        </p:nvSpPr>
        <p:spPr bwMode="auto">
          <a:xfrm>
            <a:off x="744826" y="3646832"/>
            <a:ext cx="486543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可确定一个向量                    ，</a:t>
            </a:r>
          </a:p>
        </p:txBody>
      </p:sp>
      <p:sp>
        <p:nvSpPr>
          <p:cNvPr id="19" name="Rectangle 3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0490776"/>
              </p:ext>
            </p:extLst>
          </p:nvPr>
        </p:nvGraphicFramePr>
        <p:xfrm>
          <a:off x="3479694" y="3456004"/>
          <a:ext cx="1628775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31" name="Equation" r:id="rId13" imgW="1625600" imgH="901700" progId="Equation.DSMT4">
                  <p:embed/>
                </p:oleObj>
              </mc:Choice>
              <mc:Fallback>
                <p:oleObj name="Equation" r:id="rId13" imgW="1625600" imgH="901700" progId="Equation.DSMT4">
                  <p:embed/>
                  <p:pic>
                    <p:nvPicPr>
                      <p:cNvPr id="0" name="Picture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9694" y="3456004"/>
                        <a:ext cx="1628775" cy="904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3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8891465"/>
              </p:ext>
            </p:extLst>
          </p:nvPr>
        </p:nvGraphicFramePr>
        <p:xfrm>
          <a:off x="744826" y="4467973"/>
          <a:ext cx="159067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32" name="Equation" r:id="rId15" imgW="1586811" imgH="393529" progId="Equation.DSMT4">
                  <p:embed/>
                </p:oleObj>
              </mc:Choice>
              <mc:Fallback>
                <p:oleObj name="Equation" r:id="rId15" imgW="1586811" imgH="393529" progId="Equation.DSMT4">
                  <p:embed/>
                  <p:pic>
                    <p:nvPicPr>
                      <p:cNvPr id="0" name="Picture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4826" y="4467973"/>
                        <a:ext cx="1590675" cy="39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0414226"/>
              </p:ext>
            </p:extLst>
          </p:nvPr>
        </p:nvGraphicFramePr>
        <p:xfrm>
          <a:off x="3177543" y="4522444"/>
          <a:ext cx="103822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33" name="Equation" r:id="rId17" imgW="1040948" imgH="393529" progId="Equation.DSMT4">
                  <p:embed/>
                </p:oleObj>
              </mc:Choice>
              <mc:Fallback>
                <p:oleObj name="Equation" r:id="rId17" imgW="1040948" imgH="393529" progId="Equation.DSMT4">
                  <p:embed/>
                  <p:pic>
                    <p:nvPicPr>
                      <p:cNvPr id="0" name="Picture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7543" y="4522444"/>
                        <a:ext cx="1038225" cy="39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Box 25"/>
          <p:cNvSpPr txBox="1"/>
          <p:nvPr/>
        </p:nvSpPr>
        <p:spPr bwMode="auto">
          <a:xfrm>
            <a:off x="2287207" y="4366993"/>
            <a:ext cx="351570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在点             的</a:t>
            </a: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梯度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</a:t>
            </a:r>
          </a:p>
        </p:txBody>
      </p:sp>
      <p:sp>
        <p:nvSpPr>
          <p:cNvPr id="27" name="TextBox 26"/>
          <p:cNvSpPr txBox="1"/>
          <p:nvPr/>
        </p:nvSpPr>
        <p:spPr bwMode="auto">
          <a:xfrm>
            <a:off x="3635896" y="2906222"/>
            <a:ext cx="441499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则对于每一点                   ，</a:t>
            </a:r>
          </a:p>
        </p:txBody>
      </p:sp>
      <p:sp>
        <p:nvSpPr>
          <p:cNvPr id="28" name="TextBox 27"/>
          <p:cNvSpPr txBox="1"/>
          <p:nvPr/>
        </p:nvSpPr>
        <p:spPr bwMode="auto">
          <a:xfrm>
            <a:off x="7660058" y="2911555"/>
            <a:ext cx="54534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都</a:t>
            </a:r>
          </a:p>
        </p:txBody>
      </p:sp>
      <p:sp>
        <p:nvSpPr>
          <p:cNvPr id="29" name="TextBox 28"/>
          <p:cNvSpPr txBox="1"/>
          <p:nvPr/>
        </p:nvSpPr>
        <p:spPr bwMode="auto">
          <a:xfrm>
            <a:off x="5497354" y="3569002"/>
            <a:ext cx="270939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这向量称为函数</a:t>
            </a:r>
          </a:p>
        </p:txBody>
      </p:sp>
      <p:sp>
        <p:nvSpPr>
          <p:cNvPr id="30" name="TextBox 29"/>
          <p:cNvSpPr txBox="1"/>
          <p:nvPr/>
        </p:nvSpPr>
        <p:spPr bwMode="auto">
          <a:xfrm>
            <a:off x="5497354" y="4366993"/>
            <a:ext cx="9060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记为</a:t>
            </a:r>
          </a:p>
        </p:txBody>
      </p:sp>
    </p:spTree>
    <p:extLst>
      <p:ext uri="{BB962C8B-B14F-4D97-AF65-F5344CB8AC3E}">
        <p14:creationId xmlns:p14="http://schemas.microsoft.com/office/powerpoint/2010/main" val="1664856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  <p:bldP spid="17" grpId="0"/>
      <p:bldP spid="18" grpId="0"/>
      <p:bldP spid="26" grpId="0"/>
      <p:bldP spid="27" grpId="0"/>
      <p:bldP spid="28" grpId="0"/>
      <p:bldP spid="29" grpId="0"/>
      <p:bldP spid="30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3773420"/>
              </p:ext>
            </p:extLst>
          </p:nvPr>
        </p:nvGraphicFramePr>
        <p:xfrm>
          <a:off x="731940" y="1532074"/>
          <a:ext cx="3522662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76" name="Equation" r:id="rId3" imgW="3416040" imgH="901440" progId="Equation.DSMT4">
                  <p:embed/>
                </p:oleObj>
              </mc:Choice>
              <mc:Fallback>
                <p:oleObj name="Equation" r:id="rId3" imgW="3416040" imgH="901440" progId="Equation.DSMT4">
                  <p:embed/>
                  <p:pic>
                    <p:nvPicPr>
                      <p:cNvPr id="0" name="Picture 1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940" y="1532074"/>
                        <a:ext cx="3522662" cy="930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528794"/>
              </p:ext>
            </p:extLst>
          </p:nvPr>
        </p:nvGraphicFramePr>
        <p:xfrm>
          <a:off x="1060578" y="2578681"/>
          <a:ext cx="3695700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77" name="Equation" r:id="rId5" imgW="3581280" imgH="1015920" progId="Equation.DSMT4">
                  <p:embed/>
                </p:oleObj>
              </mc:Choice>
              <mc:Fallback>
                <p:oleObj name="Equation" r:id="rId5" imgW="3581280" imgH="1015920" progId="Equation.DSMT4">
                  <p:embed/>
                  <p:pic>
                    <p:nvPicPr>
                      <p:cNvPr id="0" name="Picture 1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0578" y="2578681"/>
                        <a:ext cx="3695700" cy="104775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3610662"/>
              </p:ext>
            </p:extLst>
          </p:nvPr>
        </p:nvGraphicFramePr>
        <p:xfrm>
          <a:off x="1060578" y="3960300"/>
          <a:ext cx="2397125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78" name="Equation" r:id="rId7" imgW="2323800" imgH="393480" progId="Equation.DSMT4">
                  <p:embed/>
                </p:oleObj>
              </mc:Choice>
              <mc:Fallback>
                <p:oleObj name="Equation" r:id="rId7" imgW="2323800" imgH="393480" progId="Equation.DSMT4">
                  <p:embed/>
                  <p:pic>
                    <p:nvPicPr>
                      <p:cNvPr id="0" name="Picture 1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0578" y="3960300"/>
                        <a:ext cx="2397125" cy="403225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5017175"/>
              </p:ext>
            </p:extLst>
          </p:nvPr>
        </p:nvGraphicFramePr>
        <p:xfrm>
          <a:off x="1060578" y="4697319"/>
          <a:ext cx="3074988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79" name="Equation" r:id="rId9" imgW="2984400" imgH="393480" progId="Equation.DSMT4">
                  <p:embed/>
                </p:oleObj>
              </mc:Choice>
              <mc:Fallback>
                <p:oleObj name="Equation" r:id="rId9" imgW="2984400" imgH="393480" progId="Equation.DSMT4">
                  <p:embed/>
                  <p:pic>
                    <p:nvPicPr>
                      <p:cNvPr id="0" name="Picture 1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0578" y="4697319"/>
                        <a:ext cx="3074988" cy="404813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11170"/>
              </p:ext>
            </p:extLst>
          </p:nvPr>
        </p:nvGraphicFramePr>
        <p:xfrm>
          <a:off x="899592" y="5445224"/>
          <a:ext cx="5544615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80" name="Document" r:id="rId11" imgW="5473001" imgH="507159" progId="">
                  <p:embed/>
                </p:oleObj>
              </mc:Choice>
              <mc:Fallback>
                <p:oleObj name="Document" r:id="rId11" imgW="5473001" imgH="507159" progId="">
                  <p:embed/>
                  <p:pic>
                    <p:nvPicPr>
                      <p:cNvPr id="0" name="Picture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5445224"/>
                        <a:ext cx="5544615" cy="512763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0791404"/>
              </p:ext>
            </p:extLst>
          </p:nvPr>
        </p:nvGraphicFramePr>
        <p:xfrm>
          <a:off x="395536" y="955074"/>
          <a:ext cx="5671011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81" name="文档" r:id="rId13" imgW="5486400" imgH="427333" progId="">
                  <p:embed/>
                </p:oleObj>
              </mc:Choice>
              <mc:Fallback>
                <p:oleObj name="文档" r:id="rId13" imgW="5486400" imgH="427333" progId="">
                  <p:embed/>
                  <p:pic>
                    <p:nvPicPr>
                      <p:cNvPr id="0" name="Picture 1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955074"/>
                        <a:ext cx="5671011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Rectangle 4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33" name="组合 32"/>
          <p:cNvGrpSpPr/>
          <p:nvPr/>
        </p:nvGrpSpPr>
        <p:grpSpPr>
          <a:xfrm>
            <a:off x="4860032" y="908720"/>
            <a:ext cx="3744416" cy="2880320"/>
            <a:chOff x="4860032" y="908720"/>
            <a:chExt cx="3744416" cy="2880320"/>
          </a:xfrm>
        </p:grpSpPr>
        <p:grpSp>
          <p:nvGrpSpPr>
            <p:cNvPr id="9" name="Group 16"/>
            <p:cNvGrpSpPr>
              <a:grpSpLocks/>
            </p:cNvGrpSpPr>
            <p:nvPr/>
          </p:nvGrpSpPr>
          <p:grpSpPr bwMode="auto">
            <a:xfrm>
              <a:off x="4860032" y="908720"/>
              <a:ext cx="3744416" cy="2880320"/>
              <a:chOff x="4946" y="6009"/>
              <a:chExt cx="3305" cy="2582"/>
            </a:xfrm>
          </p:grpSpPr>
          <p:grpSp>
            <p:nvGrpSpPr>
              <p:cNvPr id="10" name="Group 17"/>
              <p:cNvGrpSpPr>
                <a:grpSpLocks/>
              </p:cNvGrpSpPr>
              <p:nvPr/>
            </p:nvGrpSpPr>
            <p:grpSpPr bwMode="auto">
              <a:xfrm>
                <a:off x="4946" y="6009"/>
                <a:ext cx="3305" cy="2582"/>
                <a:chOff x="4843" y="6752"/>
                <a:chExt cx="3305" cy="2582"/>
              </a:xfrm>
            </p:grpSpPr>
            <p:grpSp>
              <p:nvGrpSpPr>
                <p:cNvPr id="16" name="Group 21"/>
                <p:cNvGrpSpPr>
                  <a:grpSpLocks/>
                </p:cNvGrpSpPr>
                <p:nvPr/>
              </p:nvGrpSpPr>
              <p:grpSpPr bwMode="auto">
                <a:xfrm>
                  <a:off x="4843" y="6752"/>
                  <a:ext cx="3305" cy="2582"/>
                  <a:chOff x="4598" y="4832"/>
                  <a:chExt cx="2918" cy="2144"/>
                </a:xfrm>
              </p:grpSpPr>
              <p:grpSp>
                <p:nvGrpSpPr>
                  <p:cNvPr id="17" name="Group 22"/>
                  <p:cNvGrpSpPr>
                    <a:grpSpLocks/>
                  </p:cNvGrpSpPr>
                  <p:nvPr/>
                </p:nvGrpSpPr>
                <p:grpSpPr bwMode="auto">
                  <a:xfrm>
                    <a:off x="4598" y="4832"/>
                    <a:ext cx="2918" cy="2144"/>
                    <a:chOff x="4598" y="4832"/>
                    <a:chExt cx="2918" cy="2144"/>
                  </a:xfrm>
                </p:grpSpPr>
                <p:sp>
                  <p:nvSpPr>
                    <p:cNvPr id="19" name="Oval 2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044" y="5234"/>
                      <a:ext cx="1015" cy="1005"/>
                    </a:xfrm>
                    <a:prstGeom prst="ellips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prstDash val="dash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00CC99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0" name="Oval 2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319" y="5971"/>
                      <a:ext cx="1016" cy="1005"/>
                    </a:xfrm>
                    <a:prstGeom prst="ellips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prstDash val="dash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00CC99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1" name="Line 25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6181" y="5368"/>
                      <a:ext cx="744" cy="737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FFFF00"/>
                      </a:solidFill>
                      <a:round/>
                      <a:headEnd/>
                      <a:tailEnd type="triangle" w="sm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2" name="Line 26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5436" y="6105"/>
                      <a:ext cx="745" cy="737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7030A0"/>
                      </a:solidFill>
                      <a:round/>
                      <a:headEnd/>
                      <a:tailEnd type="triangle" w="sm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3" name="Line 27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6181" y="4832"/>
                      <a:ext cx="309" cy="1273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 type="triangle" w="sm" len="lg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/>
                    </a:p>
                  </p:txBody>
                </p:sp>
                <p:graphicFrame>
                  <p:nvGraphicFramePr>
                    <p:cNvPr id="24" name="对象 23"/>
                    <p:cNvGraphicFramePr>
                      <a:graphicFrameLocks noChangeAspect="1"/>
                    </p:cNvGraphicFramePr>
                    <p:nvPr/>
                  </p:nvGraphicFramePr>
                  <p:xfrm>
                    <a:off x="6925" y="5100"/>
                    <a:ext cx="591" cy="284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38082" name="Equation" r:id="rId15" imgW="431613" imgH="203112" progId="Equation.DSMT4">
                            <p:embed/>
                          </p:oleObj>
                        </mc:Choice>
                        <mc:Fallback>
                          <p:oleObj name="Equation" r:id="rId15" imgW="431613" imgH="203112" progId="Equation.DSMT4">
                            <p:embed/>
                            <p:pic>
                              <p:nvPicPr>
                                <p:cNvPr id="0" name="Picture 116"/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1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</a:extLst>
                                </a:blip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6925" y="5100"/>
                                  <a:ext cx="591" cy="284"/>
                                </a:xfrm>
                                <a:prstGeom prst="rect">
                                  <a:avLst/>
                                </a:prstGeom>
                                <a:noFill/>
                                <a:ln w="9525">
                                  <a:solidFill>
                                    <a:srgbClr val="FFFFFF"/>
                                  </a:solidFill>
                                  <a:miter lim="800000"/>
                                  <a:headEnd/>
                                  <a:tailEnd/>
                                </a:ln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  <p:graphicFrame>
                  <p:nvGraphicFramePr>
                    <p:cNvPr id="25" name="对象 24"/>
                    <p:cNvGraphicFramePr>
                      <a:graphicFrameLocks noChangeAspect="1"/>
                    </p:cNvGraphicFramePr>
                    <p:nvPr/>
                  </p:nvGraphicFramePr>
                  <p:xfrm>
                    <a:off x="4598" y="6641"/>
                    <a:ext cx="808" cy="260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38083" name="Equation" r:id="rId17" imgW="520474" imgH="203112" progId="Equation.DSMT4">
                            <p:embed/>
                          </p:oleObj>
                        </mc:Choice>
                        <mc:Fallback>
                          <p:oleObj name="Equation" r:id="rId17" imgW="520474" imgH="203112" progId="Equation.DSMT4">
                            <p:embed/>
                            <p:pic>
                              <p:nvPicPr>
                                <p:cNvPr id="0" name="Picture 117"/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18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</a:extLst>
                                </a:blip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4598" y="6641"/>
                                  <a:ext cx="808" cy="260"/>
                                </a:xfrm>
                                <a:prstGeom prst="rect">
                                  <a:avLst/>
                                </a:prstGeom>
                                <a:noFill/>
                                <a:ln w="9525">
                                  <a:solidFill>
                                    <a:srgbClr val="FFFFFF"/>
                                  </a:solidFill>
                                  <a:miter lim="800000"/>
                                  <a:headEnd/>
                                  <a:tailEnd/>
                                </a:ln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  <p:graphicFrame>
                  <p:nvGraphicFramePr>
                    <p:cNvPr id="26" name="对象 25"/>
                    <p:cNvGraphicFramePr>
                      <a:graphicFrameLocks noChangeAspect="1"/>
                    </p:cNvGraphicFramePr>
                    <p:nvPr/>
                  </p:nvGraphicFramePr>
                  <p:xfrm>
                    <a:off x="6316" y="5971"/>
                    <a:ext cx="180" cy="193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38084" name="Equation" r:id="rId19" imgW="152268" imgH="164957" progId="Equation.DSMT4">
                            <p:embed/>
                          </p:oleObj>
                        </mc:Choice>
                        <mc:Fallback>
                          <p:oleObj name="Equation" r:id="rId19" imgW="152268" imgH="164957" progId="Equation.DSMT4">
                            <p:embed/>
                            <p:pic>
                              <p:nvPicPr>
                                <p:cNvPr id="0" name="Picture 118"/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20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</a:extLst>
                                </a:blip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6316" y="5971"/>
                                  <a:ext cx="180" cy="193"/>
                                </a:xfrm>
                                <a:prstGeom prst="rect">
                                  <a:avLst/>
                                </a:prstGeom>
                                <a:noFill/>
                                <a:ln>
                                  <a:noFill/>
                                </a:ln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  <a:ext uri="{91240B29-F687-4F45-9708-019B960494DF}">
                                    <a14:hiddenLine xmlns:a14="http://schemas.microsoft.com/office/drawing/2010/main" w="9525">
                                      <a:solidFill>
                                        <a:srgbClr val="FFFFFF"/>
                                      </a:solidFill>
                                      <a:miter lim="800000"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</p:grpSp>
              <p:sp>
                <p:nvSpPr>
                  <p:cNvPr id="18" name="Line 32"/>
                  <p:cNvSpPr>
                    <a:spLocks noChangeShapeType="1"/>
                  </p:cNvSpPr>
                  <p:nvPr/>
                </p:nvSpPr>
                <p:spPr bwMode="auto">
                  <a:xfrm>
                    <a:off x="6384" y="5259"/>
                    <a:ext cx="541" cy="134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4" name="Line 33"/>
                <p:cNvSpPr>
                  <a:spLocks noChangeShapeType="1"/>
                </p:cNvSpPr>
                <p:nvPr/>
              </p:nvSpPr>
              <p:spPr bwMode="auto">
                <a:xfrm flipV="1">
                  <a:off x="6630" y="7274"/>
                  <a:ext cx="224" cy="975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11" name="Text Box 34"/>
              <p:cNvSpPr txBox="1">
                <a:spLocks noChangeArrowheads="1"/>
              </p:cNvSpPr>
              <p:nvPr/>
            </p:nvSpPr>
            <p:spPr bwMode="auto">
              <a:xfrm>
                <a:off x="6872" y="7011"/>
                <a:ext cx="170" cy="2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宋体" pitchFamily="2" charset="-122"/>
                    <a:sym typeface="Symbol" pitchFamily="18" charset="2"/>
                  </a:rPr>
                  <a:t></a:t>
                </a:r>
                <a:endParaRPr kumimoji="0" lang="zh-CN" altLang="zh-CN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endParaRPr>
              </a:p>
            </p:txBody>
          </p:sp>
        </p:grpSp>
        <p:graphicFrame>
          <p:nvGraphicFramePr>
            <p:cNvPr id="28" name="对象 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65036635"/>
                </p:ext>
              </p:extLst>
            </p:nvPr>
          </p:nvGraphicFramePr>
          <p:xfrm>
            <a:off x="6544912" y="1513422"/>
            <a:ext cx="444500" cy="838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085" name="Equation" r:id="rId21" imgW="444240" imgH="838080" progId="Equation.DSMT4">
                    <p:embed/>
                  </p:oleObj>
                </mc:Choice>
                <mc:Fallback>
                  <p:oleObj name="Equation" r:id="rId21" imgW="444240" imgH="838080" progId="Equation.DSMT4">
                    <p:embed/>
                    <p:pic>
                      <p:nvPicPr>
                        <p:cNvPr id="0" name="Picture 1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44912" y="1513422"/>
                          <a:ext cx="444500" cy="838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" name="对象 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08513265"/>
                </p:ext>
              </p:extLst>
            </p:nvPr>
          </p:nvGraphicFramePr>
          <p:xfrm>
            <a:off x="6872143" y="908720"/>
            <a:ext cx="349885" cy="4198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086" name="Equation" r:id="rId23" imgW="101468" imgH="177569" progId="Equation.DSMT4">
                    <p:embed/>
                  </p:oleObj>
                </mc:Choice>
                <mc:Fallback>
                  <p:oleObj name="Equation" r:id="rId23" imgW="101468" imgH="177569" progId="Equation.DSMT4">
                    <p:embed/>
                    <p:pic>
                      <p:nvPicPr>
                        <p:cNvPr id="0" name="Picture 1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72143" y="908720"/>
                          <a:ext cx="349885" cy="4198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" name="Line 47"/>
            <p:cNvSpPr>
              <a:spLocks noChangeShapeType="1"/>
            </p:cNvSpPr>
            <p:nvPr/>
          </p:nvSpPr>
          <p:spPr bwMode="auto">
            <a:xfrm>
              <a:off x="7081674" y="1609286"/>
              <a:ext cx="140354" cy="39027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Line 48"/>
            <p:cNvSpPr>
              <a:spLocks noChangeShapeType="1"/>
            </p:cNvSpPr>
            <p:nvPr/>
          </p:nvSpPr>
          <p:spPr bwMode="auto">
            <a:xfrm rot="-5400000">
              <a:off x="7202552" y="1559630"/>
              <a:ext cx="119867" cy="25491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76D86956-AA2A-4E3F-A025-FA9486668FC3}"/>
              </a:ext>
            </a:extLst>
          </p:cNvPr>
          <p:cNvSpPr txBox="1"/>
          <p:nvPr/>
        </p:nvSpPr>
        <p:spPr bwMode="auto">
          <a:xfrm>
            <a:off x="458118" y="360398"/>
            <a:ext cx="54534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设</a:t>
            </a:r>
          </a:p>
        </p:txBody>
      </p:sp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50CAB749-83BF-49D6-9F25-D13021D6A60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2707477"/>
              </p:ext>
            </p:extLst>
          </p:nvPr>
        </p:nvGraphicFramePr>
        <p:xfrm>
          <a:off x="990600" y="392113"/>
          <a:ext cx="2816225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87" name="Equation" r:id="rId25" imgW="2819160" imgH="457200" progId="Equation.DSMT4">
                  <p:embed/>
                </p:oleObj>
              </mc:Choice>
              <mc:Fallback>
                <p:oleObj name="Equation" r:id="rId25" imgW="2819160" imgH="457200" progId="Equation.DSMT4">
                  <p:embed/>
                  <p:pic>
                    <p:nvPicPr>
                      <p:cNvPr id="0" name="Object 1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92113"/>
                        <a:ext cx="2816225" cy="46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文本框 33">
            <a:extLst>
              <a:ext uri="{FF2B5EF4-FFF2-40B4-BE49-F238E27FC236}">
                <a16:creationId xmlns:a16="http://schemas.microsoft.com/office/drawing/2014/main" id="{C1FE2534-E4C6-49FB-B96E-964D90D5DD54}"/>
              </a:ext>
            </a:extLst>
          </p:cNvPr>
          <p:cNvSpPr txBox="1"/>
          <p:nvPr/>
        </p:nvSpPr>
        <p:spPr bwMode="auto">
          <a:xfrm>
            <a:off x="3756504" y="361971"/>
            <a:ext cx="361028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是方向  上的单位向量</a:t>
            </a:r>
          </a:p>
        </p:txBody>
      </p:sp>
      <p:graphicFrame>
        <p:nvGraphicFramePr>
          <p:cNvPr id="35" name="对象 34">
            <a:extLst>
              <a:ext uri="{FF2B5EF4-FFF2-40B4-BE49-F238E27FC236}">
                <a16:creationId xmlns:a16="http://schemas.microsoft.com/office/drawing/2014/main" id="{52F64215-7E41-4A9E-912B-640C4AB8C91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1740360"/>
              </p:ext>
            </p:extLst>
          </p:nvPr>
        </p:nvGraphicFramePr>
        <p:xfrm>
          <a:off x="4932040" y="399976"/>
          <a:ext cx="20320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88" name="Equation" r:id="rId27" imgW="203040" imgH="419040" progId="Equation.DSMT4">
                  <p:embed/>
                </p:oleObj>
              </mc:Choice>
              <mc:Fallback>
                <p:oleObj name="Equation" r:id="rId27" imgW="203040" imgH="419040" progId="Equation.DSMT4">
                  <p:embed/>
                  <p:pic>
                    <p:nvPicPr>
                      <p:cNvPr id="15" name="对象 14">
                        <a:extLst>
                          <a:ext uri="{FF2B5EF4-FFF2-40B4-BE49-F238E27FC236}">
                            <a16:creationId xmlns:a16="http://schemas.microsoft.com/office/drawing/2014/main" id="{50CAB749-83BF-49D6-9F25-D13021D6A60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040" y="399976"/>
                        <a:ext cx="203200" cy="42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15751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12"/>
          <p:cNvGraphicFramePr>
            <a:graphicFrameLocks noChangeAspect="1"/>
          </p:cNvGraphicFramePr>
          <p:nvPr/>
        </p:nvGraphicFramePr>
        <p:xfrm>
          <a:off x="1656194" y="174871"/>
          <a:ext cx="869950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49" name="Equation" r:id="rId3" imgW="380835" imgH="203112" progId="Equation.DSMT4">
                  <p:embed/>
                </p:oleObj>
              </mc:Choice>
              <mc:Fallback>
                <p:oleObj name="Equation" r:id="rId3" imgW="380835" imgH="203112" progId="Equation.DSMT4">
                  <p:embed/>
                  <p:pic>
                    <p:nvPicPr>
                      <p:cNvPr id="0" name="Picture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6194" y="174871"/>
                        <a:ext cx="869950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13"/>
          <p:cNvSpPr txBox="1">
            <a:spLocks noChangeArrowheads="1"/>
          </p:cNvSpPr>
          <p:nvPr/>
        </p:nvSpPr>
        <p:spPr bwMode="auto">
          <a:xfrm>
            <a:off x="144894" y="133596"/>
            <a:ext cx="15113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）当</a:t>
            </a:r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>
            <a:off x="2519794" y="133596"/>
            <a:ext cx="49688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即     方向与梯度方向相同时，</a:t>
            </a:r>
          </a:p>
        </p:txBody>
      </p:sp>
      <p:sp>
        <p:nvSpPr>
          <p:cNvPr id="6" name="Text Box 16"/>
          <p:cNvSpPr txBox="1">
            <a:spLocks noChangeArrowheads="1"/>
          </p:cNvSpPr>
          <p:nvPr/>
        </p:nvSpPr>
        <p:spPr bwMode="auto">
          <a:xfrm>
            <a:off x="287769" y="638421"/>
            <a:ext cx="77057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函数增加最快。此时方向导数取得最大值，</a:t>
            </a:r>
          </a:p>
        </p:txBody>
      </p:sp>
      <p:graphicFrame>
        <p:nvGraphicFramePr>
          <p:cNvPr id="7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241950"/>
              </p:ext>
            </p:extLst>
          </p:nvPr>
        </p:nvGraphicFramePr>
        <p:xfrm>
          <a:off x="2718296" y="1176583"/>
          <a:ext cx="2717800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50" name="Equation" r:id="rId5" imgW="1155600" imgH="393480" progId="Equation.DSMT4">
                  <p:embed/>
                </p:oleObj>
              </mc:Choice>
              <mc:Fallback>
                <p:oleObj name="Equation" r:id="rId5" imgW="1155600" imgH="393480" progId="Equation.DSMT4">
                  <p:embed/>
                  <p:pic>
                    <p:nvPicPr>
                      <p:cNvPr id="0" name="Picture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8296" y="1176583"/>
                        <a:ext cx="2717800" cy="923925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1447400"/>
              </p:ext>
            </p:extLst>
          </p:nvPr>
        </p:nvGraphicFramePr>
        <p:xfrm>
          <a:off x="3028067" y="56479"/>
          <a:ext cx="369888" cy="69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51" name="Equation" r:id="rId7" imgW="114120" imgH="215640" progId="Equation.DSMT4">
                  <p:embed/>
                </p:oleObj>
              </mc:Choice>
              <mc:Fallback>
                <p:oleObj name="Equation" r:id="rId7" imgW="114120" imgH="215640" progId="Equation.DSMT4">
                  <p:embed/>
                  <p:pic>
                    <p:nvPicPr>
                      <p:cNvPr id="0" name="Picture 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8067" y="56479"/>
                        <a:ext cx="369888" cy="696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7876958"/>
              </p:ext>
            </p:extLst>
          </p:nvPr>
        </p:nvGraphicFramePr>
        <p:xfrm>
          <a:off x="1605557" y="2186507"/>
          <a:ext cx="900113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52" name="Equation" r:id="rId9" imgW="393480" imgH="203040" progId="Equation.DSMT4">
                  <p:embed/>
                </p:oleObj>
              </mc:Choice>
              <mc:Fallback>
                <p:oleObj name="Equation" r:id="rId9" imgW="393480" imgH="203040" progId="Equation.DSMT4">
                  <p:embed/>
                  <p:pic>
                    <p:nvPicPr>
                      <p:cNvPr id="0" name="Picture 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5557" y="2186507"/>
                        <a:ext cx="900113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21"/>
          <p:cNvSpPr txBox="1">
            <a:spLocks noChangeArrowheads="1"/>
          </p:cNvSpPr>
          <p:nvPr/>
        </p:nvSpPr>
        <p:spPr bwMode="auto">
          <a:xfrm>
            <a:off x="108545" y="2145232"/>
            <a:ext cx="15113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）当</a:t>
            </a:r>
          </a:p>
        </p:txBody>
      </p:sp>
      <p:sp>
        <p:nvSpPr>
          <p:cNvPr id="12" name="Text Box 22"/>
          <p:cNvSpPr txBox="1">
            <a:spLocks noChangeArrowheads="1"/>
          </p:cNvSpPr>
          <p:nvPr/>
        </p:nvSpPr>
        <p:spPr bwMode="auto">
          <a:xfrm>
            <a:off x="2483445" y="2145232"/>
            <a:ext cx="49688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即     方向与梯度方向相反时，</a:t>
            </a:r>
          </a:p>
        </p:txBody>
      </p:sp>
      <p:sp>
        <p:nvSpPr>
          <p:cNvPr id="13" name="Text Box 23"/>
          <p:cNvSpPr txBox="1">
            <a:spLocks noChangeArrowheads="1"/>
          </p:cNvSpPr>
          <p:nvPr/>
        </p:nvSpPr>
        <p:spPr bwMode="auto">
          <a:xfrm>
            <a:off x="118338" y="2721494"/>
            <a:ext cx="79216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函数减少最快。此时方向导数取得最小值，</a:t>
            </a:r>
          </a:p>
        </p:txBody>
      </p:sp>
      <p:graphicFrame>
        <p:nvGraphicFramePr>
          <p:cNvPr id="14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4450600"/>
              </p:ext>
            </p:extLst>
          </p:nvPr>
        </p:nvGraphicFramePr>
        <p:xfrm>
          <a:off x="2747238" y="3224732"/>
          <a:ext cx="3076575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53" name="Equation" r:id="rId11" imgW="1307880" imgH="393480" progId="Equation.DSMT4">
                  <p:embed/>
                </p:oleObj>
              </mc:Choice>
              <mc:Fallback>
                <p:oleObj name="Equation" r:id="rId11" imgW="1307880" imgH="393480" progId="Equation.DSMT4">
                  <p:embed/>
                  <p:pic>
                    <p:nvPicPr>
                      <p:cNvPr id="0" name="Picture 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7238" y="3224732"/>
                        <a:ext cx="3076575" cy="923925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8640144"/>
              </p:ext>
            </p:extLst>
          </p:nvPr>
        </p:nvGraphicFramePr>
        <p:xfrm>
          <a:off x="2987824" y="2060848"/>
          <a:ext cx="369888" cy="69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54" name="Equation" r:id="rId13" imgW="114120" imgH="215640" progId="Equation.DSMT4">
                  <p:embed/>
                </p:oleObj>
              </mc:Choice>
              <mc:Fallback>
                <p:oleObj name="Equation" r:id="rId13" imgW="114120" imgH="215640" progId="Equation.DSMT4">
                  <p:embed/>
                  <p:pic>
                    <p:nvPicPr>
                      <p:cNvPr id="0" name="Picture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824" y="2060848"/>
                        <a:ext cx="369888" cy="696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0547950"/>
              </p:ext>
            </p:extLst>
          </p:nvPr>
        </p:nvGraphicFramePr>
        <p:xfrm>
          <a:off x="1575941" y="4149080"/>
          <a:ext cx="958850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55" name="Equation" r:id="rId15" imgW="419040" imgH="393480" progId="Equation.DSMT4">
                  <p:embed/>
                </p:oleObj>
              </mc:Choice>
              <mc:Fallback>
                <p:oleObj name="Equation" r:id="rId15" imgW="419040" imgH="393480" progId="Equation.DSMT4">
                  <p:embed/>
                  <p:pic>
                    <p:nvPicPr>
                      <p:cNvPr id="0" name="Picture 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5941" y="4149080"/>
                        <a:ext cx="958850" cy="895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 Box 27"/>
          <p:cNvSpPr txBox="1">
            <a:spLocks noChangeArrowheads="1"/>
          </p:cNvSpPr>
          <p:nvPr/>
        </p:nvSpPr>
        <p:spPr bwMode="auto">
          <a:xfrm>
            <a:off x="107504" y="4323705"/>
            <a:ext cx="15113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）当</a:t>
            </a:r>
          </a:p>
        </p:txBody>
      </p:sp>
      <p:sp>
        <p:nvSpPr>
          <p:cNvPr id="19" name="Text Box 28"/>
          <p:cNvSpPr txBox="1">
            <a:spLocks noChangeArrowheads="1"/>
          </p:cNvSpPr>
          <p:nvPr/>
        </p:nvSpPr>
        <p:spPr bwMode="auto">
          <a:xfrm>
            <a:off x="2482404" y="4323705"/>
            <a:ext cx="49688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即     方向与梯度方向正交时，</a:t>
            </a:r>
          </a:p>
        </p:txBody>
      </p:sp>
      <p:sp>
        <p:nvSpPr>
          <p:cNvPr id="20" name="Text Box 29"/>
          <p:cNvSpPr txBox="1">
            <a:spLocks noChangeArrowheads="1"/>
          </p:cNvSpPr>
          <p:nvPr/>
        </p:nvSpPr>
        <p:spPr bwMode="auto">
          <a:xfrm>
            <a:off x="174288" y="4887268"/>
            <a:ext cx="74168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函数的</a:t>
            </a:r>
            <a:r>
              <a:rPr lang="zh-CN" altLang="en-US" sz="2800" b="1" dirty="0">
                <a:highlight>
                  <a:srgbClr val="808000"/>
                </a:highlight>
                <a:latin typeface="Times New Roman" pitchFamily="18" charset="0"/>
                <a:cs typeface="Times New Roman" pitchFamily="18" charset="0"/>
              </a:rPr>
              <a:t>变化率为零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。也就是方向导数为零，</a:t>
            </a:r>
          </a:p>
        </p:txBody>
      </p:sp>
      <p:graphicFrame>
        <p:nvGraphicFramePr>
          <p:cNvPr id="21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6955353"/>
              </p:ext>
            </p:extLst>
          </p:nvPr>
        </p:nvGraphicFramePr>
        <p:xfrm>
          <a:off x="2735337" y="5384155"/>
          <a:ext cx="1044575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56" name="Equation" r:id="rId17" imgW="444307" imgH="393529" progId="Equation.DSMT4">
                  <p:embed/>
                </p:oleObj>
              </mc:Choice>
              <mc:Fallback>
                <p:oleObj name="Equation" r:id="rId17" imgW="444307" imgH="393529" progId="Equation.DSMT4">
                  <p:embed/>
                  <p:pic>
                    <p:nvPicPr>
                      <p:cNvPr id="0" name="Picture 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5337" y="5384155"/>
                        <a:ext cx="1044575" cy="923925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0893018"/>
              </p:ext>
            </p:extLst>
          </p:nvPr>
        </p:nvGraphicFramePr>
        <p:xfrm>
          <a:off x="3017391" y="4252268"/>
          <a:ext cx="369888" cy="69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57" name="Equation" r:id="rId19" imgW="114120" imgH="215640" progId="Equation.DSMT4">
                  <p:embed/>
                </p:oleObj>
              </mc:Choice>
              <mc:Fallback>
                <p:oleObj name="Equation" r:id="rId19" imgW="114120" imgH="215640" progId="Equation.DSMT4">
                  <p:embed/>
                  <p:pic>
                    <p:nvPicPr>
                      <p:cNvPr id="0" name="Picture 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7391" y="4252268"/>
                        <a:ext cx="369888" cy="696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" name="组合 22"/>
          <p:cNvGrpSpPr/>
          <p:nvPr/>
        </p:nvGrpSpPr>
        <p:grpSpPr>
          <a:xfrm>
            <a:off x="5413535" y="1556792"/>
            <a:ext cx="3744416" cy="2880320"/>
            <a:chOff x="4860032" y="908720"/>
            <a:chExt cx="3744416" cy="2880320"/>
          </a:xfrm>
        </p:grpSpPr>
        <p:grpSp>
          <p:nvGrpSpPr>
            <p:cNvPr id="24" name="Group 16"/>
            <p:cNvGrpSpPr>
              <a:grpSpLocks/>
            </p:cNvGrpSpPr>
            <p:nvPr/>
          </p:nvGrpSpPr>
          <p:grpSpPr bwMode="auto">
            <a:xfrm>
              <a:off x="4860032" y="908720"/>
              <a:ext cx="3744416" cy="2880320"/>
              <a:chOff x="4946" y="6009"/>
              <a:chExt cx="3305" cy="2582"/>
            </a:xfrm>
          </p:grpSpPr>
          <p:grpSp>
            <p:nvGrpSpPr>
              <p:cNvPr id="29" name="Group 17"/>
              <p:cNvGrpSpPr>
                <a:grpSpLocks/>
              </p:cNvGrpSpPr>
              <p:nvPr/>
            </p:nvGrpSpPr>
            <p:grpSpPr bwMode="auto">
              <a:xfrm>
                <a:off x="4946" y="6009"/>
                <a:ext cx="3305" cy="2582"/>
                <a:chOff x="4843" y="6752"/>
                <a:chExt cx="3305" cy="2582"/>
              </a:xfrm>
            </p:grpSpPr>
            <p:grpSp>
              <p:nvGrpSpPr>
                <p:cNvPr id="31" name="Group 21"/>
                <p:cNvGrpSpPr>
                  <a:grpSpLocks/>
                </p:cNvGrpSpPr>
                <p:nvPr/>
              </p:nvGrpSpPr>
              <p:grpSpPr bwMode="auto">
                <a:xfrm>
                  <a:off x="4843" y="6752"/>
                  <a:ext cx="3305" cy="2582"/>
                  <a:chOff x="4598" y="4832"/>
                  <a:chExt cx="2918" cy="2144"/>
                </a:xfrm>
              </p:grpSpPr>
              <p:grpSp>
                <p:nvGrpSpPr>
                  <p:cNvPr id="33" name="Group 22"/>
                  <p:cNvGrpSpPr>
                    <a:grpSpLocks/>
                  </p:cNvGrpSpPr>
                  <p:nvPr/>
                </p:nvGrpSpPr>
                <p:grpSpPr bwMode="auto">
                  <a:xfrm>
                    <a:off x="4598" y="4832"/>
                    <a:ext cx="2918" cy="2144"/>
                    <a:chOff x="4598" y="4832"/>
                    <a:chExt cx="2918" cy="2144"/>
                  </a:xfrm>
                </p:grpSpPr>
                <p:sp>
                  <p:nvSpPr>
                    <p:cNvPr id="35" name="Oval 2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044" y="5234"/>
                      <a:ext cx="1015" cy="1005"/>
                    </a:xfrm>
                    <a:prstGeom prst="ellips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prstDash val="dash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00CC99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6" name="Oval 2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319" y="5971"/>
                      <a:ext cx="1016" cy="1005"/>
                    </a:xfrm>
                    <a:prstGeom prst="ellips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prstDash val="dash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00CC99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7" name="Line 25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6181" y="5368"/>
                      <a:ext cx="744" cy="737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FFFF00"/>
                      </a:solidFill>
                      <a:round/>
                      <a:headEnd/>
                      <a:tailEnd type="triangle" w="sm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8" name="Line 26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5436" y="6105"/>
                      <a:ext cx="745" cy="737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7030A0"/>
                      </a:solidFill>
                      <a:round/>
                      <a:headEnd/>
                      <a:tailEnd type="triangle" w="sm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" name="Line 27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6181" y="4832"/>
                      <a:ext cx="309" cy="1273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 type="triangle" w="sm" len="lg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/>
                    </a:p>
                  </p:txBody>
                </p:sp>
                <p:graphicFrame>
                  <p:nvGraphicFramePr>
                    <p:cNvPr id="40" name="对象 39"/>
                    <p:cNvGraphicFramePr>
                      <a:graphicFrameLocks noChangeAspect="1"/>
                    </p:cNvGraphicFramePr>
                    <p:nvPr/>
                  </p:nvGraphicFramePr>
                  <p:xfrm>
                    <a:off x="6925" y="5100"/>
                    <a:ext cx="591" cy="284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39058" name="Equation" r:id="rId21" imgW="431613" imgH="203112" progId="Equation.DSMT4">
                            <p:embed/>
                          </p:oleObj>
                        </mc:Choice>
                        <mc:Fallback>
                          <p:oleObj name="Equation" r:id="rId21" imgW="431613" imgH="203112" progId="Equation.DSMT4">
                            <p:embed/>
                            <p:pic>
                              <p:nvPicPr>
                                <p:cNvPr id="0" name="Picture 90"/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22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</a:extLst>
                                </a:blip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6925" y="5100"/>
                                  <a:ext cx="591" cy="284"/>
                                </a:xfrm>
                                <a:prstGeom prst="rect">
                                  <a:avLst/>
                                </a:prstGeom>
                                <a:noFill/>
                                <a:ln w="9525">
                                  <a:solidFill>
                                    <a:srgbClr val="FFFFFF"/>
                                  </a:solidFill>
                                  <a:miter lim="800000"/>
                                  <a:headEnd/>
                                  <a:tailEnd/>
                                </a:ln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  <p:graphicFrame>
                  <p:nvGraphicFramePr>
                    <p:cNvPr id="41" name="对象 40"/>
                    <p:cNvGraphicFramePr>
                      <a:graphicFrameLocks noChangeAspect="1"/>
                    </p:cNvGraphicFramePr>
                    <p:nvPr/>
                  </p:nvGraphicFramePr>
                  <p:xfrm>
                    <a:off x="4598" y="6641"/>
                    <a:ext cx="808" cy="260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39059" name="Equation" r:id="rId23" imgW="520474" imgH="203112" progId="Equation.DSMT4">
                            <p:embed/>
                          </p:oleObj>
                        </mc:Choice>
                        <mc:Fallback>
                          <p:oleObj name="Equation" r:id="rId23" imgW="520474" imgH="203112" progId="Equation.DSMT4">
                            <p:embed/>
                            <p:pic>
                              <p:nvPicPr>
                                <p:cNvPr id="0" name="Picture 91"/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24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</a:extLst>
                                </a:blip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4598" y="6641"/>
                                  <a:ext cx="808" cy="260"/>
                                </a:xfrm>
                                <a:prstGeom prst="rect">
                                  <a:avLst/>
                                </a:prstGeom>
                                <a:noFill/>
                                <a:ln w="9525">
                                  <a:solidFill>
                                    <a:srgbClr val="FFFFFF"/>
                                  </a:solidFill>
                                  <a:miter lim="800000"/>
                                  <a:headEnd/>
                                  <a:tailEnd/>
                                </a:ln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  <p:graphicFrame>
                  <p:nvGraphicFramePr>
                    <p:cNvPr id="42" name="对象 41"/>
                    <p:cNvGraphicFramePr>
                      <a:graphicFrameLocks noChangeAspect="1"/>
                    </p:cNvGraphicFramePr>
                    <p:nvPr/>
                  </p:nvGraphicFramePr>
                  <p:xfrm>
                    <a:off x="6316" y="5971"/>
                    <a:ext cx="180" cy="193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39060" name="Equation" r:id="rId25" imgW="152268" imgH="164957" progId="Equation.DSMT4">
                            <p:embed/>
                          </p:oleObj>
                        </mc:Choice>
                        <mc:Fallback>
                          <p:oleObj name="Equation" r:id="rId25" imgW="152268" imgH="164957" progId="Equation.DSMT4">
                            <p:embed/>
                            <p:pic>
                              <p:nvPicPr>
                                <p:cNvPr id="0" name="Picture 92"/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2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</a:extLst>
                                </a:blip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6316" y="5971"/>
                                  <a:ext cx="180" cy="193"/>
                                </a:xfrm>
                                <a:prstGeom prst="rect">
                                  <a:avLst/>
                                </a:prstGeom>
                                <a:noFill/>
                                <a:ln>
                                  <a:noFill/>
                                </a:ln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  <a:ext uri="{91240B29-F687-4F45-9708-019B960494DF}">
                                    <a14:hiddenLine xmlns:a14="http://schemas.microsoft.com/office/drawing/2010/main" w="9525">
                                      <a:solidFill>
                                        <a:srgbClr val="FFFFFF"/>
                                      </a:solidFill>
                                      <a:miter lim="800000"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</p:grpSp>
              <p:sp>
                <p:nvSpPr>
                  <p:cNvPr id="34" name="Line 32"/>
                  <p:cNvSpPr>
                    <a:spLocks noChangeShapeType="1"/>
                  </p:cNvSpPr>
                  <p:nvPr/>
                </p:nvSpPr>
                <p:spPr bwMode="auto">
                  <a:xfrm>
                    <a:off x="6384" y="5259"/>
                    <a:ext cx="541" cy="134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32" name="Line 33"/>
                <p:cNvSpPr>
                  <a:spLocks noChangeShapeType="1"/>
                </p:cNvSpPr>
                <p:nvPr/>
              </p:nvSpPr>
              <p:spPr bwMode="auto">
                <a:xfrm flipV="1">
                  <a:off x="6630" y="7274"/>
                  <a:ext cx="224" cy="975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30" name="Text Box 34"/>
              <p:cNvSpPr txBox="1">
                <a:spLocks noChangeArrowheads="1"/>
              </p:cNvSpPr>
              <p:nvPr/>
            </p:nvSpPr>
            <p:spPr bwMode="auto">
              <a:xfrm>
                <a:off x="6899" y="7011"/>
                <a:ext cx="170" cy="2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宋体" pitchFamily="2" charset="-122"/>
                    <a:sym typeface="Symbol" pitchFamily="18" charset="2"/>
                  </a:rPr>
                  <a:t>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endParaRPr>
              </a:p>
            </p:txBody>
          </p:sp>
        </p:grpSp>
        <p:graphicFrame>
          <p:nvGraphicFramePr>
            <p:cNvPr id="25" name="对象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41024785"/>
                </p:ext>
              </p:extLst>
            </p:nvPr>
          </p:nvGraphicFramePr>
          <p:xfrm>
            <a:off x="6544912" y="1513422"/>
            <a:ext cx="444500" cy="838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061" name="Equation" r:id="rId27" imgW="444240" imgH="838080" progId="Equation.DSMT4">
                    <p:embed/>
                  </p:oleObj>
                </mc:Choice>
                <mc:Fallback>
                  <p:oleObj name="Equation" r:id="rId27" imgW="444240" imgH="838080" progId="Equation.DSMT4">
                    <p:embed/>
                    <p:pic>
                      <p:nvPicPr>
                        <p:cNvPr id="0" name="Picture 9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44912" y="1513422"/>
                          <a:ext cx="444500" cy="838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" name="对象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82576037"/>
                </p:ext>
              </p:extLst>
            </p:nvPr>
          </p:nvGraphicFramePr>
          <p:xfrm>
            <a:off x="6872143" y="908720"/>
            <a:ext cx="349885" cy="4198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062" name="Equation" r:id="rId29" imgW="101468" imgH="177569" progId="Equation.DSMT4">
                    <p:embed/>
                  </p:oleObj>
                </mc:Choice>
                <mc:Fallback>
                  <p:oleObj name="Equation" r:id="rId29" imgW="101468" imgH="177569" progId="Equation.DSMT4">
                    <p:embed/>
                    <p:pic>
                      <p:nvPicPr>
                        <p:cNvPr id="0" name="Picture 9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72143" y="908720"/>
                          <a:ext cx="349885" cy="4198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" name="Line 47"/>
            <p:cNvSpPr>
              <a:spLocks noChangeShapeType="1"/>
            </p:cNvSpPr>
            <p:nvPr/>
          </p:nvSpPr>
          <p:spPr bwMode="auto">
            <a:xfrm>
              <a:off x="7081674" y="1609286"/>
              <a:ext cx="140354" cy="39027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Line 48"/>
            <p:cNvSpPr>
              <a:spLocks noChangeShapeType="1"/>
            </p:cNvSpPr>
            <p:nvPr/>
          </p:nvSpPr>
          <p:spPr bwMode="auto">
            <a:xfrm rot="-5400000">
              <a:off x="7202552" y="1559630"/>
              <a:ext cx="119867" cy="25491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1207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11" grpId="0"/>
      <p:bldP spid="12" grpId="0"/>
      <p:bldP spid="13" grpId="0"/>
      <p:bldP spid="18" grpId="0"/>
      <p:bldP spid="19" grpId="0"/>
      <p:bldP spid="20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611249" y="238100"/>
            <a:ext cx="1676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命题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7.4.1.</a:t>
            </a:r>
            <a:endParaRPr lang="zh-CN" altLang="en-US" sz="28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4" name="Group 25"/>
          <p:cNvGrpSpPr>
            <a:grpSpLocks/>
          </p:cNvGrpSpPr>
          <p:nvPr/>
        </p:nvGrpSpPr>
        <p:grpSpPr bwMode="auto">
          <a:xfrm>
            <a:off x="1515121" y="3970413"/>
            <a:ext cx="5818029" cy="519112"/>
            <a:chOff x="929" y="2317"/>
            <a:chExt cx="3569" cy="327"/>
          </a:xfrm>
        </p:grpSpPr>
        <p:sp>
          <p:nvSpPr>
            <p:cNvPr id="5" name="Text Box 18"/>
            <p:cNvSpPr txBox="1">
              <a:spLocks noChangeArrowheads="1"/>
            </p:cNvSpPr>
            <p:nvPr/>
          </p:nvSpPr>
          <p:spPr bwMode="auto">
            <a:xfrm>
              <a:off x="929" y="2317"/>
              <a:ext cx="356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几何上，</a:t>
              </a:r>
              <a:r>
                <a:rPr lang="zh-CN" altLang="en-US" sz="2800" b="1" dirty="0">
                  <a:latin typeface="Times New Roman" pitchFamily="18" charset="0"/>
                  <a:cs typeface="Times New Roman" pitchFamily="18" charset="0"/>
                </a:rPr>
                <a:t>                   表示一个曲面</a:t>
              </a:r>
              <a:r>
                <a:rPr lang="en-US" altLang="zh-CN" sz="2800" b="1" dirty="0">
                  <a:latin typeface="Times New Roman" pitchFamily="18" charset="0"/>
                  <a:cs typeface="Times New Roman" pitchFamily="18" charset="0"/>
                </a:rPr>
                <a:t>,</a:t>
              </a:r>
              <a:endParaRPr lang="zh-CN" altLang="en-US" sz="28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6" name="Object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48622412"/>
                </p:ext>
              </p:extLst>
            </p:nvPr>
          </p:nvGraphicFramePr>
          <p:xfrm>
            <a:off x="1816" y="2349"/>
            <a:ext cx="1074" cy="2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984" name="Equation" r:id="rId3" imgW="1587240" imgH="393480" progId="Equation.DSMT4">
                    <p:embed/>
                  </p:oleObj>
                </mc:Choice>
                <mc:Fallback>
                  <p:oleObj name="Equation" r:id="rId3" imgW="1587240" imgH="393480" progId="Equation.DSMT4">
                    <p:embed/>
                    <p:pic>
                      <p:nvPicPr>
                        <p:cNvPr id="0" name="Picture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16" y="2349"/>
                          <a:ext cx="1074" cy="26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Group 19"/>
          <p:cNvGrpSpPr>
            <a:grpSpLocks/>
          </p:cNvGrpSpPr>
          <p:nvPr/>
        </p:nvGrpSpPr>
        <p:grpSpPr bwMode="auto">
          <a:xfrm>
            <a:off x="827733" y="4844331"/>
            <a:ext cx="5480050" cy="523875"/>
            <a:chOff x="72" y="816"/>
            <a:chExt cx="3452" cy="330"/>
          </a:xfrm>
        </p:grpSpPr>
        <p:sp>
          <p:nvSpPr>
            <p:cNvPr id="8" name="Text Box 20"/>
            <p:cNvSpPr txBox="1">
              <a:spLocks noChangeArrowheads="1"/>
            </p:cNvSpPr>
            <p:nvPr/>
          </p:nvSpPr>
          <p:spPr bwMode="auto">
            <a:xfrm>
              <a:off x="72" y="816"/>
              <a:ext cx="345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zh-CN" altLang="en-US" sz="2800" b="1" dirty="0">
                  <a:latin typeface="Times New Roman" pitchFamily="18" charset="0"/>
                  <a:cs typeface="Times New Roman" pitchFamily="18" charset="0"/>
                </a:rPr>
                <a:t>此曲面被平面              所截得曲线</a:t>
              </a:r>
            </a:p>
          </p:txBody>
        </p:sp>
        <p:graphicFrame>
          <p:nvGraphicFramePr>
            <p:cNvPr id="9" name="Object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71002118"/>
                </p:ext>
              </p:extLst>
            </p:nvPr>
          </p:nvGraphicFramePr>
          <p:xfrm>
            <a:off x="1561" y="894"/>
            <a:ext cx="602" cy="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985" name="Equation" r:id="rId5" imgW="736560" imgH="304560" progId="Equation.DSMT4">
                    <p:embed/>
                  </p:oleObj>
                </mc:Choice>
                <mc:Fallback>
                  <p:oleObj name="Equation" r:id="rId5" imgW="736560" imgH="304560" progId="Equation.DSMT4">
                    <p:embed/>
                    <p:pic>
                      <p:nvPicPr>
                        <p:cNvPr id="0" name="Picture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61" y="894"/>
                          <a:ext cx="602" cy="2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3043405"/>
              </p:ext>
            </p:extLst>
          </p:nvPr>
        </p:nvGraphicFramePr>
        <p:xfrm>
          <a:off x="6170613" y="4554538"/>
          <a:ext cx="1941512" cy="106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86" name="Equation" r:id="rId7" imgW="1854000" imgH="1015920" progId="Equation.DSMT4">
                  <p:embed/>
                </p:oleObj>
              </mc:Choice>
              <mc:Fallback>
                <p:oleObj name="Equation" r:id="rId7" imgW="1854000" imgH="1015920" progId="Equation.DSMT4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0613" y="4554538"/>
                        <a:ext cx="1941512" cy="1063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23"/>
          <p:cNvSpPr txBox="1">
            <a:spLocks noChangeArrowheads="1"/>
          </p:cNvSpPr>
          <p:nvPr/>
        </p:nvSpPr>
        <p:spPr bwMode="auto">
          <a:xfrm>
            <a:off x="827733" y="5683176"/>
            <a:ext cx="6019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所得曲线在 </a:t>
            </a:r>
            <a:r>
              <a:rPr lang="en-US" altLang="en-US" sz="2800" b="1" i="1" dirty="0" err="1">
                <a:latin typeface="Times New Roman" pitchFamily="18" charset="0"/>
                <a:cs typeface="Times New Roman" pitchFamily="18" charset="0"/>
              </a:rPr>
              <a:t>xOy</a:t>
            </a:r>
            <a:r>
              <a:rPr lang="en-US" altLang="en-US" sz="28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面上投影如图</a:t>
            </a:r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5830754"/>
              </p:ext>
            </p:extLst>
          </p:nvPr>
        </p:nvGraphicFramePr>
        <p:xfrm>
          <a:off x="1979712" y="1940793"/>
          <a:ext cx="4606925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87" name="Equation" r:id="rId9" imgW="4609800" imgH="1180800" progId="Equation.DSMT4">
                  <p:embed/>
                </p:oleObj>
              </mc:Choice>
              <mc:Fallback>
                <p:oleObj name="Equation" r:id="rId9" imgW="4609800" imgH="1180800" progId="Equation.DSMT4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1940793"/>
                        <a:ext cx="4606925" cy="11811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 bwMode="auto">
          <a:xfrm>
            <a:off x="2287649" y="238100"/>
            <a:ext cx="6676828" cy="523220"/>
          </a:xfrm>
          <a:prstGeom prst="rect">
            <a:avLst/>
          </a:prstGeom>
          <a:solidFill>
            <a:srgbClr val="00B0F0"/>
          </a:solidFill>
          <a:ln>
            <a:noFill/>
          </a:ln>
          <a:extLst/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函数在某点的梯度是这样一个向量，它的</a:t>
            </a:r>
          </a:p>
        </p:txBody>
      </p:sp>
      <p:sp>
        <p:nvSpPr>
          <p:cNvPr id="16" name="TextBox 15"/>
          <p:cNvSpPr txBox="1"/>
          <p:nvPr/>
        </p:nvSpPr>
        <p:spPr bwMode="auto">
          <a:xfrm>
            <a:off x="755178" y="761320"/>
            <a:ext cx="8209299" cy="523220"/>
          </a:xfrm>
          <a:prstGeom prst="rect">
            <a:avLst/>
          </a:prstGeom>
          <a:solidFill>
            <a:srgbClr val="00B0F0"/>
          </a:solidFill>
          <a:ln>
            <a:noFill/>
          </a:ln>
          <a:extLst/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方向与取得最大方向导数的方向一致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,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而它的模为方</a:t>
            </a:r>
          </a:p>
        </p:txBody>
      </p:sp>
      <p:sp>
        <p:nvSpPr>
          <p:cNvPr id="17" name="TextBox 16"/>
          <p:cNvSpPr txBox="1"/>
          <p:nvPr/>
        </p:nvSpPr>
        <p:spPr bwMode="auto">
          <a:xfrm>
            <a:off x="755178" y="1284540"/>
            <a:ext cx="3430747" cy="523220"/>
          </a:xfrm>
          <a:prstGeom prst="rect">
            <a:avLst/>
          </a:prstGeom>
          <a:solidFill>
            <a:srgbClr val="00B0F0"/>
          </a:solidFill>
          <a:ln>
            <a:noFill/>
          </a:ln>
          <a:extLst/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向导数的最大值，即</a:t>
            </a:r>
          </a:p>
        </p:txBody>
      </p:sp>
      <p:sp>
        <p:nvSpPr>
          <p:cNvPr id="18" name="Rectangle 12"/>
          <p:cNvSpPr txBox="1">
            <a:spLocks noChangeArrowheads="1"/>
          </p:cNvSpPr>
          <p:nvPr/>
        </p:nvSpPr>
        <p:spPr>
          <a:xfrm>
            <a:off x="608409" y="3284984"/>
            <a:ext cx="5622776" cy="6096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  <a:cs typeface="+mn-cs"/>
              </a:rPr>
              <a:t>2. </a:t>
            </a:r>
            <a:r>
              <a:rPr lang="zh-CN" altLang="en-US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  <a:cs typeface="+mn-cs"/>
              </a:rPr>
              <a:t>梯度的几何意义</a:t>
            </a:r>
          </a:p>
        </p:txBody>
      </p:sp>
    </p:spTree>
    <p:extLst>
      <p:ext uri="{BB962C8B-B14F-4D97-AF65-F5344CB8AC3E}">
        <p14:creationId xmlns:p14="http://schemas.microsoft.com/office/powerpoint/2010/main" val="3486077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utoUpdateAnimBg="0"/>
      <p:bldP spid="15" grpId="0" animBg="1"/>
      <p:bldP spid="16" grpId="0" animBg="1"/>
      <p:bldP spid="17" grpId="0" animBg="1"/>
      <p:bldP spid="18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1036487" y="850464"/>
            <a:ext cx="2605088" cy="2562225"/>
            <a:chOff x="384" y="1920"/>
            <a:chExt cx="2226" cy="2208"/>
          </a:xfrm>
        </p:grpSpPr>
        <p:sp>
          <p:nvSpPr>
            <p:cNvPr id="3" name="Line 11"/>
            <p:cNvSpPr>
              <a:spLocks noChangeShapeType="1"/>
            </p:cNvSpPr>
            <p:nvPr/>
          </p:nvSpPr>
          <p:spPr bwMode="auto">
            <a:xfrm flipV="1">
              <a:off x="672" y="1920"/>
              <a:ext cx="0" cy="192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" name="Line 12"/>
            <p:cNvSpPr>
              <a:spLocks noChangeShapeType="1"/>
            </p:cNvSpPr>
            <p:nvPr/>
          </p:nvSpPr>
          <p:spPr bwMode="auto">
            <a:xfrm>
              <a:off x="672" y="3840"/>
              <a:ext cx="192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5" name="Object 13"/>
            <p:cNvGraphicFramePr>
              <a:graphicFrameLocks noChangeAspect="1"/>
            </p:cNvGraphicFramePr>
            <p:nvPr/>
          </p:nvGraphicFramePr>
          <p:xfrm>
            <a:off x="480" y="3840"/>
            <a:ext cx="210" cy="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70" name="公式" r:id="rId3" imgW="228600" imgH="241300" progId="Equation.3">
                    <p:embed/>
                  </p:oleObj>
                </mc:Choice>
                <mc:Fallback>
                  <p:oleObj name="公式" r:id="rId3" imgW="228600" imgH="241300" progId="Equation.3">
                    <p:embed/>
                    <p:pic>
                      <p:nvPicPr>
                        <p:cNvPr id="0" name="Picture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" y="3840"/>
                          <a:ext cx="210" cy="22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" name="Object 14"/>
            <p:cNvGraphicFramePr>
              <a:graphicFrameLocks noChangeAspect="1"/>
            </p:cNvGraphicFramePr>
            <p:nvPr/>
          </p:nvGraphicFramePr>
          <p:xfrm>
            <a:off x="384" y="1920"/>
            <a:ext cx="231" cy="2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71" name="公式" r:id="rId5" imgW="253780" imgH="317225" progId="Equation.3">
                    <p:embed/>
                  </p:oleObj>
                </mc:Choice>
                <mc:Fallback>
                  <p:oleObj name="公式" r:id="rId5" imgW="253780" imgH="317225" progId="Equation.3">
                    <p:embed/>
                    <p:pic>
                      <p:nvPicPr>
                        <p:cNvPr id="0" name="Picture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" y="1920"/>
                          <a:ext cx="231" cy="29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Object 15"/>
            <p:cNvGraphicFramePr>
              <a:graphicFrameLocks noChangeAspect="1"/>
            </p:cNvGraphicFramePr>
            <p:nvPr/>
          </p:nvGraphicFramePr>
          <p:xfrm>
            <a:off x="2400" y="3908"/>
            <a:ext cx="210" cy="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72" name="公式" r:id="rId7" imgW="228600" imgH="241300" progId="Equation.3">
                    <p:embed/>
                  </p:oleObj>
                </mc:Choice>
                <mc:Fallback>
                  <p:oleObj name="公式" r:id="rId7" imgW="228600" imgH="241300" progId="Equation.3">
                    <p:embed/>
                    <p:pic>
                      <p:nvPicPr>
                        <p:cNvPr id="0" name="Picture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3908"/>
                          <a:ext cx="210" cy="22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" name="Group 16"/>
          <p:cNvGrpSpPr>
            <a:grpSpLocks/>
          </p:cNvGrpSpPr>
          <p:nvPr/>
        </p:nvGrpSpPr>
        <p:grpSpPr bwMode="auto">
          <a:xfrm>
            <a:off x="1545240" y="844329"/>
            <a:ext cx="1794710" cy="1566646"/>
            <a:chOff x="818" y="1914"/>
            <a:chExt cx="1534" cy="1350"/>
          </a:xfrm>
        </p:grpSpPr>
        <p:sp>
          <p:nvSpPr>
            <p:cNvPr id="9" name="Arc 17"/>
            <p:cNvSpPr>
              <a:spLocks/>
            </p:cNvSpPr>
            <p:nvPr/>
          </p:nvSpPr>
          <p:spPr bwMode="auto">
            <a:xfrm>
              <a:off x="1200" y="2161"/>
              <a:ext cx="1152" cy="1103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2030"/>
                <a:gd name="T2" fmla="*/ 21596 w 21600"/>
                <a:gd name="T3" fmla="*/ 22030 h 22030"/>
                <a:gd name="T4" fmla="*/ 0 w 21600"/>
                <a:gd name="T5" fmla="*/ 21600 h 22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203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1743"/>
                    <a:pt x="21598" y="21886"/>
                    <a:pt x="21595" y="22029"/>
                  </a:cubicBezTo>
                </a:path>
                <a:path w="21600" h="2203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1743"/>
                    <a:pt x="21598" y="21886"/>
                    <a:pt x="21595" y="22029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10" name="Object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58731234"/>
                </p:ext>
              </p:extLst>
            </p:nvPr>
          </p:nvGraphicFramePr>
          <p:xfrm>
            <a:off x="818" y="1914"/>
            <a:ext cx="1328" cy="3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73" name="公式" r:id="rId9" imgW="1777229" imgH="444307" progId="Equation.3">
                    <p:embed/>
                  </p:oleObj>
                </mc:Choice>
                <mc:Fallback>
                  <p:oleObj name="公式" r:id="rId9" imgW="1777229" imgH="444307" progId="Equation.3">
                    <p:embed/>
                    <p:pic>
                      <p:nvPicPr>
                        <p:cNvPr id="0" name="Picture 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8" y="1914"/>
                          <a:ext cx="1328" cy="33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" name="Group 19"/>
          <p:cNvGrpSpPr>
            <a:grpSpLocks/>
          </p:cNvGrpSpPr>
          <p:nvPr/>
        </p:nvGrpSpPr>
        <p:grpSpPr bwMode="auto">
          <a:xfrm>
            <a:off x="1711175" y="1853764"/>
            <a:ext cx="1628775" cy="1163637"/>
            <a:chOff x="960" y="2784"/>
            <a:chExt cx="1392" cy="1003"/>
          </a:xfrm>
        </p:grpSpPr>
        <p:sp>
          <p:nvSpPr>
            <p:cNvPr id="12" name="Arc 20"/>
            <p:cNvSpPr>
              <a:spLocks/>
            </p:cNvSpPr>
            <p:nvPr/>
          </p:nvSpPr>
          <p:spPr bwMode="auto">
            <a:xfrm>
              <a:off x="960" y="2784"/>
              <a:ext cx="864" cy="843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32"/>
                <a:gd name="T2" fmla="*/ 21600 w 21600"/>
                <a:gd name="T3" fmla="*/ 21632 h 21632"/>
                <a:gd name="T4" fmla="*/ 0 w 21600"/>
                <a:gd name="T5" fmla="*/ 21600 h 21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32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1610"/>
                    <a:pt x="21599" y="21621"/>
                    <a:pt x="21599" y="21631"/>
                  </a:cubicBezTo>
                </a:path>
                <a:path w="21600" h="21632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1610"/>
                    <a:pt x="21599" y="21621"/>
                    <a:pt x="21599" y="21631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13" name="Object 21"/>
            <p:cNvGraphicFramePr>
              <a:graphicFrameLocks noChangeAspect="1"/>
            </p:cNvGraphicFramePr>
            <p:nvPr/>
          </p:nvGraphicFramePr>
          <p:xfrm>
            <a:off x="1053" y="3456"/>
            <a:ext cx="1299" cy="3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74" name="公式" r:id="rId11" imgW="1739900" imgH="444500" progId="Equation.3">
                    <p:embed/>
                  </p:oleObj>
                </mc:Choice>
                <mc:Fallback>
                  <p:oleObj name="公式" r:id="rId11" imgW="1739900" imgH="444500" progId="Equation.3">
                    <p:embed/>
                    <p:pic>
                      <p:nvPicPr>
                        <p:cNvPr id="0" name="Picture 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3" y="3456"/>
                          <a:ext cx="1299" cy="33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" name="Arc 22"/>
          <p:cNvSpPr>
            <a:spLocks/>
          </p:cNvSpPr>
          <p:nvPr/>
        </p:nvSpPr>
        <p:spPr bwMode="auto">
          <a:xfrm>
            <a:off x="1766737" y="1463239"/>
            <a:ext cx="1236663" cy="1112837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2030"/>
              <a:gd name="T2" fmla="*/ 21596 w 21600"/>
              <a:gd name="T3" fmla="*/ 22030 h 22030"/>
              <a:gd name="T4" fmla="*/ 0 w 21600"/>
              <a:gd name="T5" fmla="*/ 21600 h 220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203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1743"/>
                  <a:pt x="21598" y="21886"/>
                  <a:pt x="21595" y="22029"/>
                </a:cubicBezTo>
              </a:path>
              <a:path w="21600" h="2203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1743"/>
                  <a:pt x="21598" y="21886"/>
                  <a:pt x="21595" y="22029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rgbClr val="FF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5" name="Group 23"/>
          <p:cNvGrpSpPr>
            <a:grpSpLocks/>
          </p:cNvGrpSpPr>
          <p:nvPr/>
        </p:nvGrpSpPr>
        <p:grpSpPr bwMode="auto">
          <a:xfrm>
            <a:off x="3114525" y="2187139"/>
            <a:ext cx="2416175" cy="557212"/>
            <a:chOff x="2160" y="3072"/>
            <a:chExt cx="2064" cy="480"/>
          </a:xfrm>
        </p:grpSpPr>
        <p:graphicFrame>
          <p:nvGraphicFramePr>
            <p:cNvPr id="16" name="Object 24"/>
            <p:cNvGraphicFramePr>
              <a:graphicFrameLocks noChangeAspect="1"/>
            </p:cNvGraphicFramePr>
            <p:nvPr/>
          </p:nvGraphicFramePr>
          <p:xfrm>
            <a:off x="2923" y="3177"/>
            <a:ext cx="1242" cy="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75" name="公式" r:id="rId13" imgW="1663700" imgH="419100" progId="Equation.3">
                    <p:embed/>
                  </p:oleObj>
                </mc:Choice>
                <mc:Fallback>
                  <p:oleObj name="公式" r:id="rId13" imgW="1663700" imgH="419100" progId="Equation.3">
                    <p:embed/>
                    <p:pic>
                      <p:nvPicPr>
                        <p:cNvPr id="0" name="Picture 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3" y="3177"/>
                          <a:ext cx="1242" cy="3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" name="Line 25"/>
            <p:cNvSpPr>
              <a:spLocks noChangeShapeType="1"/>
            </p:cNvSpPr>
            <p:nvPr/>
          </p:nvSpPr>
          <p:spPr bwMode="auto">
            <a:xfrm>
              <a:off x="2160" y="3360"/>
              <a:ext cx="720" cy="0"/>
            </a:xfrm>
            <a:prstGeom prst="line">
              <a:avLst/>
            </a:prstGeom>
            <a:noFill/>
            <a:ln w="9525">
              <a:solidFill>
                <a:srgbClr val="FF3399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" name="Rectangle 26"/>
            <p:cNvSpPr>
              <a:spLocks noChangeArrowheads="1"/>
            </p:cNvSpPr>
            <p:nvPr/>
          </p:nvSpPr>
          <p:spPr bwMode="auto">
            <a:xfrm>
              <a:off x="2880" y="3072"/>
              <a:ext cx="1344" cy="480"/>
            </a:xfrm>
            <a:prstGeom prst="rect">
              <a:avLst/>
            </a:prstGeom>
            <a:noFill/>
            <a:ln w="9525">
              <a:solidFill>
                <a:srgbClr val="FF3399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9" name="Text Box 27"/>
          <p:cNvSpPr txBox="1">
            <a:spLocks noChangeArrowheads="1"/>
          </p:cNvSpPr>
          <p:nvPr/>
        </p:nvSpPr>
        <p:spPr bwMode="auto">
          <a:xfrm>
            <a:off x="5700562" y="2193489"/>
            <a:ext cx="22701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CC00FF"/>
                </a:solidFill>
                <a:latin typeface="Times New Roman" pitchFamily="18" charset="0"/>
                <a:cs typeface="Times New Roman" pitchFamily="18" charset="0"/>
              </a:rPr>
              <a:t>等值线</a:t>
            </a:r>
            <a:endParaRPr lang="zh-CN" altLang="en-US" sz="2800" b="1" u="sng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Line 28"/>
          <p:cNvSpPr>
            <a:spLocks noChangeShapeType="1"/>
          </p:cNvSpPr>
          <p:nvPr/>
        </p:nvSpPr>
        <p:spPr bwMode="auto">
          <a:xfrm flipV="1">
            <a:off x="2496987" y="1296551"/>
            <a:ext cx="1179513" cy="890588"/>
          </a:xfrm>
          <a:prstGeom prst="line">
            <a:avLst/>
          </a:prstGeom>
          <a:noFill/>
          <a:ln w="38100">
            <a:solidFill>
              <a:srgbClr val="3333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1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3329985"/>
              </p:ext>
            </p:extLst>
          </p:nvPr>
        </p:nvGraphicFramePr>
        <p:xfrm>
          <a:off x="3741587" y="1034614"/>
          <a:ext cx="193357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6" name="Equation" r:id="rId15" imgW="1676160" imgH="393480" progId="Equation.DSMT4">
                  <p:embed/>
                </p:oleObj>
              </mc:Choice>
              <mc:Fallback>
                <p:oleObj name="Equation" r:id="rId15" imgW="1676160" imgH="393480" progId="Equation.DSMT4">
                  <p:embed/>
                  <p:pic>
                    <p:nvPicPr>
                      <p:cNvPr id="0" name="Picture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1587" y="1034614"/>
                        <a:ext cx="1933575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 Box 30"/>
          <p:cNvSpPr txBox="1">
            <a:spLocks noChangeArrowheads="1"/>
          </p:cNvSpPr>
          <p:nvPr/>
        </p:nvSpPr>
        <p:spPr bwMode="auto">
          <a:xfrm>
            <a:off x="3592224" y="1580927"/>
            <a:ext cx="4767262" cy="523220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梯度为等值线上的法向量</a:t>
            </a:r>
          </a:p>
        </p:txBody>
      </p:sp>
      <p:graphicFrame>
        <p:nvGraphicFramePr>
          <p:cNvPr id="23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7155332"/>
              </p:ext>
            </p:extLst>
          </p:nvPr>
        </p:nvGraphicFramePr>
        <p:xfrm>
          <a:off x="2726640" y="1569569"/>
          <a:ext cx="290513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7" name="Equation" r:id="rId17" imgW="291960" imgH="380880" progId="Equation.DSMT4">
                  <p:embed/>
                </p:oleObj>
              </mc:Choice>
              <mc:Fallback>
                <p:oleObj name="Equation" r:id="rId17" imgW="291960" imgH="380880" progId="Equation.DSMT4">
                  <p:embed/>
                  <p:pic>
                    <p:nvPicPr>
                      <p:cNvPr id="0" name="Picture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6640" y="1569569"/>
                        <a:ext cx="290513" cy="379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Line 32"/>
          <p:cNvSpPr>
            <a:spLocks noChangeShapeType="1"/>
          </p:cNvSpPr>
          <p:nvPr/>
        </p:nvSpPr>
        <p:spPr bwMode="auto">
          <a:xfrm rot="148950">
            <a:off x="2465237" y="1507689"/>
            <a:ext cx="68580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 Box 33"/>
          <p:cNvSpPr txBox="1">
            <a:spLocks noChangeArrowheads="1"/>
          </p:cNvSpPr>
          <p:nvPr/>
        </p:nvSpPr>
        <p:spPr bwMode="auto">
          <a:xfrm>
            <a:off x="1992163" y="3595002"/>
            <a:ext cx="4767262" cy="523220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（梯度与等值线的关系）：</a:t>
            </a:r>
          </a:p>
        </p:txBody>
      </p:sp>
      <p:sp>
        <p:nvSpPr>
          <p:cNvPr id="28" name="Text Box 3"/>
          <p:cNvSpPr txBox="1">
            <a:spLocks noChangeArrowheads="1"/>
          </p:cNvSpPr>
          <p:nvPr/>
        </p:nvSpPr>
        <p:spPr bwMode="auto">
          <a:xfrm>
            <a:off x="315216" y="3595002"/>
            <a:ext cx="1676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命题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7.4.2.</a:t>
            </a:r>
            <a:endParaRPr lang="zh-CN" altLang="en-US" sz="28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Box 29"/>
          <p:cNvSpPr txBox="1"/>
          <p:nvPr/>
        </p:nvSpPr>
        <p:spPr bwMode="auto">
          <a:xfrm>
            <a:off x="773755" y="4207564"/>
            <a:ext cx="758573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函数 </a:t>
            </a:r>
            <a:r>
              <a:rPr lang="en-US" altLang="zh-CN" sz="2800" i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z 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= </a:t>
            </a:r>
            <a:r>
              <a:rPr lang="en-US" altLang="zh-CN" sz="2800" i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 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800" i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x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, </a:t>
            </a:r>
            <a:r>
              <a:rPr lang="en-US" altLang="zh-CN" sz="2800" i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y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  <a:r>
              <a:rPr lang="zh-CN" altLang="en-US" sz="28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在点 </a:t>
            </a:r>
            <a:r>
              <a:rPr lang="en-US" altLang="zh-CN" sz="2800" i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800" i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x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, </a:t>
            </a:r>
            <a:r>
              <a:rPr lang="en-US" altLang="zh-CN" sz="2800" i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y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  <a:r>
              <a:rPr lang="zh-CN" altLang="en-US" sz="28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的梯度的方向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与点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P</a:t>
            </a:r>
            <a:endParaRPr lang="zh-CN" altLang="en-US" sz="2800" i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1" name="TextBox 30"/>
          <p:cNvSpPr txBox="1"/>
          <p:nvPr/>
        </p:nvSpPr>
        <p:spPr bwMode="auto">
          <a:xfrm>
            <a:off x="245050" y="4797152"/>
            <a:ext cx="836799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的等值线 </a:t>
            </a:r>
            <a:r>
              <a:rPr lang="en-US" altLang="zh-CN" sz="2800" i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 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800" i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x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, </a:t>
            </a:r>
            <a:r>
              <a:rPr lang="en-US" altLang="zh-CN" sz="2800" i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y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 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= </a:t>
            </a:r>
            <a:r>
              <a:rPr lang="en-US" altLang="zh-CN" sz="2800" i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</a:t>
            </a:r>
            <a:r>
              <a:rPr lang="en-US" altLang="zh-CN" sz="2800" b="1" i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在这点的法线的一个方向相同，</a:t>
            </a:r>
          </a:p>
        </p:txBody>
      </p:sp>
      <p:sp>
        <p:nvSpPr>
          <p:cNvPr id="32" name="TextBox 31"/>
          <p:cNvSpPr txBox="1"/>
          <p:nvPr/>
        </p:nvSpPr>
        <p:spPr bwMode="auto">
          <a:xfrm>
            <a:off x="106675" y="5394761"/>
            <a:ext cx="848020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highlight>
                  <a:srgbClr val="808000"/>
                </a:highligh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且从数值较低的等值线指向数值较高的等值线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，而梯</a:t>
            </a:r>
          </a:p>
        </p:txBody>
      </p:sp>
      <p:sp>
        <p:nvSpPr>
          <p:cNvPr id="33" name="TextBox 32"/>
          <p:cNvSpPr txBox="1"/>
          <p:nvPr/>
        </p:nvSpPr>
        <p:spPr bwMode="auto">
          <a:xfrm>
            <a:off x="245050" y="5843592"/>
            <a:ext cx="88989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度的</a:t>
            </a:r>
            <a:r>
              <a:rPr lang="zh-CN" altLang="en-US" sz="2800" b="1" dirty="0">
                <a:highlight>
                  <a:srgbClr val="FFFF00"/>
                </a:highligh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模等于函数</a:t>
            </a:r>
            <a:r>
              <a:rPr lang="zh-CN" altLang="en-US" sz="2800" dirty="0">
                <a:highlight>
                  <a:srgbClr val="FFFF00"/>
                </a:highligh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800" i="1" dirty="0">
                <a:highlight>
                  <a:srgbClr val="FFFF00"/>
                </a:highligh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 </a:t>
            </a:r>
            <a:r>
              <a:rPr lang="en-US" altLang="zh-CN" sz="2800" dirty="0">
                <a:highlight>
                  <a:srgbClr val="FFFF00"/>
                </a:highligh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800" i="1" dirty="0">
                <a:highlight>
                  <a:srgbClr val="FFFF00"/>
                </a:highligh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x</a:t>
            </a:r>
            <a:r>
              <a:rPr lang="en-US" altLang="zh-CN" sz="2800" dirty="0">
                <a:highlight>
                  <a:srgbClr val="FFFF00"/>
                </a:highligh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, </a:t>
            </a:r>
            <a:r>
              <a:rPr lang="en-US" altLang="zh-CN" sz="2800" i="1" dirty="0">
                <a:highlight>
                  <a:srgbClr val="FFFF00"/>
                </a:highligh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y</a:t>
            </a:r>
            <a:r>
              <a:rPr lang="en-US" altLang="zh-CN" sz="2800" dirty="0">
                <a:highlight>
                  <a:srgbClr val="FFFF00"/>
                </a:highligh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 </a:t>
            </a:r>
            <a:r>
              <a:rPr lang="zh-CN" altLang="en-US" sz="2800" b="1" dirty="0">
                <a:highlight>
                  <a:srgbClr val="FFFF00"/>
                </a:highligh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在这点的法线方向的方向导数． 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880B1C28-B744-4036-A078-8AB5117D1332}"/>
              </a:ext>
            </a:extLst>
          </p:cNvPr>
          <p:cNvSpPr txBox="1"/>
          <p:nvPr/>
        </p:nvSpPr>
        <p:spPr bwMode="auto">
          <a:xfrm>
            <a:off x="74203" y="-77009"/>
            <a:ext cx="5354957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highlight>
                  <a:srgbClr val="808000"/>
                </a:highlight>
                <a:latin typeface="Times New Roman" pitchFamily="18" charset="0"/>
                <a:cs typeface="Times New Roman" pitchFamily="18" charset="0"/>
              </a:rPr>
              <a:t>梯度方向与取得最大方向导数的方向一致</a:t>
            </a:r>
            <a:endParaRPr lang="zh-CN" altLang="en-US" sz="28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B83286B3-9272-4C4A-BFED-FE3C754B7757}"/>
              </a:ext>
            </a:extLst>
          </p:cNvPr>
          <p:cNvCxnSpPr/>
          <p:nvPr/>
        </p:nvCxnSpPr>
        <p:spPr>
          <a:xfrm>
            <a:off x="0" y="844329"/>
            <a:ext cx="91440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1AA6C729-9C31-41A3-B42A-83E5F04B7A91}"/>
              </a:ext>
            </a:extLst>
          </p:cNvPr>
          <p:cNvCxnSpPr>
            <a:cxnSpLocks/>
          </p:cNvCxnSpPr>
          <p:nvPr/>
        </p:nvCxnSpPr>
        <p:spPr>
          <a:xfrm>
            <a:off x="212577" y="844329"/>
            <a:ext cx="0" cy="4649132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对象 39">
            <a:extLst>
              <a:ext uri="{FF2B5EF4-FFF2-40B4-BE49-F238E27FC236}">
                <a16:creationId xmlns:a16="http://schemas.microsoft.com/office/drawing/2014/main" id="{430B466B-B393-42B3-AA6B-6E57B46ED84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3686178"/>
              </p:ext>
            </p:extLst>
          </p:nvPr>
        </p:nvGraphicFramePr>
        <p:xfrm>
          <a:off x="5384948" y="-15025"/>
          <a:ext cx="3546475" cy="862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8" name="Equation" r:id="rId19" imgW="3441600" imgH="838080" progId="Equation.DSMT4">
                  <p:embed/>
                </p:oleObj>
              </mc:Choice>
              <mc:Fallback>
                <p:oleObj name="Equation" r:id="rId19" imgW="3441600" imgH="838080" progId="Equation.DSMT4">
                  <p:embed/>
                  <p:pic>
                    <p:nvPicPr>
                      <p:cNvPr id="5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4948" y="-15025"/>
                        <a:ext cx="3546475" cy="862012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146DF90D-F2B2-4115-A66C-4036D783F5F4}"/>
              </a:ext>
            </a:extLst>
          </p:cNvPr>
          <p:cNvCxnSpPr>
            <a:cxnSpLocks/>
          </p:cNvCxnSpPr>
          <p:nvPr/>
        </p:nvCxnSpPr>
        <p:spPr>
          <a:xfrm>
            <a:off x="8820472" y="844329"/>
            <a:ext cx="0" cy="5073652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1659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75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9" grpId="0" autoUpdateAnimBg="0"/>
      <p:bldP spid="20" grpId="0" animBg="1"/>
      <p:bldP spid="22" grpId="0" autoUpdateAnimBg="0"/>
      <p:bldP spid="24" grpId="0" animBg="1"/>
      <p:bldP spid="25" grpId="0" animBg="1"/>
      <p:bldP spid="28" grpId="0"/>
      <p:bldP spid="30" grpId="0"/>
      <p:bldP spid="31" grpId="0"/>
      <p:bldP spid="32" grpId="0"/>
      <p:bldP spid="33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6517120"/>
              </p:ext>
            </p:extLst>
          </p:nvPr>
        </p:nvGraphicFramePr>
        <p:xfrm>
          <a:off x="1593850" y="3492614"/>
          <a:ext cx="5718175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42" name="Equation" r:id="rId3" imgW="4940280" imgH="901440" progId="Equation.DSMT4">
                  <p:embed/>
                </p:oleObj>
              </mc:Choice>
              <mc:Fallback>
                <p:oleObj name="Equation" r:id="rId3" imgW="4940280" imgH="901440" progId="Equation.DSMT4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3850" y="3492614"/>
                        <a:ext cx="5718175" cy="104457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043608" y="828174"/>
            <a:ext cx="6400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/>
              <a:t>梯度的概念可以推广到三元函数</a:t>
            </a:r>
            <a:r>
              <a:rPr lang="en-US" altLang="zh-CN" sz="2800" b="1" dirty="0"/>
              <a:t>.</a:t>
            </a:r>
            <a:endParaRPr lang="zh-CN" altLang="en-US" sz="2800" b="1" dirty="0"/>
          </a:p>
        </p:txBody>
      </p:sp>
      <p:sp>
        <p:nvSpPr>
          <p:cNvPr id="7" name="Rectangle 12"/>
          <p:cNvSpPr txBox="1">
            <a:spLocks noChangeArrowheads="1"/>
          </p:cNvSpPr>
          <p:nvPr/>
        </p:nvSpPr>
        <p:spPr>
          <a:xfrm>
            <a:off x="755576" y="218574"/>
            <a:ext cx="5622776" cy="6096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  <a:cs typeface="+mn-cs"/>
              </a:rPr>
              <a:t>3. </a:t>
            </a:r>
            <a:r>
              <a:rPr lang="zh-CN" altLang="en-US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  <a:cs typeface="+mn-cs"/>
              </a:rPr>
              <a:t>三元函数的梯度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1107688" y="1398953"/>
            <a:ext cx="685636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三元函数                       在空间区域</a:t>
            </a:r>
            <a:r>
              <a:rPr lang="en-US" altLang="zh-CN" sz="2800" i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G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内具有</a:t>
            </a:r>
          </a:p>
        </p:txBody>
      </p:sp>
      <p:sp>
        <p:nvSpPr>
          <p:cNvPr id="8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4814136"/>
              </p:ext>
            </p:extLst>
          </p:nvPr>
        </p:nvGraphicFramePr>
        <p:xfrm>
          <a:off x="2652160" y="1490146"/>
          <a:ext cx="189547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43" name="Equation" r:id="rId5" imgW="1892300" imgH="393700" progId="Equation.DSMT4">
                  <p:embed/>
                </p:oleObj>
              </mc:Choice>
              <mc:Fallback>
                <p:oleObj name="Equation" r:id="rId5" imgW="1892300" imgH="393700" progId="Equation.DSMT4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2160" y="1490146"/>
                        <a:ext cx="1895475" cy="39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 bwMode="auto">
          <a:xfrm>
            <a:off x="395536" y="2029328"/>
            <a:ext cx="52341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一阶连续偏导数，则对于每一点</a:t>
            </a:r>
          </a:p>
        </p:txBody>
      </p:sp>
      <p:sp>
        <p:nvSpPr>
          <p:cNvPr id="11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3496458"/>
              </p:ext>
            </p:extLst>
          </p:nvPr>
        </p:nvGraphicFramePr>
        <p:xfrm>
          <a:off x="5615150" y="2095675"/>
          <a:ext cx="199707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44" name="Equation" r:id="rId7" imgW="1993680" imgH="393480" progId="Equation.DSMT4">
                  <p:embed/>
                </p:oleObj>
              </mc:Choice>
              <mc:Fallback>
                <p:oleObj name="Equation" r:id="rId7" imgW="1993680" imgH="393480" progId="Equation.DSMT4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5150" y="2095675"/>
                        <a:ext cx="1997075" cy="39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 bwMode="auto">
          <a:xfrm>
            <a:off x="395536" y="2621803"/>
            <a:ext cx="415209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都可定义一个向量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梯度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):</a:t>
            </a:r>
            <a:endParaRPr lang="zh-CN" altLang="en-US" sz="28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1388542" y="4797152"/>
            <a:ext cx="667682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类似于二元函数，此梯度</a:t>
            </a: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方向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与取得最大</a:t>
            </a:r>
          </a:p>
        </p:txBody>
      </p:sp>
      <p:sp>
        <p:nvSpPr>
          <p:cNvPr id="16" name="TextBox 15"/>
          <p:cNvSpPr txBox="1"/>
          <p:nvPr/>
        </p:nvSpPr>
        <p:spPr bwMode="auto">
          <a:xfrm>
            <a:off x="611559" y="5426060"/>
            <a:ext cx="784862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方向导数的方向一致，其</a:t>
            </a: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模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为方向导数的最大值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.</a:t>
            </a:r>
            <a:endParaRPr lang="zh-CN" altLang="en-US" sz="28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5863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3" grpId="0"/>
      <p:bldP spid="15" grpId="0"/>
      <p:bldP spid="16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 bwMode="auto">
          <a:xfrm>
            <a:off x="1259632" y="325835"/>
            <a:ext cx="558518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类似地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,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设曲面                      为函数 </a:t>
            </a:r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0403952"/>
              </p:ext>
            </p:extLst>
          </p:nvPr>
        </p:nvGraphicFramePr>
        <p:xfrm>
          <a:off x="3638550" y="399003"/>
          <a:ext cx="186690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7" name="Equation" r:id="rId3" imgW="1866090" imgH="393529" progId="Equation.DSMT4">
                  <p:embed/>
                </p:oleObj>
              </mc:Choice>
              <mc:Fallback>
                <p:oleObj name="Equation" r:id="rId3" imgW="1866090" imgH="393529" progId="Equation.DSMT4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8550" y="399003"/>
                        <a:ext cx="1866900" cy="39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26616"/>
              </p:ext>
            </p:extLst>
          </p:nvPr>
        </p:nvGraphicFramePr>
        <p:xfrm>
          <a:off x="6588224" y="392182"/>
          <a:ext cx="189547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8" name="Equation" r:id="rId5" imgW="1892300" imgH="393700" progId="Equation.DSMT4">
                  <p:embed/>
                </p:oleObj>
              </mc:Choice>
              <mc:Fallback>
                <p:oleObj name="Equation" r:id="rId5" imgW="1892300" imgH="393700" progId="Equation.DSMT4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224" y="392182"/>
                        <a:ext cx="1895475" cy="39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 bwMode="auto">
          <a:xfrm>
            <a:off x="323528" y="1139146"/>
            <a:ext cx="198804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的</a:t>
            </a: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等值面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</a:t>
            </a:r>
          </a:p>
        </p:txBody>
      </p:sp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9409507"/>
              </p:ext>
            </p:extLst>
          </p:nvPr>
        </p:nvGraphicFramePr>
        <p:xfrm>
          <a:off x="4058231" y="1271841"/>
          <a:ext cx="133350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9" name="Equation" r:id="rId7" imgW="1333500" imgH="393700" progId="Equation.DSMT4">
                  <p:embed/>
                </p:oleObj>
              </mc:Choice>
              <mc:Fallback>
                <p:oleObj name="Equation" r:id="rId7" imgW="1333500" imgH="393700" progId="Equation.DSMT4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8231" y="1271841"/>
                        <a:ext cx="1333500" cy="39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 bwMode="auto">
          <a:xfrm>
            <a:off x="323528" y="1945636"/>
            <a:ext cx="778123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过点 </a:t>
            </a:r>
            <a:r>
              <a:rPr lang="en-US" altLang="zh-CN" sz="2800" i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 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的等值面                        在这点的法线的一</a:t>
            </a:r>
          </a:p>
        </p:txBody>
      </p:sp>
      <p:sp>
        <p:nvSpPr>
          <p:cNvPr id="12" name="Rectangle 1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997833"/>
              </p:ext>
            </p:extLst>
          </p:nvPr>
        </p:nvGraphicFramePr>
        <p:xfrm>
          <a:off x="3118773" y="2046891"/>
          <a:ext cx="186690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20" name="Equation" r:id="rId9" imgW="1866090" imgH="393529" progId="Equation.DSMT4">
                  <p:embed/>
                </p:oleObj>
              </mc:Choice>
              <mc:Fallback>
                <p:oleObj name="Equation" r:id="rId9" imgW="1866090" imgH="393529" progId="Equation.DSMT4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8773" y="2046891"/>
                        <a:ext cx="1866900" cy="39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 bwMode="auto">
          <a:xfrm>
            <a:off x="323528" y="2752126"/>
            <a:ext cx="23487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个方向相同，</a:t>
            </a:r>
          </a:p>
        </p:txBody>
      </p:sp>
      <p:sp>
        <p:nvSpPr>
          <p:cNvPr id="15" name="TextBox 14"/>
          <p:cNvSpPr txBox="1"/>
          <p:nvPr/>
        </p:nvSpPr>
        <p:spPr bwMode="auto">
          <a:xfrm>
            <a:off x="323528" y="3558616"/>
            <a:ext cx="23487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高的等值面，</a:t>
            </a:r>
          </a:p>
        </p:txBody>
      </p:sp>
      <p:sp>
        <p:nvSpPr>
          <p:cNvPr id="16" name="TextBox 15"/>
          <p:cNvSpPr txBox="1"/>
          <p:nvPr/>
        </p:nvSpPr>
        <p:spPr bwMode="auto">
          <a:xfrm>
            <a:off x="323528" y="4365104"/>
            <a:ext cx="243848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向的方向导数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.</a:t>
            </a:r>
          </a:p>
        </p:txBody>
      </p:sp>
      <p:sp>
        <p:nvSpPr>
          <p:cNvPr id="17" name="TextBox 16"/>
          <p:cNvSpPr txBox="1"/>
          <p:nvPr/>
        </p:nvSpPr>
        <p:spPr bwMode="auto">
          <a:xfrm>
            <a:off x="2123728" y="1139146"/>
            <a:ext cx="603883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此函数在点                 的梯度的方向与</a:t>
            </a:r>
          </a:p>
        </p:txBody>
      </p:sp>
      <p:sp>
        <p:nvSpPr>
          <p:cNvPr id="18" name="TextBox 17"/>
          <p:cNvSpPr txBox="1"/>
          <p:nvPr/>
        </p:nvSpPr>
        <p:spPr bwMode="auto">
          <a:xfrm>
            <a:off x="2483768" y="2752126"/>
            <a:ext cx="559480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且从数值较低的等值面指向数值较</a:t>
            </a:r>
          </a:p>
        </p:txBody>
      </p:sp>
      <p:sp>
        <p:nvSpPr>
          <p:cNvPr id="19" name="TextBox 18"/>
          <p:cNvSpPr txBox="1"/>
          <p:nvPr/>
        </p:nvSpPr>
        <p:spPr bwMode="auto">
          <a:xfrm>
            <a:off x="2483768" y="3558616"/>
            <a:ext cx="559480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而梯度的模等于函数在这个法线方</a:t>
            </a:r>
          </a:p>
        </p:txBody>
      </p:sp>
    </p:spTree>
    <p:extLst>
      <p:ext uri="{BB962C8B-B14F-4D97-AF65-F5344CB8AC3E}">
        <p14:creationId xmlns:p14="http://schemas.microsoft.com/office/powerpoint/2010/main" val="2548038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11" grpId="0"/>
      <p:bldP spid="14" grpId="0"/>
      <p:bldP spid="15" grpId="0"/>
      <p:bldP spid="16" grpId="0"/>
      <p:bldP spid="17" grpId="0"/>
      <p:bldP spid="18" grpId="0"/>
      <p:bldP spid="19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 txBox="1">
            <a:spLocks noChangeArrowheads="1"/>
          </p:cNvSpPr>
          <p:nvPr/>
        </p:nvSpPr>
        <p:spPr>
          <a:xfrm>
            <a:off x="755576" y="218574"/>
            <a:ext cx="5622776" cy="6096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  <a:cs typeface="+mn-cs"/>
              </a:rPr>
              <a:t>4.</a:t>
            </a:r>
            <a:r>
              <a:rPr lang="zh-CN" altLang="en-US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  <a:cs typeface="+mn-cs"/>
              </a:rPr>
              <a:t>数量场和向量场的概念</a:t>
            </a:r>
          </a:p>
        </p:txBody>
      </p:sp>
      <p:sp>
        <p:nvSpPr>
          <p:cNvPr id="3" name="TextBox 2"/>
          <p:cNvSpPr txBox="1"/>
          <p:nvPr/>
        </p:nvSpPr>
        <p:spPr bwMode="auto">
          <a:xfrm>
            <a:off x="899592" y="828174"/>
            <a:ext cx="352853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设 </a:t>
            </a:r>
            <a:r>
              <a:rPr lang="en-US" altLang="zh-CN" sz="2800" i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G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是一个空间区域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.</a:t>
            </a:r>
            <a:endParaRPr lang="zh-CN" altLang="en-US" sz="28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 bwMode="auto">
          <a:xfrm>
            <a:off x="251520" y="1988840"/>
            <a:ext cx="787427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i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 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800" i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 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 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与之对应，则称在 </a:t>
            </a:r>
            <a:r>
              <a:rPr lang="en-US" altLang="zh-CN" sz="2800" i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G 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内确定了一个数量场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.</a:t>
            </a:r>
            <a:endParaRPr lang="zh-CN" altLang="en-US" sz="28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877813" y="2533392"/>
            <a:ext cx="388119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例如温度场，密度场等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.</a:t>
            </a:r>
            <a:endParaRPr lang="zh-CN" altLang="en-US" sz="28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899592" y="1351394"/>
            <a:ext cx="756328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如果对于</a:t>
            </a:r>
            <a:r>
              <a:rPr lang="en-US" altLang="zh-CN" sz="2800" i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G</a:t>
            </a:r>
            <a:r>
              <a:rPr lang="en-US" altLang="zh-CN" sz="2800" b="1" i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内任一点 </a:t>
            </a:r>
            <a:r>
              <a:rPr lang="en-US" altLang="zh-CN" sz="2800" i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，都有一个确定的数量 </a:t>
            </a:r>
          </a:p>
        </p:txBody>
      </p:sp>
      <p:sp>
        <p:nvSpPr>
          <p:cNvPr id="7" name="TextBox 6"/>
          <p:cNvSpPr txBox="1"/>
          <p:nvPr/>
        </p:nvSpPr>
        <p:spPr bwMode="auto">
          <a:xfrm>
            <a:off x="877813" y="3102352"/>
            <a:ext cx="756328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如果对于</a:t>
            </a:r>
            <a:r>
              <a:rPr lang="en-US" altLang="zh-CN" sz="2800" i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G</a:t>
            </a:r>
            <a:r>
              <a:rPr lang="en-US" altLang="zh-CN" sz="2800" b="1" i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内任一点 </a:t>
            </a:r>
            <a:r>
              <a:rPr lang="en-US" altLang="zh-CN" sz="2800" i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，都有一个确定的向量 </a:t>
            </a:r>
          </a:p>
        </p:txBody>
      </p:sp>
      <p:sp>
        <p:nvSpPr>
          <p:cNvPr id="9" name="TextBox 8"/>
          <p:cNvSpPr txBox="1"/>
          <p:nvPr/>
        </p:nvSpPr>
        <p:spPr bwMode="auto">
          <a:xfrm>
            <a:off x="251520" y="3689707"/>
            <a:ext cx="778450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i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 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800" i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 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与之对应，则称在 </a:t>
            </a:r>
            <a:r>
              <a:rPr lang="en-US" altLang="zh-CN" sz="2800" i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G 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内确定了一个向量场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.</a:t>
            </a:r>
            <a:endParaRPr lang="zh-CN" altLang="en-US" sz="28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877813" y="4219654"/>
            <a:ext cx="496321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例如引力场，速度场，梯度场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.</a:t>
            </a:r>
            <a:endParaRPr lang="zh-CN" altLang="en-US" sz="28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7984160"/>
              </p:ext>
            </p:extLst>
          </p:nvPr>
        </p:nvGraphicFramePr>
        <p:xfrm>
          <a:off x="2411760" y="4992509"/>
          <a:ext cx="5022850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3" name="Equation" r:id="rId3" imgW="5029200" imgH="393480" progId="Equation.DSMT4">
                  <p:embed/>
                </p:oleObj>
              </mc:Choice>
              <mc:Fallback>
                <p:oleObj name="Equation" r:id="rId3" imgW="5029200" imgH="39348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760" y="4992509"/>
                        <a:ext cx="5022850" cy="388938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 bwMode="auto">
          <a:xfrm>
            <a:off x="251520" y="4922004"/>
            <a:ext cx="1988045" cy="523220"/>
          </a:xfrm>
          <a:prstGeom prst="rect">
            <a:avLst/>
          </a:prstGeom>
          <a:solidFill>
            <a:srgbClr val="00B0F0"/>
          </a:solidFill>
          <a:ln>
            <a:noFill/>
          </a:ln>
          <a:extLst/>
        </p:spPr>
        <p:txBody>
          <a:bodyPr wrap="none" rtlCol="0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一般表示：</a:t>
            </a:r>
          </a:p>
        </p:txBody>
      </p:sp>
    </p:spTree>
    <p:extLst>
      <p:ext uri="{BB962C8B-B14F-4D97-AF65-F5344CB8AC3E}">
        <p14:creationId xmlns:p14="http://schemas.microsoft.com/office/powerpoint/2010/main" val="1035332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9" grpId="0"/>
      <p:bldP spid="10" grpId="0"/>
      <p:bldP spid="13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467172" y="1994937"/>
            <a:ext cx="990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解：</a:t>
            </a: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1229916" y="1992283"/>
            <a:ext cx="471023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(1)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由梯度计算公式得</a:t>
            </a:r>
          </a:p>
        </p:txBody>
      </p:sp>
      <p:graphicFrame>
        <p:nvGraphicFramePr>
          <p:cNvPr id="1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7557459"/>
              </p:ext>
            </p:extLst>
          </p:nvPr>
        </p:nvGraphicFramePr>
        <p:xfrm>
          <a:off x="1229916" y="2607024"/>
          <a:ext cx="5703888" cy="1042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16" name="Equation" r:id="rId3" imgW="4927320" imgH="901440" progId="Equation.DSMT4">
                  <p:embed/>
                </p:oleObj>
              </mc:Choice>
              <mc:Fallback>
                <p:oleObj name="Equation" r:id="rId3" imgW="4927320" imgH="901440" progId="Equation.DSMT4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9916" y="2607024"/>
                        <a:ext cx="5703888" cy="1042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6370153"/>
              </p:ext>
            </p:extLst>
          </p:nvPr>
        </p:nvGraphicFramePr>
        <p:xfrm>
          <a:off x="1229916" y="3727243"/>
          <a:ext cx="4835525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17" name="Equation" r:id="rId5" imgW="4178160" imgH="482400" progId="Equation.DSMT4">
                  <p:embed/>
                </p:oleObj>
              </mc:Choice>
              <mc:Fallback>
                <p:oleObj name="Equation" r:id="rId5" imgW="4178160" imgH="482400" progId="Equation.DSMT4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9916" y="3727243"/>
                        <a:ext cx="4835525" cy="557213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471634" y="4552340"/>
            <a:ext cx="685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故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: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9022422"/>
              </p:ext>
            </p:extLst>
          </p:nvPr>
        </p:nvGraphicFramePr>
        <p:xfrm>
          <a:off x="1229916" y="4518348"/>
          <a:ext cx="4794250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18" name="Equation" r:id="rId7" imgW="4140000" imgH="482400" progId="Equation.DSMT4">
                  <p:embed/>
                </p:oleObj>
              </mc:Choice>
              <mc:Fallback>
                <p:oleObj name="Equation" r:id="rId7" imgW="4140000" imgH="482400" progId="Equation.DSMT4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9916" y="4518348"/>
                        <a:ext cx="4794250" cy="557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2558200"/>
              </p:ext>
            </p:extLst>
          </p:nvPr>
        </p:nvGraphicFramePr>
        <p:xfrm>
          <a:off x="1233711" y="5152792"/>
          <a:ext cx="52578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19" name="Document" r:id="rId9" imgW="5251782" imgH="989157" progId="">
                  <p:embed/>
                </p:oleObj>
              </mc:Choice>
              <mc:Fallback>
                <p:oleObj name="Document" r:id="rId9" imgW="5251782" imgH="989157" progId="">
                  <p:embed/>
                  <p:pic>
                    <p:nvPicPr>
                      <p:cNvPr id="0" name="Picture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3711" y="5152792"/>
                        <a:ext cx="52578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3148905"/>
              </p:ext>
            </p:extLst>
          </p:nvPr>
        </p:nvGraphicFramePr>
        <p:xfrm>
          <a:off x="3184525" y="222250"/>
          <a:ext cx="39909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20" name="Equation" r:id="rId11" imgW="3987720" imgH="457200" progId="Equation.DSMT4">
                  <p:embed/>
                </p:oleObj>
              </mc:Choice>
              <mc:Fallback>
                <p:oleObj name="Equation" r:id="rId11" imgW="3987720" imgH="457200" progId="Equation.DSMT4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4525" y="222250"/>
                        <a:ext cx="3990975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 bwMode="auto">
          <a:xfrm>
            <a:off x="532669" y="776051"/>
            <a:ext cx="869022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求</a:t>
            </a:r>
            <a:r>
              <a:rPr lang="en-US" altLang="zh-CN" sz="2800" i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u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在点</a:t>
            </a:r>
            <a:r>
              <a:rPr lang="en-US" altLang="zh-CN" sz="2800" i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(1,1,2)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处的梯度，并问在哪些点处梯度为零？</a:t>
            </a:r>
          </a:p>
        </p:txBody>
      </p:sp>
      <p:sp>
        <p:nvSpPr>
          <p:cNvPr id="21" name="TextBox 20"/>
          <p:cNvSpPr txBox="1"/>
          <p:nvPr/>
        </p:nvSpPr>
        <p:spPr bwMode="auto">
          <a:xfrm>
            <a:off x="755576" y="188640"/>
            <a:ext cx="252665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例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12. 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已知函数</a:t>
            </a:r>
          </a:p>
        </p:txBody>
      </p:sp>
      <p:sp>
        <p:nvSpPr>
          <p:cNvPr id="22" name="TextBox 21"/>
          <p:cNvSpPr txBox="1"/>
          <p:nvPr/>
        </p:nvSpPr>
        <p:spPr bwMode="auto">
          <a:xfrm>
            <a:off x="102070" y="731704"/>
            <a:ext cx="60465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(1)</a:t>
            </a:r>
            <a:endParaRPr lang="zh-CN" altLang="en-US" sz="28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3" name="TextBox 22"/>
          <p:cNvSpPr txBox="1"/>
          <p:nvPr/>
        </p:nvSpPr>
        <p:spPr bwMode="auto">
          <a:xfrm>
            <a:off x="91529" y="1280126"/>
            <a:ext cx="60465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(2)</a:t>
            </a:r>
            <a:endParaRPr lang="zh-CN" altLang="en-US" sz="28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5" name="TextBox 24"/>
          <p:cNvSpPr txBox="1"/>
          <p:nvPr/>
        </p:nvSpPr>
        <p:spPr bwMode="auto">
          <a:xfrm>
            <a:off x="534697" y="1286085"/>
            <a:ext cx="892899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800" i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u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在</a:t>
            </a:r>
            <a:r>
              <a:rPr lang="en-US" altLang="zh-CN" sz="2800" i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(1,1,2)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什么方向的方向导数最大？最大值是多少？</a:t>
            </a:r>
          </a:p>
        </p:txBody>
      </p:sp>
    </p:spTree>
    <p:extLst>
      <p:ext uri="{BB962C8B-B14F-4D97-AF65-F5344CB8AC3E}">
        <p14:creationId xmlns:p14="http://schemas.microsoft.com/office/powerpoint/2010/main" val="2150863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utoUpdateAnimBg="0"/>
      <p:bldP spid="12" grpId="0" autoUpdateAnimBg="0"/>
      <p:bldP spid="15" grpId="0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683568" y="260648"/>
            <a:ext cx="583264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(2) </a:t>
            </a: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根据已知结论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，在梯度</a:t>
            </a: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1198238"/>
              </p:ext>
            </p:extLst>
          </p:nvPr>
        </p:nvGraphicFramePr>
        <p:xfrm>
          <a:off x="2051720" y="908720"/>
          <a:ext cx="4794250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05" name="Equation" r:id="rId3" imgW="4140000" imgH="482400" progId="Equation.DSMT4">
                  <p:embed/>
                </p:oleObj>
              </mc:Choice>
              <mc:Fallback>
                <p:oleObj name="Equation" r:id="rId3" imgW="4140000" imgH="482400" progId="Equation.DSMT4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720" y="908720"/>
                        <a:ext cx="4794250" cy="557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 bwMode="auto">
          <a:xfrm>
            <a:off x="395536" y="1628800"/>
            <a:ext cx="442140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方向上 </a:t>
            </a:r>
            <a:r>
              <a:rPr lang="en-US" altLang="zh-CN" sz="2800" i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u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的方向导数最大，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9563201"/>
              </p:ext>
            </p:extLst>
          </p:nvPr>
        </p:nvGraphicFramePr>
        <p:xfrm>
          <a:off x="1251539" y="3185318"/>
          <a:ext cx="1930400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06" name="Equation" r:id="rId5" imgW="1930320" imgH="482400" progId="Equation.DSMT4">
                  <p:embed/>
                </p:oleObj>
              </mc:Choice>
              <mc:Fallback>
                <p:oleObj name="Equation" r:id="rId5" imgW="1930320" imgH="482400" progId="Equation.DSMT4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1539" y="3185318"/>
                        <a:ext cx="1930400" cy="487363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 bwMode="auto">
          <a:xfrm>
            <a:off x="1251539" y="2427206"/>
            <a:ext cx="2709396" cy="523220"/>
          </a:xfrm>
          <a:prstGeom prst="rect">
            <a:avLst/>
          </a:prstGeom>
          <a:solidFill>
            <a:srgbClr val="00B0F0"/>
          </a:solidFill>
          <a:ln>
            <a:noFill/>
          </a:ln>
          <a:extLst/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最大方向导数为</a:t>
            </a: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4647150"/>
              </p:ext>
            </p:extLst>
          </p:nvPr>
        </p:nvGraphicFramePr>
        <p:xfrm>
          <a:off x="3201361" y="3200600"/>
          <a:ext cx="34925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07" name="Equation" r:id="rId7" imgW="3492360" imgH="495000" progId="Equation.DSMT4">
                  <p:embed/>
                </p:oleObj>
              </mc:Choice>
              <mc:Fallback>
                <p:oleObj name="Equation" r:id="rId7" imgW="3492360" imgH="495000" progId="Equation.DSMT4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1361" y="3200600"/>
                        <a:ext cx="3492500" cy="4953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E97CEB27-34D0-468B-BF3A-78B86513F4B4}"/>
              </a:ext>
            </a:extLst>
          </p:cNvPr>
          <p:cNvSpPr txBox="1"/>
          <p:nvPr/>
        </p:nvSpPr>
        <p:spPr bwMode="auto">
          <a:xfrm>
            <a:off x="5724128" y="2427206"/>
            <a:ext cx="2706190" cy="523220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 wrap="none" rtlCol="0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——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非常重要！</a:t>
            </a:r>
          </a:p>
        </p:txBody>
      </p:sp>
    </p:spTree>
    <p:extLst>
      <p:ext uri="{BB962C8B-B14F-4D97-AF65-F5344CB8AC3E}">
        <p14:creationId xmlns:p14="http://schemas.microsoft.com/office/powerpoint/2010/main" val="731426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4" grpId="0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8613871"/>
              </p:ext>
            </p:extLst>
          </p:nvPr>
        </p:nvGraphicFramePr>
        <p:xfrm>
          <a:off x="1035050" y="404813"/>
          <a:ext cx="3606800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2" name="Equation" r:id="rId3" imgW="3606480" imgH="431640" progId="Equation.DSMT4">
                  <p:embed/>
                </p:oleObj>
              </mc:Choice>
              <mc:Fallback>
                <p:oleObj name="Equation" r:id="rId3" imgW="3606480" imgH="431640" progId="Equation.DSMT4">
                  <p:embed/>
                  <p:pic>
                    <p:nvPicPr>
                      <p:cNvPr id="0" name="Picture 1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5050" y="404813"/>
                        <a:ext cx="3606800" cy="430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838200" y="987276"/>
            <a:ext cx="4724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曲线在点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M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处的</a:t>
            </a:r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切线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方程</a:t>
            </a: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7325380"/>
              </p:ext>
            </p:extLst>
          </p:nvPr>
        </p:nvGraphicFramePr>
        <p:xfrm>
          <a:off x="1638300" y="1563688"/>
          <a:ext cx="4117975" cy="1100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3" name="Equation" r:id="rId5" imgW="3466800" imgH="927000" progId="Equation.DSMT4">
                  <p:embed/>
                </p:oleObj>
              </mc:Choice>
              <mc:Fallback>
                <p:oleObj name="Equation" r:id="rId5" imgW="3466800" imgH="927000" progId="Equation.DSMT4">
                  <p:embed/>
                  <p:pic>
                    <p:nvPicPr>
                      <p:cNvPr id="0" name="Picture 1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8300" y="1563688"/>
                        <a:ext cx="4117975" cy="1100137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838200" y="2892276"/>
            <a:ext cx="7696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切向量：切线的方向向量称为曲线的切向量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.  </a:t>
            </a:r>
          </a:p>
        </p:txBody>
      </p:sp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2585033"/>
              </p:ext>
            </p:extLst>
          </p:nvPr>
        </p:nvGraphicFramePr>
        <p:xfrm>
          <a:off x="2116138" y="3563938"/>
          <a:ext cx="3883025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4" name="Equation" r:id="rId7" imgW="3492360" imgH="507960" progId="Equation.DSMT4">
                  <p:embed/>
                </p:oleObj>
              </mc:Choice>
              <mc:Fallback>
                <p:oleObj name="Equation" r:id="rId7" imgW="3492360" imgH="507960" progId="Equation.DSMT4">
                  <p:embed/>
                  <p:pic>
                    <p:nvPicPr>
                      <p:cNvPr id="0" name="Picture 1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6138" y="3563938"/>
                        <a:ext cx="3883025" cy="561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762000" y="4354364"/>
            <a:ext cx="6858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法平面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：过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M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点且与切线垂直的平面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graphicFrame>
        <p:nvGraphicFramePr>
          <p:cNvPr id="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9428483"/>
              </p:ext>
            </p:extLst>
          </p:nvPr>
        </p:nvGraphicFramePr>
        <p:xfrm>
          <a:off x="1200150" y="5086350"/>
          <a:ext cx="7181850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5" name="Equation" r:id="rId9" imgW="6756120" imgH="431640" progId="Equation.DSMT4">
                  <p:embed/>
                </p:oleObj>
              </mc:Choice>
              <mc:Fallback>
                <p:oleObj name="Equation" r:id="rId9" imgW="6756120" imgH="431640" progId="Equation.DSMT4">
                  <p:embed/>
                  <p:pic>
                    <p:nvPicPr>
                      <p:cNvPr id="0" name="Picture 1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0150" y="5086350"/>
                        <a:ext cx="7181850" cy="458788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10"/>
          <p:cNvGrpSpPr>
            <a:grpSpLocks/>
          </p:cNvGrpSpPr>
          <p:nvPr/>
        </p:nvGrpSpPr>
        <p:grpSpPr bwMode="auto">
          <a:xfrm>
            <a:off x="6287293" y="114151"/>
            <a:ext cx="2665413" cy="2265362"/>
            <a:chOff x="942" y="2352"/>
            <a:chExt cx="2034" cy="1728"/>
          </a:xfrm>
        </p:grpSpPr>
        <p:grpSp>
          <p:nvGrpSpPr>
            <p:cNvPr id="10" name="Group 11"/>
            <p:cNvGrpSpPr>
              <a:grpSpLocks/>
            </p:cNvGrpSpPr>
            <p:nvPr/>
          </p:nvGrpSpPr>
          <p:grpSpPr bwMode="auto">
            <a:xfrm>
              <a:off x="1152" y="2352"/>
              <a:ext cx="1824" cy="1728"/>
              <a:chOff x="1152" y="2352"/>
              <a:chExt cx="1824" cy="1728"/>
            </a:xfrm>
          </p:grpSpPr>
          <p:sp>
            <p:nvSpPr>
              <p:cNvPr id="15" name="Line 12"/>
              <p:cNvSpPr>
                <a:spLocks noChangeShapeType="1"/>
              </p:cNvSpPr>
              <p:nvPr/>
            </p:nvSpPr>
            <p:spPr bwMode="auto">
              <a:xfrm flipV="1">
                <a:off x="1632" y="2352"/>
                <a:ext cx="0" cy="124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+mn-ea"/>
                </a:endParaRPr>
              </a:p>
            </p:txBody>
          </p:sp>
          <p:sp>
            <p:nvSpPr>
              <p:cNvPr id="16" name="Line 13"/>
              <p:cNvSpPr>
                <a:spLocks noChangeShapeType="1"/>
              </p:cNvSpPr>
              <p:nvPr/>
            </p:nvSpPr>
            <p:spPr bwMode="auto">
              <a:xfrm>
                <a:off x="1632" y="3600"/>
                <a:ext cx="134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+mn-ea"/>
                </a:endParaRPr>
              </a:p>
            </p:txBody>
          </p:sp>
          <p:sp>
            <p:nvSpPr>
              <p:cNvPr id="17" name="Line 14"/>
              <p:cNvSpPr>
                <a:spLocks noChangeShapeType="1"/>
              </p:cNvSpPr>
              <p:nvPr/>
            </p:nvSpPr>
            <p:spPr bwMode="auto">
              <a:xfrm flipH="1">
                <a:off x="1152" y="3600"/>
                <a:ext cx="480" cy="4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+mn-ea"/>
                </a:endParaRPr>
              </a:p>
            </p:txBody>
          </p:sp>
        </p:grpSp>
        <p:graphicFrame>
          <p:nvGraphicFramePr>
            <p:cNvPr id="11" name="Object 15"/>
            <p:cNvGraphicFramePr>
              <a:graphicFrameLocks noChangeAspect="1"/>
            </p:cNvGraphicFramePr>
            <p:nvPr/>
          </p:nvGraphicFramePr>
          <p:xfrm>
            <a:off x="1632" y="3648"/>
            <a:ext cx="210" cy="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06" name="公式" r:id="rId11" imgW="228600" imgH="241300" progId="Equation.3">
                    <p:embed/>
                  </p:oleObj>
                </mc:Choice>
                <mc:Fallback>
                  <p:oleObj name="公式" r:id="rId11" imgW="228600" imgH="241300" progId="Equation.3">
                    <p:embed/>
                    <p:pic>
                      <p:nvPicPr>
                        <p:cNvPr id="0" name="Picture 19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2" y="3648"/>
                          <a:ext cx="210" cy="22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16"/>
            <p:cNvGraphicFramePr>
              <a:graphicFrameLocks noChangeAspect="1"/>
            </p:cNvGraphicFramePr>
            <p:nvPr/>
          </p:nvGraphicFramePr>
          <p:xfrm>
            <a:off x="1388" y="2352"/>
            <a:ext cx="196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07" name="公式" r:id="rId13" imgW="215806" imgH="228501" progId="Equation.3">
                    <p:embed/>
                  </p:oleObj>
                </mc:Choice>
                <mc:Fallback>
                  <p:oleObj name="公式" r:id="rId13" imgW="215806" imgH="228501" progId="Equation.3">
                    <p:embed/>
                    <p:pic>
                      <p:nvPicPr>
                        <p:cNvPr id="0" name="Picture 19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88" y="2352"/>
                          <a:ext cx="196" cy="21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Object 17"/>
            <p:cNvGraphicFramePr>
              <a:graphicFrameLocks noChangeAspect="1"/>
            </p:cNvGraphicFramePr>
            <p:nvPr/>
          </p:nvGraphicFramePr>
          <p:xfrm>
            <a:off x="2736" y="3648"/>
            <a:ext cx="231" cy="2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08" name="公式" r:id="rId15" imgW="253780" imgH="317225" progId="Equation.3">
                    <p:embed/>
                  </p:oleObj>
                </mc:Choice>
                <mc:Fallback>
                  <p:oleObj name="公式" r:id="rId15" imgW="253780" imgH="317225" progId="Equation.3">
                    <p:embed/>
                    <p:pic>
                      <p:nvPicPr>
                        <p:cNvPr id="0" name="Picture 20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6" y="3648"/>
                          <a:ext cx="231" cy="29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Object 18"/>
            <p:cNvGraphicFramePr>
              <a:graphicFrameLocks noChangeAspect="1"/>
            </p:cNvGraphicFramePr>
            <p:nvPr/>
          </p:nvGraphicFramePr>
          <p:xfrm>
            <a:off x="942" y="3840"/>
            <a:ext cx="210" cy="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09" name="公式" r:id="rId17" imgW="228600" imgH="241300" progId="Equation.3">
                    <p:embed/>
                  </p:oleObj>
                </mc:Choice>
                <mc:Fallback>
                  <p:oleObj name="公式" r:id="rId17" imgW="228600" imgH="241300" progId="Equation.3">
                    <p:embed/>
                    <p:pic>
                      <p:nvPicPr>
                        <p:cNvPr id="0" name="Picture 20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42" y="3840"/>
                          <a:ext cx="210" cy="22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8" name="Arc 19"/>
          <p:cNvSpPr>
            <a:spLocks/>
          </p:cNvSpPr>
          <p:nvPr/>
        </p:nvSpPr>
        <p:spPr bwMode="auto">
          <a:xfrm rot="21002579" flipV="1">
            <a:off x="7276306" y="241151"/>
            <a:ext cx="1133475" cy="113347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>
              <a:latin typeface="+mn-ea"/>
            </a:endParaRPr>
          </a:p>
        </p:txBody>
      </p:sp>
      <p:sp>
        <p:nvSpPr>
          <p:cNvPr id="19" name="Line 20"/>
          <p:cNvSpPr>
            <a:spLocks noChangeShapeType="1"/>
          </p:cNvSpPr>
          <p:nvPr/>
        </p:nvSpPr>
        <p:spPr bwMode="auto">
          <a:xfrm flipH="1">
            <a:off x="7577931" y="93513"/>
            <a:ext cx="914400" cy="1447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>
              <a:latin typeface="+mn-ea"/>
            </a:endParaRPr>
          </a:p>
        </p:txBody>
      </p:sp>
      <p:sp>
        <p:nvSpPr>
          <p:cNvPr id="20" name="Line 21"/>
          <p:cNvSpPr>
            <a:spLocks noChangeShapeType="1"/>
          </p:cNvSpPr>
          <p:nvPr/>
        </p:nvSpPr>
        <p:spPr bwMode="auto">
          <a:xfrm rot="805010" flipV="1">
            <a:off x="7408068" y="939651"/>
            <a:ext cx="1069975" cy="6921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>
              <a:latin typeface="+mn-ea"/>
            </a:endParaRPr>
          </a:p>
        </p:txBody>
      </p:sp>
      <p:grpSp>
        <p:nvGrpSpPr>
          <p:cNvPr id="21" name="Group 22"/>
          <p:cNvGrpSpPr>
            <a:grpSpLocks/>
          </p:cNvGrpSpPr>
          <p:nvPr/>
        </p:nvGrpSpPr>
        <p:grpSpPr bwMode="auto">
          <a:xfrm>
            <a:off x="7677943" y="1293663"/>
            <a:ext cx="485775" cy="315913"/>
            <a:chOff x="4608" y="1728"/>
            <a:chExt cx="306" cy="199"/>
          </a:xfrm>
        </p:grpSpPr>
        <p:graphicFrame>
          <p:nvGraphicFramePr>
            <p:cNvPr id="22" name="Object 23"/>
            <p:cNvGraphicFramePr>
              <a:graphicFrameLocks noChangeAspect="1"/>
            </p:cNvGraphicFramePr>
            <p:nvPr/>
          </p:nvGraphicFramePr>
          <p:xfrm>
            <a:off x="4704" y="1776"/>
            <a:ext cx="210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10" name="公式" r:id="rId19" imgW="406048" imgH="291847" progId="Equation.3">
                    <p:embed/>
                  </p:oleObj>
                </mc:Choice>
                <mc:Fallback>
                  <p:oleObj name="公式" r:id="rId19" imgW="406048" imgH="291847" progId="Equation.3">
                    <p:embed/>
                    <p:pic>
                      <p:nvPicPr>
                        <p:cNvPr id="0" name="Picture 20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04" y="1776"/>
                          <a:ext cx="210" cy="15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Object 24"/>
            <p:cNvGraphicFramePr>
              <a:graphicFrameLocks noChangeAspect="1"/>
            </p:cNvGraphicFramePr>
            <p:nvPr/>
          </p:nvGraphicFramePr>
          <p:xfrm>
            <a:off x="4608" y="1728"/>
            <a:ext cx="74" cy="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11" name="公式" r:id="rId21" imgW="190417" imgH="203112" progId="Equation.3">
                    <p:embed/>
                  </p:oleObj>
                </mc:Choice>
                <mc:Fallback>
                  <p:oleObj name="公式" r:id="rId21" imgW="190417" imgH="203112" progId="Equation.3">
                    <p:embed/>
                    <p:pic>
                      <p:nvPicPr>
                        <p:cNvPr id="0" name="Picture 20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8" y="1728"/>
                          <a:ext cx="74" cy="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4" name="Group 25"/>
          <p:cNvGrpSpPr>
            <a:grpSpLocks/>
          </p:cNvGrpSpPr>
          <p:nvPr/>
        </p:nvGrpSpPr>
        <p:grpSpPr bwMode="auto">
          <a:xfrm>
            <a:off x="8268493" y="247501"/>
            <a:ext cx="609600" cy="261937"/>
            <a:chOff x="4560" y="2064"/>
            <a:chExt cx="384" cy="165"/>
          </a:xfrm>
        </p:grpSpPr>
        <p:graphicFrame>
          <p:nvGraphicFramePr>
            <p:cNvPr id="25" name="Object 26"/>
            <p:cNvGraphicFramePr>
              <a:graphicFrameLocks noChangeAspect="1"/>
            </p:cNvGraphicFramePr>
            <p:nvPr/>
          </p:nvGraphicFramePr>
          <p:xfrm>
            <a:off x="4560" y="2143"/>
            <a:ext cx="74" cy="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12" name="公式" r:id="rId23" imgW="190417" imgH="203112" progId="Equation.3">
                    <p:embed/>
                  </p:oleObj>
                </mc:Choice>
                <mc:Fallback>
                  <p:oleObj name="公式" r:id="rId23" imgW="190417" imgH="203112" progId="Equation.3">
                    <p:embed/>
                    <p:pic>
                      <p:nvPicPr>
                        <p:cNvPr id="0" name="Picture 20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0" y="2143"/>
                          <a:ext cx="74" cy="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" name="Object 27"/>
            <p:cNvGraphicFramePr>
              <a:graphicFrameLocks noChangeAspect="1"/>
            </p:cNvGraphicFramePr>
            <p:nvPr/>
          </p:nvGraphicFramePr>
          <p:xfrm>
            <a:off x="4687" y="2064"/>
            <a:ext cx="257" cy="1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13" name="公式" r:id="rId24" imgW="494870" imgH="317225" progId="Equation.3">
                    <p:embed/>
                  </p:oleObj>
                </mc:Choice>
                <mc:Fallback>
                  <p:oleObj name="公式" r:id="rId24" imgW="494870" imgH="317225" progId="Equation.3">
                    <p:embed/>
                    <p:pic>
                      <p:nvPicPr>
                        <p:cNvPr id="0" name="Picture 20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87" y="2064"/>
                          <a:ext cx="257" cy="16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659736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825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75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75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275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775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275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5" grpId="0" autoUpdateAnimBg="0"/>
      <p:bldP spid="7" grpId="0" autoUpdateAnimBg="0"/>
      <p:bldP spid="19" grpId="0" animBg="1"/>
      <p:bldP spid="20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457200" y="14417"/>
            <a:ext cx="5842992" cy="70609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zh-CN" b="1" dirty="0">
                <a:solidFill>
                  <a:srgbClr val="00B050"/>
                </a:solidFill>
                <a:latin typeface="隶书" pitchFamily="49" charset="-122"/>
                <a:ea typeface="隶书" pitchFamily="49" charset="-122"/>
              </a:rPr>
              <a:t>练习</a:t>
            </a:r>
            <a:r>
              <a:rPr lang="en-US" altLang="zh-CN" b="1" dirty="0">
                <a:solidFill>
                  <a:srgbClr val="00B050"/>
                </a:solidFill>
                <a:latin typeface="隶书" pitchFamily="49" charset="-122"/>
                <a:ea typeface="隶书" pitchFamily="49" charset="-122"/>
              </a:rPr>
              <a:t>7.4.2</a:t>
            </a:r>
            <a:endParaRPr lang="zh-CN" altLang="en-US" b="1" dirty="0">
              <a:solidFill>
                <a:srgbClr val="00B05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4063548"/>
              </p:ext>
            </p:extLst>
          </p:nvPr>
        </p:nvGraphicFramePr>
        <p:xfrm>
          <a:off x="1872176" y="902732"/>
          <a:ext cx="34734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01" name="Equation" r:id="rId3" imgW="3466800" imgH="457200" progId="Equation.DSMT4">
                  <p:embed/>
                </p:oleObj>
              </mc:Choice>
              <mc:Fallback>
                <p:oleObj name="Equation" r:id="rId3" imgW="3466800" imgH="457200" progId="Equation.DSMT4">
                  <p:embed/>
                  <p:pic>
                    <p:nvPicPr>
                      <p:cNvPr id="0" name="Picture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2176" y="902732"/>
                        <a:ext cx="347345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 bwMode="auto">
          <a:xfrm>
            <a:off x="457200" y="836712"/>
            <a:ext cx="144623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．函数</a:t>
            </a:r>
          </a:p>
        </p:txBody>
      </p:sp>
      <p:sp>
        <p:nvSpPr>
          <p:cNvPr id="8" name="TextBox 7"/>
          <p:cNvSpPr txBox="1"/>
          <p:nvPr/>
        </p:nvSpPr>
        <p:spPr bwMode="auto">
          <a:xfrm>
            <a:off x="5436096" y="836712"/>
            <a:ext cx="162736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在原点沿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468155"/>
              </p:ext>
            </p:extLst>
          </p:nvPr>
        </p:nvGraphicFramePr>
        <p:xfrm>
          <a:off x="7063465" y="836712"/>
          <a:ext cx="1778000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02" name="Equation" r:id="rId5" imgW="1777680" imgH="520560" progId="Equation.DSMT4">
                  <p:embed/>
                </p:oleObj>
              </mc:Choice>
              <mc:Fallback>
                <p:oleObj name="Equation" r:id="rId5" imgW="1777680" imgH="520560" progId="Equation.DSMT4">
                  <p:embed/>
                  <p:pic>
                    <p:nvPicPr>
                      <p:cNvPr id="0" name="Picture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63465" y="836712"/>
                        <a:ext cx="1778000" cy="527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 bwMode="auto">
          <a:xfrm>
            <a:off x="479966" y="1484784"/>
            <a:ext cx="360868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的方向导数为（      ）</a:t>
            </a: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3226805"/>
              </p:ext>
            </p:extLst>
          </p:nvPr>
        </p:nvGraphicFramePr>
        <p:xfrm>
          <a:off x="611560" y="2066925"/>
          <a:ext cx="1533525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03" name="Equation" r:id="rId7" imgW="1523880" imgH="876240" progId="Equation.DSMT4">
                  <p:embed/>
                </p:oleObj>
              </mc:Choice>
              <mc:Fallback>
                <p:oleObj name="Equation" r:id="rId7" imgW="1523880" imgH="876240" progId="Equation.DSMT4">
                  <p:embed/>
                  <p:pic>
                    <p:nvPicPr>
                      <p:cNvPr id="0" name="Picture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2066925"/>
                        <a:ext cx="1533525" cy="876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8816287"/>
              </p:ext>
            </p:extLst>
          </p:nvPr>
        </p:nvGraphicFramePr>
        <p:xfrm>
          <a:off x="2736073" y="2066925"/>
          <a:ext cx="1277937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04" name="Equation" r:id="rId9" imgW="1269720" imgH="876240" progId="Equation.DSMT4">
                  <p:embed/>
                </p:oleObj>
              </mc:Choice>
              <mc:Fallback>
                <p:oleObj name="Equation" r:id="rId9" imgW="1269720" imgH="876240" progId="Equation.DSMT4">
                  <p:embed/>
                  <p:pic>
                    <p:nvPicPr>
                      <p:cNvPr id="0" name="Picture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6073" y="2066925"/>
                        <a:ext cx="1277937" cy="876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6083090"/>
              </p:ext>
            </p:extLst>
          </p:nvPr>
        </p:nvGraphicFramePr>
        <p:xfrm>
          <a:off x="4604998" y="2054225"/>
          <a:ext cx="1392238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05" name="Equation" r:id="rId11" imgW="1384200" imgH="888840" progId="Equation.DSMT4">
                  <p:embed/>
                </p:oleObj>
              </mc:Choice>
              <mc:Fallback>
                <p:oleObj name="Equation" r:id="rId11" imgW="1384200" imgH="888840" progId="Equation.DSMT4">
                  <p:embed/>
                  <p:pic>
                    <p:nvPicPr>
                      <p:cNvPr id="0" name="Picture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4998" y="2054225"/>
                        <a:ext cx="1392238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480316"/>
              </p:ext>
            </p:extLst>
          </p:nvPr>
        </p:nvGraphicFramePr>
        <p:xfrm>
          <a:off x="6588224" y="2054225"/>
          <a:ext cx="1163637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06" name="Equation" r:id="rId13" imgW="1155600" imgH="888840" progId="Equation.DSMT4">
                  <p:embed/>
                </p:oleObj>
              </mc:Choice>
              <mc:Fallback>
                <p:oleObj name="Equation" r:id="rId13" imgW="1155600" imgH="888840" progId="Equation.DSMT4">
                  <p:embed/>
                  <p:pic>
                    <p:nvPicPr>
                      <p:cNvPr id="0" name="Picture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224" y="2054225"/>
                        <a:ext cx="1163637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 bwMode="auto">
          <a:xfrm>
            <a:off x="611560" y="3249290"/>
            <a:ext cx="126669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答案：</a:t>
            </a:r>
          </a:p>
        </p:txBody>
      </p:sp>
      <p:sp>
        <p:nvSpPr>
          <p:cNvPr id="18" name="TextBox 17"/>
          <p:cNvSpPr txBox="1"/>
          <p:nvPr/>
        </p:nvSpPr>
        <p:spPr bwMode="auto">
          <a:xfrm>
            <a:off x="611560" y="3969370"/>
            <a:ext cx="81464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2.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设</a:t>
            </a:r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9494628"/>
              </p:ext>
            </p:extLst>
          </p:nvPr>
        </p:nvGraphicFramePr>
        <p:xfrm>
          <a:off x="1393825" y="4002013"/>
          <a:ext cx="353853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07" name="Equation" r:id="rId15" imgW="3530520" imgH="457200" progId="Equation.DSMT4">
                  <p:embed/>
                </p:oleObj>
              </mc:Choice>
              <mc:Fallback>
                <p:oleObj name="Equation" r:id="rId15" imgW="3530520" imgH="457200" progId="Equation.DSMT4">
                  <p:embed/>
                  <p:pic>
                    <p:nvPicPr>
                      <p:cNvPr id="0" name="Picture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3825" y="4002013"/>
                        <a:ext cx="3538538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4029912"/>
              </p:ext>
            </p:extLst>
          </p:nvPr>
        </p:nvGraphicFramePr>
        <p:xfrm>
          <a:off x="5076056" y="3969370"/>
          <a:ext cx="3478213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08" name="Equation" r:id="rId17" imgW="3492360" imgH="545760" progId="Equation.DSMT4">
                  <p:embed/>
                </p:oleObj>
              </mc:Choice>
              <mc:Fallback>
                <p:oleObj name="Equation" r:id="rId17" imgW="3492360" imgH="545760" progId="Equation.DSMT4">
                  <p:embed/>
                  <p:pic>
                    <p:nvPicPr>
                      <p:cNvPr id="0" name="Picture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056" y="3969370"/>
                        <a:ext cx="3478213" cy="539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Box 21"/>
          <p:cNvSpPr txBox="1"/>
          <p:nvPr/>
        </p:nvSpPr>
        <p:spPr bwMode="auto">
          <a:xfrm>
            <a:off x="611559" y="4690819"/>
            <a:ext cx="126669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答案：</a:t>
            </a:r>
          </a:p>
        </p:txBody>
      </p:sp>
      <p:sp>
        <p:nvSpPr>
          <p:cNvPr id="23" name="TextBox 22"/>
          <p:cNvSpPr txBox="1"/>
          <p:nvPr/>
        </p:nvSpPr>
        <p:spPr bwMode="auto">
          <a:xfrm>
            <a:off x="1903430" y="3249290"/>
            <a:ext cx="78418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</a:t>
            </a:r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对</a:t>
            </a:r>
          </a:p>
        </p:txBody>
      </p:sp>
      <p:sp>
        <p:nvSpPr>
          <p:cNvPr id="24" name="任意多边形 23"/>
          <p:cNvSpPr/>
          <p:nvPr/>
        </p:nvSpPr>
        <p:spPr>
          <a:xfrm>
            <a:off x="2933700" y="1971675"/>
            <a:ext cx="1238250" cy="1191260"/>
          </a:xfrm>
          <a:custGeom>
            <a:avLst/>
            <a:gdLst>
              <a:gd name="connsiteX0" fmla="*/ 0 w 1238250"/>
              <a:gd name="connsiteY0" fmla="*/ 1038225 h 1191260"/>
              <a:gd name="connsiteX1" fmla="*/ 352425 w 1238250"/>
              <a:gd name="connsiteY1" fmla="*/ 1162050 h 1191260"/>
              <a:gd name="connsiteX2" fmla="*/ 781050 w 1238250"/>
              <a:gd name="connsiteY2" fmla="*/ 552450 h 1191260"/>
              <a:gd name="connsiteX3" fmla="*/ 1238250 w 1238250"/>
              <a:gd name="connsiteY3" fmla="*/ 0 h 1191260"/>
              <a:gd name="connsiteX4" fmla="*/ 1238250 w 1238250"/>
              <a:gd name="connsiteY4" fmla="*/ 0 h 1191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8250" h="1191260">
                <a:moveTo>
                  <a:pt x="0" y="1038225"/>
                </a:moveTo>
                <a:cubicBezTo>
                  <a:pt x="111125" y="1140619"/>
                  <a:pt x="222250" y="1243013"/>
                  <a:pt x="352425" y="1162050"/>
                </a:cubicBezTo>
                <a:cubicBezTo>
                  <a:pt x="482600" y="1081087"/>
                  <a:pt x="633412" y="746125"/>
                  <a:pt x="781050" y="552450"/>
                </a:cubicBezTo>
                <a:cubicBezTo>
                  <a:pt x="928688" y="358775"/>
                  <a:pt x="1238250" y="0"/>
                  <a:pt x="1238250" y="0"/>
                </a:cubicBezTo>
                <a:lnTo>
                  <a:pt x="1238250" y="0"/>
                </a:ln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6216487"/>
              </p:ext>
            </p:extLst>
          </p:nvPr>
        </p:nvGraphicFramePr>
        <p:xfrm>
          <a:off x="1903430" y="4691563"/>
          <a:ext cx="4338638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09" name="Equation" r:id="rId19" imgW="4330440" imgH="583920" progId="Equation.DSMT4">
                  <p:embed/>
                </p:oleObj>
              </mc:Choice>
              <mc:Fallback>
                <p:oleObj name="Equation" r:id="rId19" imgW="4330440" imgH="583920" progId="Equation.DSMT4">
                  <p:embed/>
                  <p:pic>
                    <p:nvPicPr>
                      <p:cNvPr id="0" name="Picture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3430" y="4691563"/>
                        <a:ext cx="4338638" cy="577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8" name="对象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8966302"/>
              </p:ext>
            </p:extLst>
          </p:nvPr>
        </p:nvGraphicFramePr>
        <p:xfrm>
          <a:off x="1952625" y="5409530"/>
          <a:ext cx="320040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10" name="Equation" r:id="rId21" imgW="3213000" imgH="545760" progId="Equation.DSMT4">
                  <p:embed/>
                </p:oleObj>
              </mc:Choice>
              <mc:Fallback>
                <p:oleObj name="Equation" r:id="rId21" imgW="3213000" imgH="545760" progId="Equation.DSMT4">
                  <p:embed/>
                  <p:pic>
                    <p:nvPicPr>
                      <p:cNvPr id="0" name="Picture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2625" y="5409530"/>
                        <a:ext cx="3200400" cy="539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20024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2" grpId="0"/>
      <p:bldP spid="23" grpId="0"/>
      <p:bldP spid="2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971600" y="1124744"/>
            <a:ext cx="4953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若空间曲线方程为</a:t>
            </a:r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685002"/>
              </p:ext>
            </p:extLst>
          </p:nvPr>
        </p:nvGraphicFramePr>
        <p:xfrm>
          <a:off x="4033838" y="877888"/>
          <a:ext cx="1766887" cy="106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9" name="Equation" r:id="rId3" imgW="1562040" imgH="1015920" progId="Equation.DSMT4">
                  <p:embed/>
                </p:oleObj>
              </mc:Choice>
              <mc:Fallback>
                <p:oleObj name="Equation" r:id="rId3" imgW="1562040" imgH="1015920" progId="Equation.DSMT4">
                  <p:embed/>
                  <p:pic>
                    <p:nvPicPr>
                      <p:cNvPr id="0" name="Picture 1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3838" y="877888"/>
                        <a:ext cx="1766887" cy="1063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6106991"/>
              </p:ext>
            </p:extLst>
          </p:nvPr>
        </p:nvGraphicFramePr>
        <p:xfrm>
          <a:off x="1081088" y="1978025"/>
          <a:ext cx="2400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0" name="Equation" r:id="rId5" imgW="2692080" imgH="457200" progId="Equation.DSMT4">
                  <p:embed/>
                </p:oleObj>
              </mc:Choice>
              <mc:Fallback>
                <p:oleObj name="Equation" r:id="rId5" imgW="2692080" imgH="457200" progId="Equation.DSMT4">
                  <p:embed/>
                  <p:pic>
                    <p:nvPicPr>
                      <p:cNvPr id="0" name="Picture 1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1088" y="1978025"/>
                        <a:ext cx="24003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4343482"/>
              </p:ext>
            </p:extLst>
          </p:nvPr>
        </p:nvGraphicFramePr>
        <p:xfrm>
          <a:off x="3368675" y="3630613"/>
          <a:ext cx="3927475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1" name="Equation" r:id="rId7" imgW="3581280" imgH="927000" progId="Equation.DSMT4">
                  <p:embed/>
                </p:oleObj>
              </mc:Choice>
              <mc:Fallback>
                <p:oleObj name="Equation" r:id="rId7" imgW="3581280" imgH="927000" progId="Equation.DSMT4">
                  <p:embed/>
                  <p:pic>
                    <p:nvPicPr>
                      <p:cNvPr id="0" name="Picture 1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8675" y="3630613"/>
                        <a:ext cx="3927475" cy="10160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6276198"/>
              </p:ext>
            </p:extLst>
          </p:nvPr>
        </p:nvGraphicFramePr>
        <p:xfrm>
          <a:off x="1182688" y="5408613"/>
          <a:ext cx="65754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2" name="Equation" r:id="rId9" imgW="6184800" imgH="431640" progId="Equation.DSMT4">
                  <p:embed/>
                </p:oleObj>
              </mc:Choice>
              <mc:Fallback>
                <p:oleObj name="Equation" r:id="rId9" imgW="6184800" imgH="431640" progId="Equation.DSMT4">
                  <p:embed/>
                  <p:pic>
                    <p:nvPicPr>
                      <p:cNvPr id="0" name="Picture 1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2688" y="5408613"/>
                        <a:ext cx="6575425" cy="4572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430936" y="4706145"/>
            <a:ext cx="5105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法平面方程为</a:t>
            </a:r>
            <a:endParaRPr lang="zh-CN" altLang="en-US" sz="2800" b="1" dirty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6759856"/>
              </p:ext>
            </p:extLst>
          </p:nvPr>
        </p:nvGraphicFramePr>
        <p:xfrm>
          <a:off x="441889" y="3244385"/>
          <a:ext cx="1865312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3" name="公式" r:id="rId11" imgW="1917700" imgH="431800" progId="Equation.3">
                  <p:embed/>
                </p:oleObj>
              </mc:Choice>
              <mc:Fallback>
                <p:oleObj name="公式" r:id="rId11" imgW="1917700" imgH="431800" progId="Equation.3">
                  <p:embed/>
                  <p:pic>
                    <p:nvPicPr>
                      <p:cNvPr id="0" name="Picture 1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889" y="3244385"/>
                        <a:ext cx="1865312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971600" y="319882"/>
            <a:ext cx="4953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特殊地：</a:t>
            </a:r>
          </a:p>
        </p:txBody>
      </p:sp>
      <p:graphicFrame>
        <p:nvGraphicFramePr>
          <p:cNvPr id="1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7272242"/>
              </p:ext>
            </p:extLst>
          </p:nvPr>
        </p:nvGraphicFramePr>
        <p:xfrm>
          <a:off x="2816732" y="2624391"/>
          <a:ext cx="2958840" cy="507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4" name="Equation" r:id="rId13" imgW="2958840" imgH="507960" progId="Equation.DSMT4">
                  <p:embed/>
                </p:oleObj>
              </mc:Choice>
              <mc:Fallback>
                <p:oleObj name="Equation" r:id="rId13" imgW="2958840" imgH="507960" progId="Equation.DSMT4">
                  <p:embed/>
                  <p:pic>
                    <p:nvPicPr>
                      <p:cNvPr id="0" name="Picture 1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6732" y="2624391"/>
                        <a:ext cx="2958840" cy="50796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6039618"/>
              </p:ext>
            </p:extLst>
          </p:nvPr>
        </p:nvGraphicFramePr>
        <p:xfrm>
          <a:off x="6830617" y="608479"/>
          <a:ext cx="1524000" cy="155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5" name="Equation" r:id="rId15" imgW="1523880" imgH="1549080" progId="Equation.DSMT4">
                  <p:embed/>
                </p:oleObj>
              </mc:Choice>
              <mc:Fallback>
                <p:oleObj name="Equation" r:id="rId15" imgW="1523880" imgH="1549080" progId="Equation.DSMT4">
                  <p:embed/>
                  <p:pic>
                    <p:nvPicPr>
                      <p:cNvPr id="0" name="Picture 1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0617" y="608479"/>
                        <a:ext cx="1524000" cy="1555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 bwMode="auto">
          <a:xfrm>
            <a:off x="5924600" y="1124744"/>
            <a:ext cx="9060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看作</a:t>
            </a:r>
          </a:p>
        </p:txBody>
      </p:sp>
    </p:spTree>
    <p:extLst>
      <p:ext uri="{BB962C8B-B14F-4D97-AF65-F5344CB8AC3E}">
        <p14:creationId xmlns:p14="http://schemas.microsoft.com/office/powerpoint/2010/main" val="1071404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909176" y="1593602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7030A0"/>
                </a:solidFill>
                <a:ea typeface="黑体" pitchFamily="49" charset="-122"/>
              </a:rPr>
              <a:t>解：</a:t>
            </a: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740492"/>
              </p:ext>
            </p:extLst>
          </p:nvPr>
        </p:nvGraphicFramePr>
        <p:xfrm>
          <a:off x="1676400" y="1589088"/>
          <a:ext cx="1851025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7" name="Document" r:id="rId3" imgW="1866528" imgH="600611" progId="">
                  <p:embed/>
                </p:oleObj>
              </mc:Choice>
              <mc:Fallback>
                <p:oleObj name="Document" r:id="rId3" imgW="1866528" imgH="600611" progId="">
                  <p:embed/>
                  <p:pic>
                    <p:nvPicPr>
                      <p:cNvPr id="0" name="Picture 2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589088"/>
                        <a:ext cx="1851025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8929493"/>
              </p:ext>
            </p:extLst>
          </p:nvPr>
        </p:nvGraphicFramePr>
        <p:xfrm>
          <a:off x="3203848" y="1657102"/>
          <a:ext cx="246380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" name="Equation" r:id="rId5" imgW="2463480" imgH="393480" progId="Equation.DSMT4">
                  <p:embed/>
                </p:oleObj>
              </mc:Choice>
              <mc:Fallback>
                <p:oleObj name="Equation" r:id="rId5" imgW="2463480" imgH="393480" progId="Equation.DSMT4">
                  <p:embed/>
                  <p:pic>
                    <p:nvPicPr>
                      <p:cNvPr id="0" name="Picture 2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848" y="1657102"/>
                        <a:ext cx="2463800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8302982"/>
              </p:ext>
            </p:extLst>
          </p:nvPr>
        </p:nvGraphicFramePr>
        <p:xfrm>
          <a:off x="1627188" y="2305050"/>
          <a:ext cx="16510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9" name="Equation" r:id="rId7" imgW="1650960" imgH="431640" progId="Equation.DSMT4">
                  <p:embed/>
                </p:oleObj>
              </mc:Choice>
              <mc:Fallback>
                <p:oleObj name="Equation" r:id="rId7" imgW="1650960" imgH="431640" progId="Equation.DSMT4">
                  <p:embed/>
                  <p:pic>
                    <p:nvPicPr>
                      <p:cNvPr id="0" name="Picture 2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7188" y="2305050"/>
                        <a:ext cx="1651000" cy="430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0208905"/>
              </p:ext>
            </p:extLst>
          </p:nvPr>
        </p:nvGraphicFramePr>
        <p:xfrm>
          <a:off x="3627438" y="2351088"/>
          <a:ext cx="2476500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0" name="Equation" r:id="rId9" imgW="2476440" imgH="406080" progId="Equation.DSMT4">
                  <p:embed/>
                </p:oleObj>
              </mc:Choice>
              <mc:Fallback>
                <p:oleObj name="Equation" r:id="rId9" imgW="2476440" imgH="406080" progId="Equation.DSMT4">
                  <p:embed/>
                  <p:pic>
                    <p:nvPicPr>
                      <p:cNvPr id="0" name="Picture 2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7438" y="2351088"/>
                        <a:ext cx="2476500" cy="404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0133513"/>
              </p:ext>
            </p:extLst>
          </p:nvPr>
        </p:nvGraphicFramePr>
        <p:xfrm>
          <a:off x="6440488" y="2332038"/>
          <a:ext cx="1244600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1" name="Equation" r:id="rId11" imgW="1244520" imgH="431640" progId="Equation.DSMT4">
                  <p:embed/>
                </p:oleObj>
              </mc:Choice>
              <mc:Fallback>
                <p:oleObj name="Equation" r:id="rId11" imgW="1244520" imgH="431640" progId="Equation.DSMT4">
                  <p:embed/>
                  <p:pic>
                    <p:nvPicPr>
                      <p:cNvPr id="0" name="Picture 2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0488" y="2332038"/>
                        <a:ext cx="1244600" cy="430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4459274"/>
              </p:ext>
            </p:extLst>
          </p:nvPr>
        </p:nvGraphicFramePr>
        <p:xfrm>
          <a:off x="1671176" y="3125540"/>
          <a:ext cx="419100" cy="252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2" name="公式" r:id="rId13" imgW="418918" imgH="253890" progId="Equation.3">
                  <p:embed/>
                </p:oleObj>
              </mc:Choice>
              <mc:Fallback>
                <p:oleObj name="公式" r:id="rId13" imgW="418918" imgH="253890" progId="Equation.3">
                  <p:embed/>
                  <p:pic>
                    <p:nvPicPr>
                      <p:cNvPr id="0" name="Picture 2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1176" y="3125540"/>
                        <a:ext cx="419100" cy="252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8931086"/>
              </p:ext>
            </p:extLst>
          </p:nvPr>
        </p:nvGraphicFramePr>
        <p:xfrm>
          <a:off x="2243138" y="3036888"/>
          <a:ext cx="1282700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3" name="Equation" r:id="rId15" imgW="1282680" imgH="406080" progId="Equation.DSMT4">
                  <p:embed/>
                </p:oleObj>
              </mc:Choice>
              <mc:Fallback>
                <p:oleObj name="Equation" r:id="rId15" imgW="1282680" imgH="406080" progId="Equation.DSMT4">
                  <p:embed/>
                  <p:pic>
                    <p:nvPicPr>
                      <p:cNvPr id="0" name="Picture 2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3138" y="3036888"/>
                        <a:ext cx="1282700" cy="404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7549682"/>
              </p:ext>
            </p:extLst>
          </p:nvPr>
        </p:nvGraphicFramePr>
        <p:xfrm>
          <a:off x="3944938" y="2997200"/>
          <a:ext cx="137160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4" name="Equation" r:id="rId17" imgW="1371600" imgH="406080" progId="Equation.DSMT4">
                  <p:embed/>
                </p:oleObj>
              </mc:Choice>
              <mc:Fallback>
                <p:oleObj name="Equation" r:id="rId17" imgW="1371600" imgH="406080" progId="Equation.DSMT4">
                  <p:embed/>
                  <p:pic>
                    <p:nvPicPr>
                      <p:cNvPr id="0" name="Picture 2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4938" y="2997200"/>
                        <a:ext cx="1371600" cy="404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7308530"/>
              </p:ext>
            </p:extLst>
          </p:nvPr>
        </p:nvGraphicFramePr>
        <p:xfrm>
          <a:off x="5602288" y="2997200"/>
          <a:ext cx="130810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5" name="Equation" r:id="rId19" imgW="1307880" imgH="406080" progId="Equation.DSMT4">
                  <p:embed/>
                </p:oleObj>
              </mc:Choice>
              <mc:Fallback>
                <p:oleObj name="Equation" r:id="rId19" imgW="1307880" imgH="406080" progId="Equation.DSMT4">
                  <p:embed/>
                  <p:pic>
                    <p:nvPicPr>
                      <p:cNvPr id="0" name="Picture 2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2288" y="2997200"/>
                        <a:ext cx="1308100" cy="404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909176" y="3702596"/>
            <a:ext cx="16192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zh-CN" altLang="en-US" sz="2800" b="1" dirty="0"/>
              <a:t>切线方程</a:t>
            </a:r>
          </a:p>
        </p:txBody>
      </p:sp>
      <p:graphicFrame>
        <p:nvGraphicFramePr>
          <p:cNvPr id="1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2910994"/>
              </p:ext>
            </p:extLst>
          </p:nvPr>
        </p:nvGraphicFramePr>
        <p:xfrm>
          <a:off x="3090863" y="3621088"/>
          <a:ext cx="2874962" cy="79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6" name="Equation" r:id="rId21" imgW="3009600" imgH="838080" progId="Equation.DSMT4">
                  <p:embed/>
                </p:oleObj>
              </mc:Choice>
              <mc:Fallback>
                <p:oleObj name="Equation" r:id="rId21" imgW="3009600" imgH="838080" progId="Equation.DSMT4">
                  <p:embed/>
                  <p:pic>
                    <p:nvPicPr>
                      <p:cNvPr id="0" name="Picture 2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0863" y="3621088"/>
                        <a:ext cx="2874962" cy="798512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909176" y="4520952"/>
            <a:ext cx="2133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/>
            <a:r>
              <a:rPr lang="zh-CN" altLang="en-US" sz="2800" b="1"/>
              <a:t>法平面方程</a:t>
            </a:r>
          </a:p>
        </p:txBody>
      </p:sp>
      <p:graphicFrame>
        <p:nvGraphicFramePr>
          <p:cNvPr id="1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6762209"/>
              </p:ext>
            </p:extLst>
          </p:nvPr>
        </p:nvGraphicFramePr>
        <p:xfrm>
          <a:off x="3090863" y="4636293"/>
          <a:ext cx="36322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7" name="Equation" r:id="rId23" imgW="3632040" imgH="393480" progId="Equation.DSMT4">
                  <p:embed/>
                </p:oleObj>
              </mc:Choice>
              <mc:Fallback>
                <p:oleObj name="Equation" r:id="rId23" imgW="3632040" imgH="393480" progId="Equation.DSMT4">
                  <p:embed/>
                  <p:pic>
                    <p:nvPicPr>
                      <p:cNvPr id="0" name="Picture 2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0863" y="4636293"/>
                        <a:ext cx="3632200" cy="392113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7340336"/>
              </p:ext>
            </p:extLst>
          </p:nvPr>
        </p:nvGraphicFramePr>
        <p:xfrm>
          <a:off x="3284538" y="5245100"/>
          <a:ext cx="3048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8" name="Equation" r:id="rId25" imgW="3047760" imgH="419040" progId="Equation.DSMT4">
                  <p:embed/>
                </p:oleObj>
              </mc:Choice>
              <mc:Fallback>
                <p:oleObj name="Equation" r:id="rId25" imgW="3047760" imgH="419040" progId="Equation.DSMT4">
                  <p:embed/>
                  <p:pic>
                    <p:nvPicPr>
                      <p:cNvPr id="0" name="Picture 2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4538" y="5245100"/>
                        <a:ext cx="30480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 bwMode="auto">
          <a:xfrm>
            <a:off x="755576" y="260648"/>
            <a:ext cx="81464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例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1.</a:t>
            </a:r>
            <a:endParaRPr lang="zh-CN" altLang="en-US" sz="2800" b="1" dirty="0">
              <a:solidFill>
                <a:srgbClr val="7030A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9" name="TextBox 18"/>
          <p:cNvSpPr txBox="1"/>
          <p:nvPr/>
        </p:nvSpPr>
        <p:spPr bwMode="auto">
          <a:xfrm>
            <a:off x="1570223" y="260648"/>
            <a:ext cx="126669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求曲线</a:t>
            </a:r>
          </a:p>
        </p:txBody>
      </p:sp>
      <p:sp>
        <p:nvSpPr>
          <p:cNvPr id="2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7769041"/>
              </p:ext>
            </p:extLst>
          </p:nvPr>
        </p:nvGraphicFramePr>
        <p:xfrm>
          <a:off x="2836916" y="180945"/>
          <a:ext cx="2854325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9" name="Equation" r:id="rId27" imgW="2857320" imgH="685800" progId="Equation.DSMT4">
                  <p:embed/>
                </p:oleObj>
              </mc:Choice>
              <mc:Fallback>
                <p:oleObj name="Equation" r:id="rId27" imgW="2857320" imgH="685800" progId="Equation.DSMT4">
                  <p:embed/>
                  <p:pic>
                    <p:nvPicPr>
                      <p:cNvPr id="0" name="Picture 2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6916" y="180945"/>
                        <a:ext cx="2854325" cy="682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2903516"/>
              </p:ext>
            </p:extLst>
          </p:nvPr>
        </p:nvGraphicFramePr>
        <p:xfrm>
          <a:off x="5868144" y="326995"/>
          <a:ext cx="2328863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0" name="Equation" r:id="rId29" imgW="2323800" imgH="393480" progId="Equation.DSMT4">
                  <p:embed/>
                </p:oleObj>
              </mc:Choice>
              <mc:Fallback>
                <p:oleObj name="Equation" r:id="rId29" imgW="2323800" imgH="393480" progId="Equation.DSMT4">
                  <p:embed/>
                  <p:pic>
                    <p:nvPicPr>
                      <p:cNvPr id="0" name="Picture 2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8144" y="326995"/>
                        <a:ext cx="2328863" cy="39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9741139"/>
              </p:ext>
            </p:extLst>
          </p:nvPr>
        </p:nvGraphicFramePr>
        <p:xfrm>
          <a:off x="496149" y="978242"/>
          <a:ext cx="1333500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1" name="Equation" r:id="rId31" imgW="1333440" imgH="380880" progId="Equation.DSMT4">
                  <p:embed/>
                </p:oleObj>
              </mc:Choice>
              <mc:Fallback>
                <p:oleObj name="Equation" r:id="rId31" imgW="1333440" imgH="380880" progId="Equation.DSMT4">
                  <p:embed/>
                  <p:pic>
                    <p:nvPicPr>
                      <p:cNvPr id="0" name="Picture 2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149" y="978242"/>
                        <a:ext cx="1333500" cy="384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Box 25"/>
          <p:cNvSpPr txBox="1"/>
          <p:nvPr/>
        </p:nvSpPr>
        <p:spPr bwMode="auto">
          <a:xfrm>
            <a:off x="1981200" y="908720"/>
            <a:ext cx="508504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在 </a:t>
            </a:r>
            <a:r>
              <a:rPr lang="en-US" altLang="zh-CN" sz="2800" i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 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= 0 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处的切线和法平面方程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.</a:t>
            </a:r>
            <a:endParaRPr lang="zh-CN" altLang="en-US" sz="28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9904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3" grpId="0" autoUpdateAnimBg="0"/>
      <p:bldP spid="15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1421161"/>
              </p:ext>
            </p:extLst>
          </p:nvPr>
        </p:nvGraphicFramePr>
        <p:xfrm>
          <a:off x="757659" y="262186"/>
          <a:ext cx="7277100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5" name="Document" r:id="rId3" imgW="7262500" imgH="1096986" progId="">
                  <p:embed/>
                </p:oleObj>
              </mc:Choice>
              <mc:Fallback>
                <p:oleObj name="Document" r:id="rId3" imgW="7262500" imgH="1096986" progId="">
                  <p:embed/>
                  <p:pic>
                    <p:nvPicPr>
                      <p:cNvPr id="0" name="Picture 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7659" y="262186"/>
                        <a:ext cx="7277100" cy="109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395709" y="1560761"/>
            <a:ext cx="122396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7030A0"/>
                </a:solidFill>
              </a:rPr>
              <a:t>解：</a:t>
            </a:r>
          </a:p>
        </p:txBody>
      </p:sp>
      <p:graphicFrame>
        <p:nvGraphicFramePr>
          <p:cNvPr id="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2116548"/>
              </p:ext>
            </p:extLst>
          </p:nvPr>
        </p:nvGraphicFramePr>
        <p:xfrm>
          <a:off x="1619672" y="1262311"/>
          <a:ext cx="5688012" cy="1235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6" name="Equation" r:id="rId5" imgW="2044700" imgH="444500" progId="Equation.DSMT4">
                  <p:embed/>
                </p:oleObj>
              </mc:Choice>
              <mc:Fallback>
                <p:oleObj name="Equation" r:id="rId5" imgW="2044700" imgH="444500" progId="Equation.DSMT4">
                  <p:embed/>
                  <p:pic>
                    <p:nvPicPr>
                      <p:cNvPr id="0" name="Picture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1262311"/>
                        <a:ext cx="5688012" cy="1235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0326696"/>
              </p:ext>
            </p:extLst>
          </p:nvPr>
        </p:nvGraphicFramePr>
        <p:xfrm>
          <a:off x="1667274" y="2411134"/>
          <a:ext cx="2232025" cy="63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7" name="Equation" r:id="rId7" imgW="850531" imgH="241195" progId="Equation.DSMT4">
                  <p:embed/>
                </p:oleObj>
              </mc:Choice>
              <mc:Fallback>
                <p:oleObj name="Equation" r:id="rId7" imgW="850531" imgH="241195" progId="Equation.DSMT4">
                  <p:embed/>
                  <p:pic>
                    <p:nvPicPr>
                      <p:cNvPr id="0" name="Picture 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7274" y="2411134"/>
                        <a:ext cx="2232025" cy="633412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493291" y="3331617"/>
            <a:ext cx="266541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 dirty="0"/>
              <a:t>切线方程：</a:t>
            </a: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566316" y="4369842"/>
            <a:ext cx="251936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/>
              <a:t>法平面方程：</a:t>
            </a:r>
          </a:p>
        </p:txBody>
      </p:sp>
      <p:graphicFrame>
        <p:nvGraphicFramePr>
          <p:cNvPr id="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1320936"/>
              </p:ext>
            </p:extLst>
          </p:nvPr>
        </p:nvGraphicFramePr>
        <p:xfrm>
          <a:off x="3230141" y="3091905"/>
          <a:ext cx="2663825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8" name="Equation" r:id="rId9" imgW="1028254" imgH="393529" progId="Equation.DSMT4">
                  <p:embed/>
                </p:oleObj>
              </mc:Choice>
              <mc:Fallback>
                <p:oleObj name="Equation" r:id="rId9" imgW="1028254" imgH="393529" progId="Equation.DSMT4">
                  <p:embed/>
                  <p:pic>
                    <p:nvPicPr>
                      <p:cNvPr id="0" name="Picture 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0141" y="3091905"/>
                        <a:ext cx="2663825" cy="1019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5862191"/>
              </p:ext>
            </p:extLst>
          </p:nvPr>
        </p:nvGraphicFramePr>
        <p:xfrm>
          <a:off x="3157116" y="4339680"/>
          <a:ext cx="3889375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9" name="Equation" r:id="rId11" imgW="1435100" imgH="203200" progId="Equation.DSMT4">
                  <p:embed/>
                </p:oleObj>
              </mc:Choice>
              <mc:Fallback>
                <p:oleObj name="Equation" r:id="rId11" imgW="1435100" imgH="203200" progId="Equation.DSMT4">
                  <p:embed/>
                  <p:pic>
                    <p:nvPicPr>
                      <p:cNvPr id="0" name="Picture 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7116" y="4339680"/>
                        <a:ext cx="3889375" cy="550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0201191"/>
              </p:ext>
            </p:extLst>
          </p:nvPr>
        </p:nvGraphicFramePr>
        <p:xfrm>
          <a:off x="3877841" y="5068342"/>
          <a:ext cx="2376487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0" name="Equation" r:id="rId13" imgW="850531" imgH="203112" progId="Equation.DSMT4">
                  <p:embed/>
                </p:oleObj>
              </mc:Choice>
              <mc:Fallback>
                <p:oleObj name="Equation" r:id="rId13" imgW="850531" imgH="203112" progId="Equation.DSMT4">
                  <p:embed/>
                  <p:pic>
                    <p:nvPicPr>
                      <p:cNvPr id="0" name="Picture 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7841" y="5068342"/>
                        <a:ext cx="2376487" cy="568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3230141" y="5060405"/>
            <a:ext cx="5746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即</a:t>
            </a:r>
          </a:p>
        </p:txBody>
      </p:sp>
    </p:spTree>
    <p:extLst>
      <p:ext uri="{BB962C8B-B14F-4D97-AF65-F5344CB8AC3E}">
        <p14:creationId xmlns:p14="http://schemas.microsoft.com/office/powerpoint/2010/main" val="2341933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5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 txBox="1">
            <a:spLocks noChangeArrowheads="1"/>
          </p:cNvSpPr>
          <p:nvPr/>
        </p:nvSpPr>
        <p:spPr>
          <a:xfrm>
            <a:off x="683568" y="181174"/>
            <a:ext cx="5622776" cy="6096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  <a:cs typeface="+mn-cs"/>
              </a:rPr>
              <a:t>2.</a:t>
            </a:r>
            <a:r>
              <a:rPr lang="zh-CN" altLang="en-US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  <a:cs typeface="+mn-cs"/>
              </a:rPr>
              <a:t>用一般式方程表示的曲线</a:t>
            </a: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914400" y="940593"/>
            <a:ext cx="30575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若空间曲线方程为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113763"/>
              </p:ext>
            </p:extLst>
          </p:nvPr>
        </p:nvGraphicFramePr>
        <p:xfrm>
          <a:off x="3971114" y="799699"/>
          <a:ext cx="1955800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3" name="Equation" r:id="rId3" imgW="2184120" imgH="1015920" progId="Equation.DSMT4">
                  <p:embed/>
                </p:oleObj>
              </mc:Choice>
              <mc:Fallback>
                <p:oleObj name="Equation" r:id="rId3" imgW="2184120" imgH="1015920" progId="Equation.DSMT4">
                  <p:embed/>
                  <p:pic>
                    <p:nvPicPr>
                      <p:cNvPr id="0" name="Picture 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1114" y="799699"/>
                        <a:ext cx="1955800" cy="90805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4569295"/>
              </p:ext>
            </p:extLst>
          </p:nvPr>
        </p:nvGraphicFramePr>
        <p:xfrm>
          <a:off x="1624013" y="1538288"/>
          <a:ext cx="2197100" cy="113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4" name="Equation" r:id="rId5" imgW="2197080" imgH="1130040" progId="Equation.DSMT4">
                  <p:embed/>
                </p:oleObj>
              </mc:Choice>
              <mc:Fallback>
                <p:oleObj name="Equation" r:id="rId5" imgW="2197080" imgH="1130040" progId="Equation.DSMT4">
                  <p:embed/>
                  <p:pic>
                    <p:nvPicPr>
                      <p:cNvPr id="0" name="Picture 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4013" y="1538288"/>
                        <a:ext cx="2197100" cy="1136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 bwMode="auto">
          <a:xfrm>
            <a:off x="395536" y="1844824"/>
            <a:ext cx="126669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不妨设</a:t>
            </a:r>
          </a:p>
        </p:txBody>
      </p:sp>
      <p:sp>
        <p:nvSpPr>
          <p:cNvPr id="12" name="TextBox 11"/>
          <p:cNvSpPr txBox="1"/>
          <p:nvPr/>
        </p:nvSpPr>
        <p:spPr bwMode="auto">
          <a:xfrm>
            <a:off x="3971925" y="1844824"/>
            <a:ext cx="48734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则上述方程组隐涵着隐函数组</a:t>
            </a: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9121218"/>
              </p:ext>
            </p:extLst>
          </p:nvPr>
        </p:nvGraphicFramePr>
        <p:xfrm>
          <a:off x="539552" y="2780928"/>
          <a:ext cx="15240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5" name="Equation" r:id="rId7" imgW="1523880" imgH="1015920" progId="Equation.DSMT4">
                  <p:embed/>
                </p:oleObj>
              </mc:Choice>
              <mc:Fallback>
                <p:oleObj name="Equation" r:id="rId7" imgW="1523880" imgH="1015920" progId="Equation.DSMT4">
                  <p:embed/>
                  <p:pic>
                    <p:nvPicPr>
                      <p:cNvPr id="0" name="Picture 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2780928"/>
                        <a:ext cx="1524000" cy="101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 bwMode="auto">
          <a:xfrm>
            <a:off x="539552" y="4005064"/>
            <a:ext cx="162736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切向量为</a:t>
            </a: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4979486"/>
              </p:ext>
            </p:extLst>
          </p:nvPr>
        </p:nvGraphicFramePr>
        <p:xfrm>
          <a:off x="2205467" y="3102243"/>
          <a:ext cx="6656388" cy="2328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6" name="Equation" r:id="rId9" imgW="6642000" imgH="2336760" progId="Equation.DSMT4">
                  <p:embed/>
                </p:oleObj>
              </mc:Choice>
              <mc:Fallback>
                <p:oleObj name="Equation" r:id="rId9" imgW="6642000" imgH="2336760" progId="Equation.DSMT4">
                  <p:embed/>
                  <p:pic>
                    <p:nvPicPr>
                      <p:cNvPr id="0" name="Picture 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5467" y="3102243"/>
                        <a:ext cx="6656388" cy="2328862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 bwMode="auto">
          <a:xfrm>
            <a:off x="682757" y="5669880"/>
            <a:ext cx="162736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乘上常数</a:t>
            </a:r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8047817"/>
              </p:ext>
            </p:extLst>
          </p:nvPr>
        </p:nvGraphicFramePr>
        <p:xfrm>
          <a:off x="2269314" y="5453856"/>
          <a:ext cx="1701800" cy="113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7" name="Equation" r:id="rId11" imgW="1701720" imgH="1130040" progId="Equation.DSMT4">
                  <p:embed/>
                </p:oleObj>
              </mc:Choice>
              <mc:Fallback>
                <p:oleObj name="Equation" r:id="rId11" imgW="1701720" imgH="1130040" progId="Equation.DSMT4">
                  <p:embed/>
                  <p:pic>
                    <p:nvPicPr>
                      <p:cNvPr id="0" name="Picture 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9314" y="5453856"/>
                        <a:ext cx="1701800" cy="1136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78847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5" grpId="0"/>
      <p:bldP spid="18" grpId="0"/>
    </p:bldLst>
  </p:timing>
</p:sld>
</file>

<file path=ppt/theme/theme1.xml><?xml version="1.0" encoding="utf-8"?>
<a:theme xmlns:a="http://schemas.openxmlformats.org/drawingml/2006/main" name="严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chemeClr val="tx1"/>
              </a:solidFill>
              <a:miter lim="800000"/>
              <a:headEnd/>
              <a:tailEnd/>
            </a14:hiddenLine>
          </a:ext>
        </a:extLst>
      </a:spPr>
      <a:bodyPr>
        <a:spAutoFit/>
      </a:bodyPr>
      <a:lstStyle>
        <a:defPPr algn="l" eaLnBrk="1" hangingPunct="1">
          <a:spcBef>
            <a:spcPct val="50000"/>
          </a:spcBef>
          <a:defRPr sz="2800" b="1" dirty="0">
            <a:latin typeface="Times New Roman" pitchFamily="18" charset="0"/>
            <a:ea typeface="宋体" pitchFamily="2" charset="-122"/>
            <a:cs typeface="Times New Roman" pitchFamily="18" charset="0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严4</Template>
  <TotalTime>703</TotalTime>
  <Words>1801</Words>
  <Application>Microsoft Office PowerPoint</Application>
  <PresentationFormat>全屏显示(4:3)</PresentationFormat>
  <Paragraphs>320</Paragraphs>
  <Slides>50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6</vt:i4>
      </vt:variant>
      <vt:variant>
        <vt:lpstr>幻灯片标题</vt:lpstr>
      </vt:variant>
      <vt:variant>
        <vt:i4>50</vt:i4>
      </vt:variant>
    </vt:vector>
  </HeadingPairs>
  <TitlesOfParts>
    <vt:vector size="68" baseType="lpstr">
      <vt:lpstr>黑体</vt:lpstr>
      <vt:lpstr>华文琥珀</vt:lpstr>
      <vt:lpstr>华文新魏</vt:lpstr>
      <vt:lpstr>楷体</vt:lpstr>
      <vt:lpstr>楷体_GB2312</vt:lpstr>
      <vt:lpstr>隶书</vt:lpstr>
      <vt:lpstr>宋体</vt:lpstr>
      <vt:lpstr>Arial</vt:lpstr>
      <vt:lpstr>Calibri</vt:lpstr>
      <vt:lpstr>Symbol</vt:lpstr>
      <vt:lpstr>Times New Roman</vt:lpstr>
      <vt:lpstr>严4</vt:lpstr>
      <vt:lpstr>Equation</vt:lpstr>
      <vt:lpstr>公式</vt:lpstr>
      <vt:lpstr>MathType 5.0 Equation</vt:lpstr>
      <vt:lpstr>Document</vt:lpstr>
      <vt:lpstr>文档</vt:lpstr>
      <vt:lpstr>BMP 图象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User</cp:lastModifiedBy>
  <cp:revision>73</cp:revision>
  <dcterms:created xsi:type="dcterms:W3CDTF">2019-06-06T15:05:35Z</dcterms:created>
  <dcterms:modified xsi:type="dcterms:W3CDTF">2019-10-02T04:56:04Z</dcterms:modified>
</cp:coreProperties>
</file>