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1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84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5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wmf"/><Relationship Id="rId4" Type="http://schemas.openxmlformats.org/officeDocument/2006/relationships/image" Target="../media/image8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w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w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09.wmf"/><Relationship Id="rId9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1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26" Type="http://schemas.openxmlformats.org/officeDocument/2006/relationships/image" Target="../media/image77.emf"/><Relationship Id="rId3" Type="http://schemas.openxmlformats.org/officeDocument/2006/relationships/image" Target="../media/image54.emf"/><Relationship Id="rId21" Type="http://schemas.openxmlformats.org/officeDocument/2006/relationships/image" Target="../media/image72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5" Type="http://schemas.openxmlformats.org/officeDocument/2006/relationships/image" Target="../media/image76.emf"/><Relationship Id="rId33" Type="http://schemas.openxmlformats.org/officeDocument/2006/relationships/image" Target="../media/image84.emf"/><Relationship Id="rId2" Type="http://schemas.openxmlformats.org/officeDocument/2006/relationships/image" Target="../media/image53.emf"/><Relationship Id="rId16" Type="http://schemas.openxmlformats.org/officeDocument/2006/relationships/image" Target="../media/image67.emf"/><Relationship Id="rId20" Type="http://schemas.openxmlformats.org/officeDocument/2006/relationships/image" Target="../media/image71.emf"/><Relationship Id="rId29" Type="http://schemas.openxmlformats.org/officeDocument/2006/relationships/image" Target="../media/image80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24" Type="http://schemas.openxmlformats.org/officeDocument/2006/relationships/image" Target="../media/image75.emf"/><Relationship Id="rId32" Type="http://schemas.openxmlformats.org/officeDocument/2006/relationships/image" Target="../media/image83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23" Type="http://schemas.openxmlformats.org/officeDocument/2006/relationships/image" Target="../media/image74.emf"/><Relationship Id="rId28" Type="http://schemas.openxmlformats.org/officeDocument/2006/relationships/image" Target="../media/image79.emf"/><Relationship Id="rId10" Type="http://schemas.openxmlformats.org/officeDocument/2006/relationships/image" Target="../media/image61.emf"/><Relationship Id="rId19" Type="http://schemas.openxmlformats.org/officeDocument/2006/relationships/image" Target="../media/image70.emf"/><Relationship Id="rId31" Type="http://schemas.openxmlformats.org/officeDocument/2006/relationships/image" Target="../media/image8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Relationship Id="rId22" Type="http://schemas.openxmlformats.org/officeDocument/2006/relationships/image" Target="../media/image73.emf"/><Relationship Id="rId27" Type="http://schemas.openxmlformats.org/officeDocument/2006/relationships/image" Target="../media/image78.emf"/><Relationship Id="rId30" Type="http://schemas.openxmlformats.org/officeDocument/2006/relationships/image" Target="../media/image81.emf"/><Relationship Id="rId8" Type="http://schemas.openxmlformats.org/officeDocument/2006/relationships/image" Target="../media/image5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1,&#24187;&#28783;&#29255; 11" TargetMode="Externa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emf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67.emf"/><Relationship Id="rId42" Type="http://schemas.openxmlformats.org/officeDocument/2006/relationships/image" Target="../media/image71.emf"/><Relationship Id="rId47" Type="http://schemas.openxmlformats.org/officeDocument/2006/relationships/oleObject" Target="../embeddings/oleObject73.bin"/><Relationship Id="rId50" Type="http://schemas.openxmlformats.org/officeDocument/2006/relationships/image" Target="../media/image75.emf"/><Relationship Id="rId55" Type="http://schemas.openxmlformats.org/officeDocument/2006/relationships/oleObject" Target="../embeddings/oleObject77.bin"/><Relationship Id="rId63" Type="http://schemas.openxmlformats.org/officeDocument/2006/relationships/oleObject" Target="../embeddings/oleObject81.bin"/><Relationship Id="rId68" Type="http://schemas.openxmlformats.org/officeDocument/2006/relationships/image" Target="../media/image84.emf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9" Type="http://schemas.openxmlformats.org/officeDocument/2006/relationships/oleObject" Target="../embeddings/oleObject64.bin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2.emf"/><Relationship Id="rId32" Type="http://schemas.openxmlformats.org/officeDocument/2006/relationships/image" Target="../media/image66.emf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70.emf"/><Relationship Id="rId45" Type="http://schemas.openxmlformats.org/officeDocument/2006/relationships/oleObject" Target="../embeddings/oleObject72.bin"/><Relationship Id="rId53" Type="http://schemas.openxmlformats.org/officeDocument/2006/relationships/oleObject" Target="../embeddings/oleObject76.bin"/><Relationship Id="rId58" Type="http://schemas.openxmlformats.org/officeDocument/2006/relationships/image" Target="../media/image79.emf"/><Relationship Id="rId66" Type="http://schemas.openxmlformats.org/officeDocument/2006/relationships/image" Target="../media/image83.emf"/><Relationship Id="rId5" Type="http://schemas.openxmlformats.org/officeDocument/2006/relationships/oleObject" Target="../embeddings/oleObject52.bin"/><Relationship Id="rId61" Type="http://schemas.openxmlformats.org/officeDocument/2006/relationships/oleObject" Target="../embeddings/oleObject80.bin"/><Relationship Id="rId19" Type="http://schemas.openxmlformats.org/officeDocument/2006/relationships/oleObject" Target="../embeddings/oleObject59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5.emf"/><Relationship Id="rId35" Type="http://schemas.openxmlformats.org/officeDocument/2006/relationships/oleObject" Target="../embeddings/oleObject67.bin"/><Relationship Id="rId43" Type="http://schemas.openxmlformats.org/officeDocument/2006/relationships/oleObject" Target="../embeddings/oleObject71.bin"/><Relationship Id="rId48" Type="http://schemas.openxmlformats.org/officeDocument/2006/relationships/image" Target="../media/image74.emf"/><Relationship Id="rId56" Type="http://schemas.openxmlformats.org/officeDocument/2006/relationships/image" Target="../media/image78.emf"/><Relationship Id="rId64" Type="http://schemas.openxmlformats.org/officeDocument/2006/relationships/image" Target="../media/image82.emf"/><Relationship Id="rId8" Type="http://schemas.openxmlformats.org/officeDocument/2006/relationships/image" Target="../media/image54.emf"/><Relationship Id="rId51" Type="http://schemas.openxmlformats.org/officeDocument/2006/relationships/oleObject" Target="../embeddings/oleObject75.bin"/><Relationship Id="rId3" Type="http://schemas.openxmlformats.org/officeDocument/2006/relationships/oleObject" Target="../embeddings/oleObject51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69.emf"/><Relationship Id="rId46" Type="http://schemas.openxmlformats.org/officeDocument/2006/relationships/image" Target="../media/image73.emf"/><Relationship Id="rId59" Type="http://schemas.openxmlformats.org/officeDocument/2006/relationships/oleObject" Target="../embeddings/oleObject79.bin"/><Relationship Id="rId67" Type="http://schemas.openxmlformats.org/officeDocument/2006/relationships/oleObject" Target="../embeddings/oleObject83.bin"/><Relationship Id="rId20" Type="http://schemas.openxmlformats.org/officeDocument/2006/relationships/image" Target="../media/image60.emf"/><Relationship Id="rId41" Type="http://schemas.openxmlformats.org/officeDocument/2006/relationships/oleObject" Target="../embeddings/oleObject70.bin"/><Relationship Id="rId54" Type="http://schemas.openxmlformats.org/officeDocument/2006/relationships/image" Target="../media/image77.emf"/><Relationship Id="rId62" Type="http://schemas.openxmlformats.org/officeDocument/2006/relationships/image" Target="../media/image8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4.emf"/><Relationship Id="rId36" Type="http://schemas.openxmlformats.org/officeDocument/2006/relationships/image" Target="../media/image68.emf"/><Relationship Id="rId49" Type="http://schemas.openxmlformats.org/officeDocument/2006/relationships/oleObject" Target="../embeddings/oleObject74.bin"/><Relationship Id="rId57" Type="http://schemas.openxmlformats.org/officeDocument/2006/relationships/oleObject" Target="../embeddings/oleObject78.bin"/><Relationship Id="rId10" Type="http://schemas.openxmlformats.org/officeDocument/2006/relationships/image" Target="../media/image55.emf"/><Relationship Id="rId31" Type="http://schemas.openxmlformats.org/officeDocument/2006/relationships/oleObject" Target="../embeddings/oleObject65.bin"/><Relationship Id="rId44" Type="http://schemas.openxmlformats.org/officeDocument/2006/relationships/image" Target="../media/image72.emf"/><Relationship Id="rId52" Type="http://schemas.openxmlformats.org/officeDocument/2006/relationships/image" Target="../media/image76.emf"/><Relationship Id="rId60" Type="http://schemas.openxmlformats.org/officeDocument/2006/relationships/image" Target="../media/image80.emf"/><Relationship Id="rId65" Type="http://schemas.openxmlformats.org/officeDocument/2006/relationships/oleObject" Target="../embeddings/oleObject82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emf"/><Relationship Id="rId39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6.e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14.e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0.emf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10" Type="http://schemas.openxmlformats.org/officeDocument/2006/relationships/image" Target="../media/image109.wmf"/><Relationship Id="rId19" Type="http://schemas.openxmlformats.org/officeDocument/2006/relationships/image" Target="../media/image113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9.e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5.xml"/><Relationship Id="rId7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6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§7.6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7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B76F07B-A0E2-458F-9F97-83D934AF7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4" y="494507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96DC021D-0066-4CFB-BFE0-ACA3922B5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70287"/>
              </p:ext>
            </p:extLst>
          </p:nvPr>
        </p:nvGraphicFramePr>
        <p:xfrm>
          <a:off x="2236322" y="545307"/>
          <a:ext cx="11064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1117440" imgH="406080" progId="Equation.3">
                  <p:embed/>
                </p:oleObj>
              </mc:Choice>
              <mc:Fallback>
                <p:oleObj name="Equation" r:id="rId3" imgW="1117440" imgH="406080" progId="Equation.3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322" y="545307"/>
                        <a:ext cx="11064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48DF43A4-888E-48FC-B055-067D70839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05216"/>
              </p:ext>
            </p:extLst>
          </p:nvPr>
        </p:nvGraphicFramePr>
        <p:xfrm>
          <a:off x="3379322" y="318294"/>
          <a:ext cx="31591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3187440" imgH="850680" progId="Equation.3">
                  <p:embed/>
                </p:oleObj>
              </mc:Choice>
              <mc:Fallback>
                <p:oleObj name="Equation" r:id="rId5" imgW="3187440" imgH="85068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322" y="318294"/>
                        <a:ext cx="31591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>
            <a:extLst>
              <a:ext uri="{FF2B5EF4-FFF2-40B4-BE49-F238E27FC236}">
                <a16:creationId xmlns:a16="http://schemas.microsoft.com/office/drawing/2014/main" id="{D50E78DC-18C3-437A-948C-FFAFDE8E8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4" y="1416844"/>
            <a:ext cx="7217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此法排除了沿其他类型曲线趋于原点的情况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AC1341BE-0134-4229-8B60-FA7D38546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04755"/>
              </p:ext>
            </p:extLst>
          </p:nvPr>
        </p:nvGraphicFramePr>
        <p:xfrm>
          <a:off x="761534" y="416719"/>
          <a:ext cx="684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34" y="416719"/>
                        <a:ext cx="684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790A0847-32BC-404A-8B55-C98173B78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1495"/>
              </p:ext>
            </p:extLst>
          </p:nvPr>
        </p:nvGraphicFramePr>
        <p:xfrm>
          <a:off x="684213" y="2413000"/>
          <a:ext cx="2693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2717640" imgH="457200" progId="Equation.DSMT4">
                  <p:embed/>
                </p:oleObj>
              </mc:Choice>
              <mc:Fallback>
                <p:oleObj name="Equation" r:id="rId9" imgW="2717640" imgH="457200" progId="Equation.DSMT4">
                  <p:embed/>
                  <p:pic>
                    <p:nvPicPr>
                      <p:cNvPr id="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3000"/>
                        <a:ext cx="26939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>
            <a:extLst>
              <a:ext uri="{FF2B5EF4-FFF2-40B4-BE49-F238E27FC236}">
                <a16:creationId xmlns:a16="http://schemas.microsoft.com/office/drawing/2014/main" id="{E19DC3F1-BE62-4C00-95FE-6BE9CA0F1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64986"/>
              </p:ext>
            </p:extLst>
          </p:nvPr>
        </p:nvGraphicFramePr>
        <p:xfrm>
          <a:off x="3707904" y="2116931"/>
          <a:ext cx="34496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1" imgW="3593880" imgH="1002960" progId="Equation.3">
                  <p:embed/>
                </p:oleObj>
              </mc:Choice>
              <mc:Fallback>
                <p:oleObj name="Equation" r:id="rId11" imgW="3593880" imgH="1002960" progId="Equation.3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116931"/>
                        <a:ext cx="344963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7">
            <a:extLst>
              <a:ext uri="{FF2B5EF4-FFF2-40B4-BE49-F238E27FC236}">
                <a16:creationId xmlns:a16="http://schemas.microsoft.com/office/drawing/2014/main" id="{2E37DA12-1453-4E55-AA05-16F315D47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34" y="3358357"/>
            <a:ext cx="554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由以上分析可见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两种解法都不对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EE2CCCCB-46D3-42BD-8E61-56CE0292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034" y="3321844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因为都不能保证</a:t>
            </a: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835A610D-8ACA-41EC-80A7-4E56AAEF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09" y="4047332"/>
            <a:ext cx="643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自变量在定义域内以任意方式趋于原点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37FA6AEF-4023-4C1A-86C8-6F9CBA14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934" y="4047332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同时还可看到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22EF7749-5A0E-434D-A58F-613D5549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84" y="4753769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本题极限实际上不存在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31AE03-ED29-4495-AF4D-EB45925C30B1}"/>
              </a:ext>
            </a:extLst>
          </p:cNvPr>
          <p:cNvSpPr txBox="1"/>
          <p:nvPr/>
        </p:nvSpPr>
        <p:spPr>
          <a:xfrm>
            <a:off x="4155609" y="4753769"/>
            <a:ext cx="162736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1477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7" grpId="0" build="p" autoUpdateAnimBg="0"/>
      <p:bldP spid="21" grpId="0" build="p" autoUpdateAnimBg="0"/>
      <p:bldP spid="22" grpId="0" build="p" autoUpdateAnimBg="0"/>
      <p:bldP spid="23" grpId="0" build="p" autoUpdateAnimBg="0" advAuto="0"/>
      <p:bldP spid="24" grpId="0" build="p" autoUpdateAnimBg="0"/>
      <p:bldP spid="25" grpId="0" build="p" autoUpdateAnimBg="0" advAuto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>
            <a:extLst>
              <a:ext uri="{FF2B5EF4-FFF2-40B4-BE49-F238E27FC236}">
                <a16:creationId xmlns:a16="http://schemas.microsoft.com/office/drawing/2014/main" id="{B63F1594-DC2C-4EE1-AE5D-0D4C5AEA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7" y="889000"/>
            <a:ext cx="1752600" cy="2667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A98ED57F-4217-4163-BE4D-C1203530155B}"/>
              </a:ext>
            </a:extLst>
          </p:cNvPr>
          <p:cNvSpPr txBox="1">
            <a:spLocks noChangeArrowheads="1"/>
          </p:cNvSpPr>
          <p:nvPr/>
        </p:nvSpPr>
        <p:spPr>
          <a:xfrm>
            <a:off x="393700" y="192088"/>
            <a:ext cx="1295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58" name="Object 4">
            <a:extLst>
              <a:ext uri="{FF2B5EF4-FFF2-40B4-BE49-F238E27FC236}">
                <a16:creationId xmlns:a16="http://schemas.microsoft.com/office/drawing/2014/main" id="{3E2FD087-1504-44A7-8F7C-AF0009CA5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95049"/>
              </p:ext>
            </p:extLst>
          </p:nvPr>
        </p:nvGraphicFramePr>
        <p:xfrm>
          <a:off x="1612900" y="242888"/>
          <a:ext cx="1954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2888"/>
                        <a:ext cx="1954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>
            <a:extLst>
              <a:ext uri="{FF2B5EF4-FFF2-40B4-BE49-F238E27FC236}">
                <a16:creationId xmlns:a16="http://schemas.microsoft.com/office/drawing/2014/main" id="{3E0A5D72-0D8F-4669-AA28-ADC55627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9208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有二阶连续偏导数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60" name="Object 6">
            <a:extLst>
              <a:ext uri="{FF2B5EF4-FFF2-40B4-BE49-F238E27FC236}">
                <a16:creationId xmlns:a16="http://schemas.microsoft.com/office/drawing/2014/main" id="{056749F8-D0F6-4445-BE96-2EEDA51FC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99458"/>
              </p:ext>
            </p:extLst>
          </p:nvPr>
        </p:nvGraphicFramePr>
        <p:xfrm>
          <a:off x="7164387" y="153988"/>
          <a:ext cx="168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5" imgW="1688760" imgH="495000" progId="Equation.3">
                  <p:embed/>
                </p:oleObj>
              </mc:Choice>
              <mc:Fallback>
                <p:oleObj name="Equation" r:id="rId5" imgW="1688760" imgH="4950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7" y="153988"/>
                        <a:ext cx="1689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>
            <a:extLst>
              <a:ext uri="{FF2B5EF4-FFF2-40B4-BE49-F238E27FC236}">
                <a16:creationId xmlns:a16="http://schemas.microsoft.com/office/drawing/2014/main" id="{890CB603-918C-4D36-80CF-6E88BB734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8370"/>
              </p:ext>
            </p:extLst>
          </p:nvPr>
        </p:nvGraphicFramePr>
        <p:xfrm>
          <a:off x="382587" y="1066800"/>
          <a:ext cx="1916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7" imgW="1917360" imgH="406080" progId="Equation.3">
                  <p:embed/>
                </p:oleObj>
              </mc:Choice>
              <mc:Fallback>
                <p:oleObj name="Equation" r:id="rId7" imgW="1917360" imgH="40608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" y="1066800"/>
                        <a:ext cx="1916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8">
            <a:extLst>
              <a:ext uri="{FF2B5EF4-FFF2-40B4-BE49-F238E27FC236}">
                <a16:creationId xmlns:a16="http://schemas.microsoft.com/office/drawing/2014/main" id="{A07E4803-83DC-4BC5-8BCF-D5604792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7" y="9985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63" name="Object 9">
            <a:extLst>
              <a:ext uri="{FF2B5EF4-FFF2-40B4-BE49-F238E27FC236}">
                <a16:creationId xmlns:a16="http://schemas.microsoft.com/office/drawing/2014/main" id="{D039A7DC-3439-4BDE-82E5-5EAD3A19E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04876"/>
              </p:ext>
            </p:extLst>
          </p:nvPr>
        </p:nvGraphicFramePr>
        <p:xfrm>
          <a:off x="2833687" y="736600"/>
          <a:ext cx="144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9" imgW="1447560" imgH="1015920" progId="Equation.3">
                  <p:embed/>
                </p:oleObj>
              </mc:Choice>
              <mc:Fallback>
                <p:oleObj name="Equation" r:id="rId9" imgW="1447560" imgH="101592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7" y="736600"/>
                        <a:ext cx="144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0">
            <a:extLst>
              <a:ext uri="{FF2B5EF4-FFF2-40B4-BE49-F238E27FC236}">
                <a16:creationId xmlns:a16="http://schemas.microsoft.com/office/drawing/2014/main" id="{EFBEBF10-8D9F-4878-B616-A91B978A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" y="1817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5" name="Object 11">
            <a:extLst>
              <a:ext uri="{FF2B5EF4-FFF2-40B4-BE49-F238E27FC236}">
                <a16:creationId xmlns:a16="http://schemas.microsoft.com/office/drawing/2014/main" id="{19FCEE9D-9E8E-4EA1-B65C-17DF9B9C9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65603"/>
              </p:ext>
            </p:extLst>
          </p:nvPr>
        </p:nvGraphicFramePr>
        <p:xfrm>
          <a:off x="7469187" y="100806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1" imgW="228600" imgH="241200" progId="Equation.3">
                  <p:embed/>
                </p:oleObj>
              </mc:Choice>
              <mc:Fallback>
                <p:oleObj name="Equation" r:id="rId11" imgW="228600" imgH="2412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7" y="100806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12">
            <a:extLst>
              <a:ext uri="{FF2B5EF4-FFF2-40B4-BE49-F238E27FC236}">
                <a16:creationId xmlns:a16="http://schemas.microsoft.com/office/drawing/2014/main" id="{F8A2EF68-D20C-406B-81D9-C0D1653249F5}"/>
              </a:ext>
            </a:extLst>
          </p:cNvPr>
          <p:cNvGrpSpPr>
            <a:grpSpLocks/>
          </p:cNvGrpSpPr>
          <p:nvPr/>
        </p:nvGrpSpPr>
        <p:grpSpPr bwMode="auto">
          <a:xfrm>
            <a:off x="7164387" y="1270000"/>
            <a:ext cx="822325" cy="411163"/>
            <a:chOff x="4512" y="720"/>
            <a:chExt cx="576" cy="288"/>
          </a:xfrm>
        </p:grpSpPr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BBAAA49C-7232-445C-AA4C-1C10C456A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63DC9CD2-F6D1-476E-83E5-659AC5CC5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A8DE46F0-712A-4056-8093-292C248A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70" name="Object 16">
            <a:extLst>
              <a:ext uri="{FF2B5EF4-FFF2-40B4-BE49-F238E27FC236}">
                <a16:creationId xmlns:a16="http://schemas.microsoft.com/office/drawing/2014/main" id="{F56A5A56-AA95-4398-A038-BF7414C9B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53570"/>
              </p:ext>
            </p:extLst>
          </p:nvPr>
        </p:nvGraphicFramePr>
        <p:xfrm>
          <a:off x="7086600" y="1744663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13" imgW="990360" imgH="317160" progId="Equation.3">
                  <p:embed/>
                </p:oleObj>
              </mc:Choice>
              <mc:Fallback>
                <p:oleObj name="Equation" r:id="rId13" imgW="990360" imgH="317160" progId="Equation.3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44663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17">
            <a:extLst>
              <a:ext uri="{FF2B5EF4-FFF2-40B4-BE49-F238E27FC236}">
                <a16:creationId xmlns:a16="http://schemas.microsoft.com/office/drawing/2014/main" id="{528D6AD9-9930-455D-8DC7-BA2AF9AA11A3}"/>
              </a:ext>
            </a:extLst>
          </p:cNvPr>
          <p:cNvGrpSpPr>
            <a:grpSpLocks/>
          </p:cNvGrpSpPr>
          <p:nvPr/>
        </p:nvGrpSpPr>
        <p:grpSpPr bwMode="auto">
          <a:xfrm>
            <a:off x="7773987" y="2032000"/>
            <a:ext cx="479425" cy="342900"/>
            <a:chOff x="4896" y="1200"/>
            <a:chExt cx="336" cy="240"/>
          </a:xfrm>
        </p:grpSpPr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272EFF7E-975F-41CA-9A66-E704E79BC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12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80BA4B45-0345-460B-80C7-77EEC63E5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74" name="Object 20">
            <a:extLst>
              <a:ext uri="{FF2B5EF4-FFF2-40B4-BE49-F238E27FC236}">
                <a16:creationId xmlns:a16="http://schemas.microsoft.com/office/drawing/2014/main" id="{E3E3FE51-6FDD-44DB-BD81-ECD8E96DE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8817"/>
              </p:ext>
            </p:extLst>
          </p:nvPr>
        </p:nvGraphicFramePr>
        <p:xfrm>
          <a:off x="7646987" y="241300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15" imgW="736560" imgH="355320" progId="Equation.3">
                  <p:embed/>
                </p:oleObj>
              </mc:Choice>
              <mc:Fallback>
                <p:oleObj name="Equation" r:id="rId15" imgW="736560" imgH="355320" progId="Equation.3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7" y="2413000"/>
                        <a:ext cx="73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21">
            <a:extLst>
              <a:ext uri="{FF2B5EF4-FFF2-40B4-BE49-F238E27FC236}">
                <a16:creationId xmlns:a16="http://schemas.microsoft.com/office/drawing/2014/main" id="{0EAB92E3-47F2-44BF-8076-CB427F857EDA}"/>
              </a:ext>
            </a:extLst>
          </p:cNvPr>
          <p:cNvGrpSpPr>
            <a:grpSpLocks/>
          </p:cNvGrpSpPr>
          <p:nvPr/>
        </p:nvGrpSpPr>
        <p:grpSpPr bwMode="auto">
          <a:xfrm>
            <a:off x="8085137" y="2717800"/>
            <a:ext cx="479425" cy="342900"/>
            <a:chOff x="5092" y="1680"/>
            <a:chExt cx="336" cy="240"/>
          </a:xfrm>
        </p:grpSpPr>
        <p:sp>
          <p:nvSpPr>
            <p:cNvPr id="76" name="Line 22">
              <a:extLst>
                <a:ext uri="{FF2B5EF4-FFF2-40B4-BE49-F238E27FC236}">
                  <a16:creationId xmlns:a16="http://schemas.microsoft.com/office/drawing/2014/main" id="{07D76651-FB27-4B00-89CA-163E02B31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2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BBF4BFFA-0E3A-4E44-A743-D38FB8BFA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" y="16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78" name="Object 24">
            <a:extLst>
              <a:ext uri="{FF2B5EF4-FFF2-40B4-BE49-F238E27FC236}">
                <a16:creationId xmlns:a16="http://schemas.microsoft.com/office/drawing/2014/main" id="{F2AD8029-E9B3-48BB-BCCC-BEE02D0B0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38936"/>
              </p:ext>
            </p:extLst>
          </p:nvPr>
        </p:nvGraphicFramePr>
        <p:xfrm>
          <a:off x="7964487" y="30988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7" imgW="723600" imgH="317160" progId="Equation.3">
                  <p:embed/>
                </p:oleObj>
              </mc:Choice>
              <mc:Fallback>
                <p:oleObj name="Equation" r:id="rId17" imgW="723600" imgH="317160" progId="Equation.3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7" y="30988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5">
            <a:extLst>
              <a:ext uri="{FF2B5EF4-FFF2-40B4-BE49-F238E27FC236}">
                <a16:creationId xmlns:a16="http://schemas.microsoft.com/office/drawing/2014/main" id="{3F577C5D-3B5A-4888-A0D7-B19F7390C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39395"/>
              </p:ext>
            </p:extLst>
          </p:nvPr>
        </p:nvGraphicFramePr>
        <p:xfrm>
          <a:off x="1220787" y="1714500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19" imgW="723600" imgH="850680" progId="Equation.3">
                  <p:embed/>
                </p:oleObj>
              </mc:Choice>
              <mc:Fallback>
                <p:oleObj name="Equation" r:id="rId19" imgW="723600" imgH="850680" progId="Equation.3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1714500"/>
                        <a:ext cx="72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6">
            <a:extLst>
              <a:ext uri="{FF2B5EF4-FFF2-40B4-BE49-F238E27FC236}">
                <a16:creationId xmlns:a16="http://schemas.microsoft.com/office/drawing/2014/main" id="{ACF7ACDD-4B6B-49CD-8E5B-83744E5AD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7212"/>
              </p:ext>
            </p:extLst>
          </p:nvPr>
        </p:nvGraphicFramePr>
        <p:xfrm>
          <a:off x="1897062" y="191770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21" imgW="634680" imgH="444240" progId="Equation.3">
                  <p:embed/>
                </p:oleObj>
              </mc:Choice>
              <mc:Fallback>
                <p:oleObj name="Equation" r:id="rId21" imgW="634680" imgH="444240" progId="Equation.3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2" y="191770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7">
            <a:extLst>
              <a:ext uri="{FF2B5EF4-FFF2-40B4-BE49-F238E27FC236}">
                <a16:creationId xmlns:a16="http://schemas.microsoft.com/office/drawing/2014/main" id="{E4513C29-2419-438B-8D0B-AFCE13147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5553"/>
              </p:ext>
            </p:extLst>
          </p:nvPr>
        </p:nvGraphicFramePr>
        <p:xfrm>
          <a:off x="2541587" y="192405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23" imgW="698400" imgH="444240" progId="Equation.3">
                  <p:embed/>
                </p:oleObj>
              </mc:Choice>
              <mc:Fallback>
                <p:oleObj name="Equation" r:id="rId23" imgW="698400" imgH="444240" progId="Equation.3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1924050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8">
            <a:extLst>
              <a:ext uri="{FF2B5EF4-FFF2-40B4-BE49-F238E27FC236}">
                <a16:creationId xmlns:a16="http://schemas.microsoft.com/office/drawing/2014/main" id="{881CECF2-96F3-4E66-A144-054492E76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38532"/>
              </p:ext>
            </p:extLst>
          </p:nvPr>
        </p:nvGraphicFramePr>
        <p:xfrm>
          <a:off x="3240087" y="19558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25" imgW="1333440" imgH="330120" progId="Equation.3">
                  <p:embed/>
                </p:oleObj>
              </mc:Choice>
              <mc:Fallback>
                <p:oleObj name="Equation" r:id="rId25" imgW="1333440" imgH="330120" progId="Equation.3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7" y="1955800"/>
                        <a:ext cx="133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9">
            <a:extLst>
              <a:ext uri="{FF2B5EF4-FFF2-40B4-BE49-F238E27FC236}">
                <a16:creationId xmlns:a16="http://schemas.microsoft.com/office/drawing/2014/main" id="{4089383A-1820-4ACC-9DEB-CF42112C7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4195"/>
              </p:ext>
            </p:extLst>
          </p:nvPr>
        </p:nvGraphicFramePr>
        <p:xfrm>
          <a:off x="4587875" y="18288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27" imgW="1104840" imgH="444240" progId="Equation.3">
                  <p:embed/>
                </p:oleObj>
              </mc:Choice>
              <mc:Fallback>
                <p:oleObj name="Equation" r:id="rId27" imgW="1104840" imgH="444240" progId="Equation.3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8288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0">
            <a:extLst>
              <a:ext uri="{FF2B5EF4-FFF2-40B4-BE49-F238E27FC236}">
                <a16:creationId xmlns:a16="http://schemas.microsoft.com/office/drawing/2014/main" id="{975AA07E-72DB-4A8F-9E06-184E3AC9A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66187"/>
              </p:ext>
            </p:extLst>
          </p:nvPr>
        </p:nvGraphicFramePr>
        <p:xfrm>
          <a:off x="6607175" y="1905000"/>
          <a:ext cx="25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公式" r:id="rId29" imgW="101520" imgH="203040" progId="Equation.3">
                  <p:embed/>
                </p:oleObj>
              </mc:Choice>
              <mc:Fallback>
                <p:oleObj name="公式" r:id="rId29" imgW="101520" imgH="203040" progId="Equation.3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1905000"/>
                        <a:ext cx="252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31">
            <a:extLst>
              <a:ext uri="{FF2B5EF4-FFF2-40B4-BE49-F238E27FC236}">
                <a16:creationId xmlns:a16="http://schemas.microsoft.com/office/drawing/2014/main" id="{82F0CD9B-F595-4597-861B-2012C80EC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83507"/>
              </p:ext>
            </p:extLst>
          </p:nvPr>
        </p:nvGraphicFramePr>
        <p:xfrm>
          <a:off x="1068387" y="2641600"/>
          <a:ext cx="104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31" imgW="1041120" imgH="1015920" progId="Equation.3">
                  <p:embed/>
                </p:oleObj>
              </mc:Choice>
              <mc:Fallback>
                <p:oleObj name="Equation" r:id="rId31" imgW="1041120" imgH="1015920" progId="Equation.3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2641600"/>
                        <a:ext cx="1041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2">
            <a:extLst>
              <a:ext uri="{FF2B5EF4-FFF2-40B4-BE49-F238E27FC236}">
                <a16:creationId xmlns:a16="http://schemas.microsoft.com/office/drawing/2014/main" id="{75EF9130-314F-41A9-9B4D-124A95C55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81607"/>
              </p:ext>
            </p:extLst>
          </p:nvPr>
        </p:nvGraphicFramePr>
        <p:xfrm>
          <a:off x="2135187" y="2925763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33" imgW="787320" imgH="444240" progId="Equation.3">
                  <p:embed/>
                </p:oleObj>
              </mc:Choice>
              <mc:Fallback>
                <p:oleObj name="Equation" r:id="rId33" imgW="787320" imgH="444240" progId="Equation.3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7" y="2925763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33">
            <a:extLst>
              <a:ext uri="{FF2B5EF4-FFF2-40B4-BE49-F238E27FC236}">
                <a16:creationId xmlns:a16="http://schemas.microsoft.com/office/drawing/2014/main" id="{AF2EAE91-8E69-49C6-97A4-1D7ECC757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717981"/>
              </p:ext>
            </p:extLst>
          </p:nvPr>
        </p:nvGraphicFramePr>
        <p:xfrm>
          <a:off x="2973387" y="295910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35" imgW="812520" imgH="444240" progId="Equation.3">
                  <p:embed/>
                </p:oleObj>
              </mc:Choice>
              <mc:Fallback>
                <p:oleObj name="Equation" r:id="rId35" imgW="812520" imgH="444240" progId="Equation.3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7" y="2959100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34">
            <a:extLst>
              <a:ext uri="{FF2B5EF4-FFF2-40B4-BE49-F238E27FC236}">
                <a16:creationId xmlns:a16="http://schemas.microsoft.com/office/drawing/2014/main" id="{CCD78997-1CF0-4077-8A01-4B1C1119A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52664"/>
              </p:ext>
            </p:extLst>
          </p:nvPr>
        </p:nvGraphicFramePr>
        <p:xfrm>
          <a:off x="3786187" y="28829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37" imgW="1104840" imgH="444240" progId="Equation.3">
                  <p:embed/>
                </p:oleObj>
              </mc:Choice>
              <mc:Fallback>
                <p:oleObj name="Equation" r:id="rId37" imgW="1104840" imgH="444240" progId="Equation.3">
                  <p:embed/>
                  <p:pic>
                    <p:nvPicPr>
                      <p:cNvPr id="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7" y="28829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35">
            <a:extLst>
              <a:ext uri="{FF2B5EF4-FFF2-40B4-BE49-F238E27FC236}">
                <a16:creationId xmlns:a16="http://schemas.microsoft.com/office/drawing/2014/main" id="{5355CD11-9589-4020-9A2A-22488F83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98760"/>
              </p:ext>
            </p:extLst>
          </p:nvPr>
        </p:nvGraphicFramePr>
        <p:xfrm>
          <a:off x="5921375" y="2895600"/>
          <a:ext cx="25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公式" r:id="rId39" imgW="101520" imgH="203040" progId="Equation.3">
                  <p:embed/>
                </p:oleObj>
              </mc:Choice>
              <mc:Fallback>
                <p:oleObj name="公式" r:id="rId39" imgW="101520" imgH="203040" progId="Equation.3">
                  <p:embed/>
                  <p:pic>
                    <p:nvPicPr>
                      <p:cNvPr id="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895600"/>
                        <a:ext cx="252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6">
            <a:extLst>
              <a:ext uri="{FF2B5EF4-FFF2-40B4-BE49-F238E27FC236}">
                <a16:creationId xmlns:a16="http://schemas.microsoft.com/office/drawing/2014/main" id="{C3367B75-6B05-47BE-A6B7-1AB5AD7F3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01907"/>
              </p:ext>
            </p:extLst>
          </p:nvPr>
        </p:nvGraphicFramePr>
        <p:xfrm>
          <a:off x="1665287" y="3833813"/>
          <a:ext cx="130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41" imgW="1307880" imgH="888840" progId="Equation.3">
                  <p:embed/>
                </p:oleObj>
              </mc:Choice>
              <mc:Fallback>
                <p:oleObj name="Equation" r:id="rId41" imgW="1307880" imgH="888840" progId="Equation.3">
                  <p:embed/>
                  <p:pic>
                    <p:nvPicPr>
                      <p:cNvPr id="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7" y="3833813"/>
                        <a:ext cx="130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37">
            <a:extLst>
              <a:ext uri="{FF2B5EF4-FFF2-40B4-BE49-F238E27FC236}">
                <a16:creationId xmlns:a16="http://schemas.microsoft.com/office/drawing/2014/main" id="{05F466E7-5330-471E-A923-A9037C780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2378"/>
              </p:ext>
            </p:extLst>
          </p:nvPr>
        </p:nvGraphicFramePr>
        <p:xfrm>
          <a:off x="2973387" y="408940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43" imgW="647640" imgH="444240" progId="Equation.3">
                  <p:embed/>
                </p:oleObj>
              </mc:Choice>
              <mc:Fallback>
                <p:oleObj name="Equation" r:id="rId43" imgW="647640" imgH="444240" progId="Equation.3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7" y="4089400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8">
            <a:extLst>
              <a:ext uri="{FF2B5EF4-FFF2-40B4-BE49-F238E27FC236}">
                <a16:creationId xmlns:a16="http://schemas.microsoft.com/office/drawing/2014/main" id="{1955E120-C7E3-481C-A8A4-2E3ED8C31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06484"/>
              </p:ext>
            </p:extLst>
          </p:nvPr>
        </p:nvGraphicFramePr>
        <p:xfrm>
          <a:off x="3651250" y="3848100"/>
          <a:ext cx="23098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45" imgW="2311200" imgH="927000" progId="Equation.3">
                  <p:embed/>
                </p:oleObj>
              </mc:Choice>
              <mc:Fallback>
                <p:oleObj name="Equation" r:id="rId45" imgW="2311200" imgH="927000" progId="Equation.3">
                  <p:embed/>
                  <p:pic>
                    <p:nvPicPr>
                      <p:cNvPr id="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848100"/>
                        <a:ext cx="23098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9">
            <a:extLst>
              <a:ext uri="{FF2B5EF4-FFF2-40B4-BE49-F238E27FC236}">
                <a16:creationId xmlns:a16="http://schemas.microsoft.com/office/drawing/2014/main" id="{584EF35E-F6DB-4E60-A3EF-189E23221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33531"/>
              </p:ext>
            </p:extLst>
          </p:nvPr>
        </p:nvGraphicFramePr>
        <p:xfrm>
          <a:off x="5792787" y="3784600"/>
          <a:ext cx="29829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47" imgW="2984400" imgH="1015920" progId="Equation.3">
                  <p:embed/>
                </p:oleObj>
              </mc:Choice>
              <mc:Fallback>
                <p:oleObj name="Equation" r:id="rId47" imgW="2984400" imgH="1015920" progId="Equation.3">
                  <p:embed/>
                  <p:pic>
                    <p:nvPicPr>
                      <p:cNvPr id="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7" y="3784600"/>
                        <a:ext cx="29829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40">
            <a:extLst>
              <a:ext uri="{FF2B5EF4-FFF2-40B4-BE49-F238E27FC236}">
                <a16:creationId xmlns:a16="http://schemas.microsoft.com/office/drawing/2014/main" id="{B13FF755-DE90-44CA-89FE-144135532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324850"/>
              </p:ext>
            </p:extLst>
          </p:nvPr>
        </p:nvGraphicFramePr>
        <p:xfrm>
          <a:off x="687387" y="4872038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49" imgW="1079280" imgH="888840" progId="Equation.3">
                  <p:embed/>
                </p:oleObj>
              </mc:Choice>
              <mc:Fallback>
                <p:oleObj name="Equation" r:id="rId49" imgW="1079280" imgH="888840" progId="Equation.3">
                  <p:embed/>
                  <p:pic>
                    <p:nvPicPr>
                      <p:cNvPr id="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" y="4872038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1">
            <a:extLst>
              <a:ext uri="{FF2B5EF4-FFF2-40B4-BE49-F238E27FC236}">
                <a16:creationId xmlns:a16="http://schemas.microsoft.com/office/drawing/2014/main" id="{4BDA8014-4F68-46E5-867B-5F52F04A8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82957"/>
              </p:ext>
            </p:extLst>
          </p:nvPr>
        </p:nvGraphicFramePr>
        <p:xfrm>
          <a:off x="1677987" y="4937125"/>
          <a:ext cx="205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51" imgW="2057400" imgH="927000" progId="Equation.3">
                  <p:embed/>
                </p:oleObj>
              </mc:Choice>
              <mc:Fallback>
                <p:oleObj name="Equation" r:id="rId51" imgW="2057400" imgH="927000" progId="Equation.3">
                  <p:embed/>
                  <p:pic>
                    <p:nvPicPr>
                      <p:cNvPr id="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7" y="4937125"/>
                        <a:ext cx="205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2">
            <a:extLst>
              <a:ext uri="{FF2B5EF4-FFF2-40B4-BE49-F238E27FC236}">
                <a16:creationId xmlns:a16="http://schemas.microsoft.com/office/drawing/2014/main" id="{41A99872-269C-41FB-AB0E-D17417367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23922"/>
              </p:ext>
            </p:extLst>
          </p:nvPr>
        </p:nvGraphicFramePr>
        <p:xfrm>
          <a:off x="3811587" y="4948238"/>
          <a:ext cx="4748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53" imgW="4749480" imgH="965160" progId="Equation.3">
                  <p:embed/>
                </p:oleObj>
              </mc:Choice>
              <mc:Fallback>
                <p:oleObj name="Equation" r:id="rId53" imgW="4749480" imgH="965160" progId="Equation.3">
                  <p:embed/>
                  <p:pic>
                    <p:nvPicPr>
                      <p:cNvPr id="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7" y="4948238"/>
                        <a:ext cx="4748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3">
            <a:extLst>
              <a:ext uri="{FF2B5EF4-FFF2-40B4-BE49-F238E27FC236}">
                <a16:creationId xmlns:a16="http://schemas.microsoft.com/office/drawing/2014/main" id="{DFD72EDB-4254-48EA-BA42-5B6D933A4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54881"/>
              </p:ext>
            </p:extLst>
          </p:nvPr>
        </p:nvGraphicFramePr>
        <p:xfrm>
          <a:off x="4573587" y="4851400"/>
          <a:ext cx="1587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55" imgW="1587240" imgH="596880" progId="Equation.3">
                  <p:embed/>
                </p:oleObj>
              </mc:Choice>
              <mc:Fallback>
                <p:oleObj name="Equation" r:id="rId55" imgW="1587240" imgH="596880" progId="Equation.3">
                  <p:embed/>
                  <p:pic>
                    <p:nvPicPr>
                      <p:cNvPr id="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7" y="4851400"/>
                        <a:ext cx="1587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44">
            <a:extLst>
              <a:ext uri="{FF2B5EF4-FFF2-40B4-BE49-F238E27FC236}">
                <a16:creationId xmlns:a16="http://schemas.microsoft.com/office/drawing/2014/main" id="{689CDE83-BB7D-49D2-A55F-5BECC8ED2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15452"/>
              </p:ext>
            </p:extLst>
          </p:nvPr>
        </p:nvGraphicFramePr>
        <p:xfrm>
          <a:off x="6245225" y="49482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57" imgW="1028520" imgH="406080" progId="Equation.3">
                  <p:embed/>
                </p:oleObj>
              </mc:Choice>
              <mc:Fallback>
                <p:oleObj name="Equation" r:id="rId57" imgW="1028520" imgH="406080" progId="Equation.3">
                  <p:embed/>
                  <p:pic>
                    <p:nvPicPr>
                      <p:cNvPr id="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494823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5">
            <a:extLst>
              <a:ext uri="{FF2B5EF4-FFF2-40B4-BE49-F238E27FC236}">
                <a16:creationId xmlns:a16="http://schemas.microsoft.com/office/drawing/2014/main" id="{EC78DAB8-C5E9-413D-A75A-26B2C0FE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71497"/>
              </p:ext>
            </p:extLst>
          </p:nvPr>
        </p:nvGraphicFramePr>
        <p:xfrm>
          <a:off x="7316787" y="5011738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59" imgW="1257120" imgH="317160" progId="Equation.3">
                  <p:embed/>
                </p:oleObj>
              </mc:Choice>
              <mc:Fallback>
                <p:oleObj name="Equation" r:id="rId59" imgW="1257120" imgH="317160" progId="Equation.3">
                  <p:embed/>
                  <p:pic>
                    <p:nvPicPr>
                      <p:cNvPr id="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7" y="5011738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6">
            <a:extLst>
              <a:ext uri="{FF2B5EF4-FFF2-40B4-BE49-F238E27FC236}">
                <a16:creationId xmlns:a16="http://schemas.microsoft.com/office/drawing/2014/main" id="{94002D8F-66EF-4D98-8AD0-C5702C41A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70404"/>
              </p:ext>
            </p:extLst>
          </p:nvPr>
        </p:nvGraphicFramePr>
        <p:xfrm>
          <a:off x="8459787" y="4954588"/>
          <a:ext cx="30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61" imgW="304560" imgH="888840" progId="Equation.3">
                  <p:embed/>
                </p:oleObj>
              </mc:Choice>
              <mc:Fallback>
                <p:oleObj name="Equation" r:id="rId61" imgW="304560" imgH="888840" progId="Equation.3">
                  <p:embed/>
                  <p:pic>
                    <p:nvPicPr>
                      <p:cNvPr id="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7" y="4954588"/>
                        <a:ext cx="30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7">
            <a:extLst>
              <a:ext uri="{FF2B5EF4-FFF2-40B4-BE49-F238E27FC236}">
                <a16:creationId xmlns:a16="http://schemas.microsoft.com/office/drawing/2014/main" id="{81C2092D-3CF0-495D-9537-425D71BDE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80852"/>
              </p:ext>
            </p:extLst>
          </p:nvPr>
        </p:nvGraphicFramePr>
        <p:xfrm>
          <a:off x="5756275" y="1700213"/>
          <a:ext cx="92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63" imgW="927000" imgH="927000" progId="Equation.3">
                  <p:embed/>
                </p:oleObj>
              </mc:Choice>
              <mc:Fallback>
                <p:oleObj name="Equation" r:id="rId63" imgW="927000" imgH="927000" progId="Equation.3">
                  <p:embed/>
                  <p:pic>
                    <p:nvPicPr>
                      <p:cNvPr id="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1700213"/>
                        <a:ext cx="92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48">
            <a:extLst>
              <a:ext uri="{FF2B5EF4-FFF2-40B4-BE49-F238E27FC236}">
                <a16:creationId xmlns:a16="http://schemas.microsoft.com/office/drawing/2014/main" id="{7E93CF1D-FD45-48A2-800B-D8EB449AD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22200"/>
              </p:ext>
            </p:extLst>
          </p:nvPr>
        </p:nvGraphicFramePr>
        <p:xfrm>
          <a:off x="4981575" y="2717800"/>
          <a:ext cx="92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65" imgW="927000" imgH="927000" progId="Equation.3">
                  <p:embed/>
                </p:oleObj>
              </mc:Choice>
              <mc:Fallback>
                <p:oleObj name="Equation" r:id="rId65" imgW="927000" imgH="927000" progId="Equation.3">
                  <p:embed/>
                  <p:pic>
                    <p:nvPicPr>
                      <p:cNvPr id="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2717800"/>
                        <a:ext cx="92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49">
            <a:extLst>
              <a:ext uri="{FF2B5EF4-FFF2-40B4-BE49-F238E27FC236}">
                <a16:creationId xmlns:a16="http://schemas.microsoft.com/office/drawing/2014/main" id="{9ABF6B49-C4A7-453A-9E49-21DCBDDD3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90026"/>
              </p:ext>
            </p:extLst>
          </p:nvPr>
        </p:nvGraphicFramePr>
        <p:xfrm>
          <a:off x="687387" y="5994400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67" imgW="634680" imgH="139680" progId="Equation.3">
                  <p:embed/>
                </p:oleObj>
              </mc:Choice>
              <mc:Fallback>
                <p:oleObj name="Equation" r:id="rId67" imgW="634680" imgH="139680" progId="Equation.3">
                  <p:embed/>
                  <p:pic>
                    <p:nvPicPr>
                      <p:cNvPr id="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" y="5994400"/>
                        <a:ext cx="635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Line 57">
            <a:extLst>
              <a:ext uri="{FF2B5EF4-FFF2-40B4-BE49-F238E27FC236}">
                <a16:creationId xmlns:a16="http://schemas.microsoft.com/office/drawing/2014/main" id="{F2887DE6-ADC5-42E6-9E87-071DB1A04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7" y="2376488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Line 58">
            <a:extLst>
              <a:ext uri="{FF2B5EF4-FFF2-40B4-BE49-F238E27FC236}">
                <a16:creationId xmlns:a16="http://schemas.microsoft.com/office/drawing/2014/main" id="{0808E955-1394-41C6-86C3-DAFF8B3B0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7" y="2376488"/>
            <a:ext cx="381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Line 59">
            <a:extLst>
              <a:ext uri="{FF2B5EF4-FFF2-40B4-BE49-F238E27FC236}">
                <a16:creationId xmlns:a16="http://schemas.microsoft.com/office/drawing/2014/main" id="{A79C9F08-82B9-4439-8D52-C7567CB85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7" y="24130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Line 60">
            <a:extLst>
              <a:ext uri="{FF2B5EF4-FFF2-40B4-BE49-F238E27FC236}">
                <a16:creationId xmlns:a16="http://schemas.microsoft.com/office/drawing/2014/main" id="{ACDD00C0-2A73-4B0F-88D0-E9CC52B8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7" y="2413000"/>
            <a:ext cx="381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61">
            <a:extLst>
              <a:ext uri="{FF2B5EF4-FFF2-40B4-BE49-F238E27FC236}">
                <a16:creationId xmlns:a16="http://schemas.microsoft.com/office/drawing/2014/main" id="{24A3AE8F-4816-4FE5-8BDE-BEB6DC8E1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7" y="2565400"/>
            <a:ext cx="3505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Line 62">
            <a:extLst>
              <a:ext uri="{FF2B5EF4-FFF2-40B4-BE49-F238E27FC236}">
                <a16:creationId xmlns:a16="http://schemas.microsoft.com/office/drawing/2014/main" id="{43D921EC-715A-42B1-9E52-AC2C2745B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7" y="2565400"/>
            <a:ext cx="3505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 build="p" autoUpdateAnimBg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>
            <a:extLst>
              <a:ext uri="{FF2B5EF4-FFF2-40B4-BE49-F238E27FC236}">
                <a16:creationId xmlns:a16="http://schemas.microsoft.com/office/drawing/2014/main" id="{B5608F93-2F31-4865-AB61-827619B2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46914"/>
            <a:ext cx="8640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</a:rPr>
              <a:t>设函数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二阶连续可微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求下列函数的</a:t>
            </a: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24A9B8D5-4241-413E-BF84-4FAF48DBC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73263"/>
              </p:ext>
            </p:extLst>
          </p:nvPr>
        </p:nvGraphicFramePr>
        <p:xfrm>
          <a:off x="6963345" y="87710"/>
          <a:ext cx="1152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3" imgW="469800" imgH="457200" progId="Equation.DSMT4">
                  <p:embed/>
                </p:oleObj>
              </mc:Choice>
              <mc:Fallback>
                <p:oleObj name="Equation" r:id="rId3" imgW="469800" imgH="45720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345" y="87710"/>
                        <a:ext cx="11525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7B134A32-6433-45BE-9FA5-16A502267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30265"/>
              </p:ext>
            </p:extLst>
          </p:nvPr>
        </p:nvGraphicFramePr>
        <p:xfrm>
          <a:off x="395858" y="1052736"/>
          <a:ext cx="849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5" imgW="8496000" imgH="888840" progId="Equation.DSMT4">
                  <p:embed/>
                </p:oleObj>
              </mc:Choice>
              <mc:Fallback>
                <p:oleObj name="Equation" r:id="rId5" imgW="8496000" imgH="88884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58" y="1052736"/>
                        <a:ext cx="8496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AD7CEB8-2B72-4A44-B4C4-3265465AA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71378"/>
              </p:ext>
            </p:extLst>
          </p:nvPr>
        </p:nvGraphicFramePr>
        <p:xfrm>
          <a:off x="2374129" y="2675136"/>
          <a:ext cx="26908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7" imgW="2676531" imgH="1000227" progId="Equation.3">
                  <p:embed/>
                </p:oleObj>
              </mc:Choice>
              <mc:Fallback>
                <p:oleObj name="Equation" r:id="rId7" imgW="2676531" imgH="1000227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129" y="2675136"/>
                        <a:ext cx="26908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2DA00F7-561A-49D1-A4CF-A4A663706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53832"/>
              </p:ext>
            </p:extLst>
          </p:nvPr>
        </p:nvGraphicFramePr>
        <p:xfrm>
          <a:off x="3359944" y="5260543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9" imgW="1781092" imgH="961957" progId="Equation.3">
                  <p:embed/>
                </p:oleObj>
              </mc:Choice>
              <mc:Fallback>
                <p:oleObj name="Equation" r:id="rId9" imgW="1781092" imgH="961957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944" y="5260543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DABFED2-8686-43AF-A78B-CFBA6D21E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06365"/>
              </p:ext>
            </p:extLst>
          </p:nvPr>
        </p:nvGraphicFramePr>
        <p:xfrm>
          <a:off x="5118621" y="3002097"/>
          <a:ext cx="10890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11" imgW="1066680" imgH="406080" progId="Equation.DSMT4">
                  <p:embed/>
                </p:oleObj>
              </mc:Choice>
              <mc:Fallback>
                <p:oleObj name="Equation" r:id="rId11" imgW="1066680" imgH="4060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621" y="3002097"/>
                        <a:ext cx="1089025" cy="4270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822E0C8-D762-4676-8072-ED40445E2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43963"/>
              </p:ext>
            </p:extLst>
          </p:nvPr>
        </p:nvGraphicFramePr>
        <p:xfrm>
          <a:off x="3632200" y="4293096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3" imgW="923880" imgH="400152" progId="Equation.3">
                  <p:embed/>
                </p:oleObj>
              </mc:Choice>
              <mc:Fallback>
                <p:oleObj name="Equation" r:id="rId13" imgW="923880" imgH="400152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293096"/>
                        <a:ext cx="939800" cy="419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0F00173-7C17-443F-8941-B076B5CE5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80832"/>
              </p:ext>
            </p:extLst>
          </p:nvPr>
        </p:nvGraphicFramePr>
        <p:xfrm>
          <a:off x="4554463" y="3977481"/>
          <a:ext cx="96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5" imgW="942841" imgH="961957" progId="Equation.3">
                  <p:embed/>
                </p:oleObj>
              </mc:Choice>
              <mc:Fallback>
                <p:oleObj name="Equation" r:id="rId15" imgW="942841" imgH="961957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463" y="3977481"/>
                        <a:ext cx="965200" cy="977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B241DB0-112C-4568-B6D5-26EC40694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77700"/>
              </p:ext>
            </p:extLst>
          </p:nvPr>
        </p:nvGraphicFramePr>
        <p:xfrm>
          <a:off x="2236788" y="3958134"/>
          <a:ext cx="13398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7" imgW="523869" imgH="438116" progId="Equation.DSMT4">
                  <p:embed/>
                </p:oleObj>
              </mc:Choice>
              <mc:Fallback>
                <p:oleObj name="Equation" r:id="rId17" imgW="523869" imgH="438116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958134"/>
                        <a:ext cx="13398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11">
            <a:extLst>
              <a:ext uri="{FF2B5EF4-FFF2-40B4-BE49-F238E27FC236}">
                <a16:creationId xmlns:a16="http://schemas.microsoft.com/office/drawing/2014/main" id="{4DC4E216-7999-4535-9037-51954CA7688B}"/>
              </a:ext>
            </a:extLst>
          </p:cNvPr>
          <p:cNvSpPr txBox="1"/>
          <p:nvPr/>
        </p:nvSpPr>
        <p:spPr>
          <a:xfrm>
            <a:off x="610313" y="2986048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</a:rPr>
              <a:t>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36DBB5AA-31CF-4526-9158-BD2044F84C33}"/>
              </a:ext>
            </a:extLst>
          </p:cNvPr>
          <p:cNvSpPr txBox="1"/>
          <p:nvPr/>
        </p:nvSpPr>
        <p:spPr>
          <a:xfrm>
            <a:off x="968423" y="40662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4E8DFE-249F-4F8D-9AC7-A3E6CEA90966}"/>
              </a:ext>
            </a:extLst>
          </p:cNvPr>
          <p:cNvSpPr txBox="1"/>
          <p:nvPr/>
        </p:nvSpPr>
        <p:spPr>
          <a:xfrm>
            <a:off x="827584" y="2127181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请先练习一下</a:t>
            </a:r>
          </a:p>
        </p:txBody>
      </p:sp>
    </p:spTree>
    <p:extLst>
      <p:ext uri="{BB962C8B-B14F-4D97-AF65-F5344CB8AC3E}">
        <p14:creationId xmlns:p14="http://schemas.microsoft.com/office/powerpoint/2010/main" val="38660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80A53DF6-C498-4CAC-876A-45C95C598176}"/>
              </a:ext>
            </a:extLst>
          </p:cNvPr>
          <p:cNvSpPr txBox="1"/>
          <p:nvPr/>
        </p:nvSpPr>
        <p:spPr>
          <a:xfrm>
            <a:off x="987012" y="131554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7A32AA7-42ED-4D7C-997E-7C369A28F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43047"/>
              </p:ext>
            </p:extLst>
          </p:nvPr>
        </p:nvGraphicFramePr>
        <p:xfrm>
          <a:off x="2013463" y="1109117"/>
          <a:ext cx="193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917360" imgH="914400" progId="Equation.DSMT4">
                  <p:embed/>
                </p:oleObj>
              </mc:Choice>
              <mc:Fallback>
                <p:oleObj name="Equation" r:id="rId3" imgW="1917360" imgH="914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0FE8BF-2642-49FF-8E3F-D02AFD721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63" y="1109117"/>
                        <a:ext cx="1933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65BFB0-8619-401B-A866-D44739FDA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90496"/>
              </p:ext>
            </p:extLst>
          </p:nvPr>
        </p:nvGraphicFramePr>
        <p:xfrm>
          <a:off x="2766318" y="4120955"/>
          <a:ext cx="37449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3724269" imgH="961957" progId="Equation.3">
                  <p:embed/>
                </p:oleObj>
              </mc:Choice>
              <mc:Fallback>
                <p:oleObj name="Equation" r:id="rId5" imgW="3724269" imgH="961957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16C38E7-16F4-41E5-BB6F-D7A1127B7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318" y="4120955"/>
                        <a:ext cx="37449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1378E1B-DA7E-48E4-900D-A659B9D99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83300"/>
              </p:ext>
            </p:extLst>
          </p:nvPr>
        </p:nvGraphicFramePr>
        <p:xfrm>
          <a:off x="4450482" y="2854524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866692" imgH="828777" progId="Equation.3">
                  <p:embed/>
                </p:oleObj>
              </mc:Choice>
              <mc:Fallback>
                <p:oleObj name="Equation" r:id="rId7" imgW="866692" imgH="828777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1ADE2E-FDB9-40AD-A9DD-C9A5F874C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482" y="2854524"/>
                        <a:ext cx="88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34A4F45-B672-4284-9AAA-2DD5B7E41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01778"/>
              </p:ext>
            </p:extLst>
          </p:nvPr>
        </p:nvGraphicFramePr>
        <p:xfrm>
          <a:off x="5277569" y="2781499"/>
          <a:ext cx="133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314412" imgH="961957" progId="Equation.3">
                  <p:embed/>
                </p:oleObj>
              </mc:Choice>
              <mc:Fallback>
                <p:oleObj name="Equation" r:id="rId9" imgW="1314412" imgH="961957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A81443D-0787-4E65-9B0D-4BE066D44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569" y="2781499"/>
                        <a:ext cx="133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E9977F-98E7-4D60-9CAE-726441FA1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2416"/>
              </p:ext>
            </p:extLst>
          </p:nvPr>
        </p:nvGraphicFramePr>
        <p:xfrm>
          <a:off x="3059832" y="2852936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323892" imgH="866741" progId="Equation.3">
                  <p:embed/>
                </p:oleObj>
              </mc:Choice>
              <mc:Fallback>
                <p:oleObj name="Equation" r:id="rId11" imgW="1323892" imgH="866741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6D41214-D89A-43E1-9DEB-A16E530EE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936"/>
                        <a:ext cx="1346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C5511F3-82E0-4582-9E1B-8B055A029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53572"/>
              </p:ext>
            </p:extLst>
          </p:nvPr>
        </p:nvGraphicFramePr>
        <p:xfrm>
          <a:off x="1652597" y="2760201"/>
          <a:ext cx="13398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523869" imgH="438116" progId="Equation.DSMT4">
                  <p:embed/>
                </p:oleObj>
              </mc:Choice>
              <mc:Fallback>
                <p:oleObj name="Equation" r:id="rId13" imgW="523869" imgH="438116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BB91FE0-E66A-4D35-B22D-EC07977A2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97" y="2760201"/>
                        <a:ext cx="13398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2292160-6695-4222-969B-4178268FA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61632"/>
              </p:ext>
            </p:extLst>
          </p:nvPr>
        </p:nvGraphicFramePr>
        <p:xfrm>
          <a:off x="2943374" y="116632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2933640" imgH="888840" progId="Equation.DSMT4">
                  <p:embed/>
                </p:oleObj>
              </mc:Choice>
              <mc:Fallback>
                <p:oleObj name="Equation" r:id="rId15" imgW="2933640" imgH="8888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F2F75F95-6D82-4F1C-9732-F8F35840F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74" y="116632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2F1ED55-EE22-4F80-AA7F-0C1C9F206CAA}"/>
              </a:ext>
            </a:extLst>
          </p:cNvPr>
          <p:cNvCxnSpPr/>
          <p:nvPr/>
        </p:nvCxnSpPr>
        <p:spPr>
          <a:xfrm>
            <a:off x="0" y="1005632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4">
            <a:extLst>
              <a:ext uri="{FF2B5EF4-FFF2-40B4-BE49-F238E27FC236}">
                <a16:creationId xmlns:a16="http://schemas.microsoft.com/office/drawing/2014/main" id="{9814C5C0-5AFF-40F8-9FD3-BA22FB3C633E}"/>
              </a:ext>
            </a:extLst>
          </p:cNvPr>
          <p:cNvSpPr txBox="1"/>
          <p:nvPr/>
        </p:nvSpPr>
        <p:spPr>
          <a:xfrm>
            <a:off x="426258" y="217059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3074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01499"/>
              </p:ext>
            </p:extLst>
          </p:nvPr>
        </p:nvGraphicFramePr>
        <p:xfrm>
          <a:off x="2699792" y="19080"/>
          <a:ext cx="2855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3" imgW="3330000" imgH="1075320" progId="Equation.3">
                  <p:embed/>
                </p:oleObj>
              </mc:Choice>
              <mc:Fallback>
                <p:oleObj name="Equation" r:id="rId3" imgW="3330000" imgH="107532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080"/>
                        <a:ext cx="28559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D4E976E-B20F-44D9-893F-64AB3234E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91640"/>
              </p:ext>
            </p:extLst>
          </p:nvPr>
        </p:nvGraphicFramePr>
        <p:xfrm>
          <a:off x="1475656" y="2722389"/>
          <a:ext cx="28384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5" imgW="1114406" imgH="438116" progId="Equation.DSMT4">
                  <p:embed/>
                </p:oleObj>
              </mc:Choice>
              <mc:Fallback>
                <p:oleObj name="Equation" r:id="rId5" imgW="1114406" imgH="438116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22389"/>
                        <a:ext cx="28384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DB474B-7CF0-4CA1-8380-64EFFB42B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08228"/>
              </p:ext>
            </p:extLst>
          </p:nvPr>
        </p:nvGraphicFramePr>
        <p:xfrm>
          <a:off x="4356968" y="2858914"/>
          <a:ext cx="2665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7" imgW="2648090" imgH="828777" progId="Equation.3">
                  <p:embed/>
                </p:oleObj>
              </mc:Choice>
              <mc:Fallback>
                <p:oleObj name="Equation" r:id="rId7" imgW="2648090" imgH="828777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968" y="2858914"/>
                        <a:ext cx="2665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E630261-9E5F-43C2-9ADE-977BBC6B6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90144"/>
              </p:ext>
            </p:extLst>
          </p:nvPr>
        </p:nvGraphicFramePr>
        <p:xfrm>
          <a:off x="4953496" y="3082954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9" imgW="466680" imgH="428625" progId="Equation.3">
                  <p:embed/>
                </p:oleObj>
              </mc:Choice>
              <mc:Fallback>
                <p:oleObj name="Equation" r:id="rId9" imgW="466680" imgH="428625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496" y="3082954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6D5FB17-94B4-489F-AB25-291656F0C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38873"/>
              </p:ext>
            </p:extLst>
          </p:nvPr>
        </p:nvGraphicFramePr>
        <p:xfrm>
          <a:off x="5436096" y="2778154"/>
          <a:ext cx="124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1" imgW="1228782" imgH="961957" progId="Equation.3">
                  <p:embed/>
                </p:oleObj>
              </mc:Choice>
              <mc:Fallback>
                <p:oleObj name="Equation" r:id="rId11" imgW="1228782" imgH="961957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778154"/>
                        <a:ext cx="124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075E3E5-76A5-46D7-BF3E-96CCC1222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360151"/>
              </p:ext>
            </p:extLst>
          </p:nvPr>
        </p:nvGraphicFramePr>
        <p:xfrm>
          <a:off x="1663700" y="1066800"/>
          <a:ext cx="1733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3" imgW="1714320" imgH="914400" progId="Equation.DSMT4">
                  <p:embed/>
                </p:oleObj>
              </mc:Choice>
              <mc:Fallback>
                <p:oleObj name="Equation" r:id="rId13" imgW="1714320" imgH="9144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066800"/>
                        <a:ext cx="1733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A8F3D3D-5E0B-4959-9156-A40E8640CD29}"/>
              </a:ext>
            </a:extLst>
          </p:cNvPr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3">
            <a:extLst>
              <a:ext uri="{FF2B5EF4-FFF2-40B4-BE49-F238E27FC236}">
                <a16:creationId xmlns:a16="http://schemas.microsoft.com/office/drawing/2014/main" id="{923D94F6-DDDB-4118-AAD7-4A5A3529F797}"/>
              </a:ext>
            </a:extLst>
          </p:cNvPr>
          <p:cNvSpPr txBox="1"/>
          <p:nvPr/>
        </p:nvSpPr>
        <p:spPr>
          <a:xfrm>
            <a:off x="832184" y="127350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8839BA49-7B55-4838-BA4E-6EA4CBE04386}"/>
              </a:ext>
            </a:extLst>
          </p:cNvPr>
          <p:cNvSpPr txBox="1"/>
          <p:nvPr/>
        </p:nvSpPr>
        <p:spPr>
          <a:xfrm>
            <a:off x="426258" y="217059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5998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CB74A39-A743-41DA-89ED-78641D983010}"/>
              </a:ext>
            </a:extLst>
          </p:cNvPr>
          <p:cNvSpPr txBox="1">
            <a:spLocks noChangeArrowheads="1"/>
          </p:cNvSpPr>
          <p:nvPr/>
        </p:nvSpPr>
        <p:spPr>
          <a:xfrm>
            <a:off x="568523" y="164432"/>
            <a:ext cx="1052512" cy="53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</a:t>
            </a:r>
          </a:p>
        </p:txBody>
      </p:sp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E826ADC4-8198-4157-AF99-12077BD0F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5363"/>
              </p:ext>
            </p:extLst>
          </p:nvPr>
        </p:nvGraphicFramePr>
        <p:xfrm>
          <a:off x="3621285" y="131094"/>
          <a:ext cx="18145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285" y="131094"/>
                        <a:ext cx="18145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>
            <a:extLst>
              <a:ext uri="{FF2B5EF4-FFF2-40B4-BE49-F238E27FC236}">
                <a16:creationId xmlns:a16="http://schemas.microsoft.com/office/drawing/2014/main" id="{71BA62D5-6E4D-466E-B6B5-50CABE1D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860" y="173957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求旋转抛物面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B196178-A530-4B04-A382-3CC4466F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660" y="173957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与平面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854925C7-5356-4EA4-AA19-656000B5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68" y="786730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之间的最短距离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49D8B84B-0505-411F-A542-F4762B50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17" y="1325687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897043BD-3B84-4C43-AEED-D39C59333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48963"/>
              </p:ext>
            </p:extLst>
          </p:nvPr>
        </p:nvGraphicFramePr>
        <p:xfrm>
          <a:off x="2671167" y="2421062"/>
          <a:ext cx="3632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167" y="2421062"/>
                        <a:ext cx="3632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9">
            <a:extLst>
              <a:ext uri="{FF2B5EF4-FFF2-40B4-BE49-F238E27FC236}">
                <a16:creationId xmlns:a16="http://schemas.microsoft.com/office/drawing/2014/main" id="{EB32BACA-95A1-43D4-AC9E-B29F788E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42" y="134473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047EF651-6E9E-4156-8F0B-0EE12044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367" y="1325687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为抛物面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79989B21-5589-4A59-8F7D-AAC8811A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42" y="1325687"/>
            <a:ext cx="200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上任一点，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B7302499-15BE-451C-81FF-EF1C95BC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142" y="1323633"/>
            <a:ext cx="944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0" name="Object 13">
            <a:extLst>
              <a:ext uri="{FF2B5EF4-FFF2-40B4-BE49-F238E27FC236}">
                <a16:creationId xmlns:a16="http://schemas.microsoft.com/office/drawing/2014/main" id="{F0738FF3-7CA6-4E13-8211-DD718E413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24020"/>
              </p:ext>
            </p:extLst>
          </p:nvPr>
        </p:nvGraphicFramePr>
        <p:xfrm>
          <a:off x="1691680" y="1340768"/>
          <a:ext cx="1468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0768"/>
                        <a:ext cx="14684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>
            <a:extLst>
              <a:ext uri="{FF2B5EF4-FFF2-40B4-BE49-F238E27FC236}">
                <a16:creationId xmlns:a16="http://schemas.microsoft.com/office/drawing/2014/main" id="{2C1BE6E8-3426-4231-95F5-8D11C4702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5352"/>
              </p:ext>
            </p:extLst>
          </p:nvPr>
        </p:nvGraphicFramePr>
        <p:xfrm>
          <a:off x="4674592" y="29274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592" y="29274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">
            <a:extLst>
              <a:ext uri="{FF2B5EF4-FFF2-40B4-BE49-F238E27FC236}">
                <a16:creationId xmlns:a16="http://schemas.microsoft.com/office/drawing/2014/main" id="{03D4CC24-009B-4AB2-8AED-D7C90FD5A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59143"/>
              </p:ext>
            </p:extLst>
          </p:nvPr>
        </p:nvGraphicFramePr>
        <p:xfrm>
          <a:off x="4528542" y="1282825"/>
          <a:ext cx="18145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542" y="1282825"/>
                        <a:ext cx="18145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6">
            <a:extLst>
              <a:ext uri="{FF2B5EF4-FFF2-40B4-BE49-F238E27FC236}">
                <a16:creationId xmlns:a16="http://schemas.microsoft.com/office/drawing/2014/main" id="{46DCF3D4-9B4A-4D1D-9F03-5BCE335FA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99239"/>
              </p:ext>
            </p:extLst>
          </p:nvPr>
        </p:nvGraphicFramePr>
        <p:xfrm>
          <a:off x="4674592" y="29274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3" imgW="114120" imgH="215640" progId="Equation.3">
                  <p:embed/>
                </p:oleObj>
              </mc:Choice>
              <mc:Fallback>
                <p:oleObj name="Equation" r:id="rId13" imgW="114120" imgH="215640" progId="Equation.3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592" y="29274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7">
            <a:extLst>
              <a:ext uri="{FF2B5EF4-FFF2-40B4-BE49-F238E27FC236}">
                <a16:creationId xmlns:a16="http://schemas.microsoft.com/office/drawing/2014/main" id="{B784A734-173F-4BA2-ADEE-DE9095569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042" y="1962275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的距离为</a:t>
            </a:r>
          </a:p>
        </p:txBody>
      </p:sp>
      <p:graphicFrame>
        <p:nvGraphicFramePr>
          <p:cNvPr id="45" name="Object 18">
            <a:extLst>
              <a:ext uri="{FF2B5EF4-FFF2-40B4-BE49-F238E27FC236}">
                <a16:creationId xmlns:a16="http://schemas.microsoft.com/office/drawing/2014/main" id="{50771DC4-0FE4-4405-BA98-58A4AD428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84249"/>
              </p:ext>
            </p:extLst>
          </p:nvPr>
        </p:nvGraphicFramePr>
        <p:xfrm>
          <a:off x="1432917" y="1987675"/>
          <a:ext cx="2825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4" imgW="1066680" imgH="203040" progId="Equation.DSMT4">
                  <p:embed/>
                </p:oleObj>
              </mc:Choice>
              <mc:Fallback>
                <p:oleObj name="Equation" r:id="rId14" imgW="1066680" imgH="20304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17" y="1987675"/>
                        <a:ext cx="28257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9">
            <a:extLst>
              <a:ext uri="{FF2B5EF4-FFF2-40B4-BE49-F238E27FC236}">
                <a16:creationId xmlns:a16="http://schemas.microsoft.com/office/drawing/2014/main" id="{EE9863CB-B58B-45B0-ABB9-3C33A27D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2" y="3167187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问题归结为</a:t>
            </a:r>
          </a:p>
        </p:txBody>
      </p:sp>
      <p:graphicFrame>
        <p:nvGraphicFramePr>
          <p:cNvPr id="47" name="Object 20">
            <a:extLst>
              <a:ext uri="{FF2B5EF4-FFF2-40B4-BE49-F238E27FC236}">
                <a16:creationId xmlns:a16="http://schemas.microsoft.com/office/drawing/2014/main" id="{02E5D786-9B43-480D-BEF8-6544A9AD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30895"/>
              </p:ext>
            </p:extLst>
          </p:nvPr>
        </p:nvGraphicFramePr>
        <p:xfrm>
          <a:off x="4289871" y="3642793"/>
          <a:ext cx="27924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6" imgW="1054080" imgH="228600" progId="Equation.DSMT4">
                  <p:embed/>
                </p:oleObj>
              </mc:Choice>
              <mc:Fallback>
                <p:oleObj name="Equation" r:id="rId16" imgW="1054080" imgH="22860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871" y="3642793"/>
                        <a:ext cx="27924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1">
            <a:extLst>
              <a:ext uri="{FF2B5EF4-FFF2-40B4-BE49-F238E27FC236}">
                <a16:creationId xmlns:a16="http://schemas.microsoft.com/office/drawing/2014/main" id="{E35F3E2B-DCFD-49AB-9F20-CDBF204A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42" y="4392737"/>
            <a:ext cx="173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约束条件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9" name="Object 22">
            <a:extLst>
              <a:ext uri="{FF2B5EF4-FFF2-40B4-BE49-F238E27FC236}">
                <a16:creationId xmlns:a16="http://schemas.microsoft.com/office/drawing/2014/main" id="{022AC85E-341E-400D-82D9-9350FC60A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49512"/>
              </p:ext>
            </p:extLst>
          </p:nvPr>
        </p:nvGraphicFramePr>
        <p:xfrm>
          <a:off x="4315817" y="4308600"/>
          <a:ext cx="24193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8" imgW="914400" imgH="228600" progId="Equation.DSMT4">
                  <p:embed/>
                </p:oleObj>
              </mc:Choice>
              <mc:Fallback>
                <p:oleObj name="Equation" r:id="rId18" imgW="914400" imgH="22860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817" y="4308600"/>
                        <a:ext cx="24193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3">
            <a:extLst>
              <a:ext uri="{FF2B5EF4-FFF2-40B4-BE49-F238E27FC236}">
                <a16:creationId xmlns:a16="http://schemas.microsoft.com/office/drawing/2014/main" id="{EC98889E-F37B-4397-B866-0E8A2721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042" y="3722812"/>
            <a:ext cx="173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目标函数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1" name="Object 24">
            <a:extLst>
              <a:ext uri="{FF2B5EF4-FFF2-40B4-BE49-F238E27FC236}">
                <a16:creationId xmlns:a16="http://schemas.microsoft.com/office/drawing/2014/main" id="{11AE1EBE-2DF0-4A28-906A-55ADF67AF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94315"/>
              </p:ext>
            </p:extLst>
          </p:nvPr>
        </p:nvGraphicFramePr>
        <p:xfrm>
          <a:off x="6605785" y="164432"/>
          <a:ext cx="2286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20" imgW="863280" imgH="203040" progId="Equation.DSMT4">
                  <p:embed/>
                </p:oleObj>
              </mc:Choice>
              <mc:Fallback>
                <p:oleObj name="Equation" r:id="rId20" imgW="863280" imgH="203040" progId="Equation.DSMT4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785" y="164432"/>
                        <a:ext cx="2286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25">
            <a:extLst>
              <a:ext uri="{FF2B5EF4-FFF2-40B4-BE49-F238E27FC236}">
                <a16:creationId xmlns:a16="http://schemas.microsoft.com/office/drawing/2014/main" id="{CBAC2178-E045-4F36-B2E9-10925F3421D7}"/>
              </a:ext>
            </a:extLst>
          </p:cNvPr>
          <p:cNvSpPr>
            <a:spLocks/>
          </p:cNvSpPr>
          <p:nvPr/>
        </p:nvSpPr>
        <p:spPr bwMode="auto">
          <a:xfrm>
            <a:off x="2215555" y="3800600"/>
            <a:ext cx="179387" cy="990600"/>
          </a:xfrm>
          <a:prstGeom prst="leftBrace">
            <a:avLst>
              <a:gd name="adj1" fmla="val 460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E93C025D-5ADB-478F-8732-17645D8C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2" y="4919787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作拉格朗日函数</a:t>
            </a:r>
          </a:p>
        </p:txBody>
      </p:sp>
      <p:graphicFrame>
        <p:nvGraphicFramePr>
          <p:cNvPr id="54" name="Object 27">
            <a:extLst>
              <a:ext uri="{FF2B5EF4-FFF2-40B4-BE49-F238E27FC236}">
                <a16:creationId xmlns:a16="http://schemas.microsoft.com/office/drawing/2014/main" id="{F130BD36-35AD-40C4-BBA0-B1F1239C9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55578"/>
              </p:ext>
            </p:extLst>
          </p:nvPr>
        </p:nvGraphicFramePr>
        <p:xfrm>
          <a:off x="1359892" y="5446837"/>
          <a:ext cx="7123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22" imgW="2692080" imgH="228600" progId="Equation.DSMT4">
                  <p:embed/>
                </p:oleObj>
              </mc:Choice>
              <mc:Fallback>
                <p:oleObj name="Equation" r:id="rId22" imgW="2692080" imgH="22860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892" y="5446837"/>
                        <a:ext cx="71231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5">
            <a:extLst>
              <a:ext uri="{FF2B5EF4-FFF2-40B4-BE49-F238E27FC236}">
                <a16:creationId xmlns:a16="http://schemas.microsoft.com/office/drawing/2014/main" id="{FA0734E2-F973-458D-800F-C9C2AE146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42" y="1925762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到平面</a:t>
            </a:r>
          </a:p>
        </p:txBody>
      </p:sp>
    </p:spTree>
    <p:extLst>
      <p:ext uri="{BB962C8B-B14F-4D97-AF65-F5344CB8AC3E}">
        <p14:creationId xmlns:p14="http://schemas.microsoft.com/office/powerpoint/2010/main" val="108795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6" grpId="0" build="p" autoUpdateAnimBg="0"/>
      <p:bldP spid="37" grpId="0" build="p" autoUpdateAnimBg="0" advAuto="0"/>
      <p:bldP spid="38" grpId="0" build="p" autoUpdateAnimBg="0" advAuto="0"/>
      <p:bldP spid="39" grpId="0" build="p" autoUpdateAnimBg="0"/>
      <p:bldP spid="44" grpId="0" build="p" autoUpdateAnimBg="0" advAuto="0"/>
      <p:bldP spid="46" grpId="0" build="p" autoUpdateAnimBg="0"/>
      <p:bldP spid="48" grpId="0" build="p" autoUpdateAnimBg="0"/>
      <p:bldP spid="50" grpId="0" build="p" autoUpdateAnimBg="0" advAuto="0"/>
      <p:bldP spid="52" grpId="0" animBg="1"/>
      <p:bldP spid="53" grpId="0" build="p" autoUpdateAnimBg="0"/>
      <p:bldP spid="55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61913"/>
            <a:ext cx="8278812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794817"/>
              </p:ext>
            </p:extLst>
          </p:nvPr>
        </p:nvGraphicFramePr>
        <p:xfrm>
          <a:off x="958850" y="188913"/>
          <a:ext cx="7213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2692080" imgH="228600" progId="Equation.DSMT4">
                  <p:embed/>
                </p:oleObj>
              </mc:Choice>
              <mc:Fallback>
                <p:oleObj name="Equation" r:id="rId3" imgW="269208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88913"/>
                        <a:ext cx="72136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0" y="1052513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31AD78E1-A4ED-4901-A3CA-1014B68DC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666852"/>
              </p:ext>
            </p:extLst>
          </p:nvPr>
        </p:nvGraphicFramePr>
        <p:xfrm>
          <a:off x="4486275" y="3352800"/>
          <a:ext cx="28273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352800"/>
                        <a:ext cx="282733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55D2EF1A-F414-4885-BD59-49AD9C002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71688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84E53E9B-C466-49D8-A0E4-712A58B74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88716"/>
              </p:ext>
            </p:extLst>
          </p:nvPr>
        </p:nvGraphicFramePr>
        <p:xfrm>
          <a:off x="1492250" y="3017838"/>
          <a:ext cx="15605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7838"/>
                        <a:ext cx="15605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>
            <a:extLst>
              <a:ext uri="{FF2B5EF4-FFF2-40B4-BE49-F238E27FC236}">
                <a16:creationId xmlns:a16="http://schemas.microsoft.com/office/drawing/2014/main" id="{B04B8743-5A96-4B8C-8297-70EEF33E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54806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解此方程组得唯一驻点</a:t>
            </a:r>
          </a:p>
        </p:txBody>
      </p:sp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6E81BD43-ABFF-40A3-8EEF-EA9960084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53476"/>
              </p:ext>
            </p:extLst>
          </p:nvPr>
        </p:nvGraphicFramePr>
        <p:xfrm>
          <a:off x="1403350" y="1855788"/>
          <a:ext cx="44561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9" imgW="1968480" imgH="241200" progId="Equation.DSMT4">
                  <p:embed/>
                </p:oleObj>
              </mc:Choice>
              <mc:Fallback>
                <p:oleObj name="Equation" r:id="rId9" imgW="1968480" imgH="24120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55788"/>
                        <a:ext cx="44561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122E6C5F-F970-4564-AAFE-1416BC301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61627"/>
              </p:ext>
            </p:extLst>
          </p:nvPr>
        </p:nvGraphicFramePr>
        <p:xfrm>
          <a:off x="1357313" y="2519363"/>
          <a:ext cx="46545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519363"/>
                        <a:ext cx="46545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0">
            <a:extLst>
              <a:ext uri="{FF2B5EF4-FFF2-40B4-BE49-F238E27FC236}">
                <a16:creationId xmlns:a16="http://schemas.microsoft.com/office/drawing/2014/main" id="{63D6F977-CF1B-4D05-8CE5-5C0CD6E1BFE5}"/>
              </a:ext>
            </a:extLst>
          </p:cNvPr>
          <p:cNvSpPr>
            <a:spLocks/>
          </p:cNvSpPr>
          <p:nvPr/>
        </p:nvSpPr>
        <p:spPr bwMode="auto">
          <a:xfrm>
            <a:off x="1116013" y="1196975"/>
            <a:ext cx="304800" cy="2319338"/>
          </a:xfrm>
          <a:prstGeom prst="leftBrace">
            <a:avLst>
              <a:gd name="adj1" fmla="val 634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id="{7FAF029B-ED3E-492E-8D45-A7092992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03602"/>
              </p:ext>
            </p:extLst>
          </p:nvPr>
        </p:nvGraphicFramePr>
        <p:xfrm>
          <a:off x="1427163" y="1185863"/>
          <a:ext cx="4445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3" imgW="1955520" imgH="228600" progId="Equation.DSMT4">
                  <p:embed/>
                </p:oleObj>
              </mc:Choice>
              <mc:Fallback>
                <p:oleObj name="Equation" r:id="rId13" imgW="1955520" imgH="2286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185863"/>
                        <a:ext cx="44450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>
            <a:extLst>
              <a:ext uri="{FF2B5EF4-FFF2-40B4-BE49-F238E27FC236}">
                <a16:creationId xmlns:a16="http://schemas.microsoft.com/office/drawing/2014/main" id="{B202DACE-2C40-4A10-8050-1969C6C6F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0"/>
            <a:ext cx="396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由实际意义最小值存在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7" name="Object 13">
            <a:extLst>
              <a:ext uri="{FF2B5EF4-FFF2-40B4-BE49-F238E27FC236}">
                <a16:creationId xmlns:a16="http://schemas.microsoft.com/office/drawing/2014/main" id="{1618B86C-6900-4F18-A0BE-4454615F4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94855"/>
              </p:ext>
            </p:extLst>
          </p:nvPr>
        </p:nvGraphicFramePr>
        <p:xfrm>
          <a:off x="1476375" y="4968875"/>
          <a:ext cx="3406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5" imgW="1498320" imgH="431640" progId="Equation.DSMT4">
                  <p:embed/>
                </p:oleObj>
              </mc:Choice>
              <mc:Fallback>
                <p:oleObj name="Equation" r:id="rId15" imgW="1498320" imgH="43164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68875"/>
                        <a:ext cx="34067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>
            <a:extLst>
              <a:ext uri="{FF2B5EF4-FFF2-40B4-BE49-F238E27FC236}">
                <a16:creationId xmlns:a16="http://schemas.microsoft.com/office/drawing/2014/main" id="{B0355D4E-9FD8-49AC-A985-CA7E89E5F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95584"/>
              </p:ext>
            </p:extLst>
          </p:nvPr>
        </p:nvGraphicFramePr>
        <p:xfrm>
          <a:off x="4932363" y="4967288"/>
          <a:ext cx="10366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7" imgW="457200" imgH="419040" progId="Equation.DSMT4">
                  <p:embed/>
                </p:oleObj>
              </mc:Choice>
              <mc:Fallback>
                <p:oleObj name="Equation" r:id="rId17" imgW="457200" imgH="41904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967288"/>
                        <a:ext cx="10366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5">
            <a:extLst>
              <a:ext uri="{FF2B5EF4-FFF2-40B4-BE49-F238E27FC236}">
                <a16:creationId xmlns:a16="http://schemas.microsoft.com/office/drawing/2014/main" id="{701AE511-A3FD-4E58-B3F0-F35BCC51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42672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565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1" grpId="0" autoUpdateAnimBg="0"/>
      <p:bldP spid="24" grpId="0" animBg="1"/>
      <p:bldP spid="26" grpId="0" build="p" autoUpdateAnimBg="0"/>
      <p:bldP spid="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>
            <a:extLst>
              <a:ext uri="{FF2B5EF4-FFF2-40B4-BE49-F238E27FC236}">
                <a16:creationId xmlns:a16="http://schemas.microsoft.com/office/drawing/2014/main" id="{DDD3F351-2773-4F61-8452-93DA81EBB63D}"/>
              </a:ext>
            </a:extLst>
          </p:cNvPr>
          <p:cNvSpPr txBox="1"/>
          <p:nvPr/>
        </p:nvSpPr>
        <p:spPr>
          <a:xfrm>
            <a:off x="107505" y="261576"/>
            <a:ext cx="136815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另解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43929672-19FE-42ED-B2B2-8A6EEBB17D30}"/>
              </a:ext>
            </a:extLst>
          </p:cNvPr>
          <p:cNvSpPr txBox="1"/>
          <p:nvPr/>
        </p:nvSpPr>
        <p:spPr>
          <a:xfrm>
            <a:off x="1277289" y="261576"/>
            <a:ext cx="784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只要掌握了区域的符号规律，目标函数还可简化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629F4B7-7954-43C8-99B7-598200579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80474"/>
              </p:ext>
            </p:extLst>
          </p:nvPr>
        </p:nvGraphicFramePr>
        <p:xfrm>
          <a:off x="1976438" y="908050"/>
          <a:ext cx="45037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908050"/>
                        <a:ext cx="45037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4">
            <a:extLst>
              <a:ext uri="{FF2B5EF4-FFF2-40B4-BE49-F238E27FC236}">
                <a16:creationId xmlns:a16="http://schemas.microsoft.com/office/drawing/2014/main" id="{EC136ADE-97BD-48C3-AF15-8ABD506D5A3C}"/>
              </a:ext>
            </a:extLst>
          </p:cNvPr>
          <p:cNvSpPr txBox="1"/>
          <p:nvPr/>
        </p:nvSpPr>
        <p:spPr>
          <a:xfrm>
            <a:off x="824280" y="2060848"/>
            <a:ext cx="446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到平面的距离为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EAB89BF-55D7-49C9-8416-9703AB7A6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47545"/>
              </p:ext>
            </p:extLst>
          </p:nvPr>
        </p:nvGraphicFramePr>
        <p:xfrm>
          <a:off x="2195736" y="2603252"/>
          <a:ext cx="483840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4838400" imgH="888840" progId="Equation.DSMT4">
                  <p:embed/>
                </p:oleObj>
              </mc:Choice>
              <mc:Fallback>
                <p:oleObj name="Equation" r:id="rId5" imgW="4838400" imgH="8888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03252"/>
                        <a:ext cx="4838400" cy="888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06947E86-DC9D-4A17-915C-5197C78CA719}"/>
              </a:ext>
            </a:extLst>
          </p:cNvPr>
          <p:cNvSpPr txBox="1"/>
          <p:nvPr/>
        </p:nvSpPr>
        <p:spPr>
          <a:xfrm>
            <a:off x="0" y="3573016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故与原点在平面同一侧的抛物面上的点到平面的距离为：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A988667-9581-4CB6-9803-00DB05E59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6003"/>
              </p:ext>
            </p:extLst>
          </p:nvPr>
        </p:nvGraphicFramePr>
        <p:xfrm>
          <a:off x="2322513" y="4125913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3288960" imgH="888840" progId="Equation.DSMT4">
                  <p:embed/>
                </p:oleObj>
              </mc:Choice>
              <mc:Fallback>
                <p:oleObj name="Equation" r:id="rId7" imgW="3288960" imgH="8888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125913"/>
                        <a:ext cx="32893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8">
            <a:extLst>
              <a:ext uri="{FF2B5EF4-FFF2-40B4-BE49-F238E27FC236}">
                <a16:creationId xmlns:a16="http://schemas.microsoft.com/office/drawing/2014/main" id="{F187ADC5-5E62-4C69-9FCF-6DE4AD9DDA34}"/>
              </a:ext>
            </a:extLst>
          </p:cNvPr>
          <p:cNvSpPr txBox="1"/>
          <p:nvPr/>
        </p:nvSpPr>
        <p:spPr>
          <a:xfrm>
            <a:off x="611560" y="515719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可设拉格朗日函数为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51656A8-CBE3-46CF-AB60-771A36D30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0210"/>
              </p:ext>
            </p:extLst>
          </p:nvPr>
        </p:nvGraphicFramePr>
        <p:xfrm>
          <a:off x="1763688" y="5680412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4952880" imgH="495000" progId="Equation.DSMT4">
                  <p:embed/>
                </p:oleObj>
              </mc:Choice>
              <mc:Fallback>
                <p:oleObj name="Equation" r:id="rId9" imgW="4952880" imgH="4950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680412"/>
                        <a:ext cx="495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56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0AA8F49-5256-41D3-BF2C-6A6F0F6F2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25662"/>
              </p:ext>
            </p:extLst>
          </p:nvPr>
        </p:nvGraphicFramePr>
        <p:xfrm>
          <a:off x="1763688" y="112604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4952880" imgH="495000" progId="Equation.DSMT4">
                  <p:embed/>
                </p:oleObj>
              </mc:Choice>
              <mc:Fallback>
                <p:oleObj name="Equation" r:id="rId3" imgW="4952880" imgH="4950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2604"/>
                        <a:ext cx="49530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94CB8E-1B75-4CB5-9288-29EC0DA1B5D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>
            <a:extLst>
              <a:ext uri="{FF2B5EF4-FFF2-40B4-BE49-F238E27FC236}">
                <a16:creationId xmlns:a16="http://schemas.microsoft.com/office/drawing/2014/main" id="{4EE9F324-CAB1-417A-9B4C-4527354A65D2}"/>
              </a:ext>
            </a:extLst>
          </p:cNvPr>
          <p:cNvSpPr txBox="1"/>
          <p:nvPr/>
        </p:nvSpPr>
        <p:spPr>
          <a:xfrm>
            <a:off x="395536" y="12687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6A3334B-3BBA-45A9-93DF-A7FB56F69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14431"/>
              </p:ext>
            </p:extLst>
          </p:nvPr>
        </p:nvGraphicFramePr>
        <p:xfrm>
          <a:off x="2123728" y="836712"/>
          <a:ext cx="2235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2234880" imgH="2082600" progId="Equation.DSMT4">
                  <p:embed/>
                </p:oleObj>
              </mc:Choice>
              <mc:Fallback>
                <p:oleObj name="Equation" r:id="rId5" imgW="2234880" imgH="2082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836712"/>
                        <a:ext cx="22352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74BA513B-038D-4938-BEAC-A006AF9D1A15}"/>
              </a:ext>
            </a:extLst>
          </p:cNvPr>
          <p:cNvSpPr txBox="1"/>
          <p:nvPr/>
        </p:nvSpPr>
        <p:spPr>
          <a:xfrm>
            <a:off x="683568" y="299695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立即依次得到：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93F956B-65AB-40AB-AC69-3AC38FABD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676106"/>
              </p:ext>
            </p:extLst>
          </p:nvPr>
        </p:nvGraphicFramePr>
        <p:xfrm>
          <a:off x="3131840" y="2839462"/>
          <a:ext cx="369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3695400" imgH="838080" progId="Equation.DSMT4">
                  <p:embed/>
                </p:oleObj>
              </mc:Choice>
              <mc:Fallback>
                <p:oleObj name="Equation" r:id="rId7" imgW="3695400" imgH="8380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39462"/>
                        <a:ext cx="369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9982736-FB70-469A-A672-D20452156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89036"/>
              </p:ext>
            </p:extLst>
          </p:nvPr>
        </p:nvGraphicFramePr>
        <p:xfrm>
          <a:off x="3897655" y="3850525"/>
          <a:ext cx="17065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736560" imgH="419040" progId="Equation.DSMT4">
                  <p:embed/>
                </p:oleObj>
              </mc:Choice>
              <mc:Fallback>
                <p:oleObj name="Equation" r:id="rId9" imgW="736560" imgH="419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655" y="3850525"/>
                        <a:ext cx="17065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385AC15-5148-4058-88F2-235E9C90E0C4}"/>
              </a:ext>
            </a:extLst>
          </p:cNvPr>
          <p:cNvSpPr txBox="1"/>
          <p:nvPr/>
        </p:nvSpPr>
        <p:spPr>
          <a:xfrm>
            <a:off x="827584" y="407707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从而得到最短距离</a:t>
            </a:r>
          </a:p>
        </p:txBody>
      </p:sp>
    </p:spTree>
    <p:extLst>
      <p:ext uri="{BB962C8B-B14F-4D97-AF65-F5344CB8AC3E}">
        <p14:creationId xmlns:p14="http://schemas.microsoft.com/office/powerpoint/2010/main" val="8208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4C0D8888-0F1E-4B77-842F-232640D3DC3E}"/>
              </a:ext>
            </a:extLst>
          </p:cNvPr>
          <p:cNvSpPr txBox="1"/>
          <p:nvPr/>
        </p:nvSpPr>
        <p:spPr>
          <a:xfrm>
            <a:off x="179512" y="261576"/>
            <a:ext cx="145668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另解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3A5B495A-4B62-4B24-A241-524DDBDDAC7A}"/>
              </a:ext>
            </a:extLst>
          </p:cNvPr>
          <p:cNvSpPr txBox="1"/>
          <p:nvPr/>
        </p:nvSpPr>
        <p:spPr>
          <a:xfrm>
            <a:off x="1367057" y="2615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来作平行切平面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346D6ED-DDFE-4A7E-AD6F-3A9248903603}"/>
              </a:ext>
            </a:extLst>
          </p:cNvPr>
          <p:cNvSpPr txBox="1"/>
          <p:nvPr/>
        </p:nvSpPr>
        <p:spPr>
          <a:xfrm>
            <a:off x="4166221" y="261576"/>
            <a:ext cx="4958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设抛物面上的切点为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F7C983D2-3A4D-4552-AB98-75691BCA8F65}"/>
              </a:ext>
            </a:extLst>
          </p:cNvPr>
          <p:cNvSpPr txBox="1"/>
          <p:nvPr/>
        </p:nvSpPr>
        <p:spPr>
          <a:xfrm>
            <a:off x="219280" y="81741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则切平面方程为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0AB3055-7B58-4806-98C3-CE9C3334F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1216"/>
              </p:ext>
            </p:extLst>
          </p:nvPr>
        </p:nvGraphicFramePr>
        <p:xfrm>
          <a:off x="849313" y="1316038"/>
          <a:ext cx="31019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316038"/>
                        <a:ext cx="3101975" cy="10874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19036980-6A24-4B26-B5DE-27CC1DC7F35D}"/>
              </a:ext>
            </a:extLst>
          </p:cNvPr>
          <p:cNvSpPr txBox="1"/>
          <p:nvPr/>
        </p:nvSpPr>
        <p:spPr>
          <a:xfrm>
            <a:off x="4067944" y="15567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80F51F8-6210-442E-A360-FD732841A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80562"/>
              </p:ext>
            </p:extLst>
          </p:nvPr>
        </p:nvGraphicFramePr>
        <p:xfrm>
          <a:off x="4553912" y="1522904"/>
          <a:ext cx="4022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912" y="1522904"/>
                        <a:ext cx="4022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2547175-FA73-4687-AB92-F71CEE34C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2790"/>
              </p:ext>
            </p:extLst>
          </p:nvPr>
        </p:nvGraphicFramePr>
        <p:xfrm>
          <a:off x="2571750" y="2547938"/>
          <a:ext cx="24050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547938"/>
                        <a:ext cx="24050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9">
            <a:extLst>
              <a:ext uri="{FF2B5EF4-FFF2-40B4-BE49-F238E27FC236}">
                <a16:creationId xmlns:a16="http://schemas.microsoft.com/office/drawing/2014/main" id="{399304BF-847D-4F98-81AE-BE9C2516E24D}"/>
              </a:ext>
            </a:extLst>
          </p:cNvPr>
          <p:cNvSpPr txBox="1"/>
          <p:nvPr/>
        </p:nvSpPr>
        <p:spPr>
          <a:xfrm>
            <a:off x="281503" y="25649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它有平行平面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EDEB01F-E702-4628-AB0D-B15038AE9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96808"/>
              </p:ext>
            </p:extLst>
          </p:nvPr>
        </p:nvGraphicFramePr>
        <p:xfrm>
          <a:off x="1835696" y="3212976"/>
          <a:ext cx="28622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9" imgW="1066680" imgH="393480" progId="Equation.DSMT4">
                  <p:embed/>
                </p:oleObj>
              </mc:Choice>
              <mc:Fallback>
                <p:oleObj name="Equation" r:id="rId9" imgW="1066680" imgH="393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12976"/>
                        <a:ext cx="2862263" cy="10874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11">
            <a:extLst>
              <a:ext uri="{FF2B5EF4-FFF2-40B4-BE49-F238E27FC236}">
                <a16:creationId xmlns:a16="http://schemas.microsoft.com/office/drawing/2014/main" id="{3C288176-AB83-417E-9512-82C4B7426F08}"/>
              </a:ext>
            </a:extLst>
          </p:cNvPr>
          <p:cNvSpPr txBox="1"/>
          <p:nvPr/>
        </p:nvSpPr>
        <p:spPr>
          <a:xfrm>
            <a:off x="5436096" y="357301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C602665-B4AB-42FC-9B66-D6A791B6C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23912"/>
              </p:ext>
            </p:extLst>
          </p:nvPr>
        </p:nvGraphicFramePr>
        <p:xfrm>
          <a:off x="6228184" y="3356992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1" imgW="2108160" imgH="825480" progId="Equation.DSMT4">
                  <p:embed/>
                </p:oleObj>
              </mc:Choice>
              <mc:Fallback>
                <p:oleObj name="Equation" r:id="rId11" imgW="2108160" imgH="825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356992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13">
            <a:extLst>
              <a:ext uri="{FF2B5EF4-FFF2-40B4-BE49-F238E27FC236}">
                <a16:creationId xmlns:a16="http://schemas.microsoft.com/office/drawing/2014/main" id="{604A191B-3395-41A8-BBCC-39867BE415CF}"/>
              </a:ext>
            </a:extLst>
          </p:cNvPr>
          <p:cNvSpPr txBox="1"/>
          <p:nvPr/>
        </p:nvSpPr>
        <p:spPr>
          <a:xfrm>
            <a:off x="467064" y="468277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从而切点为：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B0A8EDF-07A3-425A-9CFE-D005D08F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24134"/>
              </p:ext>
            </p:extLst>
          </p:nvPr>
        </p:nvGraphicFramePr>
        <p:xfrm>
          <a:off x="2594744" y="4474487"/>
          <a:ext cx="147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3" imgW="1473120" imgH="939600" progId="Equation.DSMT4">
                  <p:embed/>
                </p:oleObj>
              </mc:Choice>
              <mc:Fallback>
                <p:oleObj name="Equation" r:id="rId13" imgW="1473120" imgH="939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744" y="4474487"/>
                        <a:ext cx="147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853C8D3-38A6-414B-AF77-9FEACF9AF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4376"/>
              </p:ext>
            </p:extLst>
          </p:nvPr>
        </p:nvGraphicFramePr>
        <p:xfrm>
          <a:off x="6084168" y="4544183"/>
          <a:ext cx="17065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15" imgW="736560" imgH="419040" progId="Equation.DSMT4">
                  <p:embed/>
                </p:oleObj>
              </mc:Choice>
              <mc:Fallback>
                <p:oleObj name="Equation" r:id="rId15" imgW="736560" imgH="419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544183"/>
                        <a:ext cx="17065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16">
            <a:extLst>
              <a:ext uri="{FF2B5EF4-FFF2-40B4-BE49-F238E27FC236}">
                <a16:creationId xmlns:a16="http://schemas.microsoft.com/office/drawing/2014/main" id="{3C603155-6165-4F20-841C-709B22A1759D}"/>
              </a:ext>
            </a:extLst>
          </p:cNvPr>
          <p:cNvSpPr txBox="1"/>
          <p:nvPr/>
        </p:nvSpPr>
        <p:spPr>
          <a:xfrm>
            <a:off x="4375220" y="477073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最短距离：</a:t>
            </a:r>
          </a:p>
        </p:txBody>
      </p:sp>
    </p:spTree>
    <p:extLst>
      <p:ext uri="{BB962C8B-B14F-4D97-AF65-F5344CB8AC3E}">
        <p14:creationId xmlns:p14="http://schemas.microsoft.com/office/powerpoint/2010/main" val="34214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3" grpId="0"/>
      <p:bldP spid="26" grpId="0"/>
      <p:bldP spid="28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299" y="1338682"/>
            <a:ext cx="2538165" cy="72147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隶书" pitchFamily="49" charset="-122"/>
              </a:rPr>
              <a:t>切平面与法线</a:t>
            </a:r>
          </a:p>
        </p:txBody>
      </p:sp>
      <p:sp>
        <p:nvSpPr>
          <p:cNvPr id="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89339" y="2551714"/>
            <a:ext cx="1968500" cy="648686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隶书" pitchFamily="49" charset="-122"/>
              </a:rPr>
              <a:t>高阶偏导数</a:t>
            </a:r>
          </a:p>
        </p:txBody>
      </p:sp>
      <p:sp>
        <p:nvSpPr>
          <p:cNvPr id="4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54288" y="3685525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隐函数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求导法则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63013" y="3667125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复合函数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求导法则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46392" y="4953000"/>
            <a:ext cx="1968500" cy="914400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ea typeface="隶书" pitchFamily="49" charset="-122"/>
              </a:rPr>
              <a:t>全微分形式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ea typeface="隶书" pitchFamily="49" charset="-122"/>
              </a:rPr>
              <a:t>的不变性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8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65437" y="5257800"/>
            <a:ext cx="4267200" cy="8382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隶书" pitchFamily="49" charset="-122"/>
              </a:rPr>
              <a:t>多元函数的极值</a:t>
            </a:r>
            <a:endParaRPr lang="zh-CN" altLang="en-US" sz="200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231513" y="3962400"/>
            <a:ext cx="564595" cy="290512"/>
          </a:xfrm>
          <a:prstGeom prst="leftArrow">
            <a:avLst>
              <a:gd name="adj1" fmla="val 50000"/>
              <a:gd name="adj2" fmla="val 59016"/>
            </a:avLst>
          </a:prstGeom>
          <a:gradFill rotWithShape="0">
            <a:gsLst>
              <a:gs pos="0">
                <a:srgbClr val="D60093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 rot="16200000">
            <a:off x="7222004" y="3082599"/>
            <a:ext cx="721378" cy="290512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accent2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2056763" y="46482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D60093"/>
              </a:gs>
              <a:gs pos="100000">
                <a:srgbClr val="33CC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 rot="10804229">
            <a:off x="4618930" y="2666719"/>
            <a:ext cx="455414" cy="533400"/>
          </a:xfrm>
          <a:prstGeom prst="upArrow">
            <a:avLst>
              <a:gd name="adj1" fmla="val 50000"/>
              <a:gd name="adj2" fmla="val 51852"/>
            </a:avLst>
          </a:prstGeom>
          <a:solidFill>
            <a:srgbClr val="0000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 rot="2482122">
            <a:off x="2763090" y="2684867"/>
            <a:ext cx="1233212" cy="240527"/>
          </a:xfrm>
          <a:prstGeom prst="leftArrow">
            <a:avLst>
              <a:gd name="adj1" fmla="val 50000"/>
              <a:gd name="adj2" fmla="val 191667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612513" y="1250719"/>
            <a:ext cx="2286000" cy="15240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zh-CN" sz="3200" b="1">
              <a:ea typeface="黑体" pitchFamily="49" charset="-122"/>
            </a:endParaRPr>
          </a:p>
          <a:p>
            <a:pPr algn="ctr"/>
            <a:r>
              <a:rPr lang="zh-CN" altLang="en-US" sz="3200" b="1">
                <a:solidFill>
                  <a:schemeClr val="bg1"/>
                </a:solidFill>
                <a:ea typeface="黑体" pitchFamily="49" charset="-122"/>
              </a:rPr>
              <a:t>全微分</a:t>
            </a:r>
          </a:p>
          <a:p>
            <a:pPr algn="ctr"/>
            <a:r>
              <a:rPr lang="zh-CN" altLang="en-US" sz="3200" b="1">
                <a:solidFill>
                  <a:schemeClr val="bg1"/>
                </a:solidFill>
                <a:ea typeface="黑体" pitchFamily="49" charset="-122"/>
              </a:rPr>
              <a:t>概念</a:t>
            </a:r>
            <a:endParaRPr lang="zh-CN" altLang="en-US">
              <a:ea typeface="黑体" pitchFamily="49" charset="-122"/>
            </a:endParaRPr>
          </a:p>
          <a:p>
            <a:pPr algn="ctr"/>
            <a:endParaRPr lang="en-US" altLang="zh-CN">
              <a:ea typeface="黑体" pitchFamily="49" charset="-122"/>
            </a:endParaRPr>
          </a:p>
        </p:txBody>
      </p:sp>
      <p:sp>
        <p:nvSpPr>
          <p:cNvPr id="15" name="AutoShape 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779837" y="3200400"/>
            <a:ext cx="2058988" cy="167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a typeface="黑体" pitchFamily="49" charset="-122"/>
              </a:rPr>
              <a:t>偏导数</a:t>
            </a:r>
          </a:p>
          <a:p>
            <a:pPr algn="ctr"/>
            <a:r>
              <a:rPr lang="zh-CN" altLang="en-US" sz="3600" b="1">
                <a:solidFill>
                  <a:schemeClr val="bg1"/>
                </a:solidFill>
                <a:ea typeface="黑体" pitchFamily="49" charset="-122"/>
              </a:rPr>
              <a:t>概念</a:t>
            </a:r>
            <a:endParaRPr lang="zh-CN" altLang="en-US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694236" y="4953000"/>
            <a:ext cx="380435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8080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829299" y="1573511"/>
            <a:ext cx="381000" cy="3048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5931217" y="4024312"/>
            <a:ext cx="467995" cy="228600"/>
          </a:xfrm>
          <a:prstGeom prst="rightArrow">
            <a:avLst>
              <a:gd name="adj1" fmla="val 50000"/>
              <a:gd name="adj2" fmla="val 58333"/>
            </a:avLst>
          </a:prstGeom>
          <a:gradFill rotWithShape="0">
            <a:gsLst>
              <a:gs pos="0">
                <a:schemeClr val="accent2"/>
              </a:gs>
              <a:gs pos="100000">
                <a:srgbClr val="D60093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727533" y="620689"/>
            <a:ext cx="4163595" cy="504055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00CC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多元连续函数：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-1"/>
            <a:ext cx="458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endParaRPr lang="zh-CN" altLang="en-US" sz="36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  <a:cs typeface="Times New Roman" pitchFamily="18" charset="0"/>
            </a:endParaRPr>
          </a:p>
        </p:txBody>
      </p:sp>
      <p:sp>
        <p:nvSpPr>
          <p:cNvPr id="2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46781" y="1699417"/>
            <a:ext cx="2744788" cy="626604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隶书" pitchFamily="49" charset="-122"/>
              </a:rPr>
              <a:t>方向导数和梯度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 flipH="1">
            <a:off x="3231513" y="1860319"/>
            <a:ext cx="381000" cy="3048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 rot="18374075">
            <a:off x="5425192" y="2606901"/>
            <a:ext cx="1163373" cy="268212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 rot="1259904">
            <a:off x="2544477" y="3080136"/>
            <a:ext cx="1233212" cy="240527"/>
          </a:xfrm>
          <a:prstGeom prst="leftArrow">
            <a:avLst>
              <a:gd name="adj1" fmla="val 50000"/>
              <a:gd name="adj2" fmla="val 191667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682956" y="4724400"/>
            <a:ext cx="381000" cy="4572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D60093"/>
              </a:gs>
              <a:gs pos="100000">
                <a:srgbClr val="33CC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70541" y="2165120"/>
            <a:ext cx="2490846" cy="609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隶书" pitchFamily="49" charset="-122"/>
              </a:rPr>
              <a:t>切线与法平面</a:t>
            </a:r>
            <a:endParaRPr lang="en-US" altLang="zh-CN" sz="28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19194155">
            <a:off x="5712961" y="2883356"/>
            <a:ext cx="1306445" cy="260114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 rot="16200000">
            <a:off x="5843310" y="2780689"/>
            <a:ext cx="1485036" cy="253896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accent2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370C1C4-7BF4-45DE-BE7A-0FB44F9CD0AD}"/>
              </a:ext>
            </a:extLst>
          </p:cNvPr>
          <p:cNvSpPr txBox="1"/>
          <p:nvPr/>
        </p:nvSpPr>
        <p:spPr>
          <a:xfrm>
            <a:off x="539552" y="332656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设变换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1C59E17-2CB0-442C-9BE6-6B8C508A3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30748"/>
              </p:ext>
            </p:extLst>
          </p:nvPr>
        </p:nvGraphicFramePr>
        <p:xfrm>
          <a:off x="2514600" y="85725"/>
          <a:ext cx="1719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3" imgW="1726920" imgH="1015920" progId="Equation.DSMT4">
                  <p:embed/>
                </p:oleObj>
              </mc:Choice>
              <mc:Fallback>
                <p:oleObj name="Equation" r:id="rId3" imgW="1726920" imgH="10159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5725"/>
                        <a:ext cx="17192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4">
            <a:extLst>
              <a:ext uri="{FF2B5EF4-FFF2-40B4-BE49-F238E27FC236}">
                <a16:creationId xmlns:a16="http://schemas.microsoft.com/office/drawing/2014/main" id="{0CF998A2-0FEF-4B71-A8F6-EAE0D6378688}"/>
              </a:ext>
            </a:extLst>
          </p:cNvPr>
          <p:cNvSpPr txBox="1"/>
          <p:nvPr/>
        </p:nvSpPr>
        <p:spPr>
          <a:xfrm>
            <a:off x="4283968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可把方程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2CA9A85-E505-4FC1-91C6-65B20F9BA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06765"/>
              </p:ext>
            </p:extLst>
          </p:nvPr>
        </p:nvGraphicFramePr>
        <p:xfrm>
          <a:off x="5796136" y="114841"/>
          <a:ext cx="3206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5" imgW="3213000" imgH="952200" progId="Equation.DSMT4">
                  <p:embed/>
                </p:oleObj>
              </mc:Choice>
              <mc:Fallback>
                <p:oleObj name="Equation" r:id="rId5" imgW="3213000" imgH="952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14841"/>
                        <a:ext cx="32067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7">
            <a:extLst>
              <a:ext uri="{FF2B5EF4-FFF2-40B4-BE49-F238E27FC236}">
                <a16:creationId xmlns:a16="http://schemas.microsoft.com/office/drawing/2014/main" id="{865164CA-8FBF-49CC-A0D7-71E140684067}"/>
              </a:ext>
            </a:extLst>
          </p:cNvPr>
          <p:cNvSpPr txBox="1"/>
          <p:nvPr/>
        </p:nvSpPr>
        <p:spPr>
          <a:xfrm>
            <a:off x="323528" y="133211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化简为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6832070-29A8-4643-8B6E-88BC9DF12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5850"/>
              </p:ext>
            </p:extLst>
          </p:nvPr>
        </p:nvGraphicFramePr>
        <p:xfrm>
          <a:off x="1588046" y="1152400"/>
          <a:ext cx="1314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7" imgW="1307880" imgH="888840" progId="Equation.DSMT4">
                  <p:embed/>
                </p:oleObj>
              </mc:Choice>
              <mc:Fallback>
                <p:oleObj name="Equation" r:id="rId7" imgW="1307880" imgH="8888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046" y="1152400"/>
                        <a:ext cx="13144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10">
            <a:extLst>
              <a:ext uri="{FF2B5EF4-FFF2-40B4-BE49-F238E27FC236}">
                <a16:creationId xmlns:a16="http://schemas.microsoft.com/office/drawing/2014/main" id="{36456F56-0B24-4C59-9CA9-48216EC4B4B1}"/>
              </a:ext>
            </a:extLst>
          </p:cNvPr>
          <p:cNvSpPr txBox="1"/>
          <p:nvPr/>
        </p:nvSpPr>
        <p:spPr>
          <a:xfrm>
            <a:off x="2987824" y="1332115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有二阶连续偏导数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，求常数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．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70FABD49-DF9A-4A8A-A44D-8D8233F1244B}"/>
              </a:ext>
            </a:extLst>
          </p:cNvPr>
          <p:cNvSpPr txBox="1"/>
          <p:nvPr/>
        </p:nvSpPr>
        <p:spPr>
          <a:xfrm>
            <a:off x="827584" y="219621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279D5E73-14ED-4B8A-A115-86239B1CD9F4}"/>
              </a:ext>
            </a:extLst>
          </p:cNvPr>
          <p:cNvSpPr txBox="1"/>
          <p:nvPr/>
        </p:nvSpPr>
        <p:spPr>
          <a:xfrm>
            <a:off x="1733601" y="2196211"/>
            <a:ext cx="126669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将函数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682828D4-E78F-4711-B3C1-5AE262FCA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35675"/>
              </p:ext>
            </p:extLst>
          </p:nvPr>
        </p:nvGraphicFramePr>
        <p:xfrm>
          <a:off x="2960831" y="2213346"/>
          <a:ext cx="1341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9" imgW="1625400" imgH="482400" progId="Equation.DSMT4">
                  <p:embed/>
                </p:oleObj>
              </mc:Choice>
              <mc:Fallback>
                <p:oleObj name="Equation" r:id="rId9" imgW="1625400" imgH="482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831" y="2213346"/>
                        <a:ext cx="1341437" cy="4889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95AE00D-1752-4458-98AF-E3467EFED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311598"/>
              </p:ext>
            </p:extLst>
          </p:nvPr>
        </p:nvGraphicFramePr>
        <p:xfrm>
          <a:off x="4302268" y="2212185"/>
          <a:ext cx="2355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11" imgW="2768400" imgH="482400" progId="Equation.DSMT4">
                  <p:embed/>
                </p:oleObj>
              </mc:Choice>
              <mc:Fallback>
                <p:oleObj name="Equation" r:id="rId11" imgW="2768400" imgH="482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268" y="2212185"/>
                        <a:ext cx="2355850" cy="482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EF06584C-A814-4E4B-8C6B-9910D8BEC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12339"/>
              </p:ext>
            </p:extLst>
          </p:nvPr>
        </p:nvGraphicFramePr>
        <p:xfrm>
          <a:off x="6658118" y="1945485"/>
          <a:ext cx="1719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13" imgW="1726920" imgH="1015920" progId="Equation.DSMT4">
                  <p:embed/>
                </p:oleObj>
              </mc:Choice>
              <mc:Fallback>
                <p:oleObj name="Equation" r:id="rId13" imgW="1726920" imgH="10159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118" y="1945485"/>
                        <a:ext cx="1719263" cy="10160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20">
            <a:extLst>
              <a:ext uri="{FF2B5EF4-FFF2-40B4-BE49-F238E27FC236}">
                <a16:creationId xmlns:a16="http://schemas.microsoft.com/office/drawing/2014/main" id="{B6A8A51E-CB0D-462F-BDC7-2E7D2A141DD0}"/>
              </a:ext>
            </a:extLst>
          </p:cNvPr>
          <p:cNvSpPr txBox="1"/>
          <p:nvPr/>
        </p:nvSpPr>
        <p:spPr>
          <a:xfrm>
            <a:off x="467544" y="2844283"/>
            <a:ext cx="171713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复合而得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3544032-D7E1-41AE-B984-082C2DC81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47263"/>
              </p:ext>
            </p:extLst>
          </p:nvPr>
        </p:nvGraphicFramePr>
        <p:xfrm>
          <a:off x="2611537" y="3469265"/>
          <a:ext cx="334486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5" imgW="3352680" imgH="1930320" progId="Equation.DSMT4">
                  <p:embed/>
                </p:oleObj>
              </mc:Choice>
              <mc:Fallback>
                <p:oleObj name="Equation" r:id="rId15" imgW="3352680" imgH="193032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37" y="3469265"/>
                        <a:ext cx="3344862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23">
            <a:extLst>
              <a:ext uri="{FF2B5EF4-FFF2-40B4-BE49-F238E27FC236}">
                <a16:creationId xmlns:a16="http://schemas.microsoft.com/office/drawing/2014/main" id="{A785E261-F7AB-456C-A7D8-B987F78E2D20}"/>
              </a:ext>
            </a:extLst>
          </p:cNvPr>
          <p:cNvSpPr txBox="1"/>
          <p:nvPr/>
        </p:nvSpPr>
        <p:spPr>
          <a:xfrm>
            <a:off x="651574" y="552359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再偏导，得到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D09955-620F-4ED4-B2C1-68F7DBEABAA0}"/>
              </a:ext>
            </a:extLst>
          </p:cNvPr>
          <p:cNvSpPr txBox="1"/>
          <p:nvPr/>
        </p:nvSpPr>
        <p:spPr>
          <a:xfrm>
            <a:off x="2213212" y="286129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2025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7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77987"/>
              </p:ext>
            </p:extLst>
          </p:nvPr>
        </p:nvGraphicFramePr>
        <p:xfrm>
          <a:off x="2699792" y="0"/>
          <a:ext cx="334486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3" imgW="3352680" imgH="1930320" progId="Equation.DSMT4">
                  <p:embed/>
                </p:oleObj>
              </mc:Choice>
              <mc:Fallback>
                <p:oleObj name="Equation" r:id="rId3" imgW="3352680" imgH="193032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0"/>
                        <a:ext cx="3344862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184482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42242"/>
              </p:ext>
            </p:extLst>
          </p:nvPr>
        </p:nvGraphicFramePr>
        <p:xfrm>
          <a:off x="1115616" y="2132856"/>
          <a:ext cx="3810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5" imgW="380880" imgH="2616120" progId="Equation.DSMT4">
                  <p:embed/>
                </p:oleObj>
              </mc:Choice>
              <mc:Fallback>
                <p:oleObj name="Equation" r:id="rId5" imgW="380880" imgH="26161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32856"/>
                        <a:ext cx="381000" cy="262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23359"/>
              </p:ext>
            </p:extLst>
          </p:nvPr>
        </p:nvGraphicFramePr>
        <p:xfrm>
          <a:off x="1475656" y="1988840"/>
          <a:ext cx="459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7" imgW="4597200" imgH="888840" progId="Equation.DSMT4">
                  <p:embed/>
                </p:oleObj>
              </mc:Choice>
              <mc:Fallback>
                <p:oleObj name="Equation" r:id="rId7" imgW="4597200" imgH="8888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8840"/>
                        <a:ext cx="4597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26928"/>
              </p:ext>
            </p:extLst>
          </p:nvPr>
        </p:nvGraphicFramePr>
        <p:xfrm>
          <a:off x="1475656" y="2924944"/>
          <a:ext cx="707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9" imgW="7073640" imgH="952200" progId="Equation.DSMT4">
                  <p:embed/>
                </p:oleObj>
              </mc:Choice>
              <mc:Fallback>
                <p:oleObj name="Equation" r:id="rId9" imgW="7073640" imgH="952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24944"/>
                        <a:ext cx="7073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93700"/>
              </p:ext>
            </p:extLst>
          </p:nvPr>
        </p:nvGraphicFramePr>
        <p:xfrm>
          <a:off x="1475656" y="3933056"/>
          <a:ext cx="595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1" imgW="5956200" imgH="952200" progId="Equation.DSMT4">
                  <p:embed/>
                </p:oleObj>
              </mc:Choice>
              <mc:Fallback>
                <p:oleObj name="Equation" r:id="rId11" imgW="5956200" imgH="952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933056"/>
                        <a:ext cx="5956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52292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72252"/>
              </p:ext>
            </p:extLst>
          </p:nvPr>
        </p:nvGraphicFramePr>
        <p:xfrm>
          <a:off x="1365250" y="5085184"/>
          <a:ext cx="3206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3" imgW="3213000" imgH="952200" progId="Equation.DSMT4">
                  <p:embed/>
                </p:oleObj>
              </mc:Choice>
              <mc:Fallback>
                <p:oleObj name="Equation" r:id="rId13" imgW="3213000" imgH="952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085184"/>
                        <a:ext cx="32067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16016" y="530120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并化简得到</a:t>
            </a:r>
          </a:p>
        </p:txBody>
      </p:sp>
    </p:spTree>
    <p:extLst>
      <p:ext uri="{BB962C8B-B14F-4D97-AF65-F5344CB8AC3E}">
        <p14:creationId xmlns:p14="http://schemas.microsoft.com/office/powerpoint/2010/main" val="12545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403116-B680-42A0-9B3F-A20C2A8D8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871597"/>
              </p:ext>
            </p:extLst>
          </p:nvPr>
        </p:nvGraphicFramePr>
        <p:xfrm>
          <a:off x="1619672" y="332656"/>
          <a:ext cx="5137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5130720" imgH="888840" progId="Equation.DSMT4">
                  <p:embed/>
                </p:oleObj>
              </mc:Choice>
              <mc:Fallback>
                <p:oleObj name="Equation" r:id="rId3" imgW="5130720" imgH="8888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2656"/>
                        <a:ext cx="513715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">
            <a:extLst>
              <a:ext uri="{FF2B5EF4-FFF2-40B4-BE49-F238E27FC236}">
                <a16:creationId xmlns:a16="http://schemas.microsoft.com/office/drawing/2014/main" id="{B4169F9B-3058-4D4A-A715-3CBFDB061962}"/>
              </a:ext>
            </a:extLst>
          </p:cNvPr>
          <p:cNvSpPr txBox="1"/>
          <p:nvPr/>
        </p:nvSpPr>
        <p:spPr>
          <a:xfrm>
            <a:off x="611559" y="15567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为使上式可化简为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EDCDDE9-99B1-4F9F-9CD3-2E9D2095A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76942"/>
              </p:ext>
            </p:extLst>
          </p:nvPr>
        </p:nvGraphicFramePr>
        <p:xfrm>
          <a:off x="3643313" y="1376363"/>
          <a:ext cx="13906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384200" imgH="888840" progId="Equation.DSMT4">
                  <p:embed/>
                </p:oleObj>
              </mc:Choice>
              <mc:Fallback>
                <p:oleObj name="Equation" r:id="rId5" imgW="1384200" imgH="8888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376363"/>
                        <a:ext cx="13906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>
            <a:extLst>
              <a:ext uri="{FF2B5EF4-FFF2-40B4-BE49-F238E27FC236}">
                <a16:creationId xmlns:a16="http://schemas.microsoft.com/office/drawing/2014/main" id="{625C6F5F-738E-4D51-A045-7C52223E6B98}"/>
              </a:ext>
            </a:extLst>
          </p:cNvPr>
          <p:cNvSpPr txBox="1"/>
          <p:nvPr/>
        </p:nvSpPr>
        <p:spPr>
          <a:xfrm>
            <a:off x="611559" y="24928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当且仅当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B8D84B8-3B28-4AF8-B8A1-EA614397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64521"/>
              </p:ext>
            </p:extLst>
          </p:nvPr>
        </p:nvGraphicFramePr>
        <p:xfrm>
          <a:off x="2454953" y="2492896"/>
          <a:ext cx="3822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7" imgW="3822480" imgH="583920" progId="Equation.DSMT4">
                  <p:embed/>
                </p:oleObj>
              </mc:Choice>
              <mc:Fallback>
                <p:oleObj name="Equation" r:id="rId7" imgW="3822480" imgH="58392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953" y="2492896"/>
                        <a:ext cx="3822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8">
            <a:extLst>
              <a:ext uri="{FF2B5EF4-FFF2-40B4-BE49-F238E27FC236}">
                <a16:creationId xmlns:a16="http://schemas.microsoft.com/office/drawing/2014/main" id="{492EE762-65E6-4EBE-8089-D1B4673BBF9F}"/>
              </a:ext>
            </a:extLst>
          </p:cNvPr>
          <p:cNvSpPr txBox="1"/>
          <p:nvPr/>
        </p:nvSpPr>
        <p:spPr>
          <a:xfrm>
            <a:off x="611559" y="32849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66E1576-A323-4CDA-9D54-B5DE30F1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52956"/>
              </p:ext>
            </p:extLst>
          </p:nvPr>
        </p:nvGraphicFramePr>
        <p:xfrm>
          <a:off x="1832528" y="3385463"/>
          <a:ext cx="812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9" imgW="812520" imgH="317160" progId="Equation.DSMT4">
                  <p:embed/>
                </p:oleObj>
              </mc:Choice>
              <mc:Fallback>
                <p:oleObj name="Equation" r:id="rId9" imgW="812520" imgH="317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528" y="3385463"/>
                        <a:ext cx="81280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7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43608" y="548680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547664" y="177281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见章末二维码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24880" y="16970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FDA9882-F5BB-4A20-9C1B-E060A2E2974F}"/>
              </a:ext>
            </a:extLst>
          </p:cNvPr>
          <p:cNvSpPr txBox="1">
            <a:spLocks noChangeArrowheads="1"/>
          </p:cNvSpPr>
          <p:nvPr/>
        </p:nvSpPr>
        <p:spPr>
          <a:xfrm>
            <a:off x="305780" y="749429"/>
            <a:ext cx="57531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．二元函数的极限和连续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82DF52E1-0892-40F7-A530-B16E7B5F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39" y="2258650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</a:rPr>
              <a:t>二元初等函数在定义区域上是连续函数</a:t>
            </a:r>
            <a:r>
              <a:rPr lang="en-US" altLang="zh-CN" sz="2800" b="1" dirty="0">
                <a:solidFill>
                  <a:srgbClr val="7030A0"/>
                </a:solidFill>
              </a:rPr>
              <a:t>.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534142D6-A183-42EA-8379-86007C84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0" y="1268591"/>
            <a:ext cx="85324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</a:rPr>
              <a:t>判别极限不存在的方法是证明沿两条不同路径的极限不同</a:t>
            </a:r>
            <a:r>
              <a:rPr lang="en-US" altLang="zh-CN" sz="2800" b="1" dirty="0">
                <a:solidFill>
                  <a:srgbClr val="7030A0"/>
                </a:solidFill>
              </a:rPr>
              <a:t>.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4FC6B1D-0BB5-4478-9193-BCD4680BA9BD}"/>
              </a:ext>
            </a:extLst>
          </p:cNvPr>
          <p:cNvSpPr txBox="1">
            <a:spLocks noChangeArrowheads="1"/>
          </p:cNvSpPr>
          <p:nvPr/>
        </p:nvSpPr>
        <p:spPr>
          <a:xfrm>
            <a:off x="330748" y="2797328"/>
            <a:ext cx="747987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．偏导数的定义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,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高阶偏导数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,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全微分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B6CF60C1-CBF1-44CF-9D54-601AEF6C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89" y="3375119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</a:rPr>
              <a:t>偏导数和全微分的定义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75C73A1-18B9-46B9-BF82-65601204F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127044"/>
              </p:ext>
            </p:extLst>
          </p:nvPr>
        </p:nvGraphicFramePr>
        <p:xfrm>
          <a:off x="973373" y="3986470"/>
          <a:ext cx="60150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6006960" imgH="838080" progId="Equation.DSMT4">
                  <p:embed/>
                </p:oleObj>
              </mc:Choice>
              <mc:Fallback>
                <p:oleObj name="Equation" r:id="rId3" imgW="6006960" imgH="838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73" y="3986470"/>
                        <a:ext cx="60150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EC67A79-517D-4880-BEB3-A6EB62264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31986"/>
              </p:ext>
            </p:extLst>
          </p:nvPr>
        </p:nvGraphicFramePr>
        <p:xfrm>
          <a:off x="1117933" y="4994582"/>
          <a:ext cx="590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5905440" imgH="901440" progId="Equation.DSMT4">
                  <p:embed/>
                </p:oleObj>
              </mc:Choice>
              <mc:Fallback>
                <p:oleObj name="Equation" r:id="rId5" imgW="5905440" imgH="9014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933" y="4994582"/>
                        <a:ext cx="5905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2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C86029A3-497E-4CB0-82CA-061E3504603B}"/>
              </a:ext>
            </a:extLst>
          </p:cNvPr>
          <p:cNvSpPr txBox="1"/>
          <p:nvPr/>
        </p:nvSpPr>
        <p:spPr>
          <a:xfrm>
            <a:off x="755576" y="26064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如果全增量可表示为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6504A78-4583-451F-A091-9D62BA3E2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98209"/>
              </p:ext>
            </p:extLst>
          </p:nvPr>
        </p:nvGraphicFramePr>
        <p:xfrm>
          <a:off x="4283968" y="327789"/>
          <a:ext cx="33147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3314520" imgH="393480" progId="Equation.DSMT4">
                  <p:embed/>
                </p:oleObj>
              </mc:Choice>
              <mc:Fallback>
                <p:oleObj name="Equation" r:id="rId3" imgW="331452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27789"/>
                        <a:ext cx="33147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5">
            <a:extLst>
              <a:ext uri="{FF2B5EF4-FFF2-40B4-BE49-F238E27FC236}">
                <a16:creationId xmlns:a16="http://schemas.microsoft.com/office/drawing/2014/main" id="{1B94BF4A-8FE5-4B75-AD9C-A2298EB651D7}"/>
              </a:ext>
            </a:extLst>
          </p:cNvPr>
          <p:cNvSpPr txBox="1"/>
          <p:nvPr/>
        </p:nvSpPr>
        <p:spPr>
          <a:xfrm>
            <a:off x="7596336" y="2606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的形式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56CB697A-9E8B-4EA9-8CD8-FA78223E0DA9}"/>
              </a:ext>
            </a:extLst>
          </p:cNvPr>
          <p:cNvSpPr txBox="1"/>
          <p:nvPr/>
        </p:nvSpPr>
        <p:spPr>
          <a:xfrm>
            <a:off x="251520" y="90872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则称函数可微，此时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C5B9E03-2D01-4154-915E-12BC7BFEB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75322"/>
              </p:ext>
            </p:extLst>
          </p:nvPr>
        </p:nvGraphicFramePr>
        <p:xfrm>
          <a:off x="3682267" y="783868"/>
          <a:ext cx="265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2654280" imgH="901440" progId="Equation.DSMT4">
                  <p:embed/>
                </p:oleObj>
              </mc:Choice>
              <mc:Fallback>
                <p:oleObj name="Equation" r:id="rId5" imgW="2654280" imgH="9014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267" y="783868"/>
                        <a:ext cx="2654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CC9AF01-9F32-4043-B5C1-DCBD171F3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12427"/>
              </p:ext>
            </p:extLst>
          </p:nvPr>
        </p:nvGraphicFramePr>
        <p:xfrm>
          <a:off x="2259013" y="1674813"/>
          <a:ext cx="3625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3619440" imgH="901440" progId="Equation.DSMT4">
                  <p:embed/>
                </p:oleObj>
              </mc:Choice>
              <mc:Fallback>
                <p:oleObj name="Equation" r:id="rId7" imgW="3619440" imgH="9014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674813"/>
                        <a:ext cx="36258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1">
            <a:extLst>
              <a:ext uri="{FF2B5EF4-FFF2-40B4-BE49-F238E27FC236}">
                <a16:creationId xmlns:a16="http://schemas.microsoft.com/office/drawing/2014/main" id="{22253244-E9A4-46E7-B618-05A7762CD4F3}"/>
              </a:ext>
            </a:extLst>
          </p:cNvPr>
          <p:cNvSpPr txBox="1"/>
          <p:nvPr/>
        </p:nvSpPr>
        <p:spPr>
          <a:xfrm>
            <a:off x="755576" y="2636912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</a:rPr>
              <a:t>重要命题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D8CE695C-F0C9-48A0-893B-9C615AAA0ECC}"/>
              </a:ext>
            </a:extLst>
          </p:cNvPr>
          <p:cNvSpPr txBox="1"/>
          <p:nvPr/>
        </p:nvSpPr>
        <p:spPr>
          <a:xfrm>
            <a:off x="755576" y="32129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81C1055-541E-4FA3-BF24-B355378EB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92060"/>
              </p:ext>
            </p:extLst>
          </p:nvPr>
        </p:nvGraphicFramePr>
        <p:xfrm>
          <a:off x="1300918" y="3160132"/>
          <a:ext cx="2527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2527200" imgH="596880" progId="Equation.DSMT4">
                  <p:embed/>
                </p:oleObj>
              </mc:Choice>
              <mc:Fallback>
                <p:oleObj name="Equation" r:id="rId9" imgW="2527200" imgH="5968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918" y="3160132"/>
                        <a:ext cx="2527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16">
            <a:extLst>
              <a:ext uri="{FF2B5EF4-FFF2-40B4-BE49-F238E27FC236}">
                <a16:creationId xmlns:a16="http://schemas.microsoft.com/office/drawing/2014/main" id="{1DF8BD6F-E2E4-484A-A7E4-5975C5F04CA1}"/>
              </a:ext>
            </a:extLst>
          </p:cNvPr>
          <p:cNvSpPr txBox="1"/>
          <p:nvPr/>
        </p:nvSpPr>
        <p:spPr>
          <a:xfrm>
            <a:off x="539552" y="373619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处可微的充要条件是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CBC7EF2-8473-4B4A-8D67-023B14F19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38794"/>
              </p:ext>
            </p:extLst>
          </p:nvPr>
        </p:nvGraphicFramePr>
        <p:xfrm>
          <a:off x="1269387" y="4437112"/>
          <a:ext cx="67357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6743520" imgH="1117440" progId="Equation.DSMT4">
                  <p:embed/>
                </p:oleObj>
              </mc:Choice>
              <mc:Fallback>
                <p:oleObj name="Equation" r:id="rId11" imgW="6743520" imgH="1117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387" y="4437112"/>
                        <a:ext cx="67357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9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C3BE5283-AFB5-4C00-9B8F-4EE87EC1C8F2}"/>
              </a:ext>
            </a:extLst>
          </p:cNvPr>
          <p:cNvSpPr txBox="1"/>
          <p:nvPr/>
        </p:nvSpPr>
        <p:spPr>
          <a:xfrm>
            <a:off x="1145360" y="10869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隐含关系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AFF1DC33-A4FE-480B-949F-D5FDC09D58E8}"/>
              </a:ext>
            </a:extLst>
          </p:cNvPr>
          <p:cNvSpPr txBox="1"/>
          <p:nvPr/>
        </p:nvSpPr>
        <p:spPr>
          <a:xfrm>
            <a:off x="1145360" y="881614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的偏导连续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A2267380-B1EB-46E2-B33A-EFC1342E4C3F}"/>
              </a:ext>
            </a:extLst>
          </p:cNvPr>
          <p:cNvSpPr txBox="1"/>
          <p:nvPr/>
        </p:nvSpPr>
        <p:spPr>
          <a:xfrm>
            <a:off x="3612702" y="881614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可微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5F5115C5-6C39-4BBD-ABC8-376E51E38DF2}"/>
              </a:ext>
            </a:extLst>
          </p:cNvPr>
          <p:cNvSpPr/>
          <p:nvPr/>
        </p:nvSpPr>
        <p:spPr>
          <a:xfrm>
            <a:off x="4998018" y="737598"/>
            <a:ext cx="179790" cy="7920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CB53D951-2486-4D06-B855-D7FCA69A9A98}"/>
              </a:ext>
            </a:extLst>
          </p:cNvPr>
          <p:cNvSpPr txBox="1"/>
          <p:nvPr/>
        </p:nvSpPr>
        <p:spPr>
          <a:xfrm>
            <a:off x="5177808" y="593582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可偏导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0EDFBE94-20CB-4959-A4AC-A27CDE2A08C9}"/>
              </a:ext>
            </a:extLst>
          </p:cNvPr>
          <p:cNvSpPr txBox="1"/>
          <p:nvPr/>
        </p:nvSpPr>
        <p:spPr>
          <a:xfrm>
            <a:off x="5330208" y="114322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F9C7052D-A78E-445F-AB2B-72ADFB2B25B8}"/>
              </a:ext>
            </a:extLst>
          </p:cNvPr>
          <p:cNvSpPr txBox="1"/>
          <p:nvPr/>
        </p:nvSpPr>
        <p:spPr>
          <a:xfrm>
            <a:off x="1127547" y="1630586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混合偏导相等定理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A90133A-62F5-40F9-A7F5-7B7E1DFD0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52063"/>
              </p:ext>
            </p:extLst>
          </p:nvPr>
        </p:nvGraphicFramePr>
        <p:xfrm>
          <a:off x="395536" y="2276872"/>
          <a:ext cx="26368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2628720" imgH="596880" progId="Equation.DSMT4">
                  <p:embed/>
                </p:oleObj>
              </mc:Choice>
              <mc:Fallback>
                <p:oleObj name="Equation" r:id="rId3" imgW="2628720" imgH="5968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26368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0">
            <a:extLst>
              <a:ext uri="{FF2B5EF4-FFF2-40B4-BE49-F238E27FC236}">
                <a16:creationId xmlns:a16="http://schemas.microsoft.com/office/drawing/2014/main" id="{DAD036D1-9169-4AB6-81B4-2C6BDC72B898}"/>
              </a:ext>
            </a:extLst>
          </p:cNvPr>
          <p:cNvSpPr txBox="1"/>
          <p:nvPr/>
        </p:nvSpPr>
        <p:spPr>
          <a:xfrm>
            <a:off x="3174902" y="235066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均连续时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97FF94BA-8ECE-4EBF-9462-F09C16F36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46179"/>
              </p:ext>
            </p:extLst>
          </p:nvPr>
        </p:nvGraphicFramePr>
        <p:xfrm>
          <a:off x="4797047" y="2270636"/>
          <a:ext cx="2863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5" imgW="2869920" imgH="596880" progId="Equation.DSMT4">
                  <p:embed/>
                </p:oleObj>
              </mc:Choice>
              <mc:Fallback>
                <p:oleObj name="Equation" r:id="rId5" imgW="2869920" imgH="5968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047" y="2270636"/>
                        <a:ext cx="28638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13">
            <a:extLst>
              <a:ext uri="{FF2B5EF4-FFF2-40B4-BE49-F238E27FC236}">
                <a16:creationId xmlns:a16="http://schemas.microsoft.com/office/drawing/2014/main" id="{E08B4CC6-A28E-48B6-9E50-109786456F2E}"/>
              </a:ext>
            </a:extLst>
          </p:cNvPr>
          <p:cNvSpPr txBox="1"/>
          <p:nvPr/>
        </p:nvSpPr>
        <p:spPr>
          <a:xfrm>
            <a:off x="479475" y="2998738"/>
            <a:ext cx="9060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7879F2D-AD75-4D39-86FF-283F439E3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22706"/>
              </p:ext>
            </p:extLst>
          </p:nvPr>
        </p:nvGraphicFramePr>
        <p:xfrm>
          <a:off x="1463923" y="2910285"/>
          <a:ext cx="1682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7" imgW="1688760" imgH="838080" progId="Equation.DSMT4">
                  <p:embed/>
                </p:oleObj>
              </mc:Choice>
              <mc:Fallback>
                <p:oleObj name="Equation" r:id="rId7" imgW="1688760" imgH="8380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23" y="2910285"/>
                        <a:ext cx="1682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6">
            <a:extLst>
              <a:ext uri="{FF2B5EF4-FFF2-40B4-BE49-F238E27FC236}">
                <a16:creationId xmlns:a16="http://schemas.microsoft.com/office/drawing/2014/main" id="{CC2FA4E5-3B1C-42EB-B99B-7D2B500BF5AF}"/>
              </a:ext>
            </a:extLst>
          </p:cNvPr>
          <p:cNvSpPr txBox="1"/>
          <p:nvPr/>
        </p:nvSpPr>
        <p:spPr>
          <a:xfrm>
            <a:off x="3287787" y="29987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627E62A7-FA57-4D8F-BB2E-8E3491697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22757"/>
              </p:ext>
            </p:extLst>
          </p:nvPr>
        </p:nvGraphicFramePr>
        <p:xfrm>
          <a:off x="3862986" y="3034596"/>
          <a:ext cx="13335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9" imgW="1333440" imgH="482400" progId="Equation.DSMT4">
                  <p:embed/>
                </p:oleObj>
              </mc:Choice>
              <mc:Fallback>
                <p:oleObj name="Equation" r:id="rId9" imgW="1333440" imgH="4824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986" y="3034596"/>
                        <a:ext cx="13335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19">
            <a:extLst>
              <a:ext uri="{FF2B5EF4-FFF2-40B4-BE49-F238E27FC236}">
                <a16:creationId xmlns:a16="http://schemas.microsoft.com/office/drawing/2014/main" id="{3D214962-3851-4114-A73C-A1F1B524714E}"/>
              </a:ext>
            </a:extLst>
          </p:cNvPr>
          <p:cNvSpPr txBox="1"/>
          <p:nvPr/>
        </p:nvSpPr>
        <p:spPr>
          <a:xfrm>
            <a:off x="5312395" y="299873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的联系与区别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1C379EC6-BC56-426A-86EB-9ADD7F3E4E86}"/>
              </a:ext>
            </a:extLst>
          </p:cNvPr>
          <p:cNvSpPr txBox="1"/>
          <p:nvPr/>
        </p:nvSpPr>
        <p:spPr>
          <a:xfrm>
            <a:off x="1083741" y="3790826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复合函数，隐函数（组）的求导法则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5FEAF44-4A9B-4FD5-B914-A6676EB70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86781"/>
              </p:ext>
            </p:extLst>
          </p:nvPr>
        </p:nvGraphicFramePr>
        <p:xfrm>
          <a:off x="1147079" y="4314046"/>
          <a:ext cx="5372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1" imgW="5371920" imgH="838080" progId="Equation.DSMT4">
                  <p:embed/>
                </p:oleObj>
              </mc:Choice>
              <mc:Fallback>
                <p:oleObj name="Equation" r:id="rId11" imgW="5371920" imgH="83808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79" y="4314046"/>
                        <a:ext cx="53721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2F5F7058-C46F-4433-9C20-80CAA0362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55814"/>
              </p:ext>
            </p:extLst>
          </p:nvPr>
        </p:nvGraphicFramePr>
        <p:xfrm>
          <a:off x="3497861" y="5293167"/>
          <a:ext cx="1524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3" imgW="1523880" imgH="914400" progId="Equation.DSMT4">
                  <p:embed/>
                </p:oleObj>
              </mc:Choice>
              <mc:Fallback>
                <p:oleObj name="Equation" r:id="rId13" imgW="1523880" imgH="914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861" y="5293167"/>
                        <a:ext cx="15240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40C44083-8823-4E69-BA3E-4D9346884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29855"/>
              </p:ext>
            </p:extLst>
          </p:nvPr>
        </p:nvGraphicFramePr>
        <p:xfrm>
          <a:off x="1168999" y="5580505"/>
          <a:ext cx="19986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5" imgW="2006280" imgH="393480" progId="Equation.DSMT4">
                  <p:embed/>
                </p:oleObj>
              </mc:Choice>
              <mc:Fallback>
                <p:oleObj name="Equation" r:id="rId15" imgW="2006280" imgH="3934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999" y="5580505"/>
                        <a:ext cx="19986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B1DFDF84-7234-467D-BC80-8B0F1BC2D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45740"/>
              </p:ext>
            </p:extLst>
          </p:nvPr>
        </p:nvGraphicFramePr>
        <p:xfrm>
          <a:off x="5115524" y="5255067"/>
          <a:ext cx="151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7" imgW="1511280" imgH="965160" progId="Equation.DSMT4">
                  <p:embed/>
                </p:oleObj>
              </mc:Choice>
              <mc:Fallback>
                <p:oleObj name="Equation" r:id="rId17" imgW="1511280" imgH="96516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524" y="5255067"/>
                        <a:ext cx="1511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6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8" grpId="0"/>
      <p:bldP spid="40" grpId="0" animBg="1"/>
      <p:bldP spid="4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246C472-C031-44FA-82F7-10215D59483B}"/>
              </a:ext>
            </a:extLst>
          </p:cNvPr>
          <p:cNvSpPr txBox="1"/>
          <p:nvPr/>
        </p:nvSpPr>
        <p:spPr>
          <a:xfrm>
            <a:off x="1146143" y="1337578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方向导数和梯度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7F0E66B-A8CE-46A2-96A1-81D8CA890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11719"/>
              </p:ext>
            </p:extLst>
          </p:nvPr>
        </p:nvGraphicFramePr>
        <p:xfrm>
          <a:off x="2874335" y="1940426"/>
          <a:ext cx="4957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4965480" imgH="901440" progId="Equation.DSMT4">
                  <p:embed/>
                </p:oleObj>
              </mc:Choice>
              <mc:Fallback>
                <p:oleObj name="Equation" r:id="rId3" imgW="4965480" imgH="9014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335" y="1940426"/>
                        <a:ext cx="49577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4">
            <a:extLst>
              <a:ext uri="{FF2B5EF4-FFF2-40B4-BE49-F238E27FC236}">
                <a16:creationId xmlns:a16="http://schemas.microsoft.com/office/drawing/2014/main" id="{C7CFE0DD-C489-4ECB-A383-2469A35BD342}"/>
              </a:ext>
            </a:extLst>
          </p:cNvPr>
          <p:cNvSpPr txBox="1"/>
          <p:nvPr/>
        </p:nvSpPr>
        <p:spPr>
          <a:xfrm>
            <a:off x="930119" y="21296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方向导数：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39262791-21C5-4B96-BF3B-E4618A5606BA}"/>
              </a:ext>
            </a:extLst>
          </p:cNvPr>
          <p:cNvSpPr txBox="1"/>
          <p:nvPr/>
        </p:nvSpPr>
        <p:spPr>
          <a:xfrm>
            <a:off x="976354" y="3209786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梯度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164FF7C-195E-4BCE-9115-1394AA4AC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537195"/>
              </p:ext>
            </p:extLst>
          </p:nvPr>
        </p:nvGraphicFramePr>
        <p:xfrm>
          <a:off x="2032041" y="2993762"/>
          <a:ext cx="4198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4190760" imgH="1015920" progId="Equation.DSMT4">
                  <p:embed/>
                </p:oleObj>
              </mc:Choice>
              <mc:Fallback>
                <p:oleObj name="Equation" r:id="rId5" imgW="4190760" imgH="101592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41" y="2993762"/>
                        <a:ext cx="41989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>
            <a:extLst>
              <a:ext uri="{FF2B5EF4-FFF2-40B4-BE49-F238E27FC236}">
                <a16:creationId xmlns:a16="http://schemas.microsoft.com/office/drawing/2014/main" id="{8598D76B-E450-47E7-A9AC-D72FCACB269F}"/>
              </a:ext>
            </a:extLst>
          </p:cNvPr>
          <p:cNvSpPr txBox="1"/>
          <p:nvPr/>
        </p:nvSpPr>
        <p:spPr>
          <a:xfrm>
            <a:off x="1146143" y="4001874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方向为等值面的法向量（从低值向高值）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86E5BC1A-BFAB-44B8-BC36-0FA7A388F78E}"/>
              </a:ext>
            </a:extLst>
          </p:cNvPr>
          <p:cNvSpPr txBox="1"/>
          <p:nvPr/>
        </p:nvSpPr>
        <p:spPr>
          <a:xfrm>
            <a:off x="1146143" y="4525094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模为一点处各方向的方向导数的最大值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863DB1E-4643-4B7C-84CE-4F916124E986}"/>
              </a:ext>
            </a:extLst>
          </p:cNvPr>
          <p:cNvSpPr txBox="1">
            <a:spLocks noChangeArrowheads="1"/>
          </p:cNvSpPr>
          <p:nvPr/>
        </p:nvSpPr>
        <p:spPr>
          <a:xfrm>
            <a:off x="642087" y="5154002"/>
            <a:ext cx="747987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．偏导的几何应用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A95689D4-6B7E-4353-B137-59AE9AEFA9E8}"/>
              </a:ext>
            </a:extLst>
          </p:cNvPr>
          <p:cNvSpPr txBox="1"/>
          <p:nvPr/>
        </p:nvSpPr>
        <p:spPr>
          <a:xfrm>
            <a:off x="642087" y="5839802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空间曲线的切线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072D1C1-A444-49C8-BC2E-00B38B3AD1FA}"/>
              </a:ext>
            </a:extLst>
          </p:cNvPr>
          <p:cNvSpPr txBox="1"/>
          <p:nvPr/>
        </p:nvSpPr>
        <p:spPr>
          <a:xfrm>
            <a:off x="1043608" y="116632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计算偏导常用的方法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24A1BD07-A258-4FA1-95E8-378838B1A509}"/>
              </a:ext>
            </a:extLst>
          </p:cNvPr>
          <p:cNvSpPr txBox="1"/>
          <p:nvPr/>
        </p:nvSpPr>
        <p:spPr>
          <a:xfrm>
            <a:off x="642087" y="63985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公式法、两边求导法、微分法</a:t>
            </a:r>
          </a:p>
        </p:txBody>
      </p:sp>
    </p:spTree>
    <p:extLst>
      <p:ext uri="{BB962C8B-B14F-4D97-AF65-F5344CB8AC3E}">
        <p14:creationId xmlns:p14="http://schemas.microsoft.com/office/powerpoint/2010/main" val="31320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  <p:bldP spid="22" grpId="0"/>
      <p:bldP spid="23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C2A9879-1D69-42C1-A188-FD42E973D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39964"/>
              </p:ext>
            </p:extLst>
          </p:nvPr>
        </p:nvGraphicFramePr>
        <p:xfrm>
          <a:off x="899592" y="332656"/>
          <a:ext cx="14351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1434960" imgH="1549080" progId="Equation.DSMT4">
                  <p:embed/>
                </p:oleObj>
              </mc:Choice>
              <mc:Fallback>
                <p:oleObj name="Equation" r:id="rId3" imgW="1434960" imgH="15490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2656"/>
                        <a:ext cx="14351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C47808A-FA56-4909-B8E4-A7046EC87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21909"/>
              </p:ext>
            </p:extLst>
          </p:nvPr>
        </p:nvGraphicFramePr>
        <p:xfrm>
          <a:off x="3131840" y="692696"/>
          <a:ext cx="44402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4431960" imgH="927000" progId="Equation.DSMT4">
                  <p:embed/>
                </p:oleObj>
              </mc:Choice>
              <mc:Fallback>
                <p:oleObj name="Equation" r:id="rId5" imgW="4431960" imgH="9270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92696"/>
                        <a:ext cx="44402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EC8180D-C7C1-48CB-B7AD-6D85C77CC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72579"/>
              </p:ext>
            </p:extLst>
          </p:nvPr>
        </p:nvGraphicFramePr>
        <p:xfrm>
          <a:off x="899592" y="2132856"/>
          <a:ext cx="21399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7" imgW="2145960" imgH="1015920" progId="Equation.DSMT4">
                  <p:embed/>
                </p:oleObj>
              </mc:Choice>
              <mc:Fallback>
                <p:oleObj name="Equation" r:id="rId7" imgW="2145960" imgH="101592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21399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A732996-A418-499A-A6F1-A4F2768B1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371390"/>
              </p:ext>
            </p:extLst>
          </p:nvPr>
        </p:nvGraphicFramePr>
        <p:xfrm>
          <a:off x="3491880" y="1916832"/>
          <a:ext cx="5545137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9" imgW="5537160" imgH="1574640" progId="Equation.DSMT4">
                  <p:embed/>
                </p:oleObj>
              </mc:Choice>
              <mc:Fallback>
                <p:oleObj name="Equation" r:id="rId9" imgW="5537160" imgH="1574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16832"/>
                        <a:ext cx="5545137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9">
            <a:extLst>
              <a:ext uri="{FF2B5EF4-FFF2-40B4-BE49-F238E27FC236}">
                <a16:creationId xmlns:a16="http://schemas.microsoft.com/office/drawing/2014/main" id="{BD747A3B-A64B-4DD7-9823-E04CB5418469}"/>
              </a:ext>
            </a:extLst>
          </p:cNvPr>
          <p:cNvSpPr txBox="1"/>
          <p:nvPr/>
        </p:nvSpPr>
        <p:spPr>
          <a:xfrm>
            <a:off x="899592" y="3645024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空间曲面的切平面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4BC67A1-18CB-4635-8921-81BD6549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00828"/>
              </p:ext>
            </p:extLst>
          </p:nvPr>
        </p:nvGraphicFramePr>
        <p:xfrm>
          <a:off x="776288" y="4271963"/>
          <a:ext cx="1960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1" imgW="1968480" imgH="393480" progId="Equation.DSMT4">
                  <p:embed/>
                </p:oleObj>
              </mc:Choice>
              <mc:Fallback>
                <p:oleObj name="Equation" r:id="rId11" imgW="196848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271963"/>
                        <a:ext cx="19605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FEFF49A-EA5A-4181-B9E6-3398C607A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64331"/>
              </p:ext>
            </p:extLst>
          </p:nvPr>
        </p:nvGraphicFramePr>
        <p:xfrm>
          <a:off x="971600" y="4797152"/>
          <a:ext cx="7307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3" imgW="7315200" imgH="482400" progId="Equation.DSMT4">
                  <p:embed/>
                </p:oleObj>
              </mc:Choice>
              <mc:Fallback>
                <p:oleObj name="Equation" r:id="rId13" imgW="7315200" imgH="482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73072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D3BE3C8-38F1-497D-ACCB-5E104EDD6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63960"/>
              </p:ext>
            </p:extLst>
          </p:nvPr>
        </p:nvGraphicFramePr>
        <p:xfrm>
          <a:off x="931640" y="5373216"/>
          <a:ext cx="17097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5" imgW="1701720" imgH="393480" progId="Equation.DSMT4">
                  <p:embed/>
                </p:oleObj>
              </mc:Choice>
              <mc:Fallback>
                <p:oleObj name="Equation" r:id="rId15" imgW="170172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40" y="5373216"/>
                        <a:ext cx="17097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BB5C2EF-02C4-4E95-9453-BC91B097F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47226"/>
              </p:ext>
            </p:extLst>
          </p:nvPr>
        </p:nvGraphicFramePr>
        <p:xfrm>
          <a:off x="1184275" y="5722938"/>
          <a:ext cx="6388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7" imgW="6387840" imgH="596880" progId="Equation.DSMT4">
                  <p:embed/>
                </p:oleObj>
              </mc:Choice>
              <mc:Fallback>
                <p:oleObj name="Equation" r:id="rId17" imgW="6387840" imgH="5968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5722938"/>
                        <a:ext cx="63881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1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25E99759-9954-402D-981F-B8C740B9C7F3}"/>
              </a:ext>
            </a:extLst>
          </p:cNvPr>
          <p:cNvSpPr txBox="1"/>
          <p:nvPr/>
        </p:nvSpPr>
        <p:spPr>
          <a:xfrm>
            <a:off x="1043608" y="188640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多元函数的极值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FFBBC080-46BD-435B-9924-46F985E58FD1}"/>
              </a:ext>
            </a:extLst>
          </p:cNvPr>
          <p:cNvSpPr txBox="1"/>
          <p:nvPr/>
        </p:nvSpPr>
        <p:spPr>
          <a:xfrm>
            <a:off x="1043608" y="836712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无条件极值充分条件：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EDED530-92B1-4089-9911-B4D1E9420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85318"/>
              </p:ext>
            </p:extLst>
          </p:nvPr>
        </p:nvGraphicFramePr>
        <p:xfrm>
          <a:off x="649412" y="1391940"/>
          <a:ext cx="37544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3" imgW="3746160" imgH="596880" progId="Equation.DSMT4">
                  <p:embed/>
                </p:oleObj>
              </mc:Choice>
              <mc:Fallback>
                <p:oleObj name="Equation" r:id="rId3" imgW="3746160" imgH="5968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12" y="1391940"/>
                        <a:ext cx="37544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5">
            <a:extLst>
              <a:ext uri="{FF2B5EF4-FFF2-40B4-BE49-F238E27FC236}">
                <a16:creationId xmlns:a16="http://schemas.microsoft.com/office/drawing/2014/main" id="{183279AC-7D60-4A06-BA5F-7B509A4ACB61}"/>
              </a:ext>
            </a:extLst>
          </p:cNvPr>
          <p:cNvSpPr txBox="1"/>
          <p:nvPr/>
        </p:nvSpPr>
        <p:spPr>
          <a:xfrm>
            <a:off x="712996" y="385739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这里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52F94596-F6F2-4FDD-A885-7BE517A92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20690"/>
              </p:ext>
            </p:extLst>
          </p:nvPr>
        </p:nvGraphicFramePr>
        <p:xfrm>
          <a:off x="1621748" y="3931354"/>
          <a:ext cx="2117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5" imgW="2120760" imgH="431640" progId="Equation.DSMT4">
                  <p:embed/>
                </p:oleObj>
              </mc:Choice>
              <mc:Fallback>
                <p:oleObj name="Equation" r:id="rId5" imgW="212076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748" y="3931354"/>
                        <a:ext cx="2117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90308B3A-92A5-4AA3-986A-80524B23B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94439"/>
              </p:ext>
            </p:extLst>
          </p:nvPr>
        </p:nvGraphicFramePr>
        <p:xfrm>
          <a:off x="3958866" y="3913892"/>
          <a:ext cx="2120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7" imgW="2120760" imgH="469800" progId="Equation.DSMT4">
                  <p:embed/>
                </p:oleObj>
              </mc:Choice>
              <mc:Fallback>
                <p:oleObj name="Equation" r:id="rId7" imgW="212076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866" y="3913892"/>
                        <a:ext cx="21209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EF72A31-0735-4340-8BBB-4437B7453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38267"/>
              </p:ext>
            </p:extLst>
          </p:nvPr>
        </p:nvGraphicFramePr>
        <p:xfrm>
          <a:off x="6299160" y="3913892"/>
          <a:ext cx="2136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9" imgW="2133360" imgH="469800" progId="Equation.DSMT4">
                  <p:embed/>
                </p:oleObj>
              </mc:Choice>
              <mc:Fallback>
                <p:oleObj name="Equation" r:id="rId9" imgW="2133360" imgH="469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60" y="3913892"/>
                        <a:ext cx="21367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DA68358-2794-45A4-A019-7A8840480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42178"/>
              </p:ext>
            </p:extLst>
          </p:nvPr>
        </p:nvGraphicFramePr>
        <p:xfrm>
          <a:off x="5559417" y="900138"/>
          <a:ext cx="10525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1" imgW="1054080" imgH="393480" progId="Equation.DSMT4">
                  <p:embed/>
                </p:oleObj>
              </mc:Choice>
              <mc:Fallback>
                <p:oleObj name="Equation" r:id="rId11" imgW="1054080" imgH="393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17" y="900138"/>
                        <a:ext cx="10525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11">
            <a:extLst>
              <a:ext uri="{FF2B5EF4-FFF2-40B4-BE49-F238E27FC236}">
                <a16:creationId xmlns:a16="http://schemas.microsoft.com/office/drawing/2014/main" id="{48D9DAA9-D1B9-4740-B30B-308F4F59ECE3}"/>
              </a:ext>
            </a:extLst>
          </p:cNvPr>
          <p:cNvSpPr txBox="1"/>
          <p:nvPr/>
        </p:nvSpPr>
        <p:spPr>
          <a:xfrm>
            <a:off x="6601411" y="81650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9D4908E-43B8-43B1-882F-222B897B3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529251"/>
              </p:ext>
            </p:extLst>
          </p:nvPr>
        </p:nvGraphicFramePr>
        <p:xfrm>
          <a:off x="7507428" y="836712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3" imgW="1346040" imgH="431640" progId="Equation.DSMT4">
                  <p:embed/>
                </p:oleObj>
              </mc:Choice>
              <mc:Fallback>
                <p:oleObj name="Equation" r:id="rId13" imgW="1346040" imgH="4316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428" y="836712"/>
                        <a:ext cx="134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695C0427-491C-451B-946F-E09E8DE88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03988"/>
              </p:ext>
            </p:extLst>
          </p:nvPr>
        </p:nvGraphicFramePr>
        <p:xfrm>
          <a:off x="1146199" y="2251720"/>
          <a:ext cx="178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5" imgW="1777680" imgH="457200" progId="Equation.DSMT4">
                  <p:embed/>
                </p:oleObj>
              </mc:Choice>
              <mc:Fallback>
                <p:oleObj name="Equation" r:id="rId15" imgW="1777680" imgH="4572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99" y="2251720"/>
                        <a:ext cx="178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16">
            <a:extLst>
              <a:ext uri="{FF2B5EF4-FFF2-40B4-BE49-F238E27FC236}">
                <a16:creationId xmlns:a16="http://schemas.microsoft.com/office/drawing/2014/main" id="{35D859A3-5190-408C-8CE3-B43F357BBE55}"/>
              </a:ext>
            </a:extLst>
          </p:cNvPr>
          <p:cNvSpPr txBox="1"/>
          <p:nvPr/>
        </p:nvSpPr>
        <p:spPr>
          <a:xfrm>
            <a:off x="3050141" y="21857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时具有极值，</a:t>
            </a: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510FF7E7-9F00-45DD-8F46-8F1876F77985}"/>
              </a:ext>
            </a:extLst>
          </p:cNvPr>
          <p:cNvSpPr txBox="1"/>
          <p:nvPr/>
        </p:nvSpPr>
        <p:spPr>
          <a:xfrm>
            <a:off x="1044104" y="27617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125DE58C-F6F3-45D2-A8A4-E0B1BDB62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064396"/>
              </p:ext>
            </p:extLst>
          </p:nvPr>
        </p:nvGraphicFramePr>
        <p:xfrm>
          <a:off x="1544364" y="2826604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7" imgW="812520" imgH="393480" progId="Equation.DSMT4">
                  <p:embed/>
                </p:oleObj>
              </mc:Choice>
              <mc:Fallback>
                <p:oleObj name="Equation" r:id="rId17" imgW="812520" imgH="3934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364" y="2826604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19">
            <a:extLst>
              <a:ext uri="{FF2B5EF4-FFF2-40B4-BE49-F238E27FC236}">
                <a16:creationId xmlns:a16="http://schemas.microsoft.com/office/drawing/2014/main" id="{B9A2CD64-DC50-4BA0-8799-860C860A3ACE}"/>
              </a:ext>
            </a:extLst>
          </p:cNvPr>
          <p:cNvSpPr txBox="1"/>
          <p:nvPr/>
        </p:nvSpPr>
        <p:spPr>
          <a:xfrm>
            <a:off x="2442343" y="2761764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时有极大值， 当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035496CA-8A04-436D-980F-59A29AF6F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06974"/>
              </p:ext>
            </p:extLst>
          </p:nvPr>
        </p:nvGraphicFramePr>
        <p:xfrm>
          <a:off x="5123747" y="2826524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9" imgW="812520" imgH="393480" progId="Equation.DSMT4">
                  <p:embed/>
                </p:oleObj>
              </mc:Choice>
              <mc:Fallback>
                <p:oleObj name="Equation" r:id="rId19" imgW="812520" imgH="39348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747" y="2826524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21">
            <a:extLst>
              <a:ext uri="{FF2B5EF4-FFF2-40B4-BE49-F238E27FC236}">
                <a16:creationId xmlns:a16="http://schemas.microsoft.com/office/drawing/2014/main" id="{94279212-C56C-485F-9C95-A5AF0E64A19F}"/>
              </a:ext>
            </a:extLst>
          </p:cNvPr>
          <p:cNvSpPr txBox="1"/>
          <p:nvPr/>
        </p:nvSpPr>
        <p:spPr>
          <a:xfrm>
            <a:off x="6042743" y="276176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时有极小值；</a:t>
            </a: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DCFB236E-4B9B-46EF-8B70-A630D384282C}"/>
              </a:ext>
            </a:extLst>
          </p:cNvPr>
          <p:cNvSpPr txBox="1"/>
          <p:nvPr/>
        </p:nvSpPr>
        <p:spPr>
          <a:xfrm>
            <a:off x="716444" y="391389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A11951B2-34D8-4964-A918-3960A61A8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99931"/>
              </p:ext>
            </p:extLst>
          </p:nvPr>
        </p:nvGraphicFramePr>
        <p:xfrm>
          <a:off x="1174476" y="3318729"/>
          <a:ext cx="178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21" imgW="1777680" imgH="457200" progId="Equation.DSMT4">
                  <p:embed/>
                </p:oleObj>
              </mc:Choice>
              <mc:Fallback>
                <p:oleObj name="Equation" r:id="rId21" imgW="1777680" imgH="4572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76" y="3318729"/>
                        <a:ext cx="178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25">
            <a:extLst>
              <a:ext uri="{FF2B5EF4-FFF2-40B4-BE49-F238E27FC236}">
                <a16:creationId xmlns:a16="http://schemas.microsoft.com/office/drawing/2014/main" id="{5BB2D29E-47C9-4F4E-A09E-7CC0C99B6487}"/>
              </a:ext>
            </a:extLst>
          </p:cNvPr>
          <p:cNvSpPr txBox="1"/>
          <p:nvPr/>
        </p:nvSpPr>
        <p:spPr>
          <a:xfrm>
            <a:off x="2930617" y="330759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时没有极值；</a:t>
            </a:r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id="{1EDD44B8-AEAA-4600-BA64-FC03985B51C7}"/>
              </a:ext>
            </a:extLst>
          </p:cNvPr>
          <p:cNvSpPr txBox="1"/>
          <p:nvPr/>
        </p:nvSpPr>
        <p:spPr>
          <a:xfrm>
            <a:off x="716444" y="4438154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条件极值：考虑拉格朗日函数</a:t>
            </a: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220351F-3C92-4D12-893C-AD9E53453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74578"/>
              </p:ext>
            </p:extLst>
          </p:nvPr>
        </p:nvGraphicFramePr>
        <p:xfrm>
          <a:off x="794636" y="5157192"/>
          <a:ext cx="42719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23" imgW="4279680" imgH="393480" progId="Equation.DSMT4">
                  <p:embed/>
                </p:oleObj>
              </mc:Choice>
              <mc:Fallback>
                <p:oleObj name="Equation" r:id="rId23" imgW="4279680" imgH="39348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36" y="5157192"/>
                        <a:ext cx="42719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0B5D991-B174-4F07-B7D5-ECD16F5E1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05752"/>
              </p:ext>
            </p:extLst>
          </p:nvPr>
        </p:nvGraphicFramePr>
        <p:xfrm>
          <a:off x="7380312" y="4581128"/>
          <a:ext cx="11747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25" imgW="1180800" imgH="1549080" progId="Equation.DSMT4">
                  <p:embed/>
                </p:oleObj>
              </mc:Choice>
              <mc:Fallback>
                <p:oleObj name="Equation" r:id="rId25" imgW="1180800" imgH="154908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581128"/>
                        <a:ext cx="117475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34">
            <a:extLst>
              <a:ext uri="{FF2B5EF4-FFF2-40B4-BE49-F238E27FC236}">
                <a16:creationId xmlns:a16="http://schemas.microsoft.com/office/drawing/2014/main" id="{2897498D-CDCB-4385-97D3-90F84BA49342}"/>
              </a:ext>
            </a:extLst>
          </p:cNvPr>
          <p:cNvSpPr txBox="1"/>
          <p:nvPr/>
        </p:nvSpPr>
        <p:spPr>
          <a:xfrm>
            <a:off x="5630523" y="51571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解方程组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9FE51034-2BA5-4302-A392-44FCF5BA3ACE}"/>
              </a:ext>
            </a:extLst>
          </p:cNvPr>
          <p:cNvSpPr txBox="1"/>
          <p:nvPr/>
        </p:nvSpPr>
        <p:spPr>
          <a:xfrm>
            <a:off x="891162" y="5735498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得到驻点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5" grpId="0"/>
      <p:bldP spid="48" grpId="0"/>
      <p:bldP spid="49" grpId="0"/>
      <p:bldP spid="51" grpId="0"/>
      <p:bldP spid="53" grpId="0"/>
      <p:bldP spid="56" grpId="0"/>
      <p:bldP spid="57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116632"/>
            <a:ext cx="3456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B5EA2A16-6B46-4410-85F6-C73B8712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92175"/>
            <a:ext cx="324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讨论二重极限</a:t>
            </a:r>
          </a:p>
        </p:txBody>
      </p:sp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7C81ABB4-79DB-4AD4-A9D1-A5E3BAB79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29725"/>
              </p:ext>
            </p:extLst>
          </p:nvPr>
        </p:nvGraphicFramePr>
        <p:xfrm>
          <a:off x="3276600" y="725488"/>
          <a:ext cx="139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1409400" imgH="1155600" progId="Equation.3">
                  <p:embed/>
                </p:oleObj>
              </mc:Choice>
              <mc:Fallback>
                <p:oleObj name="Equation" r:id="rId3" imgW="1409400" imgH="115560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25488"/>
                        <a:ext cx="139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2">
            <a:extLst>
              <a:ext uri="{FF2B5EF4-FFF2-40B4-BE49-F238E27FC236}">
                <a16:creationId xmlns:a16="http://schemas.microsoft.com/office/drawing/2014/main" id="{0E5F3802-750D-4F57-9289-E0E630F32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36738"/>
            <a:ext cx="1128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13">
            <a:extLst>
              <a:ext uri="{FF2B5EF4-FFF2-40B4-BE49-F238E27FC236}">
                <a16:creationId xmlns:a16="http://schemas.microsoft.com/office/drawing/2014/main" id="{53B87EBE-5224-4433-97D5-F63A04D15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1127"/>
              </p:ext>
            </p:extLst>
          </p:nvPr>
        </p:nvGraphicFramePr>
        <p:xfrm>
          <a:off x="2278063" y="1700213"/>
          <a:ext cx="297973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3009600" imgH="1155600" progId="Equation.3">
                  <p:embed/>
                </p:oleObj>
              </mc:Choice>
              <mc:Fallback>
                <p:oleObj name="Equation" r:id="rId5" imgW="3009600" imgH="11556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700213"/>
                        <a:ext cx="2979737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4">
            <a:extLst>
              <a:ext uri="{FF2B5EF4-FFF2-40B4-BE49-F238E27FC236}">
                <a16:creationId xmlns:a16="http://schemas.microsoft.com/office/drawing/2014/main" id="{BF43EE77-9602-489D-84FF-F76FE1D5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84488"/>
            <a:ext cx="204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26" name="Object 15">
            <a:extLst>
              <a:ext uri="{FF2B5EF4-FFF2-40B4-BE49-F238E27FC236}">
                <a16:creationId xmlns:a16="http://schemas.microsoft.com/office/drawing/2014/main" id="{E606CE27-2130-4901-A9FF-D200ED3F0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74774"/>
              </p:ext>
            </p:extLst>
          </p:nvPr>
        </p:nvGraphicFramePr>
        <p:xfrm>
          <a:off x="2730500" y="2935288"/>
          <a:ext cx="1106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1117440" imgH="406080" progId="Equation.3">
                  <p:embed/>
                </p:oleObj>
              </mc:Choice>
              <mc:Fallback>
                <p:oleObj name="Equation" r:id="rId7" imgW="1117440" imgH="406080" progId="Equation.3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935288"/>
                        <a:ext cx="1106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>
            <a:extLst>
              <a:ext uri="{FF2B5EF4-FFF2-40B4-BE49-F238E27FC236}">
                <a16:creationId xmlns:a16="http://schemas.microsoft.com/office/drawing/2014/main" id="{02A260D5-6258-47BC-946D-F2D7353E3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75074"/>
              </p:ext>
            </p:extLst>
          </p:nvPr>
        </p:nvGraphicFramePr>
        <p:xfrm>
          <a:off x="3913188" y="2708275"/>
          <a:ext cx="31591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3187440" imgH="850680" progId="Equation.3">
                  <p:embed/>
                </p:oleObj>
              </mc:Choice>
              <mc:Fallback>
                <p:oleObj name="Equation" r:id="rId9" imgW="3187440" imgH="85068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08275"/>
                        <a:ext cx="31591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0">
            <a:extLst>
              <a:ext uri="{FF2B5EF4-FFF2-40B4-BE49-F238E27FC236}">
                <a16:creationId xmlns:a16="http://schemas.microsoft.com/office/drawing/2014/main" id="{735341A8-07B4-444D-9D10-89CE228E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540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下列算法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是否正确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40C37141-A3F3-4A44-A10A-1BB63D3D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3873151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0" name="Object 22">
            <a:extLst>
              <a:ext uri="{FF2B5EF4-FFF2-40B4-BE49-F238E27FC236}">
                <a16:creationId xmlns:a16="http://schemas.microsoft.com/office/drawing/2014/main" id="{A03E0AC3-A3DF-43F6-BD63-068D5DFC2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419726"/>
              </p:ext>
            </p:extLst>
          </p:nvPr>
        </p:nvGraphicFramePr>
        <p:xfrm>
          <a:off x="2443163" y="3688382"/>
          <a:ext cx="139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1409400" imgH="1155600" progId="Equation.3">
                  <p:embed/>
                </p:oleObj>
              </mc:Choice>
              <mc:Fallback>
                <p:oleObj name="Equation" r:id="rId11" imgW="1409400" imgH="1155600" progId="Equation.3">
                  <p:embed/>
                  <p:pic>
                    <p:nvPicPr>
                      <p:cNvPr id="1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688382"/>
                        <a:ext cx="139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3">
            <a:extLst>
              <a:ext uri="{FF2B5EF4-FFF2-40B4-BE49-F238E27FC236}">
                <a16:creationId xmlns:a16="http://schemas.microsoft.com/office/drawing/2014/main" id="{9277FF8E-9ECB-4F71-882C-96988CCA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3885232"/>
            <a:ext cx="1128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32" name="Object 24">
            <a:extLst>
              <a:ext uri="{FF2B5EF4-FFF2-40B4-BE49-F238E27FC236}">
                <a16:creationId xmlns:a16="http://schemas.microsoft.com/office/drawing/2014/main" id="{FA0D08EA-8E45-4F25-8F99-F2D81C042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52642"/>
              </p:ext>
            </p:extLst>
          </p:nvPr>
        </p:nvGraphicFramePr>
        <p:xfrm>
          <a:off x="3890963" y="3696319"/>
          <a:ext cx="22256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2247840" imgH="1193760" progId="Equation.3">
                  <p:embed/>
                </p:oleObj>
              </mc:Choice>
              <mc:Fallback>
                <p:oleObj name="Equation" r:id="rId13" imgW="2247840" imgH="1193760" progId="Equation.3">
                  <p:embed/>
                  <p:pic>
                    <p:nvPicPr>
                      <p:cNvPr id="1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696319"/>
                        <a:ext cx="22256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5">
            <a:extLst>
              <a:ext uri="{FF2B5EF4-FFF2-40B4-BE49-F238E27FC236}">
                <a16:creationId xmlns:a16="http://schemas.microsoft.com/office/drawing/2014/main" id="{1F1526C7-EE73-4084-8D50-25EC2842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68863"/>
            <a:ext cx="7329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此法第一步排除了沿坐标轴趋于原点的情况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34" name="Object 26">
            <a:extLst>
              <a:ext uri="{FF2B5EF4-FFF2-40B4-BE49-F238E27FC236}">
                <a16:creationId xmlns:a16="http://schemas.microsoft.com/office/drawing/2014/main" id="{8C415376-0571-46B2-8971-404255EA6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1842"/>
              </p:ext>
            </p:extLst>
          </p:nvPr>
        </p:nvGraphicFramePr>
        <p:xfrm>
          <a:off x="1528763" y="3782044"/>
          <a:ext cx="6842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782044"/>
                        <a:ext cx="6842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7">
            <a:extLst>
              <a:ext uri="{FF2B5EF4-FFF2-40B4-BE49-F238E27FC236}">
                <a16:creationId xmlns:a16="http://schemas.microsoft.com/office/drawing/2014/main" id="{CB0E6F2C-F22C-45D6-ABFF-39E79D24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6096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此时极限为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1 .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8697DEE5-2485-459F-A147-57100B3CB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4854575"/>
            <a:ext cx="1343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第二步 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7D005C9C-869F-4389-B48D-0BB46890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00688"/>
            <a:ext cx="4829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未考虑分母变化的所有情况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38" name="Object 30">
            <a:extLst>
              <a:ext uri="{FF2B5EF4-FFF2-40B4-BE49-F238E27FC236}">
                <a16:creationId xmlns:a16="http://schemas.microsoft.com/office/drawing/2014/main" id="{F46CF637-ABD4-4C24-81ED-53DFC6B6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18496"/>
              </p:ext>
            </p:extLst>
          </p:nvPr>
        </p:nvGraphicFramePr>
        <p:xfrm>
          <a:off x="4878388" y="5549900"/>
          <a:ext cx="377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7" imgW="3771720" imgH="622080" progId="Equation.3">
                  <p:embed/>
                </p:oleObj>
              </mc:Choice>
              <mc:Fallback>
                <p:oleObj name="Equation" r:id="rId17" imgW="3771720" imgH="622080" progId="Equation.3">
                  <p:embed/>
                  <p:pic>
                    <p:nvPicPr>
                      <p:cNvPr id="2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5549900"/>
                        <a:ext cx="3771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5" grpId="0" build="p" autoUpdateAnimBg="0"/>
      <p:bldP spid="29" grpId="0"/>
      <p:bldP spid="31" grpId="0" autoUpdateAnimBg="0"/>
      <p:bldP spid="33" grpId="0" build="p" autoUpdateAnimBg="0"/>
      <p:bldP spid="35" grpId="0" build="p" autoUpdateAnimBg="0"/>
      <p:bldP spid="36" grpId="0" build="p" autoUpdateAnimBg="0"/>
      <p:bldP spid="37" grpId="0" build="p" autoUpdateAnimBg="0" advAuto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393</TotalTime>
  <Words>699</Words>
  <Application>Microsoft Office PowerPoint</Application>
  <PresentationFormat>全屏显示(4:3)</PresentationFormat>
  <Paragraphs>152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黑体</vt:lpstr>
      <vt:lpstr>华文隶书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严4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33</cp:revision>
  <dcterms:created xsi:type="dcterms:W3CDTF">2019-06-06T15:05:35Z</dcterms:created>
  <dcterms:modified xsi:type="dcterms:W3CDTF">2019-10-03T15:11:13Z</dcterms:modified>
</cp:coreProperties>
</file>