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8" r:id="rId6"/>
    <p:sldId id="269" r:id="rId7"/>
    <p:sldId id="270" r:id="rId8"/>
    <p:sldId id="271" r:id="rId9"/>
    <p:sldId id="272" r:id="rId10"/>
    <p:sldId id="305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63" r:id="rId20"/>
    <p:sldId id="264" r:id="rId21"/>
    <p:sldId id="265" r:id="rId22"/>
    <p:sldId id="279" r:id="rId23"/>
    <p:sldId id="282" r:id="rId24"/>
    <p:sldId id="266" r:id="rId25"/>
    <p:sldId id="283" r:id="rId26"/>
    <p:sldId id="284" r:id="rId27"/>
    <p:sldId id="285" r:id="rId28"/>
    <p:sldId id="286" r:id="rId29"/>
    <p:sldId id="289" r:id="rId30"/>
    <p:sldId id="297" r:id="rId31"/>
    <p:sldId id="298" r:id="rId32"/>
    <p:sldId id="299" r:id="rId33"/>
    <p:sldId id="300" r:id="rId34"/>
    <p:sldId id="287" r:id="rId35"/>
    <p:sldId id="288" r:id="rId36"/>
    <p:sldId id="290" r:id="rId37"/>
    <p:sldId id="296" r:id="rId38"/>
    <p:sldId id="291" r:id="rId39"/>
    <p:sldId id="306" r:id="rId40"/>
    <p:sldId id="292" r:id="rId41"/>
    <p:sldId id="307" r:id="rId42"/>
    <p:sldId id="294" r:id="rId43"/>
    <p:sldId id="295" r:id="rId44"/>
    <p:sldId id="301" r:id="rId45"/>
    <p:sldId id="302" r:id="rId46"/>
    <p:sldId id="303" r:id="rId47"/>
    <p:sldId id="304" r:id="rId48"/>
    <p:sldId id="267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972A5-1C1D-4801-84D8-B1E527DBAFBF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611437CB-DCD8-4259-BCC9-7E341CC34F66}">
      <dgm:prSet phldrT="[文本]"/>
      <dgm:spPr/>
      <dgm:t>
        <a:bodyPr/>
        <a:lstStyle/>
        <a:p>
          <a:r>
            <a:rPr lang="en-US" altLang="en-US" dirty="0"/>
            <a:t>§8.1 </a:t>
          </a:r>
          <a:r>
            <a:rPr lang="zh-CN" altLang="en-US" dirty="0"/>
            <a:t>直角坐标下的二重积分</a:t>
          </a:r>
        </a:p>
      </dgm:t>
    </dgm:pt>
    <dgm:pt modelId="{45CCEAF7-39FD-4561-85C7-07ED048D4972}" type="parTrans" cxnId="{1BE1C46A-55F8-4888-93A1-C02B29CBA118}">
      <dgm:prSet/>
      <dgm:spPr/>
      <dgm:t>
        <a:bodyPr/>
        <a:lstStyle/>
        <a:p>
          <a:endParaRPr lang="zh-CN" altLang="en-US"/>
        </a:p>
      </dgm:t>
    </dgm:pt>
    <dgm:pt modelId="{A76521C0-0D25-449F-80FB-D1D52E4CDE01}" type="sibTrans" cxnId="{1BE1C46A-55F8-4888-93A1-C02B29CBA118}">
      <dgm:prSet/>
      <dgm:spPr/>
      <dgm:t>
        <a:bodyPr/>
        <a:lstStyle/>
        <a:p>
          <a:endParaRPr lang="zh-CN" altLang="en-US"/>
        </a:p>
      </dgm:t>
    </dgm:pt>
    <dgm:pt modelId="{FB22775C-0D45-464C-8AC3-A633542D60B7}">
      <dgm:prSet phldrT="[文本]"/>
      <dgm:spPr/>
      <dgm:t>
        <a:bodyPr/>
        <a:lstStyle/>
        <a:p>
          <a:r>
            <a:rPr lang="en-US" altLang="en-US" dirty="0"/>
            <a:t>§8.2 </a:t>
          </a:r>
          <a:r>
            <a:rPr lang="zh-CN" altLang="en-US" dirty="0"/>
            <a:t>二重积分的计算（续）</a:t>
          </a:r>
        </a:p>
      </dgm:t>
    </dgm:pt>
    <dgm:pt modelId="{5B6C75DE-E66B-4AE2-A899-46AE396221E6}" type="parTrans" cxnId="{1E912443-47B7-4E0A-8AFF-B58008C1BACA}">
      <dgm:prSet/>
      <dgm:spPr/>
      <dgm:t>
        <a:bodyPr/>
        <a:lstStyle/>
        <a:p>
          <a:endParaRPr lang="zh-CN" altLang="en-US"/>
        </a:p>
      </dgm:t>
    </dgm:pt>
    <dgm:pt modelId="{BAF02DA3-D6BA-4A95-8ABC-1569EC2F600F}" type="sibTrans" cxnId="{1E912443-47B7-4E0A-8AFF-B58008C1BACA}">
      <dgm:prSet/>
      <dgm:spPr/>
      <dgm:t>
        <a:bodyPr/>
        <a:lstStyle/>
        <a:p>
          <a:endParaRPr lang="zh-CN" altLang="en-US"/>
        </a:p>
      </dgm:t>
    </dgm:pt>
    <dgm:pt modelId="{843E001D-4CF6-4F70-A71E-C8E16AE625BF}">
      <dgm:prSet phldrT="[文本]"/>
      <dgm:spPr/>
      <dgm:t>
        <a:bodyPr/>
        <a:lstStyle/>
        <a:p>
          <a:r>
            <a:rPr lang="en-US" altLang="en-US" dirty="0"/>
            <a:t>§8.3 </a:t>
          </a:r>
          <a:r>
            <a:rPr lang="zh-CN" altLang="en-US" dirty="0"/>
            <a:t>三重积分</a:t>
          </a:r>
        </a:p>
      </dgm:t>
    </dgm:pt>
    <dgm:pt modelId="{796D37FA-1687-4A30-A335-7A2B64576CF2}" type="parTrans" cxnId="{4211173B-BDBB-4C7C-9B31-30B3733EADCF}">
      <dgm:prSet/>
      <dgm:spPr/>
      <dgm:t>
        <a:bodyPr/>
        <a:lstStyle/>
        <a:p>
          <a:endParaRPr lang="zh-CN" altLang="en-US"/>
        </a:p>
      </dgm:t>
    </dgm:pt>
    <dgm:pt modelId="{C270A7EA-1632-4399-BDAC-9A57C6C26FBF}" type="sibTrans" cxnId="{4211173B-BDBB-4C7C-9B31-30B3733EADCF}">
      <dgm:prSet/>
      <dgm:spPr/>
      <dgm:t>
        <a:bodyPr/>
        <a:lstStyle/>
        <a:p>
          <a:endParaRPr lang="zh-CN" altLang="en-US"/>
        </a:p>
      </dgm:t>
    </dgm:pt>
    <dgm:pt modelId="{74491318-BCE4-4238-8894-E32588625113}" type="pres">
      <dgm:prSet presAssocID="{04C972A5-1C1D-4801-84D8-B1E527DBAFBF}" presName="compositeShape" presStyleCnt="0">
        <dgm:presLayoutVars>
          <dgm:chMax val="7"/>
          <dgm:dir/>
          <dgm:resizeHandles val="exact"/>
        </dgm:presLayoutVars>
      </dgm:prSet>
      <dgm:spPr/>
    </dgm:pt>
    <dgm:pt modelId="{E2830B41-A595-4D37-9E57-B9CB1DBE4524}" type="pres">
      <dgm:prSet presAssocID="{04C972A5-1C1D-4801-84D8-B1E527DBAFBF}" presName="wedge1" presStyleLbl="node1" presStyleIdx="0" presStyleCnt="3" custLinFactNeighborX="-5306" custLinFactNeighborY="2929"/>
      <dgm:spPr/>
    </dgm:pt>
    <dgm:pt modelId="{EA893299-7F26-4A45-8225-B55FCFBBFB6A}" type="pres">
      <dgm:prSet presAssocID="{04C972A5-1C1D-4801-84D8-B1E527DBAFB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F3070C2-E590-4D26-8A89-95B21D0F2BB2}" type="pres">
      <dgm:prSet presAssocID="{04C972A5-1C1D-4801-84D8-B1E527DBAFBF}" presName="wedge2" presStyleLbl="node1" presStyleIdx="1" presStyleCnt="3"/>
      <dgm:spPr/>
    </dgm:pt>
    <dgm:pt modelId="{6073FB0B-4FD9-4D10-8928-711CF7D7489B}" type="pres">
      <dgm:prSet presAssocID="{04C972A5-1C1D-4801-84D8-B1E527DBAFB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30E1392-C113-45D8-A6F4-6F6A943404CB}" type="pres">
      <dgm:prSet presAssocID="{04C972A5-1C1D-4801-84D8-B1E527DBAFBF}" presName="wedge3" presStyleLbl="node1" presStyleIdx="2" presStyleCnt="3"/>
      <dgm:spPr/>
    </dgm:pt>
    <dgm:pt modelId="{489AC1A5-49E2-4583-9E1B-0E98231E31E1}" type="pres">
      <dgm:prSet presAssocID="{04C972A5-1C1D-4801-84D8-B1E527DBAFB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E462E06-9B2A-46DD-B7A1-6EFF41E425AF}" type="presOf" srcId="{843E001D-4CF6-4F70-A71E-C8E16AE625BF}" destId="{C30E1392-C113-45D8-A6F4-6F6A943404CB}" srcOrd="0" destOrd="0" presId="urn:microsoft.com/office/officeart/2005/8/layout/chart3"/>
    <dgm:cxn modelId="{B39E992E-F653-440F-8C8F-C31B317AFAB0}" type="presOf" srcId="{611437CB-DCD8-4259-BCC9-7E341CC34F66}" destId="{EA893299-7F26-4A45-8225-B55FCFBBFB6A}" srcOrd="1" destOrd="0" presId="urn:microsoft.com/office/officeart/2005/8/layout/chart3"/>
    <dgm:cxn modelId="{4211173B-BDBB-4C7C-9B31-30B3733EADCF}" srcId="{04C972A5-1C1D-4801-84D8-B1E527DBAFBF}" destId="{843E001D-4CF6-4F70-A71E-C8E16AE625BF}" srcOrd="2" destOrd="0" parTransId="{796D37FA-1687-4A30-A335-7A2B64576CF2}" sibTransId="{C270A7EA-1632-4399-BDAC-9A57C6C26FBF}"/>
    <dgm:cxn modelId="{1E912443-47B7-4E0A-8AFF-B58008C1BACA}" srcId="{04C972A5-1C1D-4801-84D8-B1E527DBAFBF}" destId="{FB22775C-0D45-464C-8AC3-A633542D60B7}" srcOrd="1" destOrd="0" parTransId="{5B6C75DE-E66B-4AE2-A899-46AE396221E6}" sibTransId="{BAF02DA3-D6BA-4A95-8ABC-1569EC2F600F}"/>
    <dgm:cxn modelId="{1BE1C46A-55F8-4888-93A1-C02B29CBA118}" srcId="{04C972A5-1C1D-4801-84D8-B1E527DBAFBF}" destId="{611437CB-DCD8-4259-BCC9-7E341CC34F66}" srcOrd="0" destOrd="0" parTransId="{45CCEAF7-39FD-4561-85C7-07ED048D4972}" sibTransId="{A76521C0-0D25-449F-80FB-D1D52E4CDE01}"/>
    <dgm:cxn modelId="{269512AD-1387-4070-A7A4-3B947B2E62EA}" type="presOf" srcId="{611437CB-DCD8-4259-BCC9-7E341CC34F66}" destId="{E2830B41-A595-4D37-9E57-B9CB1DBE4524}" srcOrd="0" destOrd="0" presId="urn:microsoft.com/office/officeart/2005/8/layout/chart3"/>
    <dgm:cxn modelId="{7F8677B0-B5FF-4918-9A66-04A31A9E6D03}" type="presOf" srcId="{FB22775C-0D45-464C-8AC3-A633542D60B7}" destId="{6073FB0B-4FD9-4D10-8928-711CF7D7489B}" srcOrd="1" destOrd="0" presId="urn:microsoft.com/office/officeart/2005/8/layout/chart3"/>
    <dgm:cxn modelId="{CDB020B9-7DBD-41F3-BD5E-E19C64407535}" type="presOf" srcId="{FB22775C-0D45-464C-8AC3-A633542D60B7}" destId="{AF3070C2-E590-4D26-8A89-95B21D0F2BB2}" srcOrd="0" destOrd="0" presId="urn:microsoft.com/office/officeart/2005/8/layout/chart3"/>
    <dgm:cxn modelId="{F6F7D7B9-36BE-436A-9A77-C30D425604B8}" type="presOf" srcId="{843E001D-4CF6-4F70-A71E-C8E16AE625BF}" destId="{489AC1A5-49E2-4583-9E1B-0E98231E31E1}" srcOrd="1" destOrd="0" presId="urn:microsoft.com/office/officeart/2005/8/layout/chart3"/>
    <dgm:cxn modelId="{11886FE8-B678-4438-8698-1B940DB4A950}" type="presOf" srcId="{04C972A5-1C1D-4801-84D8-B1E527DBAFBF}" destId="{74491318-BCE4-4238-8894-E32588625113}" srcOrd="0" destOrd="0" presId="urn:microsoft.com/office/officeart/2005/8/layout/chart3"/>
    <dgm:cxn modelId="{BC785E58-059B-403F-A43D-1BB506E7851A}" type="presParOf" srcId="{74491318-BCE4-4238-8894-E32588625113}" destId="{E2830B41-A595-4D37-9E57-B9CB1DBE4524}" srcOrd="0" destOrd="0" presId="urn:microsoft.com/office/officeart/2005/8/layout/chart3"/>
    <dgm:cxn modelId="{E97CF17A-3352-4886-B9F9-E82E948948F0}" type="presParOf" srcId="{74491318-BCE4-4238-8894-E32588625113}" destId="{EA893299-7F26-4A45-8225-B55FCFBBFB6A}" srcOrd="1" destOrd="0" presId="urn:microsoft.com/office/officeart/2005/8/layout/chart3"/>
    <dgm:cxn modelId="{7078C879-9649-40AB-BE3B-6E4013AC86D6}" type="presParOf" srcId="{74491318-BCE4-4238-8894-E32588625113}" destId="{AF3070C2-E590-4D26-8A89-95B21D0F2BB2}" srcOrd="2" destOrd="0" presId="urn:microsoft.com/office/officeart/2005/8/layout/chart3"/>
    <dgm:cxn modelId="{E78613B5-0DC7-49E3-AF9D-EC89B8BF6280}" type="presParOf" srcId="{74491318-BCE4-4238-8894-E32588625113}" destId="{6073FB0B-4FD9-4D10-8928-711CF7D7489B}" srcOrd="3" destOrd="0" presId="urn:microsoft.com/office/officeart/2005/8/layout/chart3"/>
    <dgm:cxn modelId="{4619A442-A8AD-4175-8315-4734A457A824}" type="presParOf" srcId="{74491318-BCE4-4238-8894-E32588625113}" destId="{C30E1392-C113-45D8-A6F4-6F6A943404CB}" srcOrd="4" destOrd="0" presId="urn:microsoft.com/office/officeart/2005/8/layout/chart3"/>
    <dgm:cxn modelId="{68366651-6FAC-4A05-8531-1C3A023EBF26}" type="presParOf" srcId="{74491318-BCE4-4238-8894-E32588625113}" destId="{489AC1A5-49E2-4583-9E1B-0E98231E31E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30B41-A595-4D37-9E57-B9CB1DBE4524}">
      <dsp:nvSpPr>
        <dsp:cNvPr id="0" name=""/>
        <dsp:cNvSpPr/>
      </dsp:nvSpPr>
      <dsp:spPr>
        <a:xfrm>
          <a:off x="1752534" y="504046"/>
          <a:ext cx="4596990" cy="459699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900" kern="1200" dirty="0"/>
            <a:t>§8.1 </a:t>
          </a:r>
          <a:r>
            <a:rPr lang="zh-CN" altLang="en-US" sz="2900" kern="1200" dirty="0"/>
            <a:t>直角坐标下的二重积分</a:t>
          </a:r>
        </a:p>
      </dsp:txBody>
      <dsp:txXfrm>
        <a:off x="4251874" y="1352301"/>
        <a:ext cx="1559693" cy="1532330"/>
      </dsp:txXfrm>
    </dsp:sp>
    <dsp:sp modelId="{AF3070C2-E590-4D26-8A89-95B21D0F2BB2}">
      <dsp:nvSpPr>
        <dsp:cNvPr id="0" name=""/>
        <dsp:cNvSpPr/>
      </dsp:nvSpPr>
      <dsp:spPr>
        <a:xfrm>
          <a:off x="1759486" y="506216"/>
          <a:ext cx="4596990" cy="459699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900" kern="1200" dirty="0"/>
            <a:t>§8.2 </a:t>
          </a:r>
          <a:r>
            <a:rPr lang="zh-CN" altLang="en-US" sz="2900" kern="1200" dirty="0"/>
            <a:t>二重积分的计算（续）</a:t>
          </a:r>
        </a:p>
      </dsp:txBody>
      <dsp:txXfrm>
        <a:off x="3018186" y="3406698"/>
        <a:ext cx="2079591" cy="1422878"/>
      </dsp:txXfrm>
    </dsp:sp>
    <dsp:sp modelId="{C30E1392-C113-45D8-A6F4-6F6A943404CB}">
      <dsp:nvSpPr>
        <dsp:cNvPr id="0" name=""/>
        <dsp:cNvSpPr/>
      </dsp:nvSpPr>
      <dsp:spPr>
        <a:xfrm>
          <a:off x="1759486" y="506216"/>
          <a:ext cx="4596990" cy="459699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900" kern="1200" dirty="0"/>
            <a:t>§8.3 </a:t>
          </a:r>
          <a:r>
            <a:rPr lang="zh-CN" altLang="en-US" sz="2900" kern="1200" dirty="0"/>
            <a:t>三重积分</a:t>
          </a:r>
        </a:p>
      </dsp:txBody>
      <dsp:txXfrm>
        <a:off x="2252021" y="1409196"/>
        <a:ext cx="1559693" cy="1532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3" Type="http://schemas.openxmlformats.org/officeDocument/2006/relationships/image" Target="../media/image53.wmf"/><Relationship Id="rId7" Type="http://schemas.openxmlformats.org/officeDocument/2006/relationships/image" Target="../media/image57.emf"/><Relationship Id="rId12" Type="http://schemas.openxmlformats.org/officeDocument/2006/relationships/image" Target="../media/image62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11" Type="http://schemas.openxmlformats.org/officeDocument/2006/relationships/image" Target="../media/image61.wmf"/><Relationship Id="rId5" Type="http://schemas.openxmlformats.org/officeDocument/2006/relationships/image" Target="../media/image55.emf"/><Relationship Id="rId10" Type="http://schemas.openxmlformats.org/officeDocument/2006/relationships/image" Target="../media/image60.wmf"/><Relationship Id="rId4" Type="http://schemas.openxmlformats.org/officeDocument/2006/relationships/image" Target="../media/image54.emf"/><Relationship Id="rId9" Type="http://schemas.openxmlformats.org/officeDocument/2006/relationships/image" Target="../media/image59.wmf"/><Relationship Id="rId1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w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17" Type="http://schemas.openxmlformats.org/officeDocument/2006/relationships/image" Target="../media/image90.wmf"/><Relationship Id="rId2" Type="http://schemas.openxmlformats.org/officeDocument/2006/relationships/image" Target="../media/image75.wmf"/><Relationship Id="rId16" Type="http://schemas.openxmlformats.org/officeDocument/2006/relationships/image" Target="../media/image89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5" Type="http://schemas.openxmlformats.org/officeDocument/2006/relationships/image" Target="../media/image8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95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94.wmf"/><Relationship Id="rId17" Type="http://schemas.openxmlformats.org/officeDocument/2006/relationships/image" Target="../media/image99.wmf"/><Relationship Id="rId2" Type="http://schemas.openxmlformats.org/officeDocument/2006/relationships/image" Target="../media/image75.wmf"/><Relationship Id="rId16" Type="http://schemas.openxmlformats.org/officeDocument/2006/relationships/image" Target="../media/image98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93.wmf"/><Relationship Id="rId5" Type="http://schemas.openxmlformats.org/officeDocument/2006/relationships/image" Target="../media/image78.wmf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4" Type="http://schemas.openxmlformats.org/officeDocument/2006/relationships/image" Target="../media/image77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119.wmf"/><Relationship Id="rId18" Type="http://schemas.openxmlformats.org/officeDocument/2006/relationships/image" Target="../media/image124.emf"/><Relationship Id="rId3" Type="http://schemas.openxmlformats.org/officeDocument/2006/relationships/image" Target="../media/image111.wmf"/><Relationship Id="rId7" Type="http://schemas.openxmlformats.org/officeDocument/2006/relationships/image" Target="../media/image60.wmf"/><Relationship Id="rId12" Type="http://schemas.openxmlformats.org/officeDocument/2006/relationships/image" Target="../media/image118.emf"/><Relationship Id="rId17" Type="http://schemas.openxmlformats.org/officeDocument/2006/relationships/image" Target="../media/image123.wmf"/><Relationship Id="rId2" Type="http://schemas.openxmlformats.org/officeDocument/2006/relationships/image" Target="../media/image110.wmf"/><Relationship Id="rId16" Type="http://schemas.openxmlformats.org/officeDocument/2006/relationships/image" Target="../media/image122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7.emf"/><Relationship Id="rId5" Type="http://schemas.openxmlformats.org/officeDocument/2006/relationships/image" Target="../media/image113.png"/><Relationship Id="rId15" Type="http://schemas.openxmlformats.org/officeDocument/2006/relationships/image" Target="../media/image121.wmf"/><Relationship Id="rId10" Type="http://schemas.openxmlformats.org/officeDocument/2006/relationships/image" Target="../media/image116.emf"/><Relationship Id="rId19" Type="http://schemas.openxmlformats.org/officeDocument/2006/relationships/image" Target="../media/image125.emf"/><Relationship Id="rId4" Type="http://schemas.openxmlformats.org/officeDocument/2006/relationships/image" Target="../media/image112.png"/><Relationship Id="rId9" Type="http://schemas.openxmlformats.org/officeDocument/2006/relationships/image" Target="../media/image115.emf"/><Relationship Id="rId14" Type="http://schemas.openxmlformats.org/officeDocument/2006/relationships/image" Target="../media/image12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32.wmf"/><Relationship Id="rId18" Type="http://schemas.openxmlformats.org/officeDocument/2006/relationships/image" Target="../media/image137.wmf"/><Relationship Id="rId26" Type="http://schemas.openxmlformats.org/officeDocument/2006/relationships/image" Target="../media/image145.wmf"/><Relationship Id="rId3" Type="http://schemas.openxmlformats.org/officeDocument/2006/relationships/image" Target="../media/image126.wmf"/><Relationship Id="rId21" Type="http://schemas.openxmlformats.org/officeDocument/2006/relationships/image" Target="../media/image140.wmf"/><Relationship Id="rId7" Type="http://schemas.openxmlformats.org/officeDocument/2006/relationships/image" Target="../media/image116.emf"/><Relationship Id="rId12" Type="http://schemas.openxmlformats.org/officeDocument/2006/relationships/image" Target="../media/image131.wmf"/><Relationship Id="rId17" Type="http://schemas.openxmlformats.org/officeDocument/2006/relationships/image" Target="../media/image136.wmf"/><Relationship Id="rId25" Type="http://schemas.openxmlformats.org/officeDocument/2006/relationships/image" Target="../media/image144.wmf"/><Relationship Id="rId2" Type="http://schemas.openxmlformats.org/officeDocument/2006/relationships/image" Target="../media/image113.png"/><Relationship Id="rId16" Type="http://schemas.openxmlformats.org/officeDocument/2006/relationships/image" Target="../media/image135.wmf"/><Relationship Id="rId20" Type="http://schemas.openxmlformats.org/officeDocument/2006/relationships/image" Target="../media/image139.wmf"/><Relationship Id="rId29" Type="http://schemas.openxmlformats.org/officeDocument/2006/relationships/image" Target="../media/image148.wmf"/><Relationship Id="rId1" Type="http://schemas.openxmlformats.org/officeDocument/2006/relationships/image" Target="../media/image112.png"/><Relationship Id="rId6" Type="http://schemas.openxmlformats.org/officeDocument/2006/relationships/image" Target="../media/image115.emf"/><Relationship Id="rId11" Type="http://schemas.openxmlformats.org/officeDocument/2006/relationships/image" Target="../media/image130.wmf"/><Relationship Id="rId24" Type="http://schemas.openxmlformats.org/officeDocument/2006/relationships/image" Target="../media/image143.wmf"/><Relationship Id="rId5" Type="http://schemas.openxmlformats.org/officeDocument/2006/relationships/image" Target="../media/image128.wmf"/><Relationship Id="rId15" Type="http://schemas.openxmlformats.org/officeDocument/2006/relationships/image" Target="../media/image134.wmf"/><Relationship Id="rId23" Type="http://schemas.openxmlformats.org/officeDocument/2006/relationships/image" Target="../media/image142.wmf"/><Relationship Id="rId28" Type="http://schemas.openxmlformats.org/officeDocument/2006/relationships/image" Target="../media/image147.wmf"/><Relationship Id="rId10" Type="http://schemas.openxmlformats.org/officeDocument/2006/relationships/image" Target="../media/image129.wmf"/><Relationship Id="rId19" Type="http://schemas.openxmlformats.org/officeDocument/2006/relationships/image" Target="../media/image138.wmf"/><Relationship Id="rId4" Type="http://schemas.openxmlformats.org/officeDocument/2006/relationships/image" Target="../media/image127.wmf"/><Relationship Id="rId9" Type="http://schemas.openxmlformats.org/officeDocument/2006/relationships/image" Target="../media/image118.emf"/><Relationship Id="rId14" Type="http://schemas.openxmlformats.org/officeDocument/2006/relationships/image" Target="../media/image133.wmf"/><Relationship Id="rId22" Type="http://schemas.openxmlformats.org/officeDocument/2006/relationships/image" Target="../media/image141.wmf"/><Relationship Id="rId27" Type="http://schemas.openxmlformats.org/officeDocument/2006/relationships/image" Target="../media/image146.wmf"/><Relationship Id="rId30" Type="http://schemas.openxmlformats.org/officeDocument/2006/relationships/image" Target="../media/image14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18" Type="http://schemas.openxmlformats.org/officeDocument/2006/relationships/image" Target="../media/image167.wmf"/><Relationship Id="rId3" Type="http://schemas.openxmlformats.org/officeDocument/2006/relationships/image" Target="../media/image152.emf"/><Relationship Id="rId21" Type="http://schemas.openxmlformats.org/officeDocument/2006/relationships/image" Target="../media/image170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17" Type="http://schemas.openxmlformats.org/officeDocument/2006/relationships/image" Target="../media/image166.wmf"/><Relationship Id="rId2" Type="http://schemas.openxmlformats.org/officeDocument/2006/relationships/image" Target="../media/image151.wmf"/><Relationship Id="rId16" Type="http://schemas.openxmlformats.org/officeDocument/2006/relationships/image" Target="../media/image165.wmf"/><Relationship Id="rId20" Type="http://schemas.openxmlformats.org/officeDocument/2006/relationships/image" Target="../media/image169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5" Type="http://schemas.openxmlformats.org/officeDocument/2006/relationships/image" Target="../media/image164.wmf"/><Relationship Id="rId10" Type="http://schemas.openxmlformats.org/officeDocument/2006/relationships/image" Target="../media/image159.wmf"/><Relationship Id="rId19" Type="http://schemas.openxmlformats.org/officeDocument/2006/relationships/image" Target="../media/image168.wmf"/><Relationship Id="rId4" Type="http://schemas.openxmlformats.org/officeDocument/2006/relationships/image" Target="../media/image153.e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Relationship Id="rId22" Type="http://schemas.openxmlformats.org/officeDocument/2006/relationships/image" Target="../media/image17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/Relationships>
</file>

<file path=ppt/drawings/_rels/vmlDrawing22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94.emf"/><Relationship Id="rId18" Type="http://schemas.openxmlformats.org/officeDocument/2006/relationships/image" Target="../media/image199.emf"/><Relationship Id="rId26" Type="http://schemas.openxmlformats.org/officeDocument/2006/relationships/image" Target="../media/image207.emf"/><Relationship Id="rId3" Type="http://schemas.openxmlformats.org/officeDocument/2006/relationships/image" Target="../media/image184.emf"/><Relationship Id="rId21" Type="http://schemas.openxmlformats.org/officeDocument/2006/relationships/image" Target="../media/image202.emf"/><Relationship Id="rId34" Type="http://schemas.openxmlformats.org/officeDocument/2006/relationships/image" Target="../media/image215.emf"/><Relationship Id="rId7" Type="http://schemas.openxmlformats.org/officeDocument/2006/relationships/image" Target="../media/image188.emf"/><Relationship Id="rId12" Type="http://schemas.openxmlformats.org/officeDocument/2006/relationships/image" Target="../media/image193.emf"/><Relationship Id="rId17" Type="http://schemas.openxmlformats.org/officeDocument/2006/relationships/image" Target="../media/image198.emf"/><Relationship Id="rId25" Type="http://schemas.openxmlformats.org/officeDocument/2006/relationships/image" Target="../media/image206.emf"/><Relationship Id="rId33" Type="http://schemas.openxmlformats.org/officeDocument/2006/relationships/image" Target="../media/image214.emf"/><Relationship Id="rId2" Type="http://schemas.openxmlformats.org/officeDocument/2006/relationships/image" Target="../media/image183.emf"/><Relationship Id="rId16" Type="http://schemas.openxmlformats.org/officeDocument/2006/relationships/image" Target="../media/image197.emf"/><Relationship Id="rId20" Type="http://schemas.openxmlformats.org/officeDocument/2006/relationships/image" Target="../media/image201.emf"/><Relationship Id="rId29" Type="http://schemas.openxmlformats.org/officeDocument/2006/relationships/image" Target="../media/image210.e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11" Type="http://schemas.openxmlformats.org/officeDocument/2006/relationships/image" Target="../media/image192.emf"/><Relationship Id="rId24" Type="http://schemas.openxmlformats.org/officeDocument/2006/relationships/image" Target="../media/image205.emf"/><Relationship Id="rId32" Type="http://schemas.openxmlformats.org/officeDocument/2006/relationships/image" Target="../media/image213.emf"/><Relationship Id="rId5" Type="http://schemas.openxmlformats.org/officeDocument/2006/relationships/image" Target="../media/image186.emf"/><Relationship Id="rId15" Type="http://schemas.openxmlformats.org/officeDocument/2006/relationships/image" Target="../media/image196.emf"/><Relationship Id="rId23" Type="http://schemas.openxmlformats.org/officeDocument/2006/relationships/image" Target="../media/image204.emf"/><Relationship Id="rId28" Type="http://schemas.openxmlformats.org/officeDocument/2006/relationships/image" Target="../media/image209.emf"/><Relationship Id="rId10" Type="http://schemas.openxmlformats.org/officeDocument/2006/relationships/image" Target="../media/image191.emf"/><Relationship Id="rId19" Type="http://schemas.openxmlformats.org/officeDocument/2006/relationships/image" Target="../media/image200.emf"/><Relationship Id="rId31" Type="http://schemas.openxmlformats.org/officeDocument/2006/relationships/image" Target="../media/image212.emf"/><Relationship Id="rId4" Type="http://schemas.openxmlformats.org/officeDocument/2006/relationships/image" Target="../media/image185.emf"/><Relationship Id="rId9" Type="http://schemas.openxmlformats.org/officeDocument/2006/relationships/image" Target="../media/image190.emf"/><Relationship Id="rId14" Type="http://schemas.openxmlformats.org/officeDocument/2006/relationships/image" Target="../media/image195.emf"/><Relationship Id="rId22" Type="http://schemas.openxmlformats.org/officeDocument/2006/relationships/image" Target="../media/image203.emf"/><Relationship Id="rId27" Type="http://schemas.openxmlformats.org/officeDocument/2006/relationships/image" Target="../media/image208.emf"/><Relationship Id="rId30" Type="http://schemas.openxmlformats.org/officeDocument/2006/relationships/image" Target="../media/image211.emf"/><Relationship Id="rId35" Type="http://schemas.openxmlformats.org/officeDocument/2006/relationships/image" Target="../media/image216.emf"/><Relationship Id="rId8" Type="http://schemas.openxmlformats.org/officeDocument/2006/relationships/image" Target="../media/image189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image" Target="../media/image228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12" Type="http://schemas.openxmlformats.org/officeDocument/2006/relationships/image" Target="../media/image227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11" Type="http://schemas.openxmlformats.org/officeDocument/2006/relationships/image" Target="../media/image226.wmf"/><Relationship Id="rId5" Type="http://schemas.openxmlformats.org/officeDocument/2006/relationships/image" Target="../media/image221.wmf"/><Relationship Id="rId15" Type="http://schemas.openxmlformats.org/officeDocument/2006/relationships/image" Target="../media/image230.wmf"/><Relationship Id="rId10" Type="http://schemas.openxmlformats.org/officeDocument/2006/relationships/image" Target="../media/image225.wmf"/><Relationship Id="rId4" Type="http://schemas.openxmlformats.org/officeDocument/2006/relationships/image" Target="../media/image220.wmf"/><Relationship Id="rId9" Type="http://schemas.openxmlformats.org/officeDocument/2006/relationships/image" Target="../media/image164.wmf"/><Relationship Id="rId14" Type="http://schemas.openxmlformats.org/officeDocument/2006/relationships/image" Target="../media/image22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image" Target="../media/image243.emf"/><Relationship Id="rId18" Type="http://schemas.openxmlformats.org/officeDocument/2006/relationships/image" Target="../media/image248.emf"/><Relationship Id="rId3" Type="http://schemas.openxmlformats.org/officeDocument/2006/relationships/image" Target="../media/image233.emf"/><Relationship Id="rId21" Type="http://schemas.openxmlformats.org/officeDocument/2006/relationships/image" Target="../media/image251.emf"/><Relationship Id="rId7" Type="http://schemas.openxmlformats.org/officeDocument/2006/relationships/image" Target="../media/image237.emf"/><Relationship Id="rId12" Type="http://schemas.openxmlformats.org/officeDocument/2006/relationships/image" Target="../media/image242.emf"/><Relationship Id="rId17" Type="http://schemas.openxmlformats.org/officeDocument/2006/relationships/image" Target="../media/image247.emf"/><Relationship Id="rId25" Type="http://schemas.openxmlformats.org/officeDocument/2006/relationships/image" Target="../media/image255.emf"/><Relationship Id="rId2" Type="http://schemas.openxmlformats.org/officeDocument/2006/relationships/image" Target="../media/image232.emf"/><Relationship Id="rId16" Type="http://schemas.openxmlformats.org/officeDocument/2006/relationships/image" Target="../media/image246.emf"/><Relationship Id="rId20" Type="http://schemas.openxmlformats.org/officeDocument/2006/relationships/image" Target="../media/image250.emf"/><Relationship Id="rId1" Type="http://schemas.openxmlformats.org/officeDocument/2006/relationships/image" Target="../media/image231.emf"/><Relationship Id="rId6" Type="http://schemas.openxmlformats.org/officeDocument/2006/relationships/image" Target="../media/image236.emf"/><Relationship Id="rId11" Type="http://schemas.openxmlformats.org/officeDocument/2006/relationships/image" Target="../media/image241.emf"/><Relationship Id="rId24" Type="http://schemas.openxmlformats.org/officeDocument/2006/relationships/image" Target="../media/image254.emf"/><Relationship Id="rId5" Type="http://schemas.openxmlformats.org/officeDocument/2006/relationships/image" Target="../media/image235.emf"/><Relationship Id="rId15" Type="http://schemas.openxmlformats.org/officeDocument/2006/relationships/image" Target="../media/image245.emf"/><Relationship Id="rId23" Type="http://schemas.openxmlformats.org/officeDocument/2006/relationships/image" Target="../media/image253.emf"/><Relationship Id="rId10" Type="http://schemas.openxmlformats.org/officeDocument/2006/relationships/image" Target="../media/image240.emf"/><Relationship Id="rId19" Type="http://schemas.openxmlformats.org/officeDocument/2006/relationships/image" Target="../media/image249.emf"/><Relationship Id="rId4" Type="http://schemas.openxmlformats.org/officeDocument/2006/relationships/image" Target="../media/image234.emf"/><Relationship Id="rId9" Type="http://schemas.openxmlformats.org/officeDocument/2006/relationships/image" Target="../media/image239.emf"/><Relationship Id="rId14" Type="http://schemas.openxmlformats.org/officeDocument/2006/relationships/image" Target="../media/image244.emf"/><Relationship Id="rId22" Type="http://schemas.openxmlformats.org/officeDocument/2006/relationships/image" Target="../media/image252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image" Target="../media/image258.wmf"/><Relationship Id="rId7" Type="http://schemas.openxmlformats.org/officeDocument/2006/relationships/image" Target="../media/image262.wmf"/><Relationship Id="rId12" Type="http://schemas.openxmlformats.org/officeDocument/2006/relationships/image" Target="../media/image267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6" Type="http://schemas.openxmlformats.org/officeDocument/2006/relationships/image" Target="../media/image261.wmf"/><Relationship Id="rId11" Type="http://schemas.openxmlformats.org/officeDocument/2006/relationships/image" Target="../media/image266.wmf"/><Relationship Id="rId5" Type="http://schemas.openxmlformats.org/officeDocument/2006/relationships/image" Target="../media/image260.wmf"/><Relationship Id="rId10" Type="http://schemas.openxmlformats.org/officeDocument/2006/relationships/image" Target="../media/image265.wmf"/><Relationship Id="rId4" Type="http://schemas.openxmlformats.org/officeDocument/2006/relationships/image" Target="../media/image259.wmf"/><Relationship Id="rId9" Type="http://schemas.openxmlformats.org/officeDocument/2006/relationships/image" Target="../media/image26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13" Type="http://schemas.openxmlformats.org/officeDocument/2006/relationships/image" Target="../media/image287.wmf"/><Relationship Id="rId18" Type="http://schemas.openxmlformats.org/officeDocument/2006/relationships/image" Target="../media/image292.wmf"/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12" Type="http://schemas.openxmlformats.org/officeDocument/2006/relationships/image" Target="../media/image286.wmf"/><Relationship Id="rId17" Type="http://schemas.openxmlformats.org/officeDocument/2006/relationships/image" Target="../media/image291.wmf"/><Relationship Id="rId2" Type="http://schemas.openxmlformats.org/officeDocument/2006/relationships/image" Target="../media/image276.wmf"/><Relationship Id="rId16" Type="http://schemas.openxmlformats.org/officeDocument/2006/relationships/image" Target="../media/image290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11" Type="http://schemas.openxmlformats.org/officeDocument/2006/relationships/image" Target="../media/image285.wmf"/><Relationship Id="rId5" Type="http://schemas.openxmlformats.org/officeDocument/2006/relationships/image" Target="../media/image279.wmf"/><Relationship Id="rId15" Type="http://schemas.openxmlformats.org/officeDocument/2006/relationships/image" Target="../media/image289.wmf"/><Relationship Id="rId10" Type="http://schemas.openxmlformats.org/officeDocument/2006/relationships/image" Target="../media/image284.wmf"/><Relationship Id="rId4" Type="http://schemas.openxmlformats.org/officeDocument/2006/relationships/image" Target="../media/image278.wmf"/><Relationship Id="rId9" Type="http://schemas.openxmlformats.org/officeDocument/2006/relationships/image" Target="../media/image283.wmf"/><Relationship Id="rId14" Type="http://schemas.openxmlformats.org/officeDocument/2006/relationships/image" Target="../media/image28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12" Type="http://schemas.openxmlformats.org/officeDocument/2006/relationships/image" Target="../media/image281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11" Type="http://schemas.openxmlformats.org/officeDocument/2006/relationships/image" Target="../media/image280.wmf"/><Relationship Id="rId5" Type="http://schemas.openxmlformats.org/officeDocument/2006/relationships/image" Target="../media/image297.wmf"/><Relationship Id="rId10" Type="http://schemas.openxmlformats.org/officeDocument/2006/relationships/image" Target="../media/image279.wmf"/><Relationship Id="rId4" Type="http://schemas.openxmlformats.org/officeDocument/2006/relationships/image" Target="../media/image296.wmf"/><Relationship Id="rId9" Type="http://schemas.openxmlformats.org/officeDocument/2006/relationships/image" Target="../media/image30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image" Target="../media/image166.wmf"/><Relationship Id="rId18" Type="http://schemas.openxmlformats.org/officeDocument/2006/relationships/image" Target="../media/image316.wmf"/><Relationship Id="rId3" Type="http://schemas.openxmlformats.org/officeDocument/2006/relationships/image" Target="../media/image304.wmf"/><Relationship Id="rId21" Type="http://schemas.openxmlformats.org/officeDocument/2006/relationships/image" Target="../media/image318.wmf"/><Relationship Id="rId7" Type="http://schemas.openxmlformats.org/officeDocument/2006/relationships/image" Target="../media/image308.wmf"/><Relationship Id="rId12" Type="http://schemas.openxmlformats.org/officeDocument/2006/relationships/image" Target="../media/image312.wmf"/><Relationship Id="rId17" Type="http://schemas.openxmlformats.org/officeDocument/2006/relationships/image" Target="../media/image315.wmf"/><Relationship Id="rId2" Type="http://schemas.openxmlformats.org/officeDocument/2006/relationships/image" Target="../media/image303.wmf"/><Relationship Id="rId16" Type="http://schemas.openxmlformats.org/officeDocument/2006/relationships/image" Target="../media/image314.wmf"/><Relationship Id="rId20" Type="http://schemas.openxmlformats.org/officeDocument/2006/relationships/image" Target="../media/image317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11" Type="http://schemas.openxmlformats.org/officeDocument/2006/relationships/image" Target="../media/image164.wmf"/><Relationship Id="rId5" Type="http://schemas.openxmlformats.org/officeDocument/2006/relationships/image" Target="../media/image306.wmf"/><Relationship Id="rId15" Type="http://schemas.openxmlformats.org/officeDocument/2006/relationships/image" Target="../media/image313.wmf"/><Relationship Id="rId10" Type="http://schemas.openxmlformats.org/officeDocument/2006/relationships/image" Target="../media/image311.wmf"/><Relationship Id="rId19" Type="http://schemas.openxmlformats.org/officeDocument/2006/relationships/image" Target="../media/image228.wmf"/><Relationship Id="rId4" Type="http://schemas.openxmlformats.org/officeDocument/2006/relationships/image" Target="../media/image305.wmf"/><Relationship Id="rId9" Type="http://schemas.openxmlformats.org/officeDocument/2006/relationships/image" Target="../media/image310.wmf"/><Relationship Id="rId14" Type="http://schemas.openxmlformats.org/officeDocument/2006/relationships/image" Target="../media/image227.wmf"/><Relationship Id="rId22" Type="http://schemas.openxmlformats.org/officeDocument/2006/relationships/image" Target="../media/image3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e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image" Target="../media/image332.wmf"/><Relationship Id="rId3" Type="http://schemas.openxmlformats.org/officeDocument/2006/relationships/image" Target="../media/image322.wmf"/><Relationship Id="rId7" Type="http://schemas.openxmlformats.org/officeDocument/2006/relationships/image" Target="../media/image326.wmf"/><Relationship Id="rId12" Type="http://schemas.openxmlformats.org/officeDocument/2006/relationships/image" Target="../media/image331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6" Type="http://schemas.openxmlformats.org/officeDocument/2006/relationships/image" Target="../media/image325.wmf"/><Relationship Id="rId11" Type="http://schemas.openxmlformats.org/officeDocument/2006/relationships/image" Target="../media/image330.wmf"/><Relationship Id="rId5" Type="http://schemas.openxmlformats.org/officeDocument/2006/relationships/image" Target="../media/image324.wmf"/><Relationship Id="rId15" Type="http://schemas.openxmlformats.org/officeDocument/2006/relationships/image" Target="../media/image334.wmf"/><Relationship Id="rId10" Type="http://schemas.openxmlformats.org/officeDocument/2006/relationships/image" Target="../media/image329.wmf"/><Relationship Id="rId4" Type="http://schemas.openxmlformats.org/officeDocument/2006/relationships/image" Target="../media/image323.wmf"/><Relationship Id="rId9" Type="http://schemas.openxmlformats.org/officeDocument/2006/relationships/image" Target="../media/image328.wmf"/><Relationship Id="rId14" Type="http://schemas.openxmlformats.org/officeDocument/2006/relationships/image" Target="../media/image33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13" Type="http://schemas.openxmlformats.org/officeDocument/2006/relationships/image" Target="../media/image346.wmf"/><Relationship Id="rId3" Type="http://schemas.openxmlformats.org/officeDocument/2006/relationships/image" Target="../media/image336.wmf"/><Relationship Id="rId7" Type="http://schemas.openxmlformats.org/officeDocument/2006/relationships/image" Target="../media/image340.wmf"/><Relationship Id="rId12" Type="http://schemas.openxmlformats.org/officeDocument/2006/relationships/image" Target="../media/image345.wmf"/><Relationship Id="rId2" Type="http://schemas.openxmlformats.org/officeDocument/2006/relationships/image" Target="../media/image225.wmf"/><Relationship Id="rId1" Type="http://schemas.openxmlformats.org/officeDocument/2006/relationships/image" Target="../media/image335.wmf"/><Relationship Id="rId6" Type="http://schemas.openxmlformats.org/officeDocument/2006/relationships/image" Target="../media/image339.wmf"/><Relationship Id="rId11" Type="http://schemas.openxmlformats.org/officeDocument/2006/relationships/image" Target="../media/image344.wmf"/><Relationship Id="rId5" Type="http://schemas.openxmlformats.org/officeDocument/2006/relationships/image" Target="../media/image338.wmf"/><Relationship Id="rId10" Type="http://schemas.openxmlformats.org/officeDocument/2006/relationships/image" Target="../media/image343.wmf"/><Relationship Id="rId4" Type="http://schemas.openxmlformats.org/officeDocument/2006/relationships/image" Target="../media/image337.wmf"/><Relationship Id="rId9" Type="http://schemas.openxmlformats.org/officeDocument/2006/relationships/image" Target="../media/image34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emf"/><Relationship Id="rId2" Type="http://schemas.openxmlformats.org/officeDocument/2006/relationships/image" Target="../media/image348.emf"/><Relationship Id="rId1" Type="http://schemas.openxmlformats.org/officeDocument/2006/relationships/image" Target="../media/image347.png"/><Relationship Id="rId5" Type="http://schemas.openxmlformats.org/officeDocument/2006/relationships/image" Target="../media/image351.emf"/><Relationship Id="rId4" Type="http://schemas.openxmlformats.org/officeDocument/2006/relationships/image" Target="../media/image35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3" Type="http://schemas.openxmlformats.org/officeDocument/2006/relationships/image" Target="../media/image355.wmf"/><Relationship Id="rId7" Type="http://schemas.openxmlformats.org/officeDocument/2006/relationships/image" Target="../media/image359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Relationship Id="rId6" Type="http://schemas.openxmlformats.org/officeDocument/2006/relationships/image" Target="../media/image358.wmf"/><Relationship Id="rId5" Type="http://schemas.openxmlformats.org/officeDocument/2006/relationships/image" Target="../media/image357.wmf"/><Relationship Id="rId10" Type="http://schemas.openxmlformats.org/officeDocument/2006/relationships/image" Target="../media/image314.wmf"/><Relationship Id="rId4" Type="http://schemas.openxmlformats.org/officeDocument/2006/relationships/image" Target="../media/image356.wmf"/><Relationship Id="rId9" Type="http://schemas.openxmlformats.org/officeDocument/2006/relationships/image" Target="../media/image36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375.wmf"/><Relationship Id="rId3" Type="http://schemas.openxmlformats.org/officeDocument/2006/relationships/image" Target="../media/image365.wmf"/><Relationship Id="rId7" Type="http://schemas.openxmlformats.org/officeDocument/2006/relationships/image" Target="../media/image369.emf"/><Relationship Id="rId12" Type="http://schemas.openxmlformats.org/officeDocument/2006/relationships/image" Target="../media/image374.wmf"/><Relationship Id="rId2" Type="http://schemas.openxmlformats.org/officeDocument/2006/relationships/image" Target="../media/image364.wmf"/><Relationship Id="rId1" Type="http://schemas.openxmlformats.org/officeDocument/2006/relationships/image" Target="../media/image363.png"/><Relationship Id="rId6" Type="http://schemas.openxmlformats.org/officeDocument/2006/relationships/image" Target="../media/image368.wmf"/><Relationship Id="rId11" Type="http://schemas.openxmlformats.org/officeDocument/2006/relationships/image" Target="../media/image373.wmf"/><Relationship Id="rId5" Type="http://schemas.openxmlformats.org/officeDocument/2006/relationships/image" Target="../media/image367.wmf"/><Relationship Id="rId15" Type="http://schemas.openxmlformats.org/officeDocument/2006/relationships/image" Target="../media/image377.wmf"/><Relationship Id="rId10" Type="http://schemas.openxmlformats.org/officeDocument/2006/relationships/image" Target="../media/image372.wmf"/><Relationship Id="rId4" Type="http://schemas.openxmlformats.org/officeDocument/2006/relationships/image" Target="../media/image366.wmf"/><Relationship Id="rId9" Type="http://schemas.openxmlformats.org/officeDocument/2006/relationships/image" Target="../media/image371.wmf"/><Relationship Id="rId14" Type="http://schemas.openxmlformats.org/officeDocument/2006/relationships/image" Target="../media/image37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wmf"/><Relationship Id="rId2" Type="http://schemas.openxmlformats.org/officeDocument/2006/relationships/image" Target="../media/image379.wmf"/><Relationship Id="rId1" Type="http://schemas.openxmlformats.org/officeDocument/2006/relationships/image" Target="../media/image37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3" Type="http://schemas.openxmlformats.org/officeDocument/2006/relationships/image" Target="../media/image383.wmf"/><Relationship Id="rId7" Type="http://schemas.openxmlformats.org/officeDocument/2006/relationships/image" Target="../media/image387.wmf"/><Relationship Id="rId12" Type="http://schemas.openxmlformats.org/officeDocument/2006/relationships/image" Target="../media/image392.wmf"/><Relationship Id="rId2" Type="http://schemas.openxmlformats.org/officeDocument/2006/relationships/image" Target="../media/image382.wmf"/><Relationship Id="rId1" Type="http://schemas.openxmlformats.org/officeDocument/2006/relationships/image" Target="../media/image381.wmf"/><Relationship Id="rId6" Type="http://schemas.openxmlformats.org/officeDocument/2006/relationships/image" Target="../media/image386.wmf"/><Relationship Id="rId11" Type="http://schemas.openxmlformats.org/officeDocument/2006/relationships/image" Target="../media/image391.wmf"/><Relationship Id="rId5" Type="http://schemas.openxmlformats.org/officeDocument/2006/relationships/image" Target="../media/image385.wmf"/><Relationship Id="rId10" Type="http://schemas.openxmlformats.org/officeDocument/2006/relationships/image" Target="../media/image390.wmf"/><Relationship Id="rId4" Type="http://schemas.openxmlformats.org/officeDocument/2006/relationships/image" Target="../media/image384.wmf"/><Relationship Id="rId9" Type="http://schemas.openxmlformats.org/officeDocument/2006/relationships/image" Target="../media/image38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emf"/><Relationship Id="rId13" Type="http://schemas.openxmlformats.org/officeDocument/2006/relationships/image" Target="../media/image403.wmf"/><Relationship Id="rId18" Type="http://schemas.openxmlformats.org/officeDocument/2006/relationships/image" Target="../media/image408.wmf"/><Relationship Id="rId3" Type="http://schemas.openxmlformats.org/officeDocument/2006/relationships/image" Target="../media/image395.wmf"/><Relationship Id="rId21" Type="http://schemas.openxmlformats.org/officeDocument/2006/relationships/image" Target="../media/image411.wmf"/><Relationship Id="rId7" Type="http://schemas.openxmlformats.org/officeDocument/2006/relationships/image" Target="../media/image399.wmf"/><Relationship Id="rId12" Type="http://schemas.openxmlformats.org/officeDocument/2006/relationships/image" Target="../media/image20.wmf"/><Relationship Id="rId17" Type="http://schemas.openxmlformats.org/officeDocument/2006/relationships/image" Target="../media/image407.wmf"/><Relationship Id="rId2" Type="http://schemas.openxmlformats.org/officeDocument/2006/relationships/image" Target="../media/image394.wmf"/><Relationship Id="rId16" Type="http://schemas.openxmlformats.org/officeDocument/2006/relationships/image" Target="../media/image406.wmf"/><Relationship Id="rId20" Type="http://schemas.openxmlformats.org/officeDocument/2006/relationships/image" Target="../media/image410.wmf"/><Relationship Id="rId1" Type="http://schemas.openxmlformats.org/officeDocument/2006/relationships/image" Target="../media/image393.wmf"/><Relationship Id="rId6" Type="http://schemas.openxmlformats.org/officeDocument/2006/relationships/image" Target="../media/image398.wmf"/><Relationship Id="rId11" Type="http://schemas.openxmlformats.org/officeDocument/2006/relationships/image" Target="../media/image19.wmf"/><Relationship Id="rId5" Type="http://schemas.openxmlformats.org/officeDocument/2006/relationships/image" Target="../media/image397.wmf"/><Relationship Id="rId15" Type="http://schemas.openxmlformats.org/officeDocument/2006/relationships/image" Target="../media/image405.wmf"/><Relationship Id="rId23" Type="http://schemas.openxmlformats.org/officeDocument/2006/relationships/image" Target="../media/image413.wmf"/><Relationship Id="rId10" Type="http://schemas.openxmlformats.org/officeDocument/2006/relationships/image" Target="../media/image402.wmf"/><Relationship Id="rId19" Type="http://schemas.openxmlformats.org/officeDocument/2006/relationships/image" Target="../media/image409.wmf"/><Relationship Id="rId4" Type="http://schemas.openxmlformats.org/officeDocument/2006/relationships/image" Target="../media/image396.wmf"/><Relationship Id="rId9" Type="http://schemas.openxmlformats.org/officeDocument/2006/relationships/image" Target="../media/image401.emf"/><Relationship Id="rId14" Type="http://schemas.openxmlformats.org/officeDocument/2006/relationships/image" Target="../media/image404.wmf"/><Relationship Id="rId22" Type="http://schemas.openxmlformats.org/officeDocument/2006/relationships/image" Target="../media/image41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wmf"/><Relationship Id="rId2" Type="http://schemas.openxmlformats.org/officeDocument/2006/relationships/image" Target="../media/image415.wmf"/><Relationship Id="rId1" Type="http://schemas.openxmlformats.org/officeDocument/2006/relationships/image" Target="../media/image414.wmf"/><Relationship Id="rId5" Type="http://schemas.openxmlformats.org/officeDocument/2006/relationships/image" Target="../media/image418.wmf"/><Relationship Id="rId4" Type="http://schemas.openxmlformats.org/officeDocument/2006/relationships/image" Target="../media/image4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wmf"/><Relationship Id="rId2" Type="http://schemas.openxmlformats.org/officeDocument/2006/relationships/image" Target="../media/image420.wmf"/><Relationship Id="rId1" Type="http://schemas.openxmlformats.org/officeDocument/2006/relationships/image" Target="../media/image419.wmf"/><Relationship Id="rId4" Type="http://schemas.openxmlformats.org/officeDocument/2006/relationships/image" Target="../media/image42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wmf"/><Relationship Id="rId3" Type="http://schemas.openxmlformats.org/officeDocument/2006/relationships/image" Target="../media/image314.wmf"/><Relationship Id="rId7" Type="http://schemas.openxmlformats.org/officeDocument/2006/relationships/image" Target="../media/image427.wmf"/><Relationship Id="rId2" Type="http://schemas.openxmlformats.org/officeDocument/2006/relationships/image" Target="../media/image361.wmf"/><Relationship Id="rId1" Type="http://schemas.openxmlformats.org/officeDocument/2006/relationships/image" Target="../media/image423.wmf"/><Relationship Id="rId6" Type="http://schemas.openxmlformats.org/officeDocument/2006/relationships/image" Target="../media/image426.wmf"/><Relationship Id="rId5" Type="http://schemas.openxmlformats.org/officeDocument/2006/relationships/image" Target="../media/image425.wmf"/><Relationship Id="rId4" Type="http://schemas.openxmlformats.org/officeDocument/2006/relationships/image" Target="../media/image424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3" Type="http://schemas.openxmlformats.org/officeDocument/2006/relationships/image" Target="../media/image431.wmf"/><Relationship Id="rId7" Type="http://schemas.openxmlformats.org/officeDocument/2006/relationships/image" Target="../media/image435.wmf"/><Relationship Id="rId2" Type="http://schemas.openxmlformats.org/officeDocument/2006/relationships/image" Target="../media/image430.wmf"/><Relationship Id="rId1" Type="http://schemas.openxmlformats.org/officeDocument/2006/relationships/image" Target="../media/image429.wmf"/><Relationship Id="rId6" Type="http://schemas.openxmlformats.org/officeDocument/2006/relationships/image" Target="../media/image434.wmf"/><Relationship Id="rId5" Type="http://schemas.openxmlformats.org/officeDocument/2006/relationships/image" Target="../media/image433.wmf"/><Relationship Id="rId10" Type="http://schemas.openxmlformats.org/officeDocument/2006/relationships/image" Target="../media/image314.wmf"/><Relationship Id="rId4" Type="http://schemas.openxmlformats.org/officeDocument/2006/relationships/image" Target="../media/image432.wmf"/><Relationship Id="rId9" Type="http://schemas.openxmlformats.org/officeDocument/2006/relationships/image" Target="../media/image36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wmf"/><Relationship Id="rId2" Type="http://schemas.openxmlformats.org/officeDocument/2006/relationships/image" Target="../media/image438.wmf"/><Relationship Id="rId1" Type="http://schemas.openxmlformats.org/officeDocument/2006/relationships/image" Target="../media/image437.wmf"/><Relationship Id="rId5" Type="http://schemas.openxmlformats.org/officeDocument/2006/relationships/image" Target="../media/image441.wmf"/><Relationship Id="rId4" Type="http://schemas.openxmlformats.org/officeDocument/2006/relationships/image" Target="../media/image44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&#30446;&#24405;&#20027;&#30028;&#38754;.pptx#-1,12,&#24187;&#28783;&#29255; 12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8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emf"/><Relationship Id="rId20" Type="http://schemas.openxmlformats.org/officeDocument/2006/relationships/image" Target="../media/image59.wmf"/><Relationship Id="rId29" Type="http://schemas.openxmlformats.org/officeDocument/2006/relationships/oleObject" Target="../embeddings/oleObject6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3.wmf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e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62.bin"/><Relationship Id="rId30" Type="http://schemas.openxmlformats.org/officeDocument/2006/relationships/image" Target="../media/image6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1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34" Type="http://schemas.openxmlformats.org/officeDocument/2006/relationships/image" Target="../media/image89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29" Type="http://schemas.openxmlformats.org/officeDocument/2006/relationships/oleObject" Target="../embeddings/oleObject8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4.wmf"/><Relationship Id="rId32" Type="http://schemas.openxmlformats.org/officeDocument/2006/relationships/image" Target="../media/image88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86.wmf"/><Relationship Id="rId36" Type="http://schemas.openxmlformats.org/officeDocument/2006/relationships/image" Target="../media/image90.w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87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87.wmf"/><Relationship Id="rId35" Type="http://schemas.openxmlformats.org/officeDocument/2006/relationships/oleObject" Target="../embeddings/oleObject89.bin"/><Relationship Id="rId8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1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98.wmf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20" Type="http://schemas.openxmlformats.org/officeDocument/2006/relationships/image" Target="../media/image91.wmf"/><Relationship Id="rId29" Type="http://schemas.openxmlformats.org/officeDocument/2006/relationships/oleObject" Target="../embeddings/oleObject10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93.wmf"/><Relationship Id="rId32" Type="http://schemas.openxmlformats.org/officeDocument/2006/relationships/image" Target="../media/image97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95.wmf"/><Relationship Id="rId36" Type="http://schemas.openxmlformats.org/officeDocument/2006/relationships/image" Target="../media/image99.w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4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79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96.wmf"/><Relationship Id="rId35" Type="http://schemas.openxmlformats.org/officeDocument/2006/relationships/oleObject" Target="../embeddings/oleObject106.bin"/><Relationship Id="rId8" Type="http://schemas.openxmlformats.org/officeDocument/2006/relationships/image" Target="../media/image7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-1,12,&#24187;&#28783;&#29255; 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0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2.xml"/><Relationship Id="rId4" Type="http://schemas.openxmlformats.org/officeDocument/2006/relationships/slide" Target="slide3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5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59.wmf"/><Relationship Id="rId26" Type="http://schemas.openxmlformats.org/officeDocument/2006/relationships/image" Target="../media/image118.emf"/><Relationship Id="rId39" Type="http://schemas.openxmlformats.org/officeDocument/2006/relationships/oleObject" Target="../embeddings/oleObject134.bin"/><Relationship Id="rId21" Type="http://schemas.openxmlformats.org/officeDocument/2006/relationships/oleObject" Target="../embeddings/oleObject125.bin"/><Relationship Id="rId34" Type="http://schemas.openxmlformats.org/officeDocument/2006/relationships/image" Target="../media/image122.wmf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3.png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33" Type="http://schemas.openxmlformats.org/officeDocument/2006/relationships/oleObject" Target="../embeddings/oleObject131.bin"/><Relationship Id="rId38" Type="http://schemas.openxmlformats.org/officeDocument/2006/relationships/image" Target="../media/image12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115.e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17.emf"/><Relationship Id="rId32" Type="http://schemas.openxmlformats.org/officeDocument/2006/relationships/image" Target="../media/image121.wmf"/><Relationship Id="rId37" Type="http://schemas.openxmlformats.org/officeDocument/2006/relationships/oleObject" Target="../embeddings/oleObject133.bin"/><Relationship Id="rId40" Type="http://schemas.openxmlformats.org/officeDocument/2006/relationships/image" Target="../media/image125.e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19.wmf"/><Relationship Id="rId36" Type="http://schemas.openxmlformats.org/officeDocument/2006/relationships/image" Target="../media/image123.wmf"/><Relationship Id="rId10" Type="http://schemas.openxmlformats.org/officeDocument/2006/relationships/image" Target="../media/image112.png"/><Relationship Id="rId19" Type="http://schemas.openxmlformats.org/officeDocument/2006/relationships/oleObject" Target="../embeddings/oleObject124.bin"/><Relationship Id="rId31" Type="http://schemas.openxmlformats.org/officeDocument/2006/relationships/oleObject" Target="../embeddings/oleObject130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4.wmf"/><Relationship Id="rId22" Type="http://schemas.openxmlformats.org/officeDocument/2006/relationships/image" Target="../media/image116.e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20.wmf"/><Relationship Id="rId35" Type="http://schemas.openxmlformats.org/officeDocument/2006/relationships/oleObject" Target="../embeddings/oleObject132.bin"/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6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17.emf"/><Relationship Id="rId26" Type="http://schemas.openxmlformats.org/officeDocument/2006/relationships/image" Target="../media/image131.wmf"/><Relationship Id="rId39" Type="http://schemas.openxmlformats.org/officeDocument/2006/relationships/oleObject" Target="../embeddings/oleObject153.bin"/><Relationship Id="rId21" Type="http://schemas.openxmlformats.org/officeDocument/2006/relationships/oleObject" Target="../embeddings/oleObject144.bin"/><Relationship Id="rId34" Type="http://schemas.openxmlformats.org/officeDocument/2006/relationships/image" Target="../media/image135.wmf"/><Relationship Id="rId42" Type="http://schemas.openxmlformats.org/officeDocument/2006/relationships/image" Target="../media/image139.wmf"/><Relationship Id="rId47" Type="http://schemas.openxmlformats.org/officeDocument/2006/relationships/oleObject" Target="../embeddings/oleObject157.bin"/><Relationship Id="rId50" Type="http://schemas.openxmlformats.org/officeDocument/2006/relationships/image" Target="../media/image143.wmf"/><Relationship Id="rId55" Type="http://schemas.openxmlformats.org/officeDocument/2006/relationships/oleObject" Target="../embeddings/oleObject161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emf"/><Relationship Id="rId29" Type="http://schemas.openxmlformats.org/officeDocument/2006/relationships/oleObject" Target="../embeddings/oleObject148.bin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30.wmf"/><Relationship Id="rId32" Type="http://schemas.openxmlformats.org/officeDocument/2006/relationships/image" Target="../media/image134.wmf"/><Relationship Id="rId37" Type="http://schemas.openxmlformats.org/officeDocument/2006/relationships/oleObject" Target="../embeddings/oleObject152.bin"/><Relationship Id="rId40" Type="http://schemas.openxmlformats.org/officeDocument/2006/relationships/image" Target="../media/image138.wmf"/><Relationship Id="rId45" Type="http://schemas.openxmlformats.org/officeDocument/2006/relationships/oleObject" Target="../embeddings/oleObject156.bin"/><Relationship Id="rId53" Type="http://schemas.openxmlformats.org/officeDocument/2006/relationships/oleObject" Target="../embeddings/oleObject160.bin"/><Relationship Id="rId58" Type="http://schemas.openxmlformats.org/officeDocument/2006/relationships/image" Target="../media/image147.wmf"/><Relationship Id="rId5" Type="http://schemas.openxmlformats.org/officeDocument/2006/relationships/oleObject" Target="../embeddings/oleObject136.bin"/><Relationship Id="rId61" Type="http://schemas.openxmlformats.org/officeDocument/2006/relationships/oleObject" Target="../embeddings/oleObject164.bin"/><Relationship Id="rId19" Type="http://schemas.openxmlformats.org/officeDocument/2006/relationships/oleObject" Target="../embeddings/oleObject143.bin"/><Relationship Id="rId14" Type="http://schemas.openxmlformats.org/officeDocument/2006/relationships/image" Target="../media/image115.e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151.bin"/><Relationship Id="rId43" Type="http://schemas.openxmlformats.org/officeDocument/2006/relationships/oleObject" Target="../embeddings/oleObject155.bin"/><Relationship Id="rId48" Type="http://schemas.openxmlformats.org/officeDocument/2006/relationships/image" Target="../media/image142.wmf"/><Relationship Id="rId56" Type="http://schemas.openxmlformats.org/officeDocument/2006/relationships/image" Target="../media/image146.wmf"/><Relationship Id="rId8" Type="http://schemas.openxmlformats.org/officeDocument/2006/relationships/image" Target="../media/image126.wmf"/><Relationship Id="rId51" Type="http://schemas.openxmlformats.org/officeDocument/2006/relationships/oleObject" Target="../embeddings/oleObject159.bin"/><Relationship Id="rId3" Type="http://schemas.openxmlformats.org/officeDocument/2006/relationships/oleObject" Target="../embeddings/oleObject135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33" Type="http://schemas.openxmlformats.org/officeDocument/2006/relationships/oleObject" Target="../embeddings/oleObject150.bin"/><Relationship Id="rId38" Type="http://schemas.openxmlformats.org/officeDocument/2006/relationships/image" Target="../media/image137.wmf"/><Relationship Id="rId46" Type="http://schemas.openxmlformats.org/officeDocument/2006/relationships/image" Target="../media/image141.wmf"/><Relationship Id="rId59" Type="http://schemas.openxmlformats.org/officeDocument/2006/relationships/oleObject" Target="../embeddings/oleObject163.bin"/><Relationship Id="rId20" Type="http://schemas.openxmlformats.org/officeDocument/2006/relationships/image" Target="../media/image118.emf"/><Relationship Id="rId41" Type="http://schemas.openxmlformats.org/officeDocument/2006/relationships/oleObject" Target="../embeddings/oleObject154.bin"/><Relationship Id="rId54" Type="http://schemas.openxmlformats.org/officeDocument/2006/relationships/image" Target="../media/image145.wmf"/><Relationship Id="rId62" Type="http://schemas.openxmlformats.org/officeDocument/2006/relationships/image" Target="../media/image14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3.png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32.wmf"/><Relationship Id="rId36" Type="http://schemas.openxmlformats.org/officeDocument/2006/relationships/image" Target="../media/image136.wmf"/><Relationship Id="rId49" Type="http://schemas.openxmlformats.org/officeDocument/2006/relationships/oleObject" Target="../embeddings/oleObject158.bin"/><Relationship Id="rId57" Type="http://schemas.openxmlformats.org/officeDocument/2006/relationships/oleObject" Target="../embeddings/oleObject162.bin"/><Relationship Id="rId10" Type="http://schemas.openxmlformats.org/officeDocument/2006/relationships/image" Target="../media/image127.wmf"/><Relationship Id="rId31" Type="http://schemas.openxmlformats.org/officeDocument/2006/relationships/oleObject" Target="../embeddings/oleObject149.bin"/><Relationship Id="rId44" Type="http://schemas.openxmlformats.org/officeDocument/2006/relationships/image" Target="../media/image140.wmf"/><Relationship Id="rId52" Type="http://schemas.openxmlformats.org/officeDocument/2006/relationships/image" Target="../media/image144.wmf"/><Relationship Id="rId60" Type="http://schemas.openxmlformats.org/officeDocument/2006/relationships/image" Target="../media/image148.wmf"/><Relationship Id="rId4" Type="http://schemas.openxmlformats.org/officeDocument/2006/relationships/image" Target="../media/image112.png"/><Relationship Id="rId9" Type="http://schemas.openxmlformats.org/officeDocument/2006/relationships/oleObject" Target="../embeddings/oleObject138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9" Type="http://schemas.openxmlformats.org/officeDocument/2006/relationships/oleObject" Target="../embeddings/oleObject183.bin"/><Relationship Id="rId21" Type="http://schemas.openxmlformats.org/officeDocument/2006/relationships/oleObject" Target="../embeddings/oleObject174.bin"/><Relationship Id="rId34" Type="http://schemas.openxmlformats.org/officeDocument/2006/relationships/image" Target="../media/image165.wmf"/><Relationship Id="rId42" Type="http://schemas.openxmlformats.org/officeDocument/2006/relationships/image" Target="../media/image169.wmf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60.wmf"/><Relationship Id="rId32" Type="http://schemas.openxmlformats.org/officeDocument/2006/relationships/image" Target="../media/image164.wmf"/><Relationship Id="rId37" Type="http://schemas.openxmlformats.org/officeDocument/2006/relationships/oleObject" Target="../embeddings/oleObject182.bin"/><Relationship Id="rId40" Type="http://schemas.openxmlformats.org/officeDocument/2006/relationships/image" Target="../media/image168.wmf"/><Relationship Id="rId45" Type="http://schemas.openxmlformats.org/officeDocument/2006/relationships/oleObject" Target="../embeddings/oleObject186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62.wmf"/><Relationship Id="rId36" Type="http://schemas.openxmlformats.org/officeDocument/2006/relationships/image" Target="../media/image166.wmf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73.bin"/><Relationship Id="rId31" Type="http://schemas.openxmlformats.org/officeDocument/2006/relationships/oleObject" Target="../embeddings/oleObject179.bin"/><Relationship Id="rId44" Type="http://schemas.openxmlformats.org/officeDocument/2006/relationships/image" Target="../media/image170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63.wmf"/><Relationship Id="rId35" Type="http://schemas.openxmlformats.org/officeDocument/2006/relationships/oleObject" Target="../embeddings/oleObject181.bin"/><Relationship Id="rId43" Type="http://schemas.openxmlformats.org/officeDocument/2006/relationships/oleObject" Target="../embeddings/oleObject185.bin"/><Relationship Id="rId8" Type="http://schemas.openxmlformats.org/officeDocument/2006/relationships/image" Target="../media/image152.emf"/><Relationship Id="rId3" Type="http://schemas.openxmlformats.org/officeDocument/2006/relationships/oleObject" Target="../embeddings/oleObject165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33" Type="http://schemas.openxmlformats.org/officeDocument/2006/relationships/oleObject" Target="../embeddings/oleObject180.bin"/><Relationship Id="rId38" Type="http://schemas.openxmlformats.org/officeDocument/2006/relationships/image" Target="../media/image167.wmf"/><Relationship Id="rId46" Type="http://schemas.openxmlformats.org/officeDocument/2006/relationships/image" Target="../media/image171.wmf"/><Relationship Id="rId20" Type="http://schemas.openxmlformats.org/officeDocument/2006/relationships/image" Target="../media/image158.wmf"/><Relationship Id="rId41" Type="http://schemas.openxmlformats.org/officeDocument/2006/relationships/oleObject" Target="../embeddings/oleObject18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79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8.wmf"/><Relationship Id="rId20" Type="http://schemas.openxmlformats.org/officeDocument/2006/relationships/image" Target="../media/image18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77.wmf"/><Relationship Id="rId22" Type="http://schemas.openxmlformats.org/officeDocument/2006/relationships/image" Target="../media/image181.wmf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3.emf"/><Relationship Id="rId21" Type="http://schemas.openxmlformats.org/officeDocument/2006/relationships/oleObject" Target="../embeddings/oleObject206.bin"/><Relationship Id="rId42" Type="http://schemas.openxmlformats.org/officeDocument/2006/relationships/image" Target="../media/image201.emf"/><Relationship Id="rId47" Type="http://schemas.openxmlformats.org/officeDocument/2006/relationships/oleObject" Target="../embeddings/oleObject219.bin"/><Relationship Id="rId63" Type="http://schemas.openxmlformats.org/officeDocument/2006/relationships/oleObject" Target="../embeddings/oleObject227.bin"/><Relationship Id="rId68" Type="http://schemas.openxmlformats.org/officeDocument/2006/relationships/image" Target="../media/image214.emf"/><Relationship Id="rId7" Type="http://schemas.openxmlformats.org/officeDocument/2006/relationships/oleObject" Target="../embeddings/oleObject199.bin"/><Relationship Id="rId71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emf"/><Relationship Id="rId29" Type="http://schemas.openxmlformats.org/officeDocument/2006/relationships/oleObject" Target="../embeddings/oleObject210.bin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192.emf"/><Relationship Id="rId32" Type="http://schemas.openxmlformats.org/officeDocument/2006/relationships/image" Target="../media/image196.emf"/><Relationship Id="rId37" Type="http://schemas.openxmlformats.org/officeDocument/2006/relationships/oleObject" Target="../embeddings/oleObject214.bin"/><Relationship Id="rId40" Type="http://schemas.openxmlformats.org/officeDocument/2006/relationships/image" Target="../media/image200.emf"/><Relationship Id="rId45" Type="http://schemas.openxmlformats.org/officeDocument/2006/relationships/oleObject" Target="../embeddings/oleObject218.bin"/><Relationship Id="rId53" Type="http://schemas.openxmlformats.org/officeDocument/2006/relationships/oleObject" Target="../embeddings/oleObject222.bin"/><Relationship Id="rId58" Type="http://schemas.openxmlformats.org/officeDocument/2006/relationships/image" Target="../media/image209.emf"/><Relationship Id="rId66" Type="http://schemas.openxmlformats.org/officeDocument/2006/relationships/image" Target="../media/image213.emf"/><Relationship Id="rId5" Type="http://schemas.openxmlformats.org/officeDocument/2006/relationships/oleObject" Target="../embeddings/oleObject198.bin"/><Relationship Id="rId61" Type="http://schemas.openxmlformats.org/officeDocument/2006/relationships/oleObject" Target="../embeddings/oleObject226.bin"/><Relationship Id="rId19" Type="http://schemas.openxmlformats.org/officeDocument/2006/relationships/oleObject" Target="../embeddings/oleObject205.bin"/><Relationship Id="rId14" Type="http://schemas.openxmlformats.org/officeDocument/2006/relationships/image" Target="../media/image187.emf"/><Relationship Id="rId22" Type="http://schemas.openxmlformats.org/officeDocument/2006/relationships/image" Target="../media/image191.emf"/><Relationship Id="rId27" Type="http://schemas.openxmlformats.org/officeDocument/2006/relationships/oleObject" Target="../embeddings/oleObject209.bin"/><Relationship Id="rId30" Type="http://schemas.openxmlformats.org/officeDocument/2006/relationships/image" Target="../media/image195.emf"/><Relationship Id="rId35" Type="http://schemas.openxmlformats.org/officeDocument/2006/relationships/oleObject" Target="../embeddings/oleObject213.bin"/><Relationship Id="rId43" Type="http://schemas.openxmlformats.org/officeDocument/2006/relationships/oleObject" Target="../embeddings/oleObject217.bin"/><Relationship Id="rId48" Type="http://schemas.openxmlformats.org/officeDocument/2006/relationships/image" Target="../media/image204.emf"/><Relationship Id="rId56" Type="http://schemas.openxmlformats.org/officeDocument/2006/relationships/image" Target="../media/image208.emf"/><Relationship Id="rId64" Type="http://schemas.openxmlformats.org/officeDocument/2006/relationships/image" Target="../media/image212.emf"/><Relationship Id="rId69" Type="http://schemas.openxmlformats.org/officeDocument/2006/relationships/oleObject" Target="../embeddings/oleObject230.bin"/><Relationship Id="rId8" Type="http://schemas.openxmlformats.org/officeDocument/2006/relationships/image" Target="../media/image184.emf"/><Relationship Id="rId51" Type="http://schemas.openxmlformats.org/officeDocument/2006/relationships/oleObject" Target="../embeddings/oleObject221.bin"/><Relationship Id="rId72" Type="http://schemas.openxmlformats.org/officeDocument/2006/relationships/image" Target="../media/image216.emf"/><Relationship Id="rId3" Type="http://schemas.openxmlformats.org/officeDocument/2006/relationships/oleObject" Target="../embeddings/oleObject197.bin"/><Relationship Id="rId12" Type="http://schemas.openxmlformats.org/officeDocument/2006/relationships/image" Target="../media/image186.e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33" Type="http://schemas.openxmlformats.org/officeDocument/2006/relationships/oleObject" Target="../embeddings/oleObject212.bin"/><Relationship Id="rId38" Type="http://schemas.openxmlformats.org/officeDocument/2006/relationships/image" Target="../media/image199.emf"/><Relationship Id="rId46" Type="http://schemas.openxmlformats.org/officeDocument/2006/relationships/image" Target="../media/image203.emf"/><Relationship Id="rId59" Type="http://schemas.openxmlformats.org/officeDocument/2006/relationships/oleObject" Target="../embeddings/oleObject225.bin"/><Relationship Id="rId67" Type="http://schemas.openxmlformats.org/officeDocument/2006/relationships/oleObject" Target="../embeddings/oleObject229.bin"/><Relationship Id="rId20" Type="http://schemas.openxmlformats.org/officeDocument/2006/relationships/image" Target="../media/image190.emf"/><Relationship Id="rId41" Type="http://schemas.openxmlformats.org/officeDocument/2006/relationships/oleObject" Target="../embeddings/oleObject216.bin"/><Relationship Id="rId54" Type="http://schemas.openxmlformats.org/officeDocument/2006/relationships/image" Target="../media/image207.emf"/><Relationship Id="rId62" Type="http://schemas.openxmlformats.org/officeDocument/2006/relationships/image" Target="../media/image211.emf"/><Relationship Id="rId70" Type="http://schemas.openxmlformats.org/officeDocument/2006/relationships/image" Target="../media/image215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3.emf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28" Type="http://schemas.openxmlformats.org/officeDocument/2006/relationships/image" Target="../media/image194.emf"/><Relationship Id="rId36" Type="http://schemas.openxmlformats.org/officeDocument/2006/relationships/image" Target="../media/image198.emf"/><Relationship Id="rId49" Type="http://schemas.openxmlformats.org/officeDocument/2006/relationships/oleObject" Target="../embeddings/oleObject220.bin"/><Relationship Id="rId57" Type="http://schemas.openxmlformats.org/officeDocument/2006/relationships/oleObject" Target="../embeddings/oleObject224.bin"/><Relationship Id="rId10" Type="http://schemas.openxmlformats.org/officeDocument/2006/relationships/image" Target="../media/image185.emf"/><Relationship Id="rId31" Type="http://schemas.openxmlformats.org/officeDocument/2006/relationships/oleObject" Target="../embeddings/oleObject211.bin"/><Relationship Id="rId44" Type="http://schemas.openxmlformats.org/officeDocument/2006/relationships/image" Target="../media/image202.emf"/><Relationship Id="rId52" Type="http://schemas.openxmlformats.org/officeDocument/2006/relationships/image" Target="../media/image206.emf"/><Relationship Id="rId60" Type="http://schemas.openxmlformats.org/officeDocument/2006/relationships/image" Target="../media/image210.emf"/><Relationship Id="rId65" Type="http://schemas.openxmlformats.org/officeDocument/2006/relationships/oleObject" Target="../embeddings/oleObject228.bin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200.bin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89.emf"/><Relationship Id="rId39" Type="http://schemas.openxmlformats.org/officeDocument/2006/relationships/oleObject" Target="../embeddings/oleObject215.bin"/><Relationship Id="rId34" Type="http://schemas.openxmlformats.org/officeDocument/2006/relationships/image" Target="../media/image197.emf"/><Relationship Id="rId50" Type="http://schemas.openxmlformats.org/officeDocument/2006/relationships/image" Target="../media/image205.emf"/><Relationship Id="rId55" Type="http://schemas.openxmlformats.org/officeDocument/2006/relationships/oleObject" Target="../embeddings/oleObject22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24.wmf"/><Relationship Id="rId26" Type="http://schemas.openxmlformats.org/officeDocument/2006/relationships/image" Target="../media/image227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3.wmf"/><Relationship Id="rId20" Type="http://schemas.openxmlformats.org/officeDocument/2006/relationships/image" Target="../media/image164.wmf"/><Relationship Id="rId29" Type="http://schemas.openxmlformats.org/officeDocument/2006/relationships/oleObject" Target="../embeddings/oleObject24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26.wmf"/><Relationship Id="rId32" Type="http://schemas.openxmlformats.org/officeDocument/2006/relationships/image" Target="../media/image230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28" Type="http://schemas.openxmlformats.org/officeDocument/2006/relationships/image" Target="../media/image228.wmf"/><Relationship Id="rId10" Type="http://schemas.openxmlformats.org/officeDocument/2006/relationships/image" Target="../media/image220.wmf"/><Relationship Id="rId19" Type="http://schemas.openxmlformats.org/officeDocument/2006/relationships/oleObject" Target="../embeddings/oleObject240.bin"/><Relationship Id="rId31" Type="http://schemas.openxmlformats.org/officeDocument/2006/relationships/oleObject" Target="../embeddings/oleObject246.bin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22.wmf"/><Relationship Id="rId22" Type="http://schemas.openxmlformats.org/officeDocument/2006/relationships/image" Target="../media/image225.wmf"/><Relationship Id="rId27" Type="http://schemas.openxmlformats.org/officeDocument/2006/relationships/oleObject" Target="../embeddings/oleObject244.bin"/><Relationship Id="rId30" Type="http://schemas.openxmlformats.org/officeDocument/2006/relationships/image" Target="../media/image229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38.emf"/><Relationship Id="rId26" Type="http://schemas.openxmlformats.org/officeDocument/2006/relationships/image" Target="../media/image242.emf"/><Relationship Id="rId39" Type="http://schemas.openxmlformats.org/officeDocument/2006/relationships/oleObject" Target="../embeddings/oleObject265.bin"/><Relationship Id="rId21" Type="http://schemas.openxmlformats.org/officeDocument/2006/relationships/oleObject" Target="../embeddings/oleObject256.bin"/><Relationship Id="rId34" Type="http://schemas.openxmlformats.org/officeDocument/2006/relationships/image" Target="../media/image246.emf"/><Relationship Id="rId42" Type="http://schemas.openxmlformats.org/officeDocument/2006/relationships/image" Target="../media/image250.emf"/><Relationship Id="rId47" Type="http://schemas.openxmlformats.org/officeDocument/2006/relationships/oleObject" Target="../embeddings/oleObject269.bin"/><Relationship Id="rId50" Type="http://schemas.openxmlformats.org/officeDocument/2006/relationships/image" Target="../media/image254.emf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7.emf"/><Relationship Id="rId29" Type="http://schemas.openxmlformats.org/officeDocument/2006/relationships/oleObject" Target="../embeddings/oleObject260.bin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41.emf"/><Relationship Id="rId32" Type="http://schemas.openxmlformats.org/officeDocument/2006/relationships/image" Target="../media/image245.emf"/><Relationship Id="rId37" Type="http://schemas.openxmlformats.org/officeDocument/2006/relationships/oleObject" Target="../embeddings/oleObject264.bin"/><Relationship Id="rId40" Type="http://schemas.openxmlformats.org/officeDocument/2006/relationships/image" Target="../media/image249.emf"/><Relationship Id="rId45" Type="http://schemas.openxmlformats.org/officeDocument/2006/relationships/oleObject" Target="../embeddings/oleObject268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28" Type="http://schemas.openxmlformats.org/officeDocument/2006/relationships/image" Target="../media/image243.emf"/><Relationship Id="rId36" Type="http://schemas.openxmlformats.org/officeDocument/2006/relationships/image" Target="../media/image247.emf"/><Relationship Id="rId49" Type="http://schemas.openxmlformats.org/officeDocument/2006/relationships/oleObject" Target="../embeddings/oleObject270.bin"/><Relationship Id="rId10" Type="http://schemas.openxmlformats.org/officeDocument/2006/relationships/image" Target="../media/image234.emf"/><Relationship Id="rId19" Type="http://schemas.openxmlformats.org/officeDocument/2006/relationships/oleObject" Target="../embeddings/oleObject255.bin"/><Relationship Id="rId31" Type="http://schemas.openxmlformats.org/officeDocument/2006/relationships/oleObject" Target="../embeddings/oleObject261.bin"/><Relationship Id="rId44" Type="http://schemas.openxmlformats.org/officeDocument/2006/relationships/image" Target="../media/image251.emf"/><Relationship Id="rId52" Type="http://schemas.openxmlformats.org/officeDocument/2006/relationships/image" Target="../media/image255.emf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36.emf"/><Relationship Id="rId22" Type="http://schemas.openxmlformats.org/officeDocument/2006/relationships/image" Target="../media/image240.emf"/><Relationship Id="rId27" Type="http://schemas.openxmlformats.org/officeDocument/2006/relationships/oleObject" Target="../embeddings/oleObject259.bin"/><Relationship Id="rId30" Type="http://schemas.openxmlformats.org/officeDocument/2006/relationships/image" Target="../media/image244.emf"/><Relationship Id="rId35" Type="http://schemas.openxmlformats.org/officeDocument/2006/relationships/oleObject" Target="../embeddings/oleObject263.bin"/><Relationship Id="rId43" Type="http://schemas.openxmlformats.org/officeDocument/2006/relationships/oleObject" Target="../embeddings/oleObject267.bin"/><Relationship Id="rId48" Type="http://schemas.openxmlformats.org/officeDocument/2006/relationships/image" Target="../media/image253.emf"/><Relationship Id="rId8" Type="http://schemas.openxmlformats.org/officeDocument/2006/relationships/image" Target="../media/image233.emf"/><Relationship Id="rId51" Type="http://schemas.openxmlformats.org/officeDocument/2006/relationships/oleObject" Target="../embeddings/oleObject271.bin"/><Relationship Id="rId3" Type="http://schemas.openxmlformats.org/officeDocument/2006/relationships/oleObject" Target="../embeddings/oleObject247.bin"/><Relationship Id="rId12" Type="http://schemas.openxmlformats.org/officeDocument/2006/relationships/image" Target="../media/image235.e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33" Type="http://schemas.openxmlformats.org/officeDocument/2006/relationships/oleObject" Target="../embeddings/oleObject262.bin"/><Relationship Id="rId38" Type="http://schemas.openxmlformats.org/officeDocument/2006/relationships/image" Target="../media/image248.emf"/><Relationship Id="rId46" Type="http://schemas.openxmlformats.org/officeDocument/2006/relationships/image" Target="../media/image252.emf"/><Relationship Id="rId20" Type="http://schemas.openxmlformats.org/officeDocument/2006/relationships/image" Target="../media/image239.emf"/><Relationship Id="rId41" Type="http://schemas.openxmlformats.org/officeDocument/2006/relationships/oleObject" Target="../embeddings/oleObject266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3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63.wmf"/><Relationship Id="rId26" Type="http://schemas.openxmlformats.org/officeDocument/2006/relationships/image" Target="../media/image267.wmf"/><Relationship Id="rId3" Type="http://schemas.openxmlformats.org/officeDocument/2006/relationships/oleObject" Target="../embeddings/oleObject272.bin"/><Relationship Id="rId21" Type="http://schemas.openxmlformats.org/officeDocument/2006/relationships/oleObject" Target="../embeddings/oleObject281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60.wmf"/><Relationship Id="rId17" Type="http://schemas.openxmlformats.org/officeDocument/2006/relationships/oleObject" Target="../embeddings/oleObject279.bin"/><Relationship Id="rId25" Type="http://schemas.openxmlformats.org/officeDocument/2006/relationships/oleObject" Target="../embeddings/oleObject2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2.wmf"/><Relationship Id="rId20" Type="http://schemas.openxmlformats.org/officeDocument/2006/relationships/image" Target="../media/image26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76.bin"/><Relationship Id="rId24" Type="http://schemas.openxmlformats.org/officeDocument/2006/relationships/image" Target="../media/image266.wmf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23" Type="http://schemas.openxmlformats.org/officeDocument/2006/relationships/oleObject" Target="../embeddings/oleObject282.bin"/><Relationship Id="rId10" Type="http://schemas.openxmlformats.org/officeDocument/2006/relationships/image" Target="../media/image259.wmf"/><Relationship Id="rId19" Type="http://schemas.openxmlformats.org/officeDocument/2006/relationships/oleObject" Target="../embeddings/oleObject280.bin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61.wmf"/><Relationship Id="rId22" Type="http://schemas.openxmlformats.org/officeDocument/2006/relationships/image" Target="../media/image26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7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4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69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71.wmf"/><Relationship Id="rId4" Type="http://schemas.openxmlformats.org/officeDocument/2006/relationships/image" Target="../media/image268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73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82.wmf"/><Relationship Id="rId26" Type="http://schemas.openxmlformats.org/officeDocument/2006/relationships/image" Target="../media/image286.wmf"/><Relationship Id="rId21" Type="http://schemas.openxmlformats.org/officeDocument/2006/relationships/oleObject" Target="../embeddings/oleObject300.bin"/><Relationship Id="rId34" Type="http://schemas.openxmlformats.org/officeDocument/2006/relationships/image" Target="../media/image290.wmf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79.wmf"/><Relationship Id="rId17" Type="http://schemas.openxmlformats.org/officeDocument/2006/relationships/oleObject" Target="../embeddings/oleObject298.bin"/><Relationship Id="rId25" Type="http://schemas.openxmlformats.org/officeDocument/2006/relationships/oleObject" Target="../embeddings/oleObject302.bin"/><Relationship Id="rId33" Type="http://schemas.openxmlformats.org/officeDocument/2006/relationships/oleObject" Target="../embeddings/oleObject306.bin"/><Relationship Id="rId38" Type="http://schemas.openxmlformats.org/officeDocument/2006/relationships/image" Target="../media/image29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1.wmf"/><Relationship Id="rId20" Type="http://schemas.openxmlformats.org/officeDocument/2006/relationships/image" Target="../media/image283.wmf"/><Relationship Id="rId29" Type="http://schemas.openxmlformats.org/officeDocument/2006/relationships/oleObject" Target="../embeddings/oleObject30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95.bin"/><Relationship Id="rId24" Type="http://schemas.openxmlformats.org/officeDocument/2006/relationships/image" Target="../media/image285.wmf"/><Relationship Id="rId32" Type="http://schemas.openxmlformats.org/officeDocument/2006/relationships/image" Target="../media/image289.wmf"/><Relationship Id="rId37" Type="http://schemas.openxmlformats.org/officeDocument/2006/relationships/oleObject" Target="../embeddings/oleObject308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oleObject" Target="../embeddings/oleObject301.bin"/><Relationship Id="rId28" Type="http://schemas.openxmlformats.org/officeDocument/2006/relationships/image" Target="../media/image287.wmf"/><Relationship Id="rId36" Type="http://schemas.openxmlformats.org/officeDocument/2006/relationships/image" Target="../media/image291.wmf"/><Relationship Id="rId10" Type="http://schemas.openxmlformats.org/officeDocument/2006/relationships/image" Target="../media/image278.wmf"/><Relationship Id="rId19" Type="http://schemas.openxmlformats.org/officeDocument/2006/relationships/oleObject" Target="../embeddings/oleObject299.bin"/><Relationship Id="rId31" Type="http://schemas.openxmlformats.org/officeDocument/2006/relationships/oleObject" Target="../embeddings/oleObject305.bin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80.wmf"/><Relationship Id="rId22" Type="http://schemas.openxmlformats.org/officeDocument/2006/relationships/image" Target="../media/image284.wmf"/><Relationship Id="rId27" Type="http://schemas.openxmlformats.org/officeDocument/2006/relationships/oleObject" Target="../embeddings/oleObject303.bin"/><Relationship Id="rId30" Type="http://schemas.openxmlformats.org/officeDocument/2006/relationships/image" Target="../media/image288.wmf"/><Relationship Id="rId35" Type="http://schemas.openxmlformats.org/officeDocument/2006/relationships/oleObject" Target="../embeddings/oleObject307.bin"/><Relationship Id="rId8" Type="http://schemas.openxmlformats.org/officeDocument/2006/relationships/image" Target="../media/image277.wmf"/><Relationship Id="rId3" Type="http://schemas.openxmlformats.org/officeDocument/2006/relationships/oleObject" Target="../embeddings/oleObject29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00.wmf"/><Relationship Id="rId26" Type="http://schemas.openxmlformats.org/officeDocument/2006/relationships/image" Target="../media/image281.wmf"/><Relationship Id="rId3" Type="http://schemas.openxmlformats.org/officeDocument/2006/relationships/oleObject" Target="../embeddings/oleObject309.bin"/><Relationship Id="rId21" Type="http://schemas.openxmlformats.org/officeDocument/2006/relationships/oleObject" Target="../embeddings/oleObject295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2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9.wmf"/><Relationship Id="rId20" Type="http://schemas.openxmlformats.org/officeDocument/2006/relationships/image" Target="../media/image30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280.wmf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296.bin"/><Relationship Id="rId10" Type="http://schemas.openxmlformats.org/officeDocument/2006/relationships/image" Target="../media/image296.wmf"/><Relationship Id="rId19" Type="http://schemas.openxmlformats.org/officeDocument/2006/relationships/oleObject" Target="../embeddings/oleObject317.bin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98.wmf"/><Relationship Id="rId22" Type="http://schemas.openxmlformats.org/officeDocument/2006/relationships/image" Target="../media/image279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309.wmf"/><Relationship Id="rId26" Type="http://schemas.openxmlformats.org/officeDocument/2006/relationships/image" Target="../media/image312.wmf"/><Relationship Id="rId39" Type="http://schemas.openxmlformats.org/officeDocument/2006/relationships/oleObject" Target="../embeddings/oleObject336.bin"/><Relationship Id="rId21" Type="http://schemas.openxmlformats.org/officeDocument/2006/relationships/oleObject" Target="../embeddings/oleObject327.bin"/><Relationship Id="rId34" Type="http://schemas.openxmlformats.org/officeDocument/2006/relationships/image" Target="../media/image314.wmf"/><Relationship Id="rId42" Type="http://schemas.openxmlformats.org/officeDocument/2006/relationships/image" Target="../media/image317.wmf"/><Relationship Id="rId7" Type="http://schemas.openxmlformats.org/officeDocument/2006/relationships/oleObject" Target="../embeddings/oleObject3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8.wmf"/><Relationship Id="rId29" Type="http://schemas.openxmlformats.org/officeDocument/2006/relationships/oleObject" Target="../embeddings/oleObject331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22.bin"/><Relationship Id="rId24" Type="http://schemas.openxmlformats.org/officeDocument/2006/relationships/image" Target="../media/image164.wmf"/><Relationship Id="rId32" Type="http://schemas.openxmlformats.org/officeDocument/2006/relationships/image" Target="../media/image313.wmf"/><Relationship Id="rId37" Type="http://schemas.openxmlformats.org/officeDocument/2006/relationships/oleObject" Target="../embeddings/oleObject335.bin"/><Relationship Id="rId40" Type="http://schemas.openxmlformats.org/officeDocument/2006/relationships/image" Target="../media/image228.wmf"/><Relationship Id="rId45" Type="http://schemas.openxmlformats.org/officeDocument/2006/relationships/oleObject" Target="../embeddings/oleObject339.bin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23" Type="http://schemas.openxmlformats.org/officeDocument/2006/relationships/oleObject" Target="../embeddings/oleObject328.bin"/><Relationship Id="rId28" Type="http://schemas.openxmlformats.org/officeDocument/2006/relationships/image" Target="../media/image166.wmf"/><Relationship Id="rId36" Type="http://schemas.openxmlformats.org/officeDocument/2006/relationships/image" Target="../media/image315.wmf"/><Relationship Id="rId10" Type="http://schemas.openxmlformats.org/officeDocument/2006/relationships/image" Target="../media/image305.wmf"/><Relationship Id="rId19" Type="http://schemas.openxmlformats.org/officeDocument/2006/relationships/oleObject" Target="../embeddings/oleObject326.bin"/><Relationship Id="rId31" Type="http://schemas.openxmlformats.org/officeDocument/2006/relationships/oleObject" Target="../embeddings/oleObject332.bin"/><Relationship Id="rId44" Type="http://schemas.openxmlformats.org/officeDocument/2006/relationships/image" Target="../media/image318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307.wmf"/><Relationship Id="rId22" Type="http://schemas.openxmlformats.org/officeDocument/2006/relationships/image" Target="../media/image311.wmf"/><Relationship Id="rId27" Type="http://schemas.openxmlformats.org/officeDocument/2006/relationships/oleObject" Target="../embeddings/oleObject330.bin"/><Relationship Id="rId30" Type="http://schemas.openxmlformats.org/officeDocument/2006/relationships/image" Target="../media/image227.wmf"/><Relationship Id="rId35" Type="http://schemas.openxmlformats.org/officeDocument/2006/relationships/oleObject" Target="../embeddings/oleObject334.bin"/><Relationship Id="rId43" Type="http://schemas.openxmlformats.org/officeDocument/2006/relationships/oleObject" Target="../embeddings/oleObject338.bin"/><Relationship Id="rId8" Type="http://schemas.openxmlformats.org/officeDocument/2006/relationships/image" Target="../media/image304.wmf"/><Relationship Id="rId3" Type="http://schemas.openxmlformats.org/officeDocument/2006/relationships/oleObject" Target="../embeddings/oleObject318.bin"/><Relationship Id="rId12" Type="http://schemas.openxmlformats.org/officeDocument/2006/relationships/image" Target="../media/image306.wmf"/><Relationship Id="rId17" Type="http://schemas.openxmlformats.org/officeDocument/2006/relationships/oleObject" Target="../embeddings/oleObject325.bin"/><Relationship Id="rId25" Type="http://schemas.openxmlformats.org/officeDocument/2006/relationships/oleObject" Target="../embeddings/oleObject329.bin"/><Relationship Id="rId33" Type="http://schemas.openxmlformats.org/officeDocument/2006/relationships/oleObject" Target="../embeddings/oleObject333.bin"/><Relationship Id="rId38" Type="http://schemas.openxmlformats.org/officeDocument/2006/relationships/image" Target="../media/image316.wmf"/><Relationship Id="rId46" Type="http://schemas.openxmlformats.org/officeDocument/2006/relationships/image" Target="../media/image319.wmf"/><Relationship Id="rId20" Type="http://schemas.openxmlformats.org/officeDocument/2006/relationships/image" Target="../media/image310.wmf"/><Relationship Id="rId41" Type="http://schemas.openxmlformats.org/officeDocument/2006/relationships/oleObject" Target="../embeddings/oleObject3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13" Type="http://schemas.openxmlformats.org/officeDocument/2006/relationships/oleObject" Target="../embeddings/oleObject345.bin"/><Relationship Id="rId18" Type="http://schemas.openxmlformats.org/officeDocument/2006/relationships/image" Target="../media/image327.wmf"/><Relationship Id="rId26" Type="http://schemas.openxmlformats.org/officeDocument/2006/relationships/image" Target="../media/image331.wmf"/><Relationship Id="rId3" Type="http://schemas.openxmlformats.org/officeDocument/2006/relationships/oleObject" Target="../embeddings/oleObject340.bin"/><Relationship Id="rId21" Type="http://schemas.openxmlformats.org/officeDocument/2006/relationships/oleObject" Target="../embeddings/oleObject349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24.wmf"/><Relationship Id="rId17" Type="http://schemas.openxmlformats.org/officeDocument/2006/relationships/oleObject" Target="../embeddings/oleObject347.bin"/><Relationship Id="rId25" Type="http://schemas.openxmlformats.org/officeDocument/2006/relationships/oleObject" Target="../embeddings/oleObject3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6.wmf"/><Relationship Id="rId20" Type="http://schemas.openxmlformats.org/officeDocument/2006/relationships/image" Target="../media/image328.wmf"/><Relationship Id="rId29" Type="http://schemas.openxmlformats.org/officeDocument/2006/relationships/oleObject" Target="../embeddings/oleObject353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21.wmf"/><Relationship Id="rId11" Type="http://schemas.openxmlformats.org/officeDocument/2006/relationships/oleObject" Target="../embeddings/oleObject344.bin"/><Relationship Id="rId24" Type="http://schemas.openxmlformats.org/officeDocument/2006/relationships/image" Target="../media/image330.wmf"/><Relationship Id="rId32" Type="http://schemas.openxmlformats.org/officeDocument/2006/relationships/image" Target="../media/image334.wmf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0.bin"/><Relationship Id="rId28" Type="http://schemas.openxmlformats.org/officeDocument/2006/relationships/image" Target="../media/image332.wmf"/><Relationship Id="rId10" Type="http://schemas.openxmlformats.org/officeDocument/2006/relationships/image" Target="../media/image323.wmf"/><Relationship Id="rId19" Type="http://schemas.openxmlformats.org/officeDocument/2006/relationships/oleObject" Target="../embeddings/oleObject348.bin"/><Relationship Id="rId31" Type="http://schemas.openxmlformats.org/officeDocument/2006/relationships/oleObject" Target="../embeddings/oleObject354.bin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25.wmf"/><Relationship Id="rId22" Type="http://schemas.openxmlformats.org/officeDocument/2006/relationships/image" Target="../media/image329.wmf"/><Relationship Id="rId27" Type="http://schemas.openxmlformats.org/officeDocument/2006/relationships/oleObject" Target="../embeddings/oleObject352.bin"/><Relationship Id="rId30" Type="http://schemas.openxmlformats.org/officeDocument/2006/relationships/image" Target="../media/image33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60.bin"/><Relationship Id="rId18" Type="http://schemas.openxmlformats.org/officeDocument/2006/relationships/image" Target="../media/image341.wmf"/><Relationship Id="rId26" Type="http://schemas.openxmlformats.org/officeDocument/2006/relationships/image" Target="../media/image345.wmf"/><Relationship Id="rId3" Type="http://schemas.openxmlformats.org/officeDocument/2006/relationships/oleObject" Target="../embeddings/oleObject355.bin"/><Relationship Id="rId21" Type="http://schemas.openxmlformats.org/officeDocument/2006/relationships/oleObject" Target="../embeddings/oleObject364.bin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338.wmf"/><Relationship Id="rId17" Type="http://schemas.openxmlformats.org/officeDocument/2006/relationships/oleObject" Target="../embeddings/oleObject362.bin"/><Relationship Id="rId25" Type="http://schemas.openxmlformats.org/officeDocument/2006/relationships/oleObject" Target="../embeddings/oleObject3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0.wmf"/><Relationship Id="rId20" Type="http://schemas.openxmlformats.org/officeDocument/2006/relationships/image" Target="../media/image342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359.bin"/><Relationship Id="rId24" Type="http://schemas.openxmlformats.org/officeDocument/2006/relationships/image" Target="../media/image344.wmf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1.bin"/><Relationship Id="rId23" Type="http://schemas.openxmlformats.org/officeDocument/2006/relationships/oleObject" Target="../embeddings/oleObject365.bin"/><Relationship Id="rId28" Type="http://schemas.openxmlformats.org/officeDocument/2006/relationships/image" Target="../media/image346.wmf"/><Relationship Id="rId10" Type="http://schemas.openxmlformats.org/officeDocument/2006/relationships/image" Target="../media/image337.wmf"/><Relationship Id="rId19" Type="http://schemas.openxmlformats.org/officeDocument/2006/relationships/oleObject" Target="../embeddings/oleObject363.bin"/><Relationship Id="rId4" Type="http://schemas.openxmlformats.org/officeDocument/2006/relationships/image" Target="../media/image335.w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339.wmf"/><Relationship Id="rId22" Type="http://schemas.openxmlformats.org/officeDocument/2006/relationships/image" Target="../media/image343.wmf"/><Relationship Id="rId27" Type="http://schemas.openxmlformats.org/officeDocument/2006/relationships/oleObject" Target="../embeddings/oleObject36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emf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48.e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369.bin"/><Relationship Id="rId10" Type="http://schemas.openxmlformats.org/officeDocument/2006/relationships/image" Target="../media/image350.emf"/><Relationship Id="rId4" Type="http://schemas.openxmlformats.org/officeDocument/2006/relationships/image" Target="../media/image347.png"/><Relationship Id="rId9" Type="http://schemas.openxmlformats.org/officeDocument/2006/relationships/oleObject" Target="../embeddings/oleObject37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5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13" Type="http://schemas.openxmlformats.org/officeDocument/2006/relationships/oleObject" Target="../embeddings/oleObject379.bin"/><Relationship Id="rId18" Type="http://schemas.openxmlformats.org/officeDocument/2006/relationships/image" Target="../media/image360.wmf"/><Relationship Id="rId3" Type="http://schemas.openxmlformats.org/officeDocument/2006/relationships/oleObject" Target="../embeddings/oleObject374.bin"/><Relationship Id="rId21" Type="http://schemas.openxmlformats.org/officeDocument/2006/relationships/oleObject" Target="../embeddings/oleObject383.bin"/><Relationship Id="rId7" Type="http://schemas.openxmlformats.org/officeDocument/2006/relationships/oleObject" Target="../embeddings/oleObject376.bin"/><Relationship Id="rId12" Type="http://schemas.openxmlformats.org/officeDocument/2006/relationships/image" Target="../media/image357.wmf"/><Relationship Id="rId17" Type="http://schemas.openxmlformats.org/officeDocument/2006/relationships/oleObject" Target="../embeddings/oleObject3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9.wmf"/><Relationship Id="rId20" Type="http://schemas.openxmlformats.org/officeDocument/2006/relationships/image" Target="../media/image361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378.bin"/><Relationship Id="rId5" Type="http://schemas.openxmlformats.org/officeDocument/2006/relationships/oleObject" Target="../embeddings/oleObject375.bin"/><Relationship Id="rId15" Type="http://schemas.openxmlformats.org/officeDocument/2006/relationships/oleObject" Target="../embeddings/oleObject380.bin"/><Relationship Id="rId23" Type="http://schemas.openxmlformats.org/officeDocument/2006/relationships/image" Target="../media/image362.png"/><Relationship Id="rId10" Type="http://schemas.openxmlformats.org/officeDocument/2006/relationships/image" Target="../media/image356.wmf"/><Relationship Id="rId19" Type="http://schemas.openxmlformats.org/officeDocument/2006/relationships/oleObject" Target="../embeddings/oleObject382.bin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77.bin"/><Relationship Id="rId14" Type="http://schemas.openxmlformats.org/officeDocument/2006/relationships/image" Target="../media/image358.wmf"/><Relationship Id="rId22" Type="http://schemas.openxmlformats.org/officeDocument/2006/relationships/image" Target="../media/image3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13" Type="http://schemas.openxmlformats.org/officeDocument/2006/relationships/oleObject" Target="../embeddings/oleObject389.bin"/><Relationship Id="rId18" Type="http://schemas.openxmlformats.org/officeDocument/2006/relationships/image" Target="../media/image370.png"/><Relationship Id="rId26" Type="http://schemas.openxmlformats.org/officeDocument/2006/relationships/image" Target="../media/image374.wmf"/><Relationship Id="rId3" Type="http://schemas.openxmlformats.org/officeDocument/2006/relationships/oleObject" Target="../embeddings/oleObject384.bin"/><Relationship Id="rId21" Type="http://schemas.openxmlformats.org/officeDocument/2006/relationships/oleObject" Target="../embeddings/oleObject393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367.wmf"/><Relationship Id="rId17" Type="http://schemas.openxmlformats.org/officeDocument/2006/relationships/oleObject" Target="../embeddings/oleObject391.bin"/><Relationship Id="rId25" Type="http://schemas.openxmlformats.org/officeDocument/2006/relationships/oleObject" Target="../embeddings/oleObject3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9.emf"/><Relationship Id="rId20" Type="http://schemas.openxmlformats.org/officeDocument/2006/relationships/image" Target="../media/image371.wmf"/><Relationship Id="rId29" Type="http://schemas.openxmlformats.org/officeDocument/2006/relationships/oleObject" Target="../embeddings/oleObject397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64.wmf"/><Relationship Id="rId11" Type="http://schemas.openxmlformats.org/officeDocument/2006/relationships/oleObject" Target="../embeddings/oleObject388.bin"/><Relationship Id="rId24" Type="http://schemas.openxmlformats.org/officeDocument/2006/relationships/image" Target="../media/image373.wmf"/><Relationship Id="rId32" Type="http://schemas.openxmlformats.org/officeDocument/2006/relationships/image" Target="../media/image377.wmf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23" Type="http://schemas.openxmlformats.org/officeDocument/2006/relationships/oleObject" Target="../embeddings/oleObject394.bin"/><Relationship Id="rId28" Type="http://schemas.openxmlformats.org/officeDocument/2006/relationships/image" Target="../media/image375.wmf"/><Relationship Id="rId10" Type="http://schemas.openxmlformats.org/officeDocument/2006/relationships/image" Target="../media/image366.wmf"/><Relationship Id="rId19" Type="http://schemas.openxmlformats.org/officeDocument/2006/relationships/oleObject" Target="../embeddings/oleObject392.bin"/><Relationship Id="rId31" Type="http://schemas.openxmlformats.org/officeDocument/2006/relationships/oleObject" Target="../embeddings/oleObject398.bin"/><Relationship Id="rId4" Type="http://schemas.openxmlformats.org/officeDocument/2006/relationships/image" Target="../media/image363.png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368.wmf"/><Relationship Id="rId22" Type="http://schemas.openxmlformats.org/officeDocument/2006/relationships/image" Target="../media/image372.wmf"/><Relationship Id="rId27" Type="http://schemas.openxmlformats.org/officeDocument/2006/relationships/oleObject" Target="../embeddings/oleObject396.bin"/><Relationship Id="rId30" Type="http://schemas.openxmlformats.org/officeDocument/2006/relationships/image" Target="../media/image37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wmf"/><Relationship Id="rId3" Type="http://schemas.openxmlformats.org/officeDocument/2006/relationships/oleObject" Target="../embeddings/oleObject399.bin"/><Relationship Id="rId7" Type="http://schemas.openxmlformats.org/officeDocument/2006/relationships/oleObject" Target="../embeddings/oleObject4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79.wmf"/><Relationship Id="rId5" Type="http://schemas.openxmlformats.org/officeDocument/2006/relationships/oleObject" Target="../embeddings/oleObject400.bin"/><Relationship Id="rId4" Type="http://schemas.openxmlformats.org/officeDocument/2006/relationships/image" Target="../media/image37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13" Type="http://schemas.openxmlformats.org/officeDocument/2006/relationships/oleObject" Target="../embeddings/oleObject407.bin"/><Relationship Id="rId18" Type="http://schemas.openxmlformats.org/officeDocument/2006/relationships/image" Target="../media/image388.wmf"/><Relationship Id="rId26" Type="http://schemas.openxmlformats.org/officeDocument/2006/relationships/image" Target="../media/image392.wmf"/><Relationship Id="rId3" Type="http://schemas.openxmlformats.org/officeDocument/2006/relationships/oleObject" Target="../embeddings/oleObject402.bin"/><Relationship Id="rId21" Type="http://schemas.openxmlformats.org/officeDocument/2006/relationships/oleObject" Target="../embeddings/oleObject411.bin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385.wmf"/><Relationship Id="rId17" Type="http://schemas.openxmlformats.org/officeDocument/2006/relationships/oleObject" Target="../embeddings/oleObject409.bin"/><Relationship Id="rId25" Type="http://schemas.openxmlformats.org/officeDocument/2006/relationships/oleObject" Target="../embeddings/oleObject4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7.wmf"/><Relationship Id="rId20" Type="http://schemas.openxmlformats.org/officeDocument/2006/relationships/image" Target="../media/image38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82.wmf"/><Relationship Id="rId11" Type="http://schemas.openxmlformats.org/officeDocument/2006/relationships/oleObject" Target="../embeddings/oleObject406.bin"/><Relationship Id="rId24" Type="http://schemas.openxmlformats.org/officeDocument/2006/relationships/image" Target="../media/image391.wmf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8.bin"/><Relationship Id="rId23" Type="http://schemas.openxmlformats.org/officeDocument/2006/relationships/oleObject" Target="../embeddings/oleObject412.bin"/><Relationship Id="rId10" Type="http://schemas.openxmlformats.org/officeDocument/2006/relationships/image" Target="../media/image384.wmf"/><Relationship Id="rId19" Type="http://schemas.openxmlformats.org/officeDocument/2006/relationships/oleObject" Target="../embeddings/oleObject410.bin"/><Relationship Id="rId4" Type="http://schemas.openxmlformats.org/officeDocument/2006/relationships/image" Target="../media/image381.w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386.wmf"/><Relationship Id="rId22" Type="http://schemas.openxmlformats.org/officeDocument/2006/relationships/image" Target="../media/image390.wmf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9.bin"/><Relationship Id="rId18" Type="http://schemas.openxmlformats.org/officeDocument/2006/relationships/image" Target="../media/image400.emf"/><Relationship Id="rId26" Type="http://schemas.openxmlformats.org/officeDocument/2006/relationships/image" Target="../media/image20.wmf"/><Relationship Id="rId39" Type="http://schemas.openxmlformats.org/officeDocument/2006/relationships/oleObject" Target="../embeddings/oleObject432.bin"/><Relationship Id="rId21" Type="http://schemas.openxmlformats.org/officeDocument/2006/relationships/oleObject" Target="../embeddings/oleObject423.bin"/><Relationship Id="rId34" Type="http://schemas.openxmlformats.org/officeDocument/2006/relationships/image" Target="../media/image406.wmf"/><Relationship Id="rId42" Type="http://schemas.openxmlformats.org/officeDocument/2006/relationships/image" Target="../media/image410.wmf"/><Relationship Id="rId47" Type="http://schemas.openxmlformats.org/officeDocument/2006/relationships/oleObject" Target="../embeddings/oleObject436.bin"/><Relationship Id="rId7" Type="http://schemas.openxmlformats.org/officeDocument/2006/relationships/oleObject" Target="../embeddings/oleObject4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9.wmf"/><Relationship Id="rId29" Type="http://schemas.openxmlformats.org/officeDocument/2006/relationships/oleObject" Target="../embeddings/oleObject427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94.wmf"/><Relationship Id="rId11" Type="http://schemas.openxmlformats.org/officeDocument/2006/relationships/oleObject" Target="../embeddings/oleObject418.bin"/><Relationship Id="rId24" Type="http://schemas.openxmlformats.org/officeDocument/2006/relationships/image" Target="../media/image19.wmf"/><Relationship Id="rId32" Type="http://schemas.openxmlformats.org/officeDocument/2006/relationships/image" Target="../media/image405.wmf"/><Relationship Id="rId37" Type="http://schemas.openxmlformats.org/officeDocument/2006/relationships/oleObject" Target="../embeddings/oleObject431.bin"/><Relationship Id="rId40" Type="http://schemas.openxmlformats.org/officeDocument/2006/relationships/image" Target="../media/image409.wmf"/><Relationship Id="rId45" Type="http://schemas.openxmlformats.org/officeDocument/2006/relationships/oleObject" Target="../embeddings/oleObject435.bin"/><Relationship Id="rId5" Type="http://schemas.openxmlformats.org/officeDocument/2006/relationships/oleObject" Target="../embeddings/oleObject415.bin"/><Relationship Id="rId15" Type="http://schemas.openxmlformats.org/officeDocument/2006/relationships/oleObject" Target="../embeddings/oleObject420.bin"/><Relationship Id="rId23" Type="http://schemas.openxmlformats.org/officeDocument/2006/relationships/oleObject" Target="../embeddings/oleObject424.bin"/><Relationship Id="rId28" Type="http://schemas.openxmlformats.org/officeDocument/2006/relationships/image" Target="../media/image403.wmf"/><Relationship Id="rId36" Type="http://schemas.openxmlformats.org/officeDocument/2006/relationships/image" Target="../media/image407.wmf"/><Relationship Id="rId10" Type="http://schemas.openxmlformats.org/officeDocument/2006/relationships/image" Target="../media/image396.wmf"/><Relationship Id="rId19" Type="http://schemas.openxmlformats.org/officeDocument/2006/relationships/oleObject" Target="../embeddings/oleObject422.bin"/><Relationship Id="rId31" Type="http://schemas.openxmlformats.org/officeDocument/2006/relationships/oleObject" Target="../embeddings/oleObject428.bin"/><Relationship Id="rId44" Type="http://schemas.openxmlformats.org/officeDocument/2006/relationships/image" Target="../media/image411.wmf"/><Relationship Id="rId4" Type="http://schemas.openxmlformats.org/officeDocument/2006/relationships/image" Target="../media/image393.wmf"/><Relationship Id="rId9" Type="http://schemas.openxmlformats.org/officeDocument/2006/relationships/oleObject" Target="../embeddings/oleObject417.bin"/><Relationship Id="rId14" Type="http://schemas.openxmlformats.org/officeDocument/2006/relationships/image" Target="../media/image398.wmf"/><Relationship Id="rId22" Type="http://schemas.openxmlformats.org/officeDocument/2006/relationships/image" Target="../media/image402.wmf"/><Relationship Id="rId27" Type="http://schemas.openxmlformats.org/officeDocument/2006/relationships/oleObject" Target="../embeddings/oleObject426.bin"/><Relationship Id="rId30" Type="http://schemas.openxmlformats.org/officeDocument/2006/relationships/image" Target="../media/image404.wmf"/><Relationship Id="rId35" Type="http://schemas.openxmlformats.org/officeDocument/2006/relationships/oleObject" Target="../embeddings/oleObject430.bin"/><Relationship Id="rId43" Type="http://schemas.openxmlformats.org/officeDocument/2006/relationships/oleObject" Target="../embeddings/oleObject434.bin"/><Relationship Id="rId48" Type="http://schemas.openxmlformats.org/officeDocument/2006/relationships/image" Target="../media/image413.wmf"/><Relationship Id="rId8" Type="http://schemas.openxmlformats.org/officeDocument/2006/relationships/image" Target="../media/image395.wmf"/><Relationship Id="rId3" Type="http://schemas.openxmlformats.org/officeDocument/2006/relationships/oleObject" Target="../embeddings/oleObject414.bin"/><Relationship Id="rId12" Type="http://schemas.openxmlformats.org/officeDocument/2006/relationships/image" Target="../media/image397.wmf"/><Relationship Id="rId17" Type="http://schemas.openxmlformats.org/officeDocument/2006/relationships/oleObject" Target="../embeddings/oleObject421.bin"/><Relationship Id="rId25" Type="http://schemas.openxmlformats.org/officeDocument/2006/relationships/oleObject" Target="../embeddings/oleObject425.bin"/><Relationship Id="rId33" Type="http://schemas.openxmlformats.org/officeDocument/2006/relationships/oleObject" Target="../embeddings/oleObject429.bin"/><Relationship Id="rId38" Type="http://schemas.openxmlformats.org/officeDocument/2006/relationships/image" Target="../media/image408.wmf"/><Relationship Id="rId46" Type="http://schemas.openxmlformats.org/officeDocument/2006/relationships/image" Target="../media/image412.wmf"/><Relationship Id="rId20" Type="http://schemas.openxmlformats.org/officeDocument/2006/relationships/image" Target="../media/image401.emf"/><Relationship Id="rId41" Type="http://schemas.openxmlformats.org/officeDocument/2006/relationships/oleObject" Target="../embeddings/oleObject43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wmf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4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15.w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0" Type="http://schemas.openxmlformats.org/officeDocument/2006/relationships/image" Target="../media/image417.wmf"/><Relationship Id="rId4" Type="http://schemas.openxmlformats.org/officeDocument/2006/relationships/image" Target="../media/image414.wmf"/><Relationship Id="rId9" Type="http://schemas.openxmlformats.org/officeDocument/2006/relationships/oleObject" Target="../embeddings/oleObject44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wmf"/><Relationship Id="rId3" Type="http://schemas.openxmlformats.org/officeDocument/2006/relationships/oleObject" Target="../embeddings/oleObject442.bin"/><Relationship Id="rId7" Type="http://schemas.openxmlformats.org/officeDocument/2006/relationships/oleObject" Target="../embeddings/oleObject4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20.wmf"/><Relationship Id="rId5" Type="http://schemas.openxmlformats.org/officeDocument/2006/relationships/oleObject" Target="../embeddings/oleObject443.bin"/><Relationship Id="rId10" Type="http://schemas.openxmlformats.org/officeDocument/2006/relationships/image" Target="../media/image422.wmf"/><Relationship Id="rId4" Type="http://schemas.openxmlformats.org/officeDocument/2006/relationships/image" Target="../media/image419.wmf"/><Relationship Id="rId9" Type="http://schemas.openxmlformats.org/officeDocument/2006/relationships/oleObject" Target="../embeddings/oleObject44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13" Type="http://schemas.openxmlformats.org/officeDocument/2006/relationships/oleObject" Target="../embeddings/oleObject451.bin"/><Relationship Id="rId18" Type="http://schemas.openxmlformats.org/officeDocument/2006/relationships/image" Target="../media/image428.wmf"/><Relationship Id="rId3" Type="http://schemas.openxmlformats.org/officeDocument/2006/relationships/oleObject" Target="../embeddings/oleObject446.bin"/><Relationship Id="rId7" Type="http://schemas.openxmlformats.org/officeDocument/2006/relationships/oleObject" Target="../embeddings/oleObject448.bin"/><Relationship Id="rId12" Type="http://schemas.openxmlformats.org/officeDocument/2006/relationships/image" Target="../media/image425.wmf"/><Relationship Id="rId17" Type="http://schemas.openxmlformats.org/officeDocument/2006/relationships/oleObject" Target="../embeddings/oleObject4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7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61.wmf"/><Relationship Id="rId11" Type="http://schemas.openxmlformats.org/officeDocument/2006/relationships/oleObject" Target="../embeddings/oleObject450.bin"/><Relationship Id="rId5" Type="http://schemas.openxmlformats.org/officeDocument/2006/relationships/oleObject" Target="../embeddings/oleObject447.bin"/><Relationship Id="rId15" Type="http://schemas.openxmlformats.org/officeDocument/2006/relationships/oleObject" Target="../embeddings/oleObject452.bin"/><Relationship Id="rId10" Type="http://schemas.openxmlformats.org/officeDocument/2006/relationships/image" Target="../media/image424.wmf"/><Relationship Id="rId4" Type="http://schemas.openxmlformats.org/officeDocument/2006/relationships/image" Target="../media/image423.wmf"/><Relationship Id="rId9" Type="http://schemas.openxmlformats.org/officeDocument/2006/relationships/oleObject" Target="../embeddings/oleObject449.bin"/><Relationship Id="rId14" Type="http://schemas.openxmlformats.org/officeDocument/2006/relationships/image" Target="../media/image42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wmf"/><Relationship Id="rId13" Type="http://schemas.openxmlformats.org/officeDocument/2006/relationships/oleObject" Target="../embeddings/oleObject459.bin"/><Relationship Id="rId18" Type="http://schemas.openxmlformats.org/officeDocument/2006/relationships/image" Target="../media/image436.wmf"/><Relationship Id="rId3" Type="http://schemas.openxmlformats.org/officeDocument/2006/relationships/oleObject" Target="../embeddings/oleObject454.bin"/><Relationship Id="rId21" Type="http://schemas.openxmlformats.org/officeDocument/2006/relationships/oleObject" Target="../embeddings/oleObject463.bin"/><Relationship Id="rId7" Type="http://schemas.openxmlformats.org/officeDocument/2006/relationships/oleObject" Target="../embeddings/oleObject456.bin"/><Relationship Id="rId12" Type="http://schemas.openxmlformats.org/officeDocument/2006/relationships/image" Target="../media/image433.wmf"/><Relationship Id="rId17" Type="http://schemas.openxmlformats.org/officeDocument/2006/relationships/oleObject" Target="../embeddings/oleObject4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5.wmf"/><Relationship Id="rId20" Type="http://schemas.openxmlformats.org/officeDocument/2006/relationships/image" Target="../media/image361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30.wmf"/><Relationship Id="rId11" Type="http://schemas.openxmlformats.org/officeDocument/2006/relationships/oleObject" Target="../embeddings/oleObject458.bin"/><Relationship Id="rId5" Type="http://schemas.openxmlformats.org/officeDocument/2006/relationships/oleObject" Target="../embeddings/oleObject455.bin"/><Relationship Id="rId15" Type="http://schemas.openxmlformats.org/officeDocument/2006/relationships/oleObject" Target="../embeddings/oleObject460.bin"/><Relationship Id="rId23" Type="http://schemas.openxmlformats.org/officeDocument/2006/relationships/oleObject" Target="../embeddings/oleObject464.bin"/><Relationship Id="rId10" Type="http://schemas.openxmlformats.org/officeDocument/2006/relationships/image" Target="../media/image432.wmf"/><Relationship Id="rId19" Type="http://schemas.openxmlformats.org/officeDocument/2006/relationships/oleObject" Target="../embeddings/oleObject462.bin"/><Relationship Id="rId4" Type="http://schemas.openxmlformats.org/officeDocument/2006/relationships/image" Target="../media/image429.wmf"/><Relationship Id="rId9" Type="http://schemas.openxmlformats.org/officeDocument/2006/relationships/oleObject" Target="../embeddings/oleObject457.bin"/><Relationship Id="rId14" Type="http://schemas.openxmlformats.org/officeDocument/2006/relationships/image" Target="../media/image434.wmf"/><Relationship Id="rId22" Type="http://schemas.openxmlformats.org/officeDocument/2006/relationships/image" Target="../media/image31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wmf"/><Relationship Id="rId3" Type="http://schemas.openxmlformats.org/officeDocument/2006/relationships/oleObject" Target="../embeddings/oleObject465.bin"/><Relationship Id="rId7" Type="http://schemas.openxmlformats.org/officeDocument/2006/relationships/oleObject" Target="../embeddings/oleObject467.bin"/><Relationship Id="rId12" Type="http://schemas.openxmlformats.org/officeDocument/2006/relationships/image" Target="../media/image4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38.wmf"/><Relationship Id="rId11" Type="http://schemas.openxmlformats.org/officeDocument/2006/relationships/oleObject" Target="../embeddings/oleObject469.bin"/><Relationship Id="rId5" Type="http://schemas.openxmlformats.org/officeDocument/2006/relationships/oleObject" Target="../embeddings/oleObject466.bin"/><Relationship Id="rId10" Type="http://schemas.openxmlformats.org/officeDocument/2006/relationships/image" Target="../media/image440.wmf"/><Relationship Id="rId4" Type="http://schemas.openxmlformats.org/officeDocument/2006/relationships/image" Target="../media/image437.wmf"/><Relationship Id="rId9" Type="http://schemas.openxmlformats.org/officeDocument/2006/relationships/oleObject" Target="../embeddings/oleObject46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reflection blurRad="6350" stA="50000" endA="300" endPos="90000" dist="50800" dir="5400000" sy="-100000" algn="bl" rotWithShape="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zh-CN" sz="7200" b="1" dirty="0"/>
              <a:t>第</a:t>
            </a:r>
            <a:r>
              <a:rPr lang="en-US" altLang="zh-CN" sz="7200" b="1" dirty="0"/>
              <a:t>8</a:t>
            </a:r>
            <a:r>
              <a:rPr lang="zh-CN" altLang="zh-CN" sz="7200" b="1" dirty="0"/>
              <a:t>章</a:t>
            </a:r>
            <a:r>
              <a:rPr lang="en-US" altLang="zh-CN" sz="7200" b="1" dirty="0"/>
              <a:t>  </a:t>
            </a:r>
            <a:r>
              <a:rPr lang="zh-CN" altLang="zh-CN" sz="7200" b="1" dirty="0"/>
              <a:t>重</a:t>
            </a:r>
            <a:r>
              <a:rPr lang="en-US" altLang="zh-CN" sz="7200" b="1" dirty="0"/>
              <a:t>  </a:t>
            </a:r>
            <a:r>
              <a:rPr lang="zh-CN" altLang="zh-CN" sz="7200" b="1" dirty="0"/>
              <a:t>积</a:t>
            </a:r>
            <a:r>
              <a:rPr lang="en-US" altLang="zh-CN" sz="7200" b="1" dirty="0"/>
              <a:t>  </a:t>
            </a:r>
            <a:r>
              <a:rPr lang="zh-CN" altLang="zh-CN" sz="7200" b="1" dirty="0"/>
              <a:t>分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67120695"/>
              </p:ext>
            </p:extLst>
          </p:nvPr>
        </p:nvGraphicFramePr>
        <p:xfrm>
          <a:off x="323528" y="836712"/>
          <a:ext cx="835292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圆角矩形 5">
            <a:hlinkClick r:id="rId8" action="ppaction://hlinkpres?slideindex=12&amp;slidetitle=幻灯片 12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08292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 descr="大网格">
            <a:extLst>
              <a:ext uri="{FF2B5EF4-FFF2-40B4-BE49-F238E27FC236}">
                <a16:creationId xmlns:a16="http://schemas.microsoft.com/office/drawing/2014/main" id="{9C440220-26C6-43E5-8BE5-CDBAE7A15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36" y="327829"/>
            <a:ext cx="46323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二重积分的几何意义</a:t>
            </a:r>
          </a:p>
        </p:txBody>
      </p:sp>
      <p:sp>
        <p:nvSpPr>
          <p:cNvPr id="3" name="Text Box 6" descr="大网格">
            <a:extLst>
              <a:ext uri="{FF2B5EF4-FFF2-40B4-BE49-F238E27FC236}">
                <a16:creationId xmlns:a16="http://schemas.microsoft.com/office/drawing/2014/main" id="{25BC1C22-D690-4E28-8280-15D5E9B6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048090"/>
            <a:ext cx="81886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当被积函数大于零时，二重积分是柱体的体积．</a:t>
            </a:r>
          </a:p>
        </p:txBody>
      </p:sp>
      <p:sp>
        <p:nvSpPr>
          <p:cNvPr id="4" name="Text Box 7" descr="大网格">
            <a:extLst>
              <a:ext uri="{FF2B5EF4-FFF2-40B4-BE49-F238E27FC236}">
                <a16:creationId xmlns:a16="http://schemas.microsoft.com/office/drawing/2014/main" id="{7C8571CF-43FA-4D6C-ADCE-19EBBE84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065113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当被积函数小于零时，二重积分是柱体的体积的相反数．</a:t>
            </a: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D2E95992-862A-46A2-9AF0-F878A1FC3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315541"/>
              </p:ext>
            </p:extLst>
          </p:nvPr>
        </p:nvGraphicFramePr>
        <p:xfrm>
          <a:off x="971104" y="3922938"/>
          <a:ext cx="36036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3" imgW="1460160" imgH="431640" progId="Equation.DSMT4">
                  <p:embed/>
                </p:oleObj>
              </mc:Choice>
              <mc:Fallback>
                <p:oleObj name="Equation" r:id="rId3" imgW="1460160" imgH="4316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104" y="3922938"/>
                        <a:ext cx="3603625" cy="10556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>
            <a:extLst>
              <a:ext uri="{FF2B5EF4-FFF2-40B4-BE49-F238E27FC236}">
                <a16:creationId xmlns:a16="http://schemas.microsoft.com/office/drawing/2014/main" id="{E5C977E1-786E-4904-AD77-8EE03579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198" y="3125787"/>
            <a:ext cx="1223963" cy="52387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例如：</a:t>
            </a:r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9C6214F9-C338-4193-A05E-D72EBB644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053423"/>
              </p:ext>
            </p:extLst>
          </p:nvPr>
        </p:nvGraphicFramePr>
        <p:xfrm>
          <a:off x="4572000" y="3968974"/>
          <a:ext cx="12239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5" imgW="495000" imgH="393480" progId="Equation.DSMT4">
                  <p:embed/>
                </p:oleObj>
              </mc:Choice>
              <mc:Fallback>
                <p:oleObj name="Equation" r:id="rId5" imgW="495000" imgH="39348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8974"/>
                        <a:ext cx="1223962" cy="9636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9">
            <a:extLst>
              <a:ext uri="{FF2B5EF4-FFF2-40B4-BE49-F238E27FC236}">
                <a16:creationId xmlns:a16="http://schemas.microsoft.com/office/drawing/2014/main" id="{0E2D151B-C026-4C8D-A5A0-BAF751116D7D}"/>
              </a:ext>
            </a:extLst>
          </p:cNvPr>
          <p:cNvSpPr txBox="1"/>
          <p:nvPr/>
        </p:nvSpPr>
        <p:spPr bwMode="auto">
          <a:xfrm>
            <a:off x="6012160" y="4189170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（半球体积）</a:t>
            </a:r>
          </a:p>
        </p:txBody>
      </p:sp>
    </p:spTree>
    <p:extLst>
      <p:ext uri="{BB962C8B-B14F-4D97-AF65-F5344CB8AC3E}">
        <p14:creationId xmlns:p14="http://schemas.microsoft.com/office/powerpoint/2010/main" val="364104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utoUpdateAnimBg="0"/>
      <p:bldP spid="4" grpId="0" autoUpdateAnimBg="0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780904"/>
              </p:ext>
            </p:extLst>
          </p:nvPr>
        </p:nvGraphicFramePr>
        <p:xfrm>
          <a:off x="802030" y="3985445"/>
          <a:ext cx="44545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3" imgW="4419360" imgH="850680" progId="Equation.DSMT4">
                  <p:embed/>
                </p:oleObj>
              </mc:Choice>
              <mc:Fallback>
                <p:oleObj name="Equation" r:id="rId3" imgW="4419360" imgH="8506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30" y="3985445"/>
                        <a:ext cx="4454525" cy="8556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4" descr="大网格"/>
          <p:cNvSpPr>
            <a:spLocks/>
          </p:cNvSpPr>
          <p:nvPr/>
        </p:nvSpPr>
        <p:spPr bwMode="auto">
          <a:xfrm>
            <a:off x="6172200" y="2541588"/>
            <a:ext cx="1397000" cy="1400175"/>
          </a:xfrm>
          <a:custGeom>
            <a:avLst/>
            <a:gdLst>
              <a:gd name="T0" fmla="*/ 0 w 1309"/>
              <a:gd name="T1" fmla="*/ 546 h 1327"/>
              <a:gd name="T2" fmla="*/ 18 w 1309"/>
              <a:gd name="T3" fmla="*/ 891 h 1327"/>
              <a:gd name="T4" fmla="*/ 73 w 1309"/>
              <a:gd name="T5" fmla="*/ 1145 h 1327"/>
              <a:gd name="T6" fmla="*/ 146 w 1309"/>
              <a:gd name="T7" fmla="*/ 1218 h 1327"/>
              <a:gd name="T8" fmla="*/ 200 w 1309"/>
              <a:gd name="T9" fmla="*/ 1236 h 1327"/>
              <a:gd name="T10" fmla="*/ 346 w 1309"/>
              <a:gd name="T11" fmla="*/ 1273 h 1327"/>
              <a:gd name="T12" fmla="*/ 637 w 1309"/>
              <a:gd name="T13" fmla="*/ 1309 h 1327"/>
              <a:gd name="T14" fmla="*/ 946 w 1309"/>
              <a:gd name="T15" fmla="*/ 1327 h 1327"/>
              <a:gd name="T16" fmla="*/ 1182 w 1309"/>
              <a:gd name="T17" fmla="*/ 1218 h 1327"/>
              <a:gd name="T18" fmla="*/ 1255 w 1309"/>
              <a:gd name="T19" fmla="*/ 1109 h 1327"/>
              <a:gd name="T20" fmla="*/ 1309 w 1309"/>
              <a:gd name="T21" fmla="*/ 909 h 1327"/>
              <a:gd name="T22" fmla="*/ 1200 w 1309"/>
              <a:gd name="T23" fmla="*/ 364 h 1327"/>
              <a:gd name="T24" fmla="*/ 964 w 1309"/>
              <a:gd name="T25" fmla="*/ 55 h 1327"/>
              <a:gd name="T26" fmla="*/ 927 w 1309"/>
              <a:gd name="T27" fmla="*/ 18 h 1327"/>
              <a:gd name="T28" fmla="*/ 764 w 1309"/>
              <a:gd name="T29" fmla="*/ 0 h 1327"/>
              <a:gd name="T30" fmla="*/ 527 w 1309"/>
              <a:gd name="T31" fmla="*/ 37 h 1327"/>
              <a:gd name="T32" fmla="*/ 400 w 1309"/>
              <a:gd name="T33" fmla="*/ 200 h 1327"/>
              <a:gd name="T34" fmla="*/ 237 w 1309"/>
              <a:gd name="T35" fmla="*/ 346 h 1327"/>
              <a:gd name="T36" fmla="*/ 0 w 1309"/>
              <a:gd name="T37" fmla="*/ 546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09" h="1327">
                <a:moveTo>
                  <a:pt x="0" y="546"/>
                </a:moveTo>
                <a:cubicBezTo>
                  <a:pt x="6" y="661"/>
                  <a:pt x="9" y="776"/>
                  <a:pt x="18" y="891"/>
                </a:cubicBezTo>
                <a:cubicBezTo>
                  <a:pt x="20" y="920"/>
                  <a:pt x="39" y="1111"/>
                  <a:pt x="73" y="1145"/>
                </a:cubicBezTo>
                <a:cubicBezTo>
                  <a:pt x="97" y="1169"/>
                  <a:pt x="122" y="1194"/>
                  <a:pt x="146" y="1218"/>
                </a:cubicBezTo>
                <a:cubicBezTo>
                  <a:pt x="159" y="1231"/>
                  <a:pt x="182" y="1231"/>
                  <a:pt x="200" y="1236"/>
                </a:cubicBezTo>
                <a:cubicBezTo>
                  <a:pt x="248" y="1249"/>
                  <a:pt x="296" y="1265"/>
                  <a:pt x="346" y="1273"/>
                </a:cubicBezTo>
                <a:cubicBezTo>
                  <a:pt x="442" y="1289"/>
                  <a:pt x="540" y="1301"/>
                  <a:pt x="637" y="1309"/>
                </a:cubicBezTo>
                <a:cubicBezTo>
                  <a:pt x="740" y="1318"/>
                  <a:pt x="843" y="1321"/>
                  <a:pt x="946" y="1327"/>
                </a:cubicBezTo>
                <a:cubicBezTo>
                  <a:pt x="1086" y="1304"/>
                  <a:pt x="1082" y="1318"/>
                  <a:pt x="1182" y="1218"/>
                </a:cubicBezTo>
                <a:cubicBezTo>
                  <a:pt x="1213" y="1187"/>
                  <a:pt x="1255" y="1109"/>
                  <a:pt x="1255" y="1109"/>
                </a:cubicBezTo>
                <a:cubicBezTo>
                  <a:pt x="1296" y="945"/>
                  <a:pt x="1276" y="1011"/>
                  <a:pt x="1309" y="909"/>
                </a:cubicBezTo>
                <a:cubicBezTo>
                  <a:pt x="1297" y="722"/>
                  <a:pt x="1307" y="525"/>
                  <a:pt x="1200" y="364"/>
                </a:cubicBezTo>
                <a:cubicBezTo>
                  <a:pt x="1154" y="225"/>
                  <a:pt x="1075" y="144"/>
                  <a:pt x="964" y="55"/>
                </a:cubicBezTo>
                <a:cubicBezTo>
                  <a:pt x="950" y="44"/>
                  <a:pt x="944" y="23"/>
                  <a:pt x="927" y="18"/>
                </a:cubicBezTo>
                <a:cubicBezTo>
                  <a:pt x="874" y="4"/>
                  <a:pt x="818" y="6"/>
                  <a:pt x="764" y="0"/>
                </a:cubicBezTo>
                <a:cubicBezTo>
                  <a:pt x="764" y="0"/>
                  <a:pt x="576" y="4"/>
                  <a:pt x="527" y="37"/>
                </a:cubicBezTo>
                <a:cubicBezTo>
                  <a:pt x="451" y="88"/>
                  <a:pt x="471" y="129"/>
                  <a:pt x="400" y="200"/>
                </a:cubicBezTo>
                <a:cubicBezTo>
                  <a:pt x="353" y="247"/>
                  <a:pt x="292" y="309"/>
                  <a:pt x="237" y="346"/>
                </a:cubicBezTo>
                <a:cubicBezTo>
                  <a:pt x="146" y="407"/>
                  <a:pt x="52" y="439"/>
                  <a:pt x="0" y="546"/>
                </a:cubicBezTo>
                <a:close/>
              </a:path>
            </a:pathLst>
          </a:custGeom>
          <a:pattFill prst="lgGrid">
            <a:fgClr>
              <a:schemeClr val="tx1"/>
            </a:fgClr>
            <a:bgClr>
              <a:srgbClr val="FFFFFF"/>
            </a:bgClr>
          </a:pattFill>
          <a:ln w="28575" cap="sq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6" descr="大网格"/>
          <p:cNvSpPr txBox="1">
            <a:spLocks noChangeArrowheads="1"/>
          </p:cNvSpPr>
          <p:nvPr/>
        </p:nvSpPr>
        <p:spPr bwMode="auto">
          <a:xfrm>
            <a:off x="755576" y="3241675"/>
            <a:ext cx="3665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于是二重积分可写为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5410200" y="2471738"/>
            <a:ext cx="2743200" cy="2127250"/>
            <a:chOff x="3408" y="916"/>
            <a:chExt cx="1728" cy="1340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408" y="916"/>
              <a:ext cx="1728" cy="1340"/>
              <a:chOff x="384" y="240"/>
              <a:chExt cx="2571" cy="2016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672" y="288"/>
                <a:ext cx="0" cy="19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384" y="1968"/>
                <a:ext cx="25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2" name="Object 11"/>
              <p:cNvGraphicFramePr>
                <a:graphicFrameLocks noChangeAspect="1"/>
              </p:cNvGraphicFramePr>
              <p:nvPr/>
            </p:nvGraphicFramePr>
            <p:xfrm>
              <a:off x="2804" y="2080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9" name="公式" r:id="rId5" imgW="241195" imgH="253890" progId="Equation.3">
                      <p:embed/>
                    </p:oleObj>
                  </mc:Choice>
                  <mc:Fallback>
                    <p:oleObj name="公式" r:id="rId5" imgW="241195" imgH="253890" progId="Equation.3">
                      <p:embed/>
                      <p:pic>
                        <p:nvPicPr>
                          <p:cNvPr id="0" name="Picture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4" y="2080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2"/>
              <p:cNvGraphicFramePr>
                <a:graphicFrameLocks noChangeAspect="1"/>
              </p:cNvGraphicFramePr>
              <p:nvPr/>
            </p:nvGraphicFramePr>
            <p:xfrm>
              <a:off x="432" y="240"/>
              <a:ext cx="16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0" name="公式" r:id="rId7" imgW="266469" imgH="342603" progId="Equation.3">
                      <p:embed/>
                    </p:oleObj>
                  </mc:Choice>
                  <mc:Fallback>
                    <p:oleObj name="公式" r:id="rId7" imgW="266469" imgH="342603" progId="Equation.3">
                      <p:embed/>
                      <p:pic>
                        <p:nvPicPr>
                          <p:cNvPr id="0" name="Picture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240"/>
                            <a:ext cx="167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497429"/>
                  </p:ext>
                </p:extLst>
              </p:nvPr>
            </p:nvGraphicFramePr>
            <p:xfrm>
              <a:off x="415" y="199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1" name="Equation" r:id="rId9" imgW="291960" imgH="317160" progId="Equation.DSMT4">
                      <p:embed/>
                    </p:oleObj>
                  </mc:Choice>
                  <mc:Fallback>
                    <p:oleObj name="Equation" r:id="rId9" imgW="291960" imgH="317160" progId="Equation.DSMT4">
                      <p:embed/>
                      <p:pic>
                        <p:nvPicPr>
                          <p:cNvPr id="0" name="Picture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" y="199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Text Box 14" descr="大网格"/>
            <p:cNvSpPr txBox="1">
              <a:spLocks noChangeArrowheads="1"/>
            </p:cNvSpPr>
            <p:nvPr/>
          </p:nvSpPr>
          <p:spPr bwMode="auto">
            <a:xfrm>
              <a:off x="4282" y="1337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EE0E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15" descr="大网格"/>
            <p:cNvSpPr>
              <a:spLocks/>
            </p:cNvSpPr>
            <p:nvPr/>
          </p:nvSpPr>
          <p:spPr bwMode="auto">
            <a:xfrm>
              <a:off x="3888" y="960"/>
              <a:ext cx="880" cy="882"/>
            </a:xfrm>
            <a:custGeom>
              <a:avLst/>
              <a:gdLst>
                <a:gd name="T0" fmla="*/ 0 w 1309"/>
                <a:gd name="T1" fmla="*/ 546 h 1327"/>
                <a:gd name="T2" fmla="*/ 18 w 1309"/>
                <a:gd name="T3" fmla="*/ 891 h 1327"/>
                <a:gd name="T4" fmla="*/ 73 w 1309"/>
                <a:gd name="T5" fmla="*/ 1145 h 1327"/>
                <a:gd name="T6" fmla="*/ 146 w 1309"/>
                <a:gd name="T7" fmla="*/ 1218 h 1327"/>
                <a:gd name="T8" fmla="*/ 200 w 1309"/>
                <a:gd name="T9" fmla="*/ 1236 h 1327"/>
                <a:gd name="T10" fmla="*/ 346 w 1309"/>
                <a:gd name="T11" fmla="*/ 1273 h 1327"/>
                <a:gd name="T12" fmla="*/ 637 w 1309"/>
                <a:gd name="T13" fmla="*/ 1309 h 1327"/>
                <a:gd name="T14" fmla="*/ 946 w 1309"/>
                <a:gd name="T15" fmla="*/ 1327 h 1327"/>
                <a:gd name="T16" fmla="*/ 1182 w 1309"/>
                <a:gd name="T17" fmla="*/ 1218 h 1327"/>
                <a:gd name="T18" fmla="*/ 1255 w 1309"/>
                <a:gd name="T19" fmla="*/ 1109 h 1327"/>
                <a:gd name="T20" fmla="*/ 1309 w 1309"/>
                <a:gd name="T21" fmla="*/ 909 h 1327"/>
                <a:gd name="T22" fmla="*/ 1200 w 1309"/>
                <a:gd name="T23" fmla="*/ 364 h 1327"/>
                <a:gd name="T24" fmla="*/ 964 w 1309"/>
                <a:gd name="T25" fmla="*/ 55 h 1327"/>
                <a:gd name="T26" fmla="*/ 927 w 1309"/>
                <a:gd name="T27" fmla="*/ 18 h 1327"/>
                <a:gd name="T28" fmla="*/ 764 w 1309"/>
                <a:gd name="T29" fmla="*/ 0 h 1327"/>
                <a:gd name="T30" fmla="*/ 527 w 1309"/>
                <a:gd name="T31" fmla="*/ 37 h 1327"/>
                <a:gd name="T32" fmla="*/ 400 w 1309"/>
                <a:gd name="T33" fmla="*/ 200 h 1327"/>
                <a:gd name="T34" fmla="*/ 237 w 1309"/>
                <a:gd name="T35" fmla="*/ 346 h 1327"/>
                <a:gd name="T36" fmla="*/ 0 w 1309"/>
                <a:gd name="T37" fmla="*/ 546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09" h="1327">
                  <a:moveTo>
                    <a:pt x="0" y="546"/>
                  </a:moveTo>
                  <a:cubicBezTo>
                    <a:pt x="6" y="661"/>
                    <a:pt x="9" y="776"/>
                    <a:pt x="18" y="891"/>
                  </a:cubicBezTo>
                  <a:cubicBezTo>
                    <a:pt x="20" y="920"/>
                    <a:pt x="39" y="1111"/>
                    <a:pt x="73" y="1145"/>
                  </a:cubicBezTo>
                  <a:cubicBezTo>
                    <a:pt x="97" y="1169"/>
                    <a:pt x="122" y="1194"/>
                    <a:pt x="146" y="1218"/>
                  </a:cubicBezTo>
                  <a:cubicBezTo>
                    <a:pt x="159" y="1231"/>
                    <a:pt x="182" y="1231"/>
                    <a:pt x="200" y="1236"/>
                  </a:cubicBezTo>
                  <a:cubicBezTo>
                    <a:pt x="248" y="1249"/>
                    <a:pt x="296" y="1265"/>
                    <a:pt x="346" y="1273"/>
                  </a:cubicBezTo>
                  <a:cubicBezTo>
                    <a:pt x="442" y="1289"/>
                    <a:pt x="540" y="1301"/>
                    <a:pt x="637" y="1309"/>
                  </a:cubicBezTo>
                  <a:cubicBezTo>
                    <a:pt x="740" y="1318"/>
                    <a:pt x="843" y="1321"/>
                    <a:pt x="946" y="1327"/>
                  </a:cubicBezTo>
                  <a:cubicBezTo>
                    <a:pt x="1086" y="1304"/>
                    <a:pt x="1082" y="1318"/>
                    <a:pt x="1182" y="1218"/>
                  </a:cubicBezTo>
                  <a:cubicBezTo>
                    <a:pt x="1213" y="1187"/>
                    <a:pt x="1255" y="1109"/>
                    <a:pt x="1255" y="1109"/>
                  </a:cubicBezTo>
                  <a:cubicBezTo>
                    <a:pt x="1296" y="945"/>
                    <a:pt x="1276" y="1011"/>
                    <a:pt x="1309" y="909"/>
                  </a:cubicBezTo>
                  <a:cubicBezTo>
                    <a:pt x="1297" y="722"/>
                    <a:pt x="1307" y="525"/>
                    <a:pt x="1200" y="364"/>
                  </a:cubicBezTo>
                  <a:cubicBezTo>
                    <a:pt x="1154" y="225"/>
                    <a:pt x="1075" y="144"/>
                    <a:pt x="964" y="55"/>
                  </a:cubicBezTo>
                  <a:cubicBezTo>
                    <a:pt x="950" y="44"/>
                    <a:pt x="944" y="23"/>
                    <a:pt x="927" y="18"/>
                  </a:cubicBezTo>
                  <a:cubicBezTo>
                    <a:pt x="874" y="4"/>
                    <a:pt x="818" y="6"/>
                    <a:pt x="764" y="0"/>
                  </a:cubicBezTo>
                  <a:cubicBezTo>
                    <a:pt x="764" y="0"/>
                    <a:pt x="576" y="4"/>
                    <a:pt x="527" y="37"/>
                  </a:cubicBezTo>
                  <a:cubicBezTo>
                    <a:pt x="451" y="88"/>
                    <a:pt x="471" y="129"/>
                    <a:pt x="400" y="200"/>
                  </a:cubicBezTo>
                  <a:cubicBezTo>
                    <a:pt x="353" y="247"/>
                    <a:pt x="292" y="309"/>
                    <a:pt x="237" y="346"/>
                  </a:cubicBezTo>
                  <a:cubicBezTo>
                    <a:pt x="146" y="407"/>
                    <a:pt x="52" y="439"/>
                    <a:pt x="0" y="546"/>
                  </a:cubicBezTo>
                  <a:close/>
                </a:path>
              </a:pathLst>
            </a:custGeom>
            <a:noFill/>
            <a:ln w="28575" cap="sq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857491" y="1750430"/>
            <a:ext cx="4722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则面积元素看作一个小矩形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" descr="大网格"/>
          <p:cNvSpPr txBox="1">
            <a:spLocks noChangeArrowheads="1"/>
          </p:cNvSpPr>
          <p:nvPr/>
        </p:nvSpPr>
        <p:spPr bwMode="auto">
          <a:xfrm>
            <a:off x="568074" y="367512"/>
            <a:ext cx="5012038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在直角坐标系面积元表示为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863049" y="1066120"/>
            <a:ext cx="6665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用平行于坐标轴的直线网来划分区域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37189"/>
              </p:ext>
            </p:extLst>
          </p:nvPr>
        </p:nvGraphicFramePr>
        <p:xfrm>
          <a:off x="5580112" y="446620"/>
          <a:ext cx="1654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Equation" r:id="rId11" imgW="1612800" imgH="419040" progId="Equation.DSMT4">
                  <p:embed/>
                </p:oleObj>
              </mc:Choice>
              <mc:Fallback>
                <p:oleObj name="Equation" r:id="rId11" imgW="1612800" imgH="4190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46620"/>
                        <a:ext cx="1654175" cy="4286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F096061D-859F-4075-A41C-1860765F6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469372"/>
              </p:ext>
            </p:extLst>
          </p:nvPr>
        </p:nvGraphicFramePr>
        <p:xfrm>
          <a:off x="2123728" y="2513592"/>
          <a:ext cx="1654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Equation" r:id="rId11" imgW="1612800" imgH="419040" progId="Equation.DSMT4">
                  <p:embed/>
                </p:oleObj>
              </mc:Choice>
              <mc:Fallback>
                <p:oleObj name="Equation" r:id="rId11" imgW="1612800" imgH="419040" progId="Equation.DSMT4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513592"/>
                        <a:ext cx="1654175" cy="4286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95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utoUpdateAnimBg="0"/>
      <p:bldP spid="15" grpId="0" autoUpdateAnimBg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909911" y="150104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二重积分的性质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09457" y="1344280"/>
            <a:ext cx="1342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2847"/>
              </p:ext>
            </p:extLst>
          </p:nvPr>
        </p:nvGraphicFramePr>
        <p:xfrm>
          <a:off x="109129" y="2000529"/>
          <a:ext cx="395881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3" imgW="4076640" imgH="850680" progId="Equation.DSMT4">
                  <p:embed/>
                </p:oleObj>
              </mc:Choice>
              <mc:Fallback>
                <p:oleObj name="Equation" r:id="rId3" imgW="4076640" imgH="8506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29" y="2000529"/>
                        <a:ext cx="3958815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49235"/>
              </p:ext>
            </p:extLst>
          </p:nvPr>
        </p:nvGraphicFramePr>
        <p:xfrm>
          <a:off x="4067944" y="2002796"/>
          <a:ext cx="49004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5" imgW="5079960" imgH="850680" progId="Equation.DSMT4">
                  <p:embed/>
                </p:oleObj>
              </mc:Choice>
              <mc:Fallback>
                <p:oleObj name="Equation" r:id="rId5" imgW="5079960" imgH="8506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002796"/>
                        <a:ext cx="4900488" cy="849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25686" y="82516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（二重积分与定积分有类似的性质）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19418" y="3011376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859473" y="3021513"/>
            <a:ext cx="3505200" cy="52322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（对区域的可加性）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211090"/>
              </p:ext>
            </p:extLst>
          </p:nvPr>
        </p:nvGraphicFramePr>
        <p:xfrm>
          <a:off x="1291867" y="3703218"/>
          <a:ext cx="65801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7" imgW="6578280" imgH="901440" progId="Equation.DSMT4">
                  <p:embed/>
                </p:oleObj>
              </mc:Choice>
              <mc:Fallback>
                <p:oleObj name="Equation" r:id="rId7" imgW="6578280" imgH="90144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867" y="3703218"/>
                        <a:ext cx="6580187" cy="9001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32800"/>
              </p:ext>
            </p:extLst>
          </p:nvPr>
        </p:nvGraphicFramePr>
        <p:xfrm>
          <a:off x="5440625" y="3085988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9" imgW="2286000" imgH="444240" progId="Equation.DSMT4">
                  <p:embed/>
                </p:oleObj>
              </mc:Choice>
              <mc:Fallback>
                <p:oleObj name="Equation" r:id="rId9" imgW="2286000" imgH="4442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625" y="3085988"/>
                        <a:ext cx="228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19418" y="4765876"/>
            <a:ext cx="1636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06284"/>
              </p:ext>
            </p:extLst>
          </p:nvPr>
        </p:nvGraphicFramePr>
        <p:xfrm>
          <a:off x="4936197" y="4914530"/>
          <a:ext cx="3032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公式" r:id="rId11" imgW="304668" imgH="241195" progId="Equation.3">
                  <p:embed/>
                </p:oleObj>
              </mc:Choice>
              <mc:Fallback>
                <p:oleObj name="公式" r:id="rId11" imgW="304668" imgH="241195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197" y="4914530"/>
                        <a:ext cx="3032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21847" y="471133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的面积，</a:t>
            </a:r>
          </a:p>
        </p:txBody>
      </p:sp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478958"/>
              </p:ext>
            </p:extLst>
          </p:nvPr>
        </p:nvGraphicFramePr>
        <p:xfrm>
          <a:off x="1483161" y="5340129"/>
          <a:ext cx="30861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13" imgW="3085920" imgH="850680" progId="Equation.DSMT4">
                  <p:embed/>
                </p:oleObj>
              </mc:Choice>
              <mc:Fallback>
                <p:oleObj name="Equation" r:id="rId13" imgW="3085920" imgH="8506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161" y="5340129"/>
                        <a:ext cx="3086100" cy="849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859473" y="4728154"/>
            <a:ext cx="2496398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（度量性质）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7A0992-9B9A-49CC-B506-AF2C267E6B0E}"/>
              </a:ext>
            </a:extLst>
          </p:cNvPr>
          <p:cNvSpPr txBox="1"/>
          <p:nvPr/>
        </p:nvSpPr>
        <p:spPr bwMode="auto">
          <a:xfrm>
            <a:off x="1849512" y="1362120"/>
            <a:ext cx="2348720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（线性性质）</a:t>
            </a:r>
          </a:p>
        </p:txBody>
      </p:sp>
    </p:spTree>
    <p:extLst>
      <p:ext uri="{BB962C8B-B14F-4D97-AF65-F5344CB8AC3E}">
        <p14:creationId xmlns:p14="http://schemas.microsoft.com/office/powerpoint/2010/main" val="39728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 autoUpdateAnimBg="0"/>
      <p:bldP spid="14" grpId="0"/>
      <p:bldP spid="15" grpId="0"/>
      <p:bldP spid="18" grpId="0"/>
      <p:bldP spid="21" grpId="0"/>
      <p:bldP spid="2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84208" y="396995"/>
            <a:ext cx="1435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687460" y="39699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527087"/>
              </p:ext>
            </p:extLst>
          </p:nvPr>
        </p:nvGraphicFramePr>
        <p:xfrm>
          <a:off x="5218113" y="441445"/>
          <a:ext cx="2641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3" imgW="2641320" imgH="431640" progId="Equation.DSMT4">
                  <p:embed/>
                </p:oleObj>
              </mc:Choice>
              <mc:Fallback>
                <p:oleObj name="Equation" r:id="rId3" imgW="2641320" imgH="43164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441445"/>
                        <a:ext cx="26416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95088"/>
              </p:ext>
            </p:extLst>
          </p:nvPr>
        </p:nvGraphicFramePr>
        <p:xfrm>
          <a:off x="2727325" y="1105609"/>
          <a:ext cx="42037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5" imgW="4203360" imgH="850680" progId="Equation.DSMT4">
                  <p:embed/>
                </p:oleObj>
              </mc:Choice>
              <mc:Fallback>
                <p:oleObj name="Equation" r:id="rId5" imgW="4203360" imgH="8506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1105609"/>
                        <a:ext cx="4203700" cy="849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84208" y="2355816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特殊地：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115604"/>
              </p:ext>
            </p:extLst>
          </p:nvPr>
        </p:nvGraphicFramePr>
        <p:xfrm>
          <a:off x="2727325" y="2088704"/>
          <a:ext cx="4559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7" imgW="4559040" imgH="1130040" progId="Equation.DSMT4">
                  <p:embed/>
                </p:oleObj>
              </mc:Choice>
              <mc:Fallback>
                <p:oleObj name="Equation" r:id="rId7" imgW="4559040" imgH="11300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2088704"/>
                        <a:ext cx="4559300" cy="1130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956376" y="394941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896785" y="394941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（保序性）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84208" y="34290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8992"/>
              </p:ext>
            </p:extLst>
          </p:nvPr>
        </p:nvGraphicFramePr>
        <p:xfrm>
          <a:off x="2539042" y="5339980"/>
          <a:ext cx="38735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9" imgW="3873240" imgH="850680" progId="Equation.DSMT4">
                  <p:embed/>
                </p:oleObj>
              </mc:Choice>
              <mc:Fallback>
                <p:oleObj name="Equation" r:id="rId9" imgW="3873240" imgH="8506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042" y="5339980"/>
                        <a:ext cx="3873500" cy="8493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028358" y="3429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（二重积分估值定理）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403648" y="3948114"/>
            <a:ext cx="73805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分别是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在闭区域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上的最大值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906488" y="4605116"/>
            <a:ext cx="54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和最小值，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的面积，则</a:t>
            </a:r>
          </a:p>
        </p:txBody>
      </p:sp>
    </p:spTree>
    <p:extLst>
      <p:ext uri="{BB962C8B-B14F-4D97-AF65-F5344CB8AC3E}">
        <p14:creationId xmlns:p14="http://schemas.microsoft.com/office/powerpoint/2010/main" val="21279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/>
      <p:bldP spid="14" grpId="0"/>
      <p:bldP spid="17" grpId="0"/>
      <p:bldP spid="18" grpId="0"/>
      <p:bldP spid="20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2720" y="727050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03648" y="731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（二重积分中值定理）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299504"/>
              </p:ext>
            </p:extLst>
          </p:nvPr>
        </p:nvGraphicFramePr>
        <p:xfrm>
          <a:off x="2169727" y="3164384"/>
          <a:ext cx="38735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3" imgW="3873240" imgH="850680" progId="Equation.DSMT4">
                  <p:embed/>
                </p:oleObj>
              </mc:Choice>
              <mc:Fallback>
                <p:oleObj name="Equation" r:id="rId3" imgW="3873240" imgH="8506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727" y="3164384"/>
                        <a:ext cx="3873500" cy="849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582972" y="1527771"/>
            <a:ext cx="85812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在闭区域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上连续，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为的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的面积，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5788" y="2247851"/>
            <a:ext cx="56685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则在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上至少存在一点            使得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490654"/>
              </p:ext>
            </p:extLst>
          </p:nvPr>
        </p:nvGraphicFramePr>
        <p:xfrm>
          <a:off x="4247281" y="2293561"/>
          <a:ext cx="866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5" imgW="863280" imgH="431640" progId="Equation.DSMT4">
                  <p:embed/>
                </p:oleObj>
              </mc:Choice>
              <mc:Fallback>
                <p:oleObj name="Equation" r:id="rId5" imgW="863280" imgH="4316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281" y="2293561"/>
                        <a:ext cx="8667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0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大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332425"/>
              </p:ext>
            </p:extLst>
          </p:nvPr>
        </p:nvGraphicFramePr>
        <p:xfrm>
          <a:off x="620713" y="185738"/>
          <a:ext cx="8066087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name="Document" r:id="rId3" imgW="8094224" imgH="1719163" progId="">
                  <p:embed/>
                </p:oleObj>
              </mc:Choice>
              <mc:Fallback>
                <p:oleObj name="Document" r:id="rId3" imgW="8094224" imgH="1719163" progId="">
                  <p:embed/>
                  <p:pic>
                    <p:nvPicPr>
                      <p:cNvPr id="0" name="Picture 142" descr="大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85738"/>
                        <a:ext cx="8066087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71500" y="199045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01474"/>
              </p:ext>
            </p:extLst>
          </p:nvPr>
        </p:nvGraphicFramePr>
        <p:xfrm>
          <a:off x="1181100" y="2066653"/>
          <a:ext cx="2832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" name="文档" r:id="rId5" imgW="2743200" imgH="459497" progId="">
                  <p:embed/>
                </p:oleObj>
              </mc:Choice>
              <mc:Fallback>
                <p:oleObj name="文档" r:id="rId5" imgW="2743200" imgH="459497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6653"/>
                        <a:ext cx="2832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757637"/>
              </p:ext>
            </p:extLst>
          </p:nvPr>
        </p:nvGraphicFramePr>
        <p:xfrm>
          <a:off x="3805238" y="2087563"/>
          <a:ext cx="1457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" name="Equation" r:id="rId7" imgW="1371600" imgH="419040" progId="Equation.DSMT4">
                  <p:embed/>
                </p:oleObj>
              </mc:Choice>
              <mc:Fallback>
                <p:oleObj name="Equation" r:id="rId7" imgW="1371600" imgH="41904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2087563"/>
                        <a:ext cx="14573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800376"/>
              </p:ext>
            </p:extLst>
          </p:nvPr>
        </p:nvGraphicFramePr>
        <p:xfrm>
          <a:off x="1044575" y="2720975"/>
          <a:ext cx="4616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" name="Document" r:id="rId9" imgW="4543220" imgH="458527" progId="">
                  <p:embed/>
                </p:oleObj>
              </mc:Choice>
              <mc:Fallback>
                <p:oleObj name="Document" r:id="rId9" imgW="4543220" imgH="458527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720975"/>
                        <a:ext cx="4616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12807"/>
              </p:ext>
            </p:extLst>
          </p:nvPr>
        </p:nvGraphicFramePr>
        <p:xfrm>
          <a:off x="1055688" y="3375025"/>
          <a:ext cx="3016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" name="Document" r:id="rId11" imgW="2892757" imgH="459967" progId="">
                  <p:embed/>
                </p:oleObj>
              </mc:Choice>
              <mc:Fallback>
                <p:oleObj name="Document" r:id="rId11" imgW="2892757" imgH="459967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375025"/>
                        <a:ext cx="3016250" cy="46831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25700"/>
              </p:ext>
            </p:extLst>
          </p:nvPr>
        </p:nvGraphicFramePr>
        <p:xfrm>
          <a:off x="1001713" y="4049713"/>
          <a:ext cx="5257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" name="Document" r:id="rId13" imgW="5473001" imgH="595938" progId="">
                  <p:embed/>
                </p:oleObj>
              </mc:Choice>
              <mc:Fallback>
                <p:oleObj name="Document" r:id="rId13" imgW="5473001" imgH="595938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4049713"/>
                        <a:ext cx="5257800" cy="5651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911275"/>
              </p:ext>
            </p:extLst>
          </p:nvPr>
        </p:nvGraphicFramePr>
        <p:xfrm>
          <a:off x="1033463" y="4887913"/>
          <a:ext cx="65103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" name="Document" r:id="rId15" imgW="6387682" imgH="932007" progId="">
                  <p:embed/>
                </p:oleObj>
              </mc:Choice>
              <mc:Fallback>
                <p:oleObj name="Document" r:id="rId15" imgW="6387682" imgH="932007" progId="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4887913"/>
                        <a:ext cx="65103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753100" y="1787253"/>
            <a:ext cx="2382838" cy="1960562"/>
            <a:chOff x="3792" y="1439"/>
            <a:chExt cx="1501" cy="1235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4383" y="1988"/>
              <a:ext cx="460" cy="460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792" y="1439"/>
              <a:ext cx="1501" cy="1216"/>
              <a:chOff x="3792" y="1439"/>
              <a:chExt cx="1501" cy="1216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3840" y="2448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3936" y="1440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0" name="Object 15"/>
              <p:cNvGraphicFramePr>
                <a:graphicFrameLocks noChangeAspect="1"/>
              </p:cNvGraphicFramePr>
              <p:nvPr/>
            </p:nvGraphicFramePr>
            <p:xfrm>
              <a:off x="3792" y="2496"/>
              <a:ext cx="101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1" name="公式" r:id="rId17" imgW="228501" imgH="253890" progId="Equation.3">
                      <p:embed/>
                    </p:oleObj>
                  </mc:Choice>
                  <mc:Fallback>
                    <p:oleObj name="公式" r:id="rId17" imgW="228501" imgH="253890" progId="Equation.3">
                      <p:embed/>
                      <p:pic>
                        <p:nvPicPr>
                          <p:cNvPr id="0" name="Picture 1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496"/>
                            <a:ext cx="101" cy="1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6"/>
              <p:cNvGraphicFramePr>
                <a:graphicFrameLocks noChangeAspect="1"/>
              </p:cNvGraphicFramePr>
              <p:nvPr/>
            </p:nvGraphicFramePr>
            <p:xfrm>
              <a:off x="5176" y="2544"/>
              <a:ext cx="117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2" name="公式" r:id="rId19" imgW="266469" imgH="253780" progId="Equation.3">
                      <p:embed/>
                    </p:oleObj>
                  </mc:Choice>
                  <mc:Fallback>
                    <p:oleObj name="公式" r:id="rId19" imgW="266469" imgH="253780" progId="Equation.3">
                      <p:embed/>
                      <p:pic>
                        <p:nvPicPr>
                          <p:cNvPr id="0" name="Picture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6" y="2544"/>
                            <a:ext cx="117" cy="1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7"/>
              <p:cNvGraphicFramePr>
                <a:graphicFrameLocks noChangeAspect="1"/>
              </p:cNvGraphicFramePr>
              <p:nvPr/>
            </p:nvGraphicFramePr>
            <p:xfrm>
              <a:off x="4032" y="1439"/>
              <a:ext cx="11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3" name="公式" r:id="rId21" imgW="266584" imgH="330057" progId="Equation.3">
                      <p:embed/>
                    </p:oleObj>
                  </mc:Choice>
                  <mc:Fallback>
                    <p:oleObj name="公式" r:id="rId21" imgW="266584" imgH="330057" progId="Equation.3">
                      <p:embed/>
                      <p:pic>
                        <p:nvPicPr>
                          <p:cNvPr id="0" name="Picture 1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439"/>
                            <a:ext cx="117" cy="1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3805" y="1921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" name="公式" r:id="rId23" imgW="177569" imgH="304404" progId="Equation.3">
                    <p:embed/>
                  </p:oleObj>
                </mc:Choice>
                <mc:Fallback>
                  <p:oleObj name="公式" r:id="rId23" imgW="177569" imgH="304404" progId="Equation.3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1921"/>
                          <a:ext cx="83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9"/>
            <p:cNvGraphicFramePr>
              <a:graphicFrameLocks noChangeAspect="1"/>
            </p:cNvGraphicFramePr>
            <p:nvPr/>
          </p:nvGraphicFramePr>
          <p:xfrm>
            <a:off x="4766" y="2518"/>
            <a:ext cx="101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" name="公式" r:id="rId25" imgW="215713" imgH="304536" progId="Equation.3">
                    <p:embed/>
                  </p:oleObj>
                </mc:Choice>
                <mc:Fallback>
                  <p:oleObj name="公式" r:id="rId25" imgW="215713" imgH="304536" progId="Equation.3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2518"/>
                          <a:ext cx="101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0"/>
            <p:cNvGraphicFramePr>
              <a:graphicFrameLocks noChangeAspect="1"/>
            </p:cNvGraphicFramePr>
            <p:nvPr/>
          </p:nvGraphicFramePr>
          <p:xfrm>
            <a:off x="4359" y="2531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" name="公式" r:id="rId27" imgW="177569" imgH="304404" progId="Equation.3">
                    <p:embed/>
                  </p:oleObj>
                </mc:Choice>
                <mc:Fallback>
                  <p:oleObj name="公式" r:id="rId27" imgW="177569" imgH="304404" progId="Equation.3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2531"/>
                          <a:ext cx="83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3936" y="200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7" name="Object 22"/>
            <p:cNvGraphicFramePr>
              <a:graphicFrameLocks noChangeAspect="1"/>
            </p:cNvGraphicFramePr>
            <p:nvPr/>
          </p:nvGraphicFramePr>
          <p:xfrm>
            <a:off x="4464" y="2304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7" name="公式" r:id="rId29" imgW="317225" imgH="291847" progId="Equation.3">
                    <p:embed/>
                  </p:oleObj>
                </mc:Choice>
                <mc:Fallback>
                  <p:oleObj name="公式" r:id="rId29" imgW="317225" imgH="291847" progId="Equation.3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96" cy="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26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大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739796"/>
              </p:ext>
            </p:extLst>
          </p:nvPr>
        </p:nvGraphicFramePr>
        <p:xfrm>
          <a:off x="849313" y="217488"/>
          <a:ext cx="722788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Document" r:id="rId3" imgW="7301644" imgH="1746839" progId="">
                  <p:embed/>
                </p:oleObj>
              </mc:Choice>
              <mc:Fallback>
                <p:oleObj name="Document" r:id="rId3" imgW="7301644" imgH="1746839" progId="">
                  <p:embed/>
                  <p:pic>
                    <p:nvPicPr>
                      <p:cNvPr id="0" name="Picture 101" descr="大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17488"/>
                        <a:ext cx="7227887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468484"/>
              </p:ext>
            </p:extLst>
          </p:nvPr>
        </p:nvGraphicFramePr>
        <p:xfrm>
          <a:off x="856754" y="3068960"/>
          <a:ext cx="285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Document" r:id="rId5" imgW="2961916" imgH="459967" progId="">
                  <p:embed/>
                </p:oleObj>
              </mc:Choice>
              <mc:Fallback>
                <p:oleObj name="Document" r:id="rId5" imgW="2961916" imgH="459967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754" y="3068960"/>
                        <a:ext cx="2851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041626"/>
              </p:ext>
            </p:extLst>
          </p:nvPr>
        </p:nvGraphicFramePr>
        <p:xfrm>
          <a:off x="1428750" y="1714500"/>
          <a:ext cx="4140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Equation" r:id="rId7" imgW="4140000" imgH="1079280" progId="Equation.DSMT4">
                  <p:embed/>
                </p:oleObj>
              </mc:Choice>
              <mc:Fallback>
                <p:oleObj name="Equation" r:id="rId7" imgW="4140000" imgH="10792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714500"/>
                        <a:ext cx="4140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88780"/>
              </p:ext>
            </p:extLst>
          </p:nvPr>
        </p:nvGraphicFramePr>
        <p:xfrm>
          <a:off x="818039" y="3721596"/>
          <a:ext cx="3733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Document" r:id="rId9" imgW="3751162" imgH="866667" progId="">
                  <p:embed/>
                </p:oleObj>
              </mc:Choice>
              <mc:Fallback>
                <p:oleObj name="Document" r:id="rId9" imgW="3751162" imgH="866667" progId="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39" y="3721596"/>
                        <a:ext cx="3733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384755"/>
              </p:ext>
            </p:extLst>
          </p:nvPr>
        </p:nvGraphicFramePr>
        <p:xfrm>
          <a:off x="4378920" y="3365500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Equation" r:id="rId11" imgW="3073320" imgH="888840" progId="Equation.DSMT4">
                  <p:embed/>
                </p:oleObj>
              </mc:Choice>
              <mc:Fallback>
                <p:oleObj name="Equation" r:id="rId11" imgW="3073320" imgH="88884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920" y="3365500"/>
                        <a:ext cx="30734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108446"/>
              </p:ext>
            </p:extLst>
          </p:nvPr>
        </p:nvGraphicFramePr>
        <p:xfrm>
          <a:off x="719614" y="4548684"/>
          <a:ext cx="27320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Document" r:id="rId13" imgW="2710941" imgH="459967" progId="">
                  <p:embed/>
                </p:oleObj>
              </mc:Choice>
              <mc:Fallback>
                <p:oleObj name="Document" r:id="rId13" imgW="2710941" imgH="459967" progId="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4" y="4548684"/>
                        <a:ext cx="27320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657652"/>
              </p:ext>
            </p:extLst>
          </p:nvPr>
        </p:nvGraphicFramePr>
        <p:xfrm>
          <a:off x="3394551" y="4293096"/>
          <a:ext cx="2679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Equation" r:id="rId15" imgW="2679480" imgH="1002960" progId="Equation.DSMT4">
                  <p:embed/>
                </p:oleObj>
              </mc:Choice>
              <mc:Fallback>
                <p:oleObj name="Equation" r:id="rId15" imgW="2679480" imgH="100296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551" y="4293096"/>
                        <a:ext cx="2679700" cy="1003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962324"/>
              </p:ext>
            </p:extLst>
          </p:nvPr>
        </p:nvGraphicFramePr>
        <p:xfrm>
          <a:off x="6072020" y="4576139"/>
          <a:ext cx="22733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Equation" r:id="rId17" imgW="2273040" imgH="469800" progId="Equation.DSMT4">
                  <p:embed/>
                </p:oleObj>
              </mc:Choice>
              <mc:Fallback>
                <p:oleObj name="Equation" r:id="rId17" imgW="2273040" imgH="4698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020" y="4576139"/>
                        <a:ext cx="2273300" cy="4683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905055"/>
              </p:ext>
            </p:extLst>
          </p:nvPr>
        </p:nvGraphicFramePr>
        <p:xfrm>
          <a:off x="2759333" y="5416828"/>
          <a:ext cx="2127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" name="Document" r:id="rId19" imgW="2184760" imgH="917414" progId="">
                  <p:embed/>
                </p:oleObj>
              </mc:Choice>
              <mc:Fallback>
                <p:oleObj name="Document" r:id="rId19" imgW="2184760" imgH="917414" progId="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333" y="5416828"/>
                        <a:ext cx="21272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6382" y="1974632"/>
            <a:ext cx="87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660232" y="1090464"/>
            <a:ext cx="2304256" cy="2539444"/>
            <a:chOff x="6660232" y="1090464"/>
            <a:chExt cx="2304256" cy="2539444"/>
          </a:xfrm>
        </p:grpSpPr>
        <p:grpSp>
          <p:nvGrpSpPr>
            <p:cNvPr id="19" name="组合 18"/>
            <p:cNvGrpSpPr/>
            <p:nvPr/>
          </p:nvGrpSpPr>
          <p:grpSpPr>
            <a:xfrm>
              <a:off x="7020272" y="1090464"/>
              <a:ext cx="1944216" cy="2016224"/>
              <a:chOff x="6156176" y="1124744"/>
              <a:chExt cx="1944216" cy="2016224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>
                <a:off x="6156176" y="3140968"/>
                <a:ext cx="1944216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6156176" y="1124744"/>
                <a:ext cx="0" cy="201622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6156176" y="1412776"/>
                <a:ext cx="864096" cy="172819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 bwMode="auto">
            <a:xfrm>
              <a:off x="7702267" y="3106688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6660232" y="1268760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74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320885" y="1052736"/>
            <a:ext cx="3670140" cy="3711689"/>
            <a:chOff x="8640" y="10945"/>
            <a:chExt cx="2837" cy="260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8977" y="11299"/>
              <a:ext cx="2018" cy="1894"/>
            </a:xfrm>
            <a:prstGeom prst="ellipse">
              <a:avLst/>
            </a:prstGeom>
            <a:solidFill>
              <a:srgbClr val="000000">
                <a:alpha val="10001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10994" y="12267"/>
            <a:ext cx="15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7" name="Equation" r:id="rId3" imgW="126780" imgH="164814" progId="Equation.DSMT4">
                    <p:embed/>
                  </p:oleObj>
                </mc:Choice>
                <mc:Fallback>
                  <p:oleObj name="Equation" r:id="rId3" imgW="126780" imgH="164814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4" y="12267"/>
                          <a:ext cx="155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10918" y="11523"/>
            <a:ext cx="28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8" name="Equation" r:id="rId5" imgW="203112" imgH="228501" progId="Equation.DSMT4">
                    <p:embed/>
                  </p:oleObj>
                </mc:Choice>
                <mc:Fallback>
                  <p:oleObj name="Equation" r:id="rId5" imgW="203112" imgH="228501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8" y="11523"/>
                          <a:ext cx="28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245" y="11537"/>
              <a:ext cx="1480" cy="14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10626" y="12234"/>
            <a:ext cx="28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9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6" y="12234"/>
                          <a:ext cx="28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0752" y="11714"/>
              <a:ext cx="240" cy="1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0119" y="11714"/>
            <a:ext cx="24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0" name="Equation" r:id="rId9" imgW="203112" imgH="228501" progId="Equation.DSMT4">
                    <p:embed/>
                  </p:oleObj>
                </mc:Choice>
                <mc:Fallback>
                  <p:oleObj name="Equation" r:id="rId9" imgW="203112" imgH="228501" progId="Equation.DSMT4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9" y="11714"/>
                          <a:ext cx="249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9716" y="12011"/>
              <a:ext cx="538" cy="473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10254" y="12248"/>
            <a:ext cx="10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1" name="Equation" r:id="rId11" imgW="88707" imgH="164742" progId="Equation.DSMT4">
                    <p:embed/>
                  </p:oleObj>
                </mc:Choice>
                <mc:Fallback>
                  <p:oleObj name="Equation" r:id="rId11" imgW="88707" imgH="164742" progId="Equation.DSMT4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4" y="12248"/>
                          <a:ext cx="108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10724" y="12978"/>
            <a:ext cx="23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2" name="Equation" r:id="rId13" imgW="190500" imgH="228600" progId="Equation.DSMT4">
                    <p:embed/>
                  </p:oleObj>
                </mc:Choice>
                <mc:Fallback>
                  <p:oleObj name="Equation" r:id="rId13" imgW="190500" imgH="228600" progId="Equation.DSMT4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4" y="12978"/>
                          <a:ext cx="233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10052" y="12307"/>
              <a:ext cx="740" cy="7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8640" y="12246"/>
              <a:ext cx="2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9985" y="10945"/>
              <a:ext cx="0" cy="26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192660"/>
                </p:ext>
              </p:extLst>
            </p:nvPr>
          </p:nvGraphicFramePr>
          <p:xfrm>
            <a:off x="10045" y="10993"/>
            <a:ext cx="20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3" name="Equation" r:id="rId15" imgW="139579" imgH="164957" progId="Equation.DSMT4">
                    <p:embed/>
                  </p:oleObj>
                </mc:Choice>
                <mc:Fallback>
                  <p:oleObj name="Equation" r:id="rId15" imgW="139579" imgH="164957" progId="Equation.DSMT4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5" y="10993"/>
                          <a:ext cx="205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11268" y="12297"/>
            <a:ext cx="20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4" name="Equation" r:id="rId17" imgW="126835" imgH="139518" progId="Equation.DSMT4">
                    <p:embed/>
                  </p:oleObj>
                </mc:Choice>
                <mc:Fallback>
                  <p:oleObj name="Equation" r:id="rId17" imgW="126835" imgH="139518" progId="Equation.DSMT4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8" y="12297"/>
                          <a:ext cx="209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86262"/>
                </p:ext>
              </p:extLst>
            </p:nvPr>
          </p:nvGraphicFramePr>
          <p:xfrm>
            <a:off x="9823" y="12226"/>
            <a:ext cx="18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5" name="Equation" r:id="rId19" imgW="152280" imgH="177480" progId="Equation.DSMT4">
                    <p:embed/>
                  </p:oleObj>
                </mc:Choice>
                <mc:Fallback>
                  <p:oleObj name="Equation" r:id="rId19" imgW="152280" imgH="177480" progId="Equation.DSMT4">
                    <p:embed/>
                    <p:pic>
                      <p:nvPicPr>
                        <p:cNvPr id="0" name="Picture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3" y="12226"/>
                          <a:ext cx="187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20"/>
          <p:cNvSpPr txBox="1"/>
          <p:nvPr/>
        </p:nvSpPr>
        <p:spPr bwMode="auto">
          <a:xfrm>
            <a:off x="827584" y="260648"/>
            <a:ext cx="23471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判断积分</a:t>
            </a: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357850"/>
              </p:ext>
            </p:extLst>
          </p:nvPr>
        </p:nvGraphicFramePr>
        <p:xfrm>
          <a:off x="3059832" y="213946"/>
          <a:ext cx="41195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6" name="Equation" r:id="rId21" imgW="4127400" imgH="914400" progId="Equation.DSMT4">
                  <p:embed/>
                </p:oleObj>
              </mc:Choice>
              <mc:Fallback>
                <p:oleObj name="Equation" r:id="rId21" imgW="4127400" imgH="91440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13946"/>
                        <a:ext cx="4119563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7155955" y="271344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的正负号．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42377" y="1177588"/>
            <a:ext cx="1837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如图，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698561" y="1177588"/>
            <a:ext cx="3419526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将积分区域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分割为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345338"/>
              </p:ext>
            </p:extLst>
          </p:nvPr>
        </p:nvGraphicFramePr>
        <p:xfrm>
          <a:off x="5102324" y="1250442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" name="Equation" r:id="rId23" imgW="1485720" imgH="431640" progId="Equation.DSMT4">
                  <p:embed/>
                </p:oleObj>
              </mc:Choice>
              <mc:Fallback>
                <p:oleObj name="Equation" r:id="rId23" imgW="1485720" imgH="43164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324" y="1250442"/>
                        <a:ext cx="1485900" cy="4318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340566"/>
              </p:ext>
            </p:extLst>
          </p:nvPr>
        </p:nvGraphicFramePr>
        <p:xfrm>
          <a:off x="611560" y="1896885"/>
          <a:ext cx="34798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8" name="Equation" r:id="rId25" imgW="3479760" imgH="609480" progId="Equation.DSMT4">
                  <p:embed/>
                </p:oleObj>
              </mc:Choice>
              <mc:Fallback>
                <p:oleObj name="Equation" r:id="rId25" imgW="3479760" imgH="60948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96885"/>
                        <a:ext cx="3479801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046864"/>
              </p:ext>
            </p:extLst>
          </p:nvPr>
        </p:nvGraphicFramePr>
        <p:xfrm>
          <a:off x="611560" y="2747392"/>
          <a:ext cx="401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9" name="Equation" r:id="rId27" imgW="4012920" imgH="609480" progId="Equation.DSMT4">
                  <p:embed/>
                </p:oleObj>
              </mc:Choice>
              <mc:Fallback>
                <p:oleObj name="Equation" r:id="rId27" imgW="4012920" imgH="60948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47392"/>
                        <a:ext cx="4013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157316"/>
              </p:ext>
            </p:extLst>
          </p:nvPr>
        </p:nvGraphicFramePr>
        <p:xfrm>
          <a:off x="611560" y="3611488"/>
          <a:ext cx="4044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0" name="Equation" r:id="rId29" imgW="4038480" imgH="609480" progId="Equation.DSMT4">
                  <p:embed/>
                </p:oleObj>
              </mc:Choice>
              <mc:Fallback>
                <p:oleObj name="Equation" r:id="rId29" imgW="4038480" imgH="60948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11488"/>
                        <a:ext cx="40449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61658"/>
              </p:ext>
            </p:extLst>
          </p:nvPr>
        </p:nvGraphicFramePr>
        <p:xfrm>
          <a:off x="3203848" y="5020056"/>
          <a:ext cx="36353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1" name="Equation" r:id="rId31" imgW="3632040" imgH="901440" progId="Equation.DSMT4">
                  <p:embed/>
                </p:oleObj>
              </mc:Choice>
              <mc:Fallback>
                <p:oleObj name="Equation" r:id="rId31" imgW="3632040" imgH="90144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020056"/>
                        <a:ext cx="363537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2D05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 bwMode="auto">
          <a:xfrm>
            <a:off x="570274" y="441794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179129"/>
              </p:ext>
            </p:extLst>
          </p:nvPr>
        </p:nvGraphicFramePr>
        <p:xfrm>
          <a:off x="6788596" y="5054728"/>
          <a:ext cx="2247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" name="Equation" r:id="rId33" imgW="2247840" imgH="863280" progId="Equation.DSMT4">
                  <p:embed/>
                </p:oleObj>
              </mc:Choice>
              <mc:Fallback>
                <p:oleObj name="Equation" r:id="rId33" imgW="2247840" imgH="86328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596" y="5054728"/>
                        <a:ext cx="22479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2D05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776334"/>
              </p:ext>
            </p:extLst>
          </p:nvPr>
        </p:nvGraphicFramePr>
        <p:xfrm>
          <a:off x="693440" y="5085680"/>
          <a:ext cx="243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" name="Equation" r:id="rId35" imgW="2438280" imgH="863280" progId="Equation.DSMT4">
                  <p:embed/>
                </p:oleObj>
              </mc:Choice>
              <mc:Fallback>
                <p:oleObj name="Equation" r:id="rId35" imgW="2438280" imgH="86328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40" y="5085680"/>
                        <a:ext cx="2438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2D05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26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20885" y="86268"/>
            <a:ext cx="3670140" cy="3711689"/>
            <a:chOff x="8640" y="10945"/>
            <a:chExt cx="2837" cy="2603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8977" y="11299"/>
              <a:ext cx="2018" cy="1894"/>
            </a:xfrm>
            <a:prstGeom prst="ellipse">
              <a:avLst/>
            </a:prstGeom>
            <a:solidFill>
              <a:srgbClr val="000000">
                <a:alpha val="10001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10994" y="12267"/>
            <a:ext cx="15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4" name="Equation" r:id="rId3" imgW="126780" imgH="164814" progId="Equation.DSMT4">
                    <p:embed/>
                  </p:oleObj>
                </mc:Choice>
                <mc:Fallback>
                  <p:oleObj name="Equation" r:id="rId3" imgW="126780" imgH="164814" progId="Equation.DSMT4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4" y="12267"/>
                          <a:ext cx="155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10918" y="11523"/>
            <a:ext cx="28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5" name="Equation" r:id="rId5" imgW="203112" imgH="228501" progId="Equation.DSMT4">
                    <p:embed/>
                  </p:oleObj>
                </mc:Choice>
                <mc:Fallback>
                  <p:oleObj name="Equation" r:id="rId5" imgW="203112" imgH="228501" progId="Equation.DSMT4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8" y="11523"/>
                          <a:ext cx="28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9245" y="11537"/>
              <a:ext cx="1480" cy="14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10626" y="12234"/>
            <a:ext cx="28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6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6" y="12234"/>
                          <a:ext cx="28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10752" y="11714"/>
              <a:ext cx="240" cy="1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10119" y="11714"/>
            <a:ext cx="24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7" name="Equation" r:id="rId9" imgW="203112" imgH="228501" progId="Equation.DSMT4">
                    <p:embed/>
                  </p:oleObj>
                </mc:Choice>
                <mc:Fallback>
                  <p:oleObj name="Equation" r:id="rId9" imgW="203112" imgH="228501" progId="Equation.DSMT4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9" y="11714"/>
                          <a:ext cx="249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9716" y="12011"/>
              <a:ext cx="538" cy="473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0254" y="12248"/>
            <a:ext cx="10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8" name="Equation" r:id="rId11" imgW="88707" imgH="164742" progId="Equation.DSMT4">
                    <p:embed/>
                  </p:oleObj>
                </mc:Choice>
                <mc:Fallback>
                  <p:oleObj name="Equation" r:id="rId11" imgW="88707" imgH="164742" progId="Equation.DSMT4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4" y="12248"/>
                          <a:ext cx="108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10724" y="12978"/>
            <a:ext cx="23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9" name="Equation" r:id="rId13" imgW="190500" imgH="228600" progId="Equation.DSMT4">
                    <p:embed/>
                  </p:oleObj>
                </mc:Choice>
                <mc:Fallback>
                  <p:oleObj name="Equation" r:id="rId13" imgW="190500" imgH="228600" progId="Equation.DSMT4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4" y="12978"/>
                          <a:ext cx="233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 flipV="1">
              <a:off x="10052" y="12307"/>
              <a:ext cx="740" cy="7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8640" y="12246"/>
              <a:ext cx="2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9985" y="10945"/>
              <a:ext cx="0" cy="26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3841403"/>
                </p:ext>
              </p:extLst>
            </p:nvPr>
          </p:nvGraphicFramePr>
          <p:xfrm>
            <a:off x="10019" y="11006"/>
            <a:ext cx="20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0" name="Equation" r:id="rId15" imgW="139579" imgH="164957" progId="Equation.DSMT4">
                    <p:embed/>
                  </p:oleObj>
                </mc:Choice>
                <mc:Fallback>
                  <p:oleObj name="Equation" r:id="rId15" imgW="139579" imgH="164957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9" y="11006"/>
                          <a:ext cx="205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11268" y="12297"/>
            <a:ext cx="20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1" name="Equation" r:id="rId17" imgW="126835" imgH="139518" progId="Equation.DSMT4">
                    <p:embed/>
                  </p:oleObj>
                </mc:Choice>
                <mc:Fallback>
                  <p:oleObj name="Equation" r:id="rId17" imgW="126835" imgH="139518" progId="Equation.DSMT4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8" y="12297"/>
                          <a:ext cx="209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9838" y="12246"/>
            <a:ext cx="15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2" name="Equation" r:id="rId19" imgW="126835" imgH="139518" progId="Equation.DSMT4">
                    <p:embed/>
                  </p:oleObj>
                </mc:Choice>
                <mc:Fallback>
                  <p:oleObj name="Equation" r:id="rId19" imgW="126835" imgH="139518" progId="Equation.DSMT4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8" y="12246"/>
                          <a:ext cx="156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737109"/>
              </p:ext>
            </p:extLst>
          </p:nvPr>
        </p:nvGraphicFramePr>
        <p:xfrm>
          <a:off x="323528" y="1943539"/>
          <a:ext cx="36290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3" name="Equation" r:id="rId21" imgW="3632040" imgH="901440" progId="Equation.DSMT4">
                  <p:embed/>
                </p:oleObj>
              </mc:Choice>
              <mc:Fallback>
                <p:oleObj name="Equation" r:id="rId21" imgW="3632040" imgH="90144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43539"/>
                        <a:ext cx="3629025" cy="895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578107"/>
              </p:ext>
            </p:extLst>
          </p:nvPr>
        </p:nvGraphicFramePr>
        <p:xfrm>
          <a:off x="179512" y="1052736"/>
          <a:ext cx="3962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4" name="Equation" r:id="rId23" imgW="3962160" imgH="863280" progId="Equation.DSMT4">
                  <p:embed/>
                </p:oleObj>
              </mc:Choice>
              <mc:Fallback>
                <p:oleObj name="Equation" r:id="rId23" imgW="3962160" imgH="86328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052736"/>
                        <a:ext cx="3962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5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6204"/>
              </p:ext>
            </p:extLst>
          </p:nvPr>
        </p:nvGraphicFramePr>
        <p:xfrm>
          <a:off x="3275856" y="2708920"/>
          <a:ext cx="265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5" name="Equation" r:id="rId25" imgW="2654280" imgH="863280" progId="Equation.DSMT4">
                  <p:embed/>
                </p:oleObj>
              </mc:Choice>
              <mc:Fallback>
                <p:oleObj name="Equation" r:id="rId25" imgW="2654280" imgH="86328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708920"/>
                        <a:ext cx="2654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5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48562"/>
              </p:ext>
            </p:extLst>
          </p:nvPr>
        </p:nvGraphicFramePr>
        <p:xfrm>
          <a:off x="971600" y="86268"/>
          <a:ext cx="41576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" name="Equation" r:id="rId27" imgW="4152600" imgH="901440" progId="Equation.DSMT4">
                  <p:embed/>
                </p:oleObj>
              </mc:Choice>
              <mc:Fallback>
                <p:oleObj name="Equation" r:id="rId27" imgW="4152600" imgH="90144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86268"/>
                        <a:ext cx="4157663" cy="895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01218"/>
              </p:ext>
            </p:extLst>
          </p:nvPr>
        </p:nvGraphicFramePr>
        <p:xfrm>
          <a:off x="3959929" y="3771277"/>
          <a:ext cx="34480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" name="Equation" r:id="rId29" imgW="3632040" imgH="901440" progId="Equation.DSMT4">
                  <p:embed/>
                </p:oleObj>
              </mc:Choice>
              <mc:Fallback>
                <p:oleObj name="Equation" r:id="rId29" imgW="3632040" imgH="90144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929" y="3771277"/>
                        <a:ext cx="3448050" cy="8540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94039"/>
              </p:ext>
            </p:extLst>
          </p:nvPr>
        </p:nvGraphicFramePr>
        <p:xfrm>
          <a:off x="107504" y="3797957"/>
          <a:ext cx="379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" name="Equation" r:id="rId31" imgW="3797280" imgH="863280" progId="Equation.DSMT4">
                  <p:embed/>
                </p:oleObj>
              </mc:Choice>
              <mc:Fallback>
                <p:oleObj name="Equation" r:id="rId31" imgW="3797280" imgH="86328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797957"/>
                        <a:ext cx="3797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58ED5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667041"/>
              </p:ext>
            </p:extLst>
          </p:nvPr>
        </p:nvGraphicFramePr>
        <p:xfrm>
          <a:off x="4860032" y="4509616"/>
          <a:ext cx="3822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" name="Equation" r:id="rId33" imgW="3822480" imgH="863280" progId="Equation.DSMT4">
                  <p:embed/>
                </p:oleObj>
              </mc:Choice>
              <mc:Fallback>
                <p:oleObj name="Equation" r:id="rId33" imgW="3822480" imgH="86328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509616"/>
                        <a:ext cx="3822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58ED5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04299"/>
              </p:ext>
            </p:extLst>
          </p:nvPr>
        </p:nvGraphicFramePr>
        <p:xfrm>
          <a:off x="1907704" y="5605933"/>
          <a:ext cx="42624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" name="Equation" r:id="rId35" imgW="4254480" imgH="495000" progId="Equation.DSMT4">
                  <p:embed/>
                </p:oleObj>
              </mc:Choice>
              <mc:Fallback>
                <p:oleObj name="Equation" r:id="rId35" imgW="4254480" imgH="4950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605933"/>
                        <a:ext cx="426243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179511" y="4941168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于是，三式相加得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79512" y="6074132"/>
            <a:ext cx="2016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为负值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80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82321" y="29443"/>
            <a:ext cx="8229600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7.1.1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395536" y="908720"/>
            <a:ext cx="1896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二重积分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517623"/>
              </p:ext>
            </p:extLst>
          </p:nvPr>
        </p:nvGraphicFramePr>
        <p:xfrm>
          <a:off x="2278497" y="917640"/>
          <a:ext cx="34686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3" imgW="3479760" imgH="838080" progId="Equation.DSMT4">
                  <p:embed/>
                </p:oleObj>
              </mc:Choice>
              <mc:Fallback>
                <p:oleObj name="Equation" r:id="rId3" imgW="3479760" imgH="8380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497" y="917640"/>
                        <a:ext cx="346868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5724128" y="908720"/>
            <a:ext cx="3696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的取值符号为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5536" y="197251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94386"/>
              </p:ext>
            </p:extLst>
          </p:nvPr>
        </p:nvGraphicFramePr>
        <p:xfrm>
          <a:off x="3242130" y="3038532"/>
          <a:ext cx="47212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5" imgW="4724280" imgH="799920" progId="Equation.DSMT4">
                  <p:embed/>
                </p:oleObj>
              </mc:Choice>
              <mc:Fallback>
                <p:oleObj name="Equation" r:id="rId5" imgW="4724280" imgH="7999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130" y="3038532"/>
                        <a:ext cx="47212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395536" y="3108320"/>
            <a:ext cx="2978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比较积分大小：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547586"/>
              </p:ext>
            </p:extLst>
          </p:nvPr>
        </p:nvGraphicFramePr>
        <p:xfrm>
          <a:off x="414338" y="3956050"/>
          <a:ext cx="36623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7" imgW="3657600" imgH="444240" progId="Equation.DSMT4">
                  <p:embed/>
                </p:oleObj>
              </mc:Choice>
              <mc:Fallback>
                <p:oleObj name="Equation" r:id="rId7" imgW="3657600" imgH="4442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3956050"/>
                        <a:ext cx="36623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95536" y="472514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662229" y="197251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负数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508682"/>
              </p:ext>
            </p:extLst>
          </p:nvPr>
        </p:nvGraphicFramePr>
        <p:xfrm>
          <a:off x="2771800" y="2000436"/>
          <a:ext cx="278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Equation" r:id="rId9" imgW="2781000" imgH="495000" progId="Equation.DSMT4">
                  <p:embed/>
                </p:oleObj>
              </mc:Choice>
              <mc:Fallback>
                <p:oleObj name="Equation" r:id="rId9" imgW="2781000" imgH="4950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000436"/>
                        <a:ext cx="2781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113548"/>
              </p:ext>
            </p:extLst>
          </p:nvPr>
        </p:nvGraphicFramePr>
        <p:xfrm>
          <a:off x="1690388" y="4725144"/>
          <a:ext cx="4759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11" imgW="4762440" imgH="799920" progId="Equation.DSMT4">
                  <p:embed/>
                </p:oleObj>
              </mc:Choice>
              <mc:Fallback>
                <p:oleObj name="Equation" r:id="rId11" imgW="4762440" imgH="79992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388" y="4725144"/>
                        <a:ext cx="4759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516216" y="3861048"/>
            <a:ext cx="2520280" cy="1872208"/>
            <a:chOff x="6516216" y="3356992"/>
            <a:chExt cx="2520280" cy="1872208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6876256" y="4941168"/>
              <a:ext cx="2160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6876256" y="3356992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7740352" y="4482698"/>
              <a:ext cx="1139370" cy="45847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516216" y="3861048"/>
              <a:ext cx="1296144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5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12&amp;slidetitle=幻灯片 12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6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2212068"/>
            <a:ext cx="77019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8.1.1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二重积分的概念与性质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Text Box 11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3523655"/>
            <a:ext cx="82696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8.1.2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二重积分的计算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7504" y="404664"/>
            <a:ext cx="89644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0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§8.1 </a:t>
            </a:r>
            <a:r>
              <a:rPr lang="zh-CN" altLang="en-US" sz="50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直角坐标下的二重积分</a:t>
            </a:r>
          </a:p>
        </p:txBody>
      </p:sp>
    </p:spTree>
    <p:extLst>
      <p:ext uri="{BB962C8B-B14F-4D97-AF65-F5344CB8AC3E}">
        <p14:creationId xmlns:p14="http://schemas.microsoft.com/office/powerpoint/2010/main" val="387759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58447" y="260648"/>
            <a:ext cx="82696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8.1.2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二重积分的计算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447" y="1414517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99592" y="2446761"/>
            <a:ext cx="74139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直角坐标下二重积分的计算公式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99592" y="3251323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二重积分的换序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99592" y="4055885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几何体的体积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899592" y="4860449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曲面的面积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62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27584" y="116632"/>
            <a:ext cx="74139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直角坐标下二重积分的计算公式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21315"/>
              </p:ext>
            </p:extLst>
          </p:nvPr>
        </p:nvGraphicFramePr>
        <p:xfrm>
          <a:off x="3205582" y="5231240"/>
          <a:ext cx="233676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3" imgW="2336760" imgH="799920" progId="Equation.DSMT4">
                  <p:embed/>
                </p:oleObj>
              </mc:Choice>
              <mc:Fallback>
                <p:oleObj name="Equation" r:id="rId3" imgW="2336760" imgH="79992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582" y="5231240"/>
                        <a:ext cx="2336760" cy="7999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163322"/>
              </p:ext>
            </p:extLst>
          </p:nvPr>
        </p:nvGraphicFramePr>
        <p:xfrm>
          <a:off x="1847546" y="3938922"/>
          <a:ext cx="15112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5" imgW="1511280" imgH="393480" progId="Equation.DSMT4">
                  <p:embed/>
                </p:oleObj>
              </mc:Choice>
              <mc:Fallback>
                <p:oleObj name="Equation" r:id="rId5" imgW="1511280" imgH="3934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46" y="3938922"/>
                        <a:ext cx="1511280" cy="3934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72109" y="1039813"/>
            <a:ext cx="2141538" cy="2235200"/>
            <a:chOff x="4028" y="252"/>
            <a:chExt cx="1349" cy="140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081" y="252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161" y="1330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028" y="1388"/>
              <a:ext cx="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4076" y="380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-1494286">
              <a:off x="4196" y="779"/>
              <a:ext cx="864" cy="480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Oval 10" descr="大网格"/>
          <p:cNvSpPr>
            <a:spLocks noChangeArrowheads="1"/>
          </p:cNvSpPr>
          <p:nvPr/>
        </p:nvSpPr>
        <p:spPr bwMode="auto">
          <a:xfrm rot="20105714">
            <a:off x="5929283" y="1881188"/>
            <a:ext cx="1371600" cy="762000"/>
          </a:xfrm>
          <a:prstGeom prst="ellipse">
            <a:avLst/>
          </a:prstGeom>
          <a:pattFill prst="lgGrid">
            <a:fgClr>
              <a:srgbClr val="FF0000"/>
            </a:fgClr>
            <a:bgClr>
              <a:srgbClr val="FFFF00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23046" y="1891041"/>
            <a:ext cx="98425" cy="52322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2698" y="4555848"/>
            <a:ext cx="42873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以及二重积分表示式：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699669"/>
              </p:ext>
            </p:extLst>
          </p:nvPr>
        </p:nvGraphicFramePr>
        <p:xfrm>
          <a:off x="1376782" y="5231240"/>
          <a:ext cx="182880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7" imgW="1828800" imgH="799920" progId="Equation.DSMT4">
                  <p:embed/>
                </p:oleObj>
              </mc:Choice>
              <mc:Fallback>
                <p:oleObj name="Equation" r:id="rId7" imgW="1828800" imgH="79992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782" y="5231240"/>
                        <a:ext cx="1828800" cy="7999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821458" y="1289050"/>
            <a:ext cx="669925" cy="831850"/>
            <a:chOff x="4752" y="409"/>
            <a:chExt cx="422" cy="524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752" y="603"/>
              <a:ext cx="116" cy="330"/>
            </a:xfrm>
            <a:custGeom>
              <a:avLst/>
              <a:gdLst>
                <a:gd name="T0" fmla="*/ 0 w 336"/>
                <a:gd name="T1" fmla="*/ 384 h 384"/>
                <a:gd name="T2" fmla="*/ 336 w 336"/>
                <a:gd name="T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384">
                  <a:moveTo>
                    <a:pt x="0" y="384"/>
                  </a:moveTo>
                  <a:cubicBezTo>
                    <a:pt x="136" y="228"/>
                    <a:pt x="272" y="72"/>
                    <a:pt x="336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5449689"/>
                </p:ext>
              </p:extLst>
            </p:nvPr>
          </p:nvGraphicFramePr>
          <p:xfrm>
            <a:off x="4838" y="409"/>
            <a:ext cx="3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7" name="公式" r:id="rId9" imgW="279400" imgH="228600" progId="Equation.3">
                    <p:embed/>
                  </p:oleObj>
                </mc:Choice>
                <mc:Fallback>
                  <p:oleObj name="公式" r:id="rId9" imgW="279400" imgH="2286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409"/>
                          <a:ext cx="336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98870" y="1725613"/>
            <a:ext cx="5217098" cy="130317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把直角坐标系下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二重积分的计算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转化为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两次定积分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来计算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6799" y="1053851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方法：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F7646C99-A124-49E6-AD66-948A9C70A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09" y="2709822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940D2F-3644-4B25-AEF8-9E7FA4E016EA}"/>
              </a:ext>
            </a:extLst>
          </p:cNvPr>
          <p:cNvSpPr txBox="1"/>
          <p:nvPr/>
        </p:nvSpPr>
        <p:spPr bwMode="auto">
          <a:xfrm>
            <a:off x="398870" y="3192256"/>
            <a:ext cx="4963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为此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使用面积元素的表示式：</a:t>
            </a:r>
          </a:p>
        </p:txBody>
      </p:sp>
    </p:spTree>
    <p:extLst>
      <p:ext uri="{BB962C8B-B14F-4D97-AF65-F5344CB8AC3E}">
        <p14:creationId xmlns:p14="http://schemas.microsoft.com/office/powerpoint/2010/main" val="18340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 autoUpdateAnimBg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696969"/>
              </p:ext>
            </p:extLst>
          </p:nvPr>
        </p:nvGraphicFramePr>
        <p:xfrm>
          <a:off x="480367" y="1431125"/>
          <a:ext cx="30130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6" name="Equation" r:id="rId3" imgW="1371600" imgH="457200" progId="Equation.DSMT4">
                  <p:embed/>
                </p:oleObj>
              </mc:Choice>
              <mc:Fallback>
                <p:oleObj name="Equation" r:id="rId3" imgW="1371600" imgH="45720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67" y="1431125"/>
                        <a:ext cx="3013075" cy="1003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77674" y="3647043"/>
            <a:ext cx="1657533" cy="52387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62157" y="3634343"/>
            <a:ext cx="717550" cy="52387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后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99818" y="3647043"/>
            <a:ext cx="2078037" cy="52387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的二次积分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952288" y="227826"/>
            <a:ext cx="2795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设积分区域         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24921"/>
              </p:ext>
            </p:extLst>
          </p:nvPr>
        </p:nvGraphicFramePr>
        <p:xfrm>
          <a:off x="395044" y="885173"/>
          <a:ext cx="3873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7" name="公式" r:id="rId5" imgW="164957" imgH="152268" progId="Equation.3">
                  <p:embed/>
                </p:oleObj>
              </mc:Choice>
              <mc:Fallback>
                <p:oleObj name="公式" r:id="rId5" imgW="164957" imgH="152268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44" y="885173"/>
                        <a:ext cx="3873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27313" y="768819"/>
            <a:ext cx="665163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226742" y="783412"/>
            <a:ext cx="16466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型区域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737898"/>
              </p:ext>
            </p:extLst>
          </p:nvPr>
        </p:nvGraphicFramePr>
        <p:xfrm>
          <a:off x="4778619" y="5215826"/>
          <a:ext cx="35766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8" name="Equation" r:id="rId7" imgW="3568680" imgH="774360" progId="Equation.DSMT4">
                  <p:embed/>
                </p:oleObj>
              </mc:Choice>
              <mc:Fallback>
                <p:oleObj name="Equation" r:id="rId7" imgW="3568680" imgH="77436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619" y="5215826"/>
                        <a:ext cx="3576638" cy="781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Box 83"/>
          <p:cNvSpPr txBox="1"/>
          <p:nvPr/>
        </p:nvSpPr>
        <p:spPr bwMode="auto">
          <a:xfrm>
            <a:off x="4210649" y="4577299"/>
            <a:ext cx="31566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取定值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370798" y="5332921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曲顶柱体的一个截面积为</a:t>
            </a:r>
          </a:p>
        </p:txBody>
      </p:sp>
      <p:graphicFrame>
        <p:nvGraphicFramePr>
          <p:cNvPr id="86" name="Object 20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93705"/>
              </p:ext>
            </p:extLst>
          </p:nvPr>
        </p:nvGraphicFramePr>
        <p:xfrm>
          <a:off x="4639616" y="439038"/>
          <a:ext cx="358140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9" name="BMP 图象" r:id="rId9" imgW="3990476" imgH="2734057" progId="PBrush">
                  <p:embed/>
                </p:oleObj>
              </mc:Choice>
              <mc:Fallback>
                <p:oleObj name="BMP 图象" r:id="rId9" imgW="3990476" imgH="2734057" progId="PBrush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9616" y="439038"/>
                        <a:ext cx="3581400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Group 2094"/>
          <p:cNvGrpSpPr>
            <a:grpSpLocks/>
          </p:cNvGrpSpPr>
          <p:nvPr/>
        </p:nvGrpSpPr>
        <p:grpSpPr bwMode="auto">
          <a:xfrm>
            <a:off x="4577704" y="426338"/>
            <a:ext cx="3633787" cy="2452688"/>
            <a:chOff x="2789" y="1480"/>
            <a:chExt cx="2289" cy="1545"/>
          </a:xfrm>
        </p:grpSpPr>
        <p:graphicFrame>
          <p:nvGraphicFramePr>
            <p:cNvPr id="88" name="Object 2051"/>
            <p:cNvGraphicFramePr>
              <a:graphicFrameLocks noChangeAspect="1"/>
            </p:cNvGraphicFramePr>
            <p:nvPr/>
          </p:nvGraphicFramePr>
          <p:xfrm>
            <a:off x="2813" y="1480"/>
            <a:ext cx="2256" cy="1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0" name="BMP 图象" r:id="rId11" imgW="3990476" imgH="2734057" progId="PBrush">
                    <p:embed/>
                  </p:oleObj>
                </mc:Choice>
                <mc:Fallback>
                  <p:oleObj name="BMP 图象" r:id="rId11" imgW="3990476" imgH="2734057" progId="PBrush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1480"/>
                          <a:ext cx="2256" cy="1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2068"/>
            <p:cNvGraphicFramePr>
              <a:graphicFrameLocks noChangeAspect="1"/>
            </p:cNvGraphicFramePr>
            <p:nvPr/>
          </p:nvGraphicFramePr>
          <p:xfrm>
            <a:off x="3103" y="1528"/>
            <a:ext cx="1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1" name="公式" r:id="rId13" imgW="215619" imgH="266353" progId="Equation.3">
                    <p:embed/>
                  </p:oleObj>
                </mc:Choice>
                <mc:Fallback>
                  <p:oleObj name="公式" r:id="rId13" imgW="215619" imgH="266353" progId="Equation.3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" y="1528"/>
                          <a:ext cx="11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2069"/>
            <p:cNvGraphicFramePr>
              <a:graphicFrameLocks noChangeAspect="1"/>
            </p:cNvGraphicFramePr>
            <p:nvPr/>
          </p:nvGraphicFramePr>
          <p:xfrm>
            <a:off x="2789" y="2331"/>
            <a:ext cx="1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2" name="公式" r:id="rId15" imgW="266584" imgH="330057" progId="Equation.3">
                    <p:embed/>
                  </p:oleObj>
                </mc:Choice>
                <mc:Fallback>
                  <p:oleObj name="公式" r:id="rId15" imgW="266584" imgH="330057" progId="Equation.3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331"/>
                          <a:ext cx="12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2070"/>
            <p:cNvGraphicFramePr>
              <a:graphicFrameLocks noChangeAspect="1"/>
            </p:cNvGraphicFramePr>
            <p:nvPr/>
          </p:nvGraphicFramePr>
          <p:xfrm>
            <a:off x="4946" y="2894"/>
            <a:ext cx="132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3" name="公式" r:id="rId17" imgW="266469" imgH="253780" progId="Equation.3">
                    <p:embed/>
                  </p:oleObj>
                </mc:Choice>
                <mc:Fallback>
                  <p:oleObj name="公式" r:id="rId17" imgW="266469" imgH="253780" progId="Equation.3">
                    <p:embed/>
                    <p:pic>
                      <p:nvPicPr>
                        <p:cNvPr id="0" name="Picture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894"/>
                          <a:ext cx="132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" name="Group 2059"/>
          <p:cNvGrpSpPr>
            <a:grpSpLocks/>
          </p:cNvGrpSpPr>
          <p:nvPr/>
        </p:nvGrpSpPr>
        <p:grpSpPr bwMode="auto">
          <a:xfrm>
            <a:off x="6322366" y="1588388"/>
            <a:ext cx="2362200" cy="450850"/>
            <a:chOff x="3888" y="2212"/>
            <a:chExt cx="1488" cy="284"/>
          </a:xfrm>
        </p:grpSpPr>
        <p:graphicFrame>
          <p:nvGraphicFramePr>
            <p:cNvPr id="93" name="Object 2057"/>
            <p:cNvGraphicFramePr>
              <a:graphicFrameLocks noChangeAspect="1"/>
            </p:cNvGraphicFramePr>
            <p:nvPr/>
          </p:nvGraphicFramePr>
          <p:xfrm>
            <a:off x="4836" y="2212"/>
            <a:ext cx="54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4" name="公式" r:id="rId19" imgW="616680" imgH="313560" progId="Equation.3">
                    <p:embed/>
                  </p:oleObj>
                </mc:Choice>
                <mc:Fallback>
                  <p:oleObj name="公式" r:id="rId19" imgW="616680" imgH="313560" progId="Equation.3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212"/>
                          <a:ext cx="540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Line 2058"/>
            <p:cNvSpPr>
              <a:spLocks noChangeShapeType="1"/>
            </p:cNvSpPr>
            <p:nvPr/>
          </p:nvSpPr>
          <p:spPr bwMode="auto">
            <a:xfrm flipH="1">
              <a:off x="3888" y="2352"/>
              <a:ext cx="9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5" name="Group 2085"/>
          <p:cNvGrpSpPr>
            <a:grpSpLocks/>
          </p:cNvGrpSpPr>
          <p:nvPr/>
        </p:nvGrpSpPr>
        <p:grpSpPr bwMode="auto">
          <a:xfrm>
            <a:off x="6550966" y="134238"/>
            <a:ext cx="2071688" cy="609600"/>
            <a:chOff x="4032" y="1296"/>
            <a:chExt cx="1305" cy="384"/>
          </a:xfrm>
        </p:grpSpPr>
        <p:graphicFrame>
          <p:nvGraphicFramePr>
            <p:cNvPr id="96" name="Object 2061"/>
            <p:cNvGraphicFramePr>
              <a:graphicFrameLocks noChangeAspect="1"/>
            </p:cNvGraphicFramePr>
            <p:nvPr/>
          </p:nvGraphicFramePr>
          <p:xfrm>
            <a:off x="4464" y="1296"/>
            <a:ext cx="8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5" name="公式" r:id="rId21" imgW="1154880" imgH="291240" progId="Equation.3">
                    <p:embed/>
                  </p:oleObj>
                </mc:Choice>
                <mc:Fallback>
                  <p:oleObj name="公式" r:id="rId21" imgW="1154880" imgH="291240" progId="Equation.3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96"/>
                          <a:ext cx="87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Line 2062"/>
            <p:cNvSpPr>
              <a:spLocks noChangeShapeType="1"/>
            </p:cNvSpPr>
            <p:nvPr/>
          </p:nvSpPr>
          <p:spPr bwMode="auto">
            <a:xfrm flipV="1">
              <a:off x="4032" y="1464"/>
              <a:ext cx="413" cy="21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" name="Group 2086"/>
          <p:cNvGrpSpPr>
            <a:grpSpLocks/>
          </p:cNvGrpSpPr>
          <p:nvPr/>
        </p:nvGrpSpPr>
        <p:grpSpPr bwMode="auto">
          <a:xfrm>
            <a:off x="6882754" y="2585338"/>
            <a:ext cx="2092325" cy="914400"/>
            <a:chOff x="4224" y="2832"/>
            <a:chExt cx="1318" cy="576"/>
          </a:xfrm>
        </p:grpSpPr>
        <p:graphicFrame>
          <p:nvGraphicFramePr>
            <p:cNvPr id="99" name="Object 2076"/>
            <p:cNvGraphicFramePr>
              <a:graphicFrameLocks noChangeAspect="1"/>
            </p:cNvGraphicFramePr>
            <p:nvPr/>
          </p:nvGraphicFramePr>
          <p:xfrm>
            <a:off x="4656" y="3117"/>
            <a:ext cx="88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6" name="公式" r:id="rId23" imgW="986760" imgH="313560" progId="Equation.3">
                    <p:embed/>
                  </p:oleObj>
                </mc:Choice>
                <mc:Fallback>
                  <p:oleObj name="公式" r:id="rId23" imgW="986760" imgH="313560" progId="Equation.3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117"/>
                          <a:ext cx="886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Line 2078"/>
            <p:cNvSpPr>
              <a:spLocks noChangeShapeType="1"/>
            </p:cNvSpPr>
            <p:nvPr/>
          </p:nvSpPr>
          <p:spPr bwMode="auto">
            <a:xfrm>
              <a:off x="4224" y="2832"/>
              <a:ext cx="452" cy="46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" name="Group 2081"/>
          <p:cNvGrpSpPr>
            <a:grpSpLocks/>
          </p:cNvGrpSpPr>
          <p:nvPr/>
        </p:nvGrpSpPr>
        <p:grpSpPr bwMode="auto">
          <a:xfrm>
            <a:off x="3121966" y="2039238"/>
            <a:ext cx="2667000" cy="919163"/>
            <a:chOff x="1872" y="2496"/>
            <a:chExt cx="1680" cy="579"/>
          </a:xfrm>
        </p:grpSpPr>
        <p:graphicFrame>
          <p:nvGraphicFramePr>
            <p:cNvPr id="102" name="Object 2073"/>
            <p:cNvGraphicFramePr>
              <a:graphicFrameLocks noChangeAspect="1"/>
            </p:cNvGraphicFramePr>
            <p:nvPr/>
          </p:nvGraphicFramePr>
          <p:xfrm>
            <a:off x="1872" y="2784"/>
            <a:ext cx="91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7" name="公式" r:id="rId25" imgW="1020240" imgH="313560" progId="Equation.3">
                    <p:embed/>
                  </p:oleObj>
                </mc:Choice>
                <mc:Fallback>
                  <p:oleObj name="公式" r:id="rId25" imgW="1020240" imgH="313560" progId="Equation.3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84"/>
                          <a:ext cx="912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Line 2080"/>
            <p:cNvSpPr>
              <a:spLocks noChangeShapeType="1"/>
            </p:cNvSpPr>
            <p:nvPr/>
          </p:nvSpPr>
          <p:spPr bwMode="auto">
            <a:xfrm flipV="1">
              <a:off x="2784" y="2496"/>
              <a:ext cx="768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" name="Group 2095"/>
          <p:cNvGrpSpPr>
            <a:grpSpLocks/>
          </p:cNvGrpSpPr>
          <p:nvPr/>
        </p:nvGrpSpPr>
        <p:grpSpPr bwMode="auto">
          <a:xfrm>
            <a:off x="5906441" y="2686938"/>
            <a:ext cx="1624013" cy="474663"/>
            <a:chOff x="3626" y="2904"/>
            <a:chExt cx="1023" cy="299"/>
          </a:xfrm>
        </p:grpSpPr>
        <p:graphicFrame>
          <p:nvGraphicFramePr>
            <p:cNvPr id="105" name="Object 2091"/>
            <p:cNvGraphicFramePr>
              <a:graphicFrameLocks noChangeAspect="1"/>
            </p:cNvGraphicFramePr>
            <p:nvPr/>
          </p:nvGraphicFramePr>
          <p:xfrm>
            <a:off x="3626" y="2931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8" name="公式" r:id="rId27" imgW="126835" imgH="139518" progId="Equation.3">
                    <p:embed/>
                  </p:oleObj>
                </mc:Choice>
                <mc:Fallback>
                  <p:oleObj name="公式" r:id="rId27" imgW="126835" imgH="139518" progId="Equation.3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2931"/>
                          <a:ext cx="207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2092"/>
            <p:cNvGraphicFramePr>
              <a:graphicFrameLocks noChangeAspect="1"/>
            </p:cNvGraphicFramePr>
            <p:nvPr/>
          </p:nvGraphicFramePr>
          <p:xfrm>
            <a:off x="4464" y="293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9" name="公式" r:id="rId29" imgW="126725" imgH="177415" progId="Equation.3">
                    <p:embed/>
                  </p:oleObj>
                </mc:Choice>
                <mc:Fallback>
                  <p:oleObj name="公式" r:id="rId29" imgW="126725" imgH="177415" progId="Equation.3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31"/>
                          <a:ext cx="18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2093"/>
            <p:cNvGraphicFramePr>
              <a:graphicFrameLocks noChangeAspect="1"/>
            </p:cNvGraphicFramePr>
            <p:nvPr/>
          </p:nvGraphicFramePr>
          <p:xfrm>
            <a:off x="3990" y="2904"/>
            <a:ext cx="25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00" name="公式" r:id="rId31" imgW="190500" imgH="228600" progId="Equation.3">
                    <p:embed/>
                  </p:oleObj>
                </mc:Choice>
                <mc:Fallback>
                  <p:oleObj name="公式" r:id="rId31" imgW="190500" imgH="228600" progId="Equation.3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2904"/>
                          <a:ext cx="251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" name="TextBox 107"/>
          <p:cNvSpPr txBox="1"/>
          <p:nvPr/>
        </p:nvSpPr>
        <p:spPr bwMode="auto">
          <a:xfrm>
            <a:off x="370798" y="225978"/>
            <a:ext cx="17139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8.1.2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395535" y="264822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则：</a:t>
            </a:r>
          </a:p>
        </p:txBody>
      </p:sp>
      <p:sp>
        <p:nvSpPr>
          <p:cNvPr id="110" name="Rectangle 7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1" name="对象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071369"/>
              </p:ext>
            </p:extLst>
          </p:nvPr>
        </p:nvGraphicFramePr>
        <p:xfrm>
          <a:off x="204767" y="3532861"/>
          <a:ext cx="18716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1" name="Equation" r:id="rId33" imgW="1879560" imgH="799920" progId="Equation.DSMT4">
                  <p:embed/>
                </p:oleObj>
              </mc:Choice>
              <mc:Fallback>
                <p:oleObj name="Equation" r:id="rId33" imgW="1879560" imgH="79992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67" y="3532861"/>
                        <a:ext cx="1871663" cy="808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" name="对象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32002"/>
              </p:ext>
            </p:extLst>
          </p:nvPr>
        </p:nvGraphicFramePr>
        <p:xfrm>
          <a:off x="2076430" y="3549763"/>
          <a:ext cx="31480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2" name="Equation" r:id="rId35" imgW="3403440" imgH="736560" progId="Equation.DSMT4">
                  <p:embed/>
                </p:oleObj>
              </mc:Choice>
              <mc:Fallback>
                <p:oleObj name="Equation" r:id="rId35" imgW="3403440" imgH="73656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30" y="3549763"/>
                        <a:ext cx="3148013" cy="730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TextBox 113"/>
          <p:cNvSpPr txBox="1"/>
          <p:nvPr/>
        </p:nvSpPr>
        <p:spPr bwMode="auto">
          <a:xfrm>
            <a:off x="900256" y="455257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115" name="TextBox 114"/>
          <p:cNvSpPr txBox="1"/>
          <p:nvPr/>
        </p:nvSpPr>
        <p:spPr bwMode="auto">
          <a:xfrm>
            <a:off x="1671384" y="4552576"/>
            <a:ext cx="2632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不妨设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296027"/>
              </p:ext>
            </p:extLst>
          </p:nvPr>
        </p:nvGraphicFramePr>
        <p:xfrm>
          <a:off x="6239127" y="3698205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3" name="Equation" r:id="rId37" imgW="156960" imgH="179280" progId="Equation.DSMT4">
                  <p:embed/>
                </p:oleObj>
              </mc:Choice>
              <mc:Fallback>
                <p:oleObj name="Equation" r:id="rId37" imgW="156960" imgH="179280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127" y="3698205"/>
                        <a:ext cx="390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08407"/>
              </p:ext>
            </p:extLst>
          </p:nvPr>
        </p:nvGraphicFramePr>
        <p:xfrm>
          <a:off x="6896120" y="3755326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4" name="Equation" r:id="rId39" imgW="134640" imgH="156960" progId="Equation.DSMT4">
                  <p:embed/>
                </p:oleObj>
              </mc:Choice>
              <mc:Fallback>
                <p:oleObj name="Equation" r:id="rId39" imgW="134640" imgH="15696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20" y="3755326"/>
                        <a:ext cx="342900" cy="3810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6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5" grpId="0"/>
      <p:bldP spid="84" grpId="0"/>
      <p:bldP spid="85" grpId="0"/>
      <p:bldP spid="109" grpId="0"/>
      <p:bldP spid="114" grpId="0"/>
      <p:bldP spid="1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0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21269"/>
              </p:ext>
            </p:extLst>
          </p:nvPr>
        </p:nvGraphicFramePr>
        <p:xfrm>
          <a:off x="1735137" y="799465"/>
          <a:ext cx="358140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2" name="BMP 图象" r:id="rId3" imgW="3990476" imgH="2734057" progId="PBrush">
                  <p:embed/>
                </p:oleObj>
              </mc:Choice>
              <mc:Fallback>
                <p:oleObj name="BMP 图象" r:id="rId3" imgW="3990476" imgH="2734057" progId="PBrush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7" y="799465"/>
                        <a:ext cx="3581400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94"/>
          <p:cNvGrpSpPr>
            <a:grpSpLocks/>
          </p:cNvGrpSpPr>
          <p:nvPr/>
        </p:nvGrpSpPr>
        <p:grpSpPr bwMode="auto">
          <a:xfrm>
            <a:off x="1673225" y="786765"/>
            <a:ext cx="3633787" cy="2452688"/>
            <a:chOff x="2789" y="1480"/>
            <a:chExt cx="2289" cy="1545"/>
          </a:xfrm>
        </p:grpSpPr>
        <p:graphicFrame>
          <p:nvGraphicFramePr>
            <p:cNvPr id="4" name="Object 2051"/>
            <p:cNvGraphicFramePr>
              <a:graphicFrameLocks noChangeAspect="1"/>
            </p:cNvGraphicFramePr>
            <p:nvPr/>
          </p:nvGraphicFramePr>
          <p:xfrm>
            <a:off x="2813" y="1480"/>
            <a:ext cx="2256" cy="1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3" name="BMP 图象" r:id="rId5" imgW="3990476" imgH="2734057" progId="PBrush">
                    <p:embed/>
                  </p:oleObj>
                </mc:Choice>
                <mc:Fallback>
                  <p:oleObj name="BMP 图象" r:id="rId5" imgW="3990476" imgH="2734057" progId="PBrush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1480"/>
                          <a:ext cx="2256" cy="1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2068"/>
            <p:cNvGraphicFramePr>
              <a:graphicFrameLocks noChangeAspect="1"/>
            </p:cNvGraphicFramePr>
            <p:nvPr/>
          </p:nvGraphicFramePr>
          <p:xfrm>
            <a:off x="3103" y="1528"/>
            <a:ext cx="1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4" name="公式" r:id="rId7" imgW="215619" imgH="266353" progId="Equation.3">
                    <p:embed/>
                  </p:oleObj>
                </mc:Choice>
                <mc:Fallback>
                  <p:oleObj name="公式" r:id="rId7" imgW="215619" imgH="266353" progId="Equation.3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" y="1528"/>
                          <a:ext cx="11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069"/>
            <p:cNvGraphicFramePr>
              <a:graphicFrameLocks noChangeAspect="1"/>
            </p:cNvGraphicFramePr>
            <p:nvPr/>
          </p:nvGraphicFramePr>
          <p:xfrm>
            <a:off x="2789" y="2331"/>
            <a:ext cx="1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5" name="公式" r:id="rId9" imgW="266584" imgH="330057" progId="Equation.3">
                    <p:embed/>
                  </p:oleObj>
                </mc:Choice>
                <mc:Fallback>
                  <p:oleObj name="公式" r:id="rId9" imgW="266584" imgH="330057" progId="Equation.3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331"/>
                          <a:ext cx="12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070"/>
            <p:cNvGraphicFramePr>
              <a:graphicFrameLocks noChangeAspect="1"/>
            </p:cNvGraphicFramePr>
            <p:nvPr/>
          </p:nvGraphicFramePr>
          <p:xfrm>
            <a:off x="4946" y="2894"/>
            <a:ext cx="132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6" name="公式" r:id="rId11" imgW="266469" imgH="253780" progId="Equation.3">
                    <p:embed/>
                  </p:oleObj>
                </mc:Choice>
                <mc:Fallback>
                  <p:oleObj name="公式" r:id="rId11" imgW="266469" imgH="253780" progId="Equation.3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894"/>
                          <a:ext cx="132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059"/>
          <p:cNvGrpSpPr>
            <a:grpSpLocks/>
          </p:cNvGrpSpPr>
          <p:nvPr/>
        </p:nvGrpSpPr>
        <p:grpSpPr bwMode="auto">
          <a:xfrm>
            <a:off x="3417887" y="1948815"/>
            <a:ext cx="2362200" cy="450850"/>
            <a:chOff x="3888" y="2212"/>
            <a:chExt cx="1488" cy="284"/>
          </a:xfrm>
        </p:grpSpPr>
        <p:graphicFrame>
          <p:nvGraphicFramePr>
            <p:cNvPr id="9" name="Object 2057"/>
            <p:cNvGraphicFramePr>
              <a:graphicFrameLocks noChangeAspect="1"/>
            </p:cNvGraphicFramePr>
            <p:nvPr/>
          </p:nvGraphicFramePr>
          <p:xfrm>
            <a:off x="4836" y="2212"/>
            <a:ext cx="54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7" name="公式" r:id="rId13" imgW="616680" imgH="313560" progId="Equation.3">
                    <p:embed/>
                  </p:oleObj>
                </mc:Choice>
                <mc:Fallback>
                  <p:oleObj name="公式" r:id="rId13" imgW="616680" imgH="313560" progId="Equation.3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212"/>
                          <a:ext cx="540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2058"/>
            <p:cNvSpPr>
              <a:spLocks noChangeShapeType="1"/>
            </p:cNvSpPr>
            <p:nvPr/>
          </p:nvSpPr>
          <p:spPr bwMode="auto">
            <a:xfrm flipH="1">
              <a:off x="3888" y="2352"/>
              <a:ext cx="9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2085"/>
          <p:cNvGrpSpPr>
            <a:grpSpLocks/>
          </p:cNvGrpSpPr>
          <p:nvPr/>
        </p:nvGrpSpPr>
        <p:grpSpPr bwMode="auto">
          <a:xfrm>
            <a:off x="3646487" y="494665"/>
            <a:ext cx="2071688" cy="609600"/>
            <a:chOff x="4032" y="1296"/>
            <a:chExt cx="1305" cy="384"/>
          </a:xfrm>
        </p:grpSpPr>
        <p:graphicFrame>
          <p:nvGraphicFramePr>
            <p:cNvPr id="12" name="Object 2061"/>
            <p:cNvGraphicFramePr>
              <a:graphicFrameLocks noChangeAspect="1"/>
            </p:cNvGraphicFramePr>
            <p:nvPr/>
          </p:nvGraphicFramePr>
          <p:xfrm>
            <a:off x="4464" y="1296"/>
            <a:ext cx="8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8" name="公式" r:id="rId15" imgW="1154880" imgH="291240" progId="Equation.3">
                    <p:embed/>
                  </p:oleObj>
                </mc:Choice>
                <mc:Fallback>
                  <p:oleObj name="公式" r:id="rId15" imgW="1154880" imgH="291240" progId="Equation.3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96"/>
                          <a:ext cx="87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2062"/>
            <p:cNvSpPr>
              <a:spLocks noChangeShapeType="1"/>
            </p:cNvSpPr>
            <p:nvPr/>
          </p:nvSpPr>
          <p:spPr bwMode="auto">
            <a:xfrm flipV="1">
              <a:off x="4032" y="1464"/>
              <a:ext cx="413" cy="21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2086"/>
          <p:cNvGrpSpPr>
            <a:grpSpLocks/>
          </p:cNvGrpSpPr>
          <p:nvPr/>
        </p:nvGrpSpPr>
        <p:grpSpPr bwMode="auto">
          <a:xfrm>
            <a:off x="3960078" y="2853690"/>
            <a:ext cx="2092325" cy="914400"/>
            <a:chOff x="4224" y="2832"/>
            <a:chExt cx="1318" cy="576"/>
          </a:xfrm>
        </p:grpSpPr>
        <p:graphicFrame>
          <p:nvGraphicFramePr>
            <p:cNvPr id="15" name="Object 2076"/>
            <p:cNvGraphicFramePr>
              <a:graphicFrameLocks noChangeAspect="1"/>
            </p:cNvGraphicFramePr>
            <p:nvPr/>
          </p:nvGraphicFramePr>
          <p:xfrm>
            <a:off x="4656" y="3117"/>
            <a:ext cx="88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9" name="公式" r:id="rId17" imgW="986760" imgH="313560" progId="Equation.3">
                    <p:embed/>
                  </p:oleObj>
                </mc:Choice>
                <mc:Fallback>
                  <p:oleObj name="公式" r:id="rId17" imgW="986760" imgH="313560" progId="Equation.3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117"/>
                          <a:ext cx="886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2078"/>
            <p:cNvSpPr>
              <a:spLocks noChangeShapeType="1"/>
            </p:cNvSpPr>
            <p:nvPr/>
          </p:nvSpPr>
          <p:spPr bwMode="auto">
            <a:xfrm>
              <a:off x="4224" y="2832"/>
              <a:ext cx="452" cy="46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2081"/>
          <p:cNvGrpSpPr>
            <a:grpSpLocks/>
          </p:cNvGrpSpPr>
          <p:nvPr/>
        </p:nvGrpSpPr>
        <p:grpSpPr bwMode="auto">
          <a:xfrm>
            <a:off x="217487" y="2399665"/>
            <a:ext cx="2667000" cy="919163"/>
            <a:chOff x="1872" y="2496"/>
            <a:chExt cx="1680" cy="579"/>
          </a:xfrm>
        </p:grpSpPr>
        <p:graphicFrame>
          <p:nvGraphicFramePr>
            <p:cNvPr id="18" name="Object 2073"/>
            <p:cNvGraphicFramePr>
              <a:graphicFrameLocks noChangeAspect="1"/>
            </p:cNvGraphicFramePr>
            <p:nvPr/>
          </p:nvGraphicFramePr>
          <p:xfrm>
            <a:off x="1872" y="2784"/>
            <a:ext cx="91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0" name="公式" r:id="rId19" imgW="1020240" imgH="313560" progId="Equation.3">
                    <p:embed/>
                  </p:oleObj>
                </mc:Choice>
                <mc:Fallback>
                  <p:oleObj name="公式" r:id="rId19" imgW="1020240" imgH="313560" progId="Equation.3">
                    <p:embed/>
                    <p:pic>
                      <p:nvPicPr>
                        <p:cNvPr id="0" name="Picture 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84"/>
                          <a:ext cx="912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080"/>
            <p:cNvSpPr>
              <a:spLocks noChangeShapeType="1"/>
            </p:cNvSpPr>
            <p:nvPr/>
          </p:nvSpPr>
          <p:spPr bwMode="auto">
            <a:xfrm flipV="1">
              <a:off x="2784" y="2496"/>
              <a:ext cx="768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2095"/>
          <p:cNvGrpSpPr>
            <a:grpSpLocks/>
          </p:cNvGrpSpPr>
          <p:nvPr/>
        </p:nvGrpSpPr>
        <p:grpSpPr bwMode="auto">
          <a:xfrm>
            <a:off x="3041652" y="3047364"/>
            <a:ext cx="1592264" cy="474663"/>
            <a:chOff x="3651" y="2904"/>
            <a:chExt cx="1003" cy="299"/>
          </a:xfrm>
        </p:grpSpPr>
        <p:graphicFrame>
          <p:nvGraphicFramePr>
            <p:cNvPr id="21" name="Object 20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697359"/>
                </p:ext>
              </p:extLst>
            </p:nvPr>
          </p:nvGraphicFramePr>
          <p:xfrm>
            <a:off x="3651" y="2960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1" name="Equation" r:id="rId21" imgW="241200" imgH="304560" progId="Equation.DSMT4">
                    <p:embed/>
                  </p:oleObj>
                </mc:Choice>
                <mc:Fallback>
                  <p:oleObj name="Equation" r:id="rId21" imgW="241200" imgH="304560" progId="Equation.DSMT4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960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0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640026"/>
                </p:ext>
              </p:extLst>
            </p:nvPr>
          </p:nvGraphicFramePr>
          <p:xfrm>
            <a:off x="4518" y="2929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2" name="Equation" r:id="rId23" imgW="215640" imgH="393480" progId="Equation.DSMT4">
                    <p:embed/>
                  </p:oleObj>
                </mc:Choice>
                <mc:Fallback>
                  <p:oleObj name="Equation" r:id="rId23" imgW="215640" imgH="393480" progId="Equation.DSMT4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8" y="2929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093"/>
            <p:cNvGraphicFramePr>
              <a:graphicFrameLocks noChangeAspect="1"/>
            </p:cNvGraphicFramePr>
            <p:nvPr/>
          </p:nvGraphicFramePr>
          <p:xfrm>
            <a:off x="3990" y="2904"/>
            <a:ext cx="25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3" name="公式" r:id="rId25" imgW="190500" imgH="228600" progId="Equation.3">
                    <p:embed/>
                  </p:oleObj>
                </mc:Choice>
                <mc:Fallback>
                  <p:oleObj name="公式" r:id="rId25" imgW="190500" imgH="228600" progId="Equation.3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2904"/>
                          <a:ext cx="251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90839"/>
              </p:ext>
            </p:extLst>
          </p:nvPr>
        </p:nvGraphicFramePr>
        <p:xfrm>
          <a:off x="26035" y="12065"/>
          <a:ext cx="35766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4" name="Equation" r:id="rId27" imgW="3568680" imgH="774360" progId="Equation.DSMT4">
                  <p:embed/>
                </p:oleObj>
              </mc:Choice>
              <mc:Fallback>
                <p:oleObj name="Equation" r:id="rId27" imgW="3568680" imgH="77436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" y="12065"/>
                        <a:ext cx="3576637" cy="781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16930"/>
              </p:ext>
            </p:extLst>
          </p:nvPr>
        </p:nvGraphicFramePr>
        <p:xfrm>
          <a:off x="1715017" y="4138538"/>
          <a:ext cx="233676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5" name="Equation" r:id="rId29" imgW="2336760" imgH="799920" progId="Equation.DSMT4">
                  <p:embed/>
                </p:oleObj>
              </mc:Choice>
              <mc:Fallback>
                <p:oleObj name="Equation" r:id="rId29" imgW="2336760" imgH="79992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017" y="4138538"/>
                        <a:ext cx="2336760" cy="7999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223975"/>
              </p:ext>
            </p:extLst>
          </p:nvPr>
        </p:nvGraphicFramePr>
        <p:xfrm>
          <a:off x="4052787" y="4171939"/>
          <a:ext cx="320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6" name="Equation" r:id="rId31" imgW="3200400" imgH="685800" progId="Equation.DSMT4">
                  <p:embed/>
                </p:oleObj>
              </mc:Choice>
              <mc:Fallback>
                <p:oleObj name="Equation" r:id="rId31" imgW="3200400" imgH="68580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787" y="4171939"/>
                        <a:ext cx="32004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5576" y="5210036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记作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858386"/>
              </p:ext>
            </p:extLst>
          </p:nvPr>
        </p:nvGraphicFramePr>
        <p:xfrm>
          <a:off x="3839219" y="5140179"/>
          <a:ext cx="307332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7" name="Equation" r:id="rId33" imgW="3073320" imgH="736560" progId="Equation.DSMT4">
                  <p:embed/>
                </p:oleObj>
              </mc:Choice>
              <mc:Fallback>
                <p:oleObj name="Equation" r:id="rId33" imgW="3073320" imgH="736560" progId="Equation.DSMT4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219" y="5140179"/>
                        <a:ext cx="3073320" cy="73656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455429"/>
              </p:ext>
            </p:extLst>
          </p:nvPr>
        </p:nvGraphicFramePr>
        <p:xfrm>
          <a:off x="4617937" y="4171939"/>
          <a:ext cx="21715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8" name="Equation" r:id="rId35" imgW="2171520" imgH="685800" progId="Equation.DSMT4">
                  <p:embed/>
                </p:oleObj>
              </mc:Choice>
              <mc:Fallback>
                <p:oleObj name="Equation" r:id="rId35" imgW="2171520" imgH="68580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937" y="4171939"/>
                        <a:ext cx="217152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706933"/>
              </p:ext>
            </p:extLst>
          </p:nvPr>
        </p:nvGraphicFramePr>
        <p:xfrm>
          <a:off x="4816693" y="4542521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9" name="Equation" r:id="rId37" imgW="545760" imgH="317160" progId="Equation.DSMT4">
                  <p:embed/>
                </p:oleObj>
              </mc:Choice>
              <mc:Fallback>
                <p:oleObj name="Equation" r:id="rId37" imgW="545760" imgH="317160" progId="Equation.DSMT4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693" y="4542521"/>
                        <a:ext cx="546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589628"/>
              </p:ext>
            </p:extLst>
          </p:nvPr>
        </p:nvGraphicFramePr>
        <p:xfrm>
          <a:off x="4810344" y="4040822"/>
          <a:ext cx="59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0" name="Equation" r:id="rId39" imgW="596880" imgH="431640" progId="Equation.DSMT4">
                  <p:embed/>
                </p:oleObj>
              </mc:Choice>
              <mc:Fallback>
                <p:oleObj name="Equation" r:id="rId39" imgW="596880" imgH="431640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344" y="4040822"/>
                        <a:ext cx="596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296936"/>
              </p:ext>
            </p:extLst>
          </p:nvPr>
        </p:nvGraphicFramePr>
        <p:xfrm>
          <a:off x="4378990" y="4256732"/>
          <a:ext cx="252720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1" name="Equation" r:id="rId41" imgW="2527200" imgH="482400" progId="Equation.DSMT4">
                  <p:embed/>
                </p:oleObj>
              </mc:Choice>
              <mc:Fallback>
                <p:oleObj name="Equation" r:id="rId41" imgW="2527200" imgH="482400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990" y="4256732"/>
                        <a:ext cx="252720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39112"/>
              </p:ext>
            </p:extLst>
          </p:nvPr>
        </p:nvGraphicFramePr>
        <p:xfrm>
          <a:off x="4150613" y="4643175"/>
          <a:ext cx="24120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2" name="Equation" r:id="rId43" imgW="241200" imgH="304560" progId="Equation.DSMT4">
                  <p:embed/>
                </p:oleObj>
              </mc:Choice>
              <mc:Fallback>
                <p:oleObj name="Equation" r:id="rId43" imgW="241200" imgH="30456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613" y="4643175"/>
                        <a:ext cx="24120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651355"/>
              </p:ext>
            </p:extLst>
          </p:nvPr>
        </p:nvGraphicFramePr>
        <p:xfrm>
          <a:off x="1781819" y="5130256"/>
          <a:ext cx="205740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3" name="Equation" r:id="rId45" imgW="2057400" imgH="799920" progId="Equation.DSMT4">
                  <p:embed/>
                </p:oleObj>
              </mc:Choice>
              <mc:Fallback>
                <p:oleObj name="Equation" r:id="rId45" imgW="2057400" imgH="79992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819" y="5130256"/>
                        <a:ext cx="2057400" cy="7999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243399"/>
              </p:ext>
            </p:extLst>
          </p:nvPr>
        </p:nvGraphicFramePr>
        <p:xfrm>
          <a:off x="4215926" y="4112697"/>
          <a:ext cx="2156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4" name="Equation" r:id="rId47" imgW="215640" imgH="393480" progId="Equation.DSMT4">
                  <p:embed/>
                </p:oleObj>
              </mc:Choice>
              <mc:Fallback>
                <p:oleObj name="Equation" r:id="rId47" imgW="215640" imgH="39348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926" y="4112697"/>
                        <a:ext cx="2156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 bwMode="auto">
          <a:xfrm>
            <a:off x="727133" y="3628103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于是，</a:t>
            </a:r>
          </a:p>
        </p:txBody>
      </p:sp>
      <p:grpSp>
        <p:nvGrpSpPr>
          <p:cNvPr id="37" name="Group 19"/>
          <p:cNvGrpSpPr>
            <a:grpSpLocks/>
          </p:cNvGrpSpPr>
          <p:nvPr/>
        </p:nvGrpSpPr>
        <p:grpSpPr bwMode="auto">
          <a:xfrm>
            <a:off x="5868144" y="829935"/>
            <a:ext cx="3092450" cy="2286000"/>
            <a:chOff x="1680" y="144"/>
            <a:chExt cx="1948" cy="1440"/>
          </a:xfrm>
        </p:grpSpPr>
        <p:graphicFrame>
          <p:nvGraphicFramePr>
            <p:cNvPr id="38" name="Object 20"/>
            <p:cNvGraphicFramePr>
              <a:graphicFrameLocks noChangeAspect="1"/>
            </p:cNvGraphicFramePr>
            <p:nvPr/>
          </p:nvGraphicFramePr>
          <p:xfrm>
            <a:off x="1680" y="144"/>
            <a:ext cx="12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5" name="公式" r:id="rId49" imgW="139579" imgH="164957" progId="Equation.3">
                    <p:embed/>
                  </p:oleObj>
                </mc:Choice>
                <mc:Fallback>
                  <p:oleObj name="公式" r:id="rId49" imgW="139579" imgH="164957" progId="Equation.3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44"/>
                          <a:ext cx="12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Group 21"/>
            <p:cNvGrpSpPr>
              <a:grpSpLocks/>
            </p:cNvGrpSpPr>
            <p:nvPr/>
          </p:nvGrpSpPr>
          <p:grpSpPr bwMode="auto">
            <a:xfrm>
              <a:off x="1680" y="144"/>
              <a:ext cx="1948" cy="1440"/>
              <a:chOff x="1680" y="144"/>
              <a:chExt cx="1948" cy="1440"/>
            </a:xfrm>
          </p:grpSpPr>
          <p:sp>
            <p:nvSpPr>
              <p:cNvPr id="40" name="Rectangle 22"/>
              <p:cNvSpPr>
                <a:spLocks noChangeArrowheads="1"/>
              </p:cNvSpPr>
              <p:nvPr/>
            </p:nvSpPr>
            <p:spPr bwMode="auto">
              <a:xfrm>
                <a:off x="2217" y="729"/>
                <a:ext cx="759" cy="25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1" name="Group 23"/>
              <p:cNvGrpSpPr>
                <a:grpSpLocks/>
              </p:cNvGrpSpPr>
              <p:nvPr/>
            </p:nvGrpSpPr>
            <p:grpSpPr bwMode="auto">
              <a:xfrm>
                <a:off x="1680" y="144"/>
                <a:ext cx="1948" cy="1440"/>
                <a:chOff x="1680" y="144"/>
                <a:chExt cx="1948" cy="1440"/>
              </a:xfrm>
            </p:grpSpPr>
            <p:sp>
              <p:nvSpPr>
                <p:cNvPr id="4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216" y="48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" name="Group 25"/>
                <p:cNvGrpSpPr>
                  <a:grpSpLocks/>
                </p:cNvGrpSpPr>
                <p:nvPr/>
              </p:nvGrpSpPr>
              <p:grpSpPr bwMode="auto">
                <a:xfrm>
                  <a:off x="1680" y="144"/>
                  <a:ext cx="1948" cy="1440"/>
                  <a:chOff x="1680" y="144"/>
                  <a:chExt cx="1948" cy="1440"/>
                </a:xfrm>
              </p:grpSpPr>
              <p:sp>
                <p:nvSpPr>
                  <p:cNvPr id="4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296"/>
                    <a:ext cx="18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2" y="14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960"/>
                    <a:ext cx="0" cy="33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03" y="864"/>
                    <a:ext cx="0" cy="432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8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3456" y="1296"/>
                  <a:ext cx="172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166" name="公式" r:id="rId51" imgW="126835" imgH="139518" progId="Equation.3">
                          <p:embed/>
                        </p:oleObj>
                      </mc:Choice>
                      <mc:Fallback>
                        <p:oleObj name="公式" r:id="rId51" imgW="126835" imgH="139518" progId="Equation.3">
                          <p:embed/>
                          <p:pic>
                            <p:nvPicPr>
                              <p:cNvPr id="0" name="Picture 32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56" y="1296"/>
                                <a:ext cx="172" cy="19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124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400" b="0"/>
                      <a:t>o</a:t>
                    </a:r>
                  </a:p>
                </p:txBody>
              </p:sp>
              <p:graphicFrame>
                <p:nvGraphicFramePr>
                  <p:cNvPr id="50" name="Object 3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5784242"/>
                      </p:ext>
                    </p:extLst>
                  </p:nvPr>
                </p:nvGraphicFramePr>
                <p:xfrm>
                  <a:off x="2163" y="1328"/>
                  <a:ext cx="152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167" name="Equation" r:id="rId53" imgW="241200" imgH="304560" progId="Equation.DSMT4">
                          <p:embed/>
                        </p:oleObj>
                      </mc:Choice>
                      <mc:Fallback>
                        <p:oleObj name="Equation" r:id="rId53" imgW="241200" imgH="304560" progId="Equation.DSMT4">
                          <p:embed/>
                          <p:pic>
                            <p:nvPicPr>
                              <p:cNvPr id="0" name="Picture 3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63" y="1328"/>
                                <a:ext cx="152" cy="19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1" name="Object 3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3610710"/>
                      </p:ext>
                    </p:extLst>
                  </p:nvPr>
                </p:nvGraphicFramePr>
                <p:xfrm>
                  <a:off x="3144" y="1295"/>
                  <a:ext cx="136" cy="24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168" name="Equation" r:id="rId55" imgW="215640" imgH="393480" progId="Equation.DSMT4">
                          <p:embed/>
                        </p:oleObj>
                      </mc:Choice>
                      <mc:Fallback>
                        <p:oleObj name="Equation" r:id="rId55" imgW="215640" imgH="393480" progId="Equation.DSMT4">
                          <p:embed/>
                          <p:pic>
                            <p:nvPicPr>
                              <p:cNvPr id="0" name="Picture 3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44" y="1295"/>
                                <a:ext cx="136" cy="24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2" name="Object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91676597"/>
                      </p:ext>
                    </p:extLst>
                  </p:nvPr>
                </p:nvGraphicFramePr>
                <p:xfrm>
                  <a:off x="2592" y="1035"/>
                  <a:ext cx="672" cy="25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169" name="Equation" r:id="rId57" imgW="596900" imgH="228600" progId="Equation.DSMT4">
                          <p:embed/>
                        </p:oleObj>
                      </mc:Choice>
                      <mc:Fallback>
                        <p:oleObj name="Equation" r:id="rId57" imgW="596900" imgH="228600" progId="Equation.DSMT4">
                          <p:embed/>
                          <p:pic>
                            <p:nvPicPr>
                              <p:cNvPr id="0" name="Picture 32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92" y="1035"/>
                                <a:ext cx="672" cy="25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3" name="Object 35"/>
                  <p:cNvGraphicFramePr>
                    <a:graphicFrameLocks noChangeAspect="1"/>
                  </p:cNvGraphicFramePr>
                  <p:nvPr/>
                </p:nvGraphicFramePr>
                <p:xfrm>
                  <a:off x="2586" y="185"/>
                  <a:ext cx="733" cy="2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170" name="Equation" r:id="rId59" imgW="622030" imgH="228501" progId="Equation.DSMT4">
                          <p:embed/>
                        </p:oleObj>
                      </mc:Choice>
                      <mc:Fallback>
                        <p:oleObj name="Equation" r:id="rId59" imgW="622030" imgH="228501" progId="Equation.DSMT4">
                          <p:embed/>
                          <p:pic>
                            <p:nvPicPr>
                              <p:cNvPr id="0" name="Picture 3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86" y="185"/>
                                <a:ext cx="733" cy="26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480"/>
                    <a:ext cx="995" cy="41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37"/>
                  <p:cNvSpPr>
                    <a:spLocks/>
                  </p:cNvSpPr>
                  <p:nvPr/>
                </p:nvSpPr>
                <p:spPr bwMode="auto">
                  <a:xfrm>
                    <a:off x="2195" y="877"/>
                    <a:ext cx="1008" cy="208"/>
                  </a:xfrm>
                  <a:custGeom>
                    <a:avLst/>
                    <a:gdLst>
                      <a:gd name="T0" fmla="*/ 0 w 1008"/>
                      <a:gd name="T1" fmla="*/ 96 h 208"/>
                      <a:gd name="T2" fmla="*/ 528 w 1008"/>
                      <a:gd name="T3" fmla="*/ 192 h 208"/>
                      <a:gd name="T4" fmla="*/ 1008 w 1008"/>
                      <a:gd name="T5" fmla="*/ 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08" h="208">
                        <a:moveTo>
                          <a:pt x="0" y="96"/>
                        </a:moveTo>
                        <a:cubicBezTo>
                          <a:pt x="180" y="152"/>
                          <a:pt x="360" y="208"/>
                          <a:pt x="528" y="192"/>
                        </a:cubicBezTo>
                        <a:cubicBezTo>
                          <a:pt x="696" y="176"/>
                          <a:pt x="852" y="88"/>
                          <a:pt x="1008" y="0"/>
                        </a:cubicBezTo>
                      </a:path>
                    </a:pathLst>
                  </a:custGeom>
                  <a:solidFill>
                    <a:srgbClr val="FFC000"/>
                  </a:solidFill>
                  <a:ln w="3810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493"/>
                    <a:ext cx="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39"/>
                  <p:cNvSpPr>
                    <a:spLocks/>
                  </p:cNvSpPr>
                  <p:nvPr/>
                </p:nvSpPr>
                <p:spPr bwMode="auto">
                  <a:xfrm>
                    <a:off x="2208" y="410"/>
                    <a:ext cx="1008" cy="96"/>
                  </a:xfrm>
                  <a:custGeom>
                    <a:avLst/>
                    <a:gdLst>
                      <a:gd name="T0" fmla="*/ 0 w 1008"/>
                      <a:gd name="T1" fmla="*/ 96 h 96"/>
                      <a:gd name="T2" fmla="*/ 384 w 1008"/>
                      <a:gd name="T3" fmla="*/ 0 h 96"/>
                      <a:gd name="T4" fmla="*/ 1008 w 1008"/>
                      <a:gd name="T5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08" h="96">
                        <a:moveTo>
                          <a:pt x="0" y="96"/>
                        </a:moveTo>
                        <a:cubicBezTo>
                          <a:pt x="108" y="48"/>
                          <a:pt x="216" y="0"/>
                          <a:pt x="384" y="0"/>
                        </a:cubicBezTo>
                        <a:cubicBezTo>
                          <a:pt x="552" y="0"/>
                          <a:pt x="780" y="48"/>
                          <a:pt x="1008" y="96"/>
                        </a:cubicBezTo>
                      </a:path>
                    </a:pathLst>
                  </a:custGeom>
                  <a:solidFill>
                    <a:srgbClr val="FFC000"/>
                  </a:solidFill>
                  <a:ln w="3810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8" name="Group 41"/>
          <p:cNvGrpSpPr>
            <a:grpSpLocks/>
          </p:cNvGrpSpPr>
          <p:nvPr/>
        </p:nvGrpSpPr>
        <p:grpSpPr bwMode="auto">
          <a:xfrm>
            <a:off x="7109569" y="899785"/>
            <a:ext cx="1020762" cy="2092325"/>
            <a:chOff x="2462" y="188"/>
            <a:chExt cx="643" cy="1318"/>
          </a:xfrm>
        </p:grpSpPr>
        <p:sp>
          <p:nvSpPr>
            <p:cNvPr id="59" name="Line 42"/>
            <p:cNvSpPr>
              <a:spLocks noChangeShapeType="1"/>
            </p:cNvSpPr>
            <p:nvPr/>
          </p:nvSpPr>
          <p:spPr bwMode="auto">
            <a:xfrm flipV="1">
              <a:off x="2544" y="188"/>
              <a:ext cx="0" cy="1108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0" name="Object 43"/>
            <p:cNvGraphicFramePr>
              <a:graphicFrameLocks noChangeAspect="1"/>
            </p:cNvGraphicFramePr>
            <p:nvPr/>
          </p:nvGraphicFramePr>
          <p:xfrm>
            <a:off x="2462" y="1280"/>
            <a:ext cx="64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1" name="Equation" r:id="rId61" imgW="571252" imgH="203112" progId="Equation.DSMT4">
                    <p:embed/>
                  </p:oleObj>
                </mc:Choice>
                <mc:Fallback>
                  <p:oleObj name="Equation" r:id="rId61" imgW="571252" imgH="203112" progId="Equation.DSMT4">
                    <p:embed/>
                    <p:pic>
                      <p:nvPicPr>
                        <p:cNvPr id="0" name="Picture 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2" y="1280"/>
                          <a:ext cx="643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Oval 44"/>
          <p:cNvSpPr>
            <a:spLocks noChangeArrowheads="1"/>
          </p:cNvSpPr>
          <p:nvPr/>
        </p:nvSpPr>
        <p:spPr bwMode="auto">
          <a:xfrm>
            <a:off x="7163544" y="1210935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163544" y="2201535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46"/>
          <p:cNvSpPr>
            <a:spLocks noChangeShapeType="1"/>
          </p:cNvSpPr>
          <p:nvPr/>
        </p:nvSpPr>
        <p:spPr bwMode="auto">
          <a:xfrm>
            <a:off x="6706344" y="1134735"/>
            <a:ext cx="0" cy="15240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47"/>
          <p:cNvSpPr>
            <a:spLocks noChangeShapeType="1"/>
          </p:cNvSpPr>
          <p:nvPr/>
        </p:nvSpPr>
        <p:spPr bwMode="auto">
          <a:xfrm>
            <a:off x="8306544" y="1134735"/>
            <a:ext cx="0" cy="15240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 bwMode="auto">
          <a:xfrm>
            <a:off x="767903" y="6074132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0" y="3676015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61" grpId="0" animBg="1"/>
      <p:bldP spid="62" grpId="0" animBg="1"/>
      <p:bldP spid="63" grpId="0" animBg="1"/>
      <p:bldP spid="64" grpId="0" animBg="1"/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>
            <a:grpSpLocks/>
          </p:cNvGrpSpPr>
          <p:nvPr/>
        </p:nvGrpSpPr>
        <p:grpSpPr bwMode="auto">
          <a:xfrm>
            <a:off x="924434" y="1035075"/>
            <a:ext cx="3187042" cy="1016000"/>
            <a:chOff x="2894" y="-525"/>
            <a:chExt cx="2400" cy="640"/>
          </a:xfrm>
          <a:solidFill>
            <a:srgbClr val="FFC000"/>
          </a:solidFill>
        </p:grpSpPr>
        <p:graphicFrame>
          <p:nvGraphicFramePr>
            <p:cNvPr id="8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6370232"/>
                </p:ext>
              </p:extLst>
            </p:nvPr>
          </p:nvGraphicFramePr>
          <p:xfrm>
            <a:off x="2894" y="-327"/>
            <a:ext cx="34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29" name="公式" r:id="rId3" imgW="228501" imgH="165028" progId="Equation.3">
                    <p:embed/>
                  </p:oleObj>
                </mc:Choice>
                <mc:Fallback>
                  <p:oleObj name="公式" r:id="rId3" imgW="228501" imgH="165028" progId="Equation.3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" y="-327"/>
                          <a:ext cx="341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4866147"/>
                </p:ext>
              </p:extLst>
            </p:nvPr>
          </p:nvGraphicFramePr>
          <p:xfrm>
            <a:off x="3228" y="-525"/>
            <a:ext cx="206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30" name="Equation" r:id="rId5" imgW="2743200" imgH="1015920" progId="Equation.DSMT4">
                    <p:embed/>
                  </p:oleObj>
                </mc:Choice>
                <mc:Fallback>
                  <p:oleObj name="Equation" r:id="rId5" imgW="2743200" imgH="1015920" progId="Equation.DSMT4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-525"/>
                          <a:ext cx="2066" cy="64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" name="Group 5"/>
          <p:cNvGrpSpPr>
            <a:grpSpLocks/>
          </p:cNvGrpSpPr>
          <p:nvPr/>
        </p:nvGrpSpPr>
        <p:grpSpPr bwMode="auto">
          <a:xfrm>
            <a:off x="207382" y="270031"/>
            <a:ext cx="4097335" cy="541338"/>
            <a:chOff x="0" y="229"/>
            <a:chExt cx="2581" cy="341"/>
          </a:xfrm>
        </p:grpSpPr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0" y="240"/>
              <a:ext cx="1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若积分区域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为</a:t>
              </a:r>
            </a:p>
          </p:txBody>
        </p:sp>
        <p:sp>
          <p:nvSpPr>
            <p:cNvPr id="90" name="Text Box 7"/>
            <p:cNvSpPr txBox="1">
              <a:spLocks noChangeArrowheads="1"/>
            </p:cNvSpPr>
            <p:nvPr/>
          </p:nvSpPr>
          <p:spPr bwMode="auto">
            <a:xfrm>
              <a:off x="1565" y="229"/>
              <a:ext cx="10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Y-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型区域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0" name="Group 27"/>
          <p:cNvGrpSpPr>
            <a:grpSpLocks/>
          </p:cNvGrpSpPr>
          <p:nvPr/>
        </p:nvGrpSpPr>
        <p:grpSpPr bwMode="auto">
          <a:xfrm>
            <a:off x="230114" y="2204636"/>
            <a:ext cx="4094831" cy="523876"/>
            <a:chOff x="-10" y="960"/>
            <a:chExt cx="2368" cy="330"/>
          </a:xfrm>
        </p:grpSpPr>
        <p:sp>
          <p:nvSpPr>
            <p:cNvPr id="111" name="Text Box 28"/>
            <p:cNvSpPr txBox="1">
              <a:spLocks noChangeArrowheads="1"/>
            </p:cNvSpPr>
            <p:nvPr/>
          </p:nvSpPr>
          <p:spPr bwMode="auto">
            <a:xfrm>
              <a:off x="-10" y="960"/>
              <a:ext cx="391" cy="3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先</a:t>
              </a:r>
            </a:p>
          </p:txBody>
        </p:sp>
        <p:sp>
          <p:nvSpPr>
            <p:cNvPr id="113" name="Text Box 30"/>
            <p:cNvSpPr txBox="1">
              <a:spLocks noChangeArrowheads="1"/>
            </p:cNvSpPr>
            <p:nvPr/>
          </p:nvSpPr>
          <p:spPr bwMode="auto">
            <a:xfrm>
              <a:off x="353" y="960"/>
              <a:ext cx="494" cy="3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后</a:t>
              </a:r>
            </a:p>
          </p:txBody>
        </p:sp>
        <p:graphicFrame>
          <p:nvGraphicFramePr>
            <p:cNvPr id="11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1406030"/>
                </p:ext>
              </p:extLst>
            </p:nvPr>
          </p:nvGraphicFramePr>
          <p:xfrm>
            <a:off x="226" y="1019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31" name="公式" r:id="rId7" imgW="134640" imgH="156960" progId="Equation.3">
                    <p:embed/>
                  </p:oleObj>
                </mc:Choice>
                <mc:Fallback>
                  <p:oleObj name="公式" r:id="rId7" imgW="134640" imgH="156960" progId="Equation.3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1019"/>
                          <a:ext cx="216" cy="240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Text Box 32"/>
            <p:cNvSpPr txBox="1">
              <a:spLocks noChangeArrowheads="1"/>
            </p:cNvSpPr>
            <p:nvPr/>
          </p:nvSpPr>
          <p:spPr bwMode="auto">
            <a:xfrm>
              <a:off x="822" y="960"/>
              <a:ext cx="1536" cy="3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的二次积分：</a:t>
              </a:r>
              <a:endParaRPr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1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1192574"/>
                </p:ext>
              </p:extLst>
            </p:nvPr>
          </p:nvGraphicFramePr>
          <p:xfrm>
            <a:off x="601" y="996"/>
            <a:ext cx="24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32" name="Equation" r:id="rId9" imgW="156960" imgH="179280" progId="Equation.DSMT4">
                    <p:embed/>
                  </p:oleObj>
                </mc:Choice>
                <mc:Fallback>
                  <p:oleObj name="Equation" r:id="rId9" imgW="156960" imgH="179280" progId="Equation.DSMT4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996"/>
                          <a:ext cx="246" cy="28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04093"/>
              </p:ext>
            </p:extLst>
          </p:nvPr>
        </p:nvGraphicFramePr>
        <p:xfrm>
          <a:off x="1020187" y="3027083"/>
          <a:ext cx="233676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3" name="Equation" r:id="rId11" imgW="2336760" imgH="799920" progId="Equation.DSMT4">
                  <p:embed/>
                </p:oleObj>
              </mc:Choice>
              <mc:Fallback>
                <p:oleObj name="Equation" r:id="rId11" imgW="2336760" imgH="79992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187" y="3027083"/>
                        <a:ext cx="2336760" cy="7999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740096"/>
              </p:ext>
            </p:extLst>
          </p:nvPr>
        </p:nvGraphicFramePr>
        <p:xfrm>
          <a:off x="3356947" y="3042636"/>
          <a:ext cx="320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4" name="Equation" r:id="rId13" imgW="3200400" imgH="685800" progId="Equation.DSMT4">
                  <p:embed/>
                </p:oleObj>
              </mc:Choice>
              <mc:Fallback>
                <p:oleObj name="Equation" r:id="rId13" imgW="3200400" imgH="68580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947" y="3042636"/>
                        <a:ext cx="32004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57203"/>
              </p:ext>
            </p:extLst>
          </p:nvPr>
        </p:nvGraphicFramePr>
        <p:xfrm>
          <a:off x="3812893" y="3042636"/>
          <a:ext cx="21715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5" name="Equation" r:id="rId15" imgW="2171520" imgH="685800" progId="Equation.DSMT4">
                  <p:embed/>
                </p:oleObj>
              </mc:Choice>
              <mc:Fallback>
                <p:oleObj name="Equation" r:id="rId15" imgW="2171520" imgH="68580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893" y="3042636"/>
                        <a:ext cx="217152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904927"/>
              </p:ext>
            </p:extLst>
          </p:nvPr>
        </p:nvGraphicFramePr>
        <p:xfrm>
          <a:off x="3935652" y="3427952"/>
          <a:ext cx="8905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6" name="Equation" r:id="rId17" imgW="558720" imgH="279360" progId="Equation.DSMT4">
                  <p:embed/>
                </p:oleObj>
              </mc:Choice>
              <mc:Fallback>
                <p:oleObj name="Equation" r:id="rId17" imgW="558720" imgH="27936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652" y="3427952"/>
                        <a:ext cx="890587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551437"/>
              </p:ext>
            </p:extLst>
          </p:nvPr>
        </p:nvGraphicFramePr>
        <p:xfrm>
          <a:off x="3984625" y="2759075"/>
          <a:ext cx="9683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7" name="Equation" r:id="rId19" imgW="609480" imgH="419040" progId="Equation.DSMT4">
                  <p:embed/>
                </p:oleObj>
              </mc:Choice>
              <mc:Fallback>
                <p:oleObj name="Equation" r:id="rId19" imgW="609480" imgH="41904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2759075"/>
                        <a:ext cx="968375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291011"/>
              </p:ext>
            </p:extLst>
          </p:nvPr>
        </p:nvGraphicFramePr>
        <p:xfrm>
          <a:off x="3609604" y="3167335"/>
          <a:ext cx="252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8" name="Equation" r:id="rId21" imgW="2527200" imgH="482400" progId="Equation.DSMT4">
                  <p:embed/>
                </p:oleObj>
              </mc:Choice>
              <mc:Fallback>
                <p:oleObj name="Equation" r:id="rId21" imgW="2527200" imgH="48240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604" y="3167335"/>
                        <a:ext cx="2527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423837"/>
              </p:ext>
            </p:extLst>
          </p:nvPr>
        </p:nvGraphicFramePr>
        <p:xfrm>
          <a:off x="3476625" y="36195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9" name="Equation" r:id="rId23" imgW="139680" imgH="164880" progId="Equation.DSMT4">
                  <p:embed/>
                </p:oleObj>
              </mc:Choice>
              <mc:Fallback>
                <p:oleObj name="Equation" r:id="rId23" imgW="139680" imgH="16488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36195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50691"/>
              </p:ext>
            </p:extLst>
          </p:nvPr>
        </p:nvGraphicFramePr>
        <p:xfrm>
          <a:off x="3521075" y="2968625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0" name="Equation" r:id="rId25" imgW="177480" imgH="253800" progId="Equation.DSMT4">
                  <p:embed/>
                </p:oleObj>
              </mc:Choice>
              <mc:Fallback>
                <p:oleObj name="Equation" r:id="rId25" imgW="177480" imgH="25380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968625"/>
                        <a:ext cx="1778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81406"/>
              </p:ext>
            </p:extLst>
          </p:nvPr>
        </p:nvGraphicFramePr>
        <p:xfrm>
          <a:off x="3266743" y="4898423"/>
          <a:ext cx="313668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1" name="Equation" r:id="rId27" imgW="3136680" imgH="736560" progId="Equation.DSMT4">
                  <p:embed/>
                </p:oleObj>
              </mc:Choice>
              <mc:Fallback>
                <p:oleObj name="Equation" r:id="rId27" imgW="3136680" imgH="73656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743" y="4898423"/>
                        <a:ext cx="3136680" cy="73656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332354"/>
              </p:ext>
            </p:extLst>
          </p:nvPr>
        </p:nvGraphicFramePr>
        <p:xfrm>
          <a:off x="1196743" y="4898423"/>
          <a:ext cx="207000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2" name="Equation" r:id="rId29" imgW="2070000" imgH="799920" progId="Equation.DSMT4">
                  <p:embed/>
                </p:oleObj>
              </mc:Choice>
              <mc:Fallback>
                <p:oleObj name="Equation" r:id="rId29" imgW="2070000" imgH="79992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743" y="4898423"/>
                        <a:ext cx="2070000" cy="7999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 bwMode="auto">
          <a:xfrm>
            <a:off x="295508" y="415452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pSp>
        <p:nvGrpSpPr>
          <p:cNvPr id="136" name="Group 8"/>
          <p:cNvGrpSpPr>
            <a:grpSpLocks/>
          </p:cNvGrpSpPr>
          <p:nvPr/>
        </p:nvGrpSpPr>
        <p:grpSpPr bwMode="auto">
          <a:xfrm>
            <a:off x="5846738" y="415925"/>
            <a:ext cx="3287712" cy="2133600"/>
            <a:chOff x="1837" y="192"/>
            <a:chExt cx="2071" cy="1344"/>
          </a:xfrm>
        </p:grpSpPr>
        <p:sp>
          <p:nvSpPr>
            <p:cNvPr id="137" name="Line 9"/>
            <p:cNvSpPr>
              <a:spLocks noChangeShapeType="1"/>
            </p:cNvSpPr>
            <p:nvPr/>
          </p:nvSpPr>
          <p:spPr bwMode="auto">
            <a:xfrm>
              <a:off x="2461" y="480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AutoShape 10"/>
            <p:cNvSpPr>
              <a:spLocks noChangeArrowheads="1"/>
            </p:cNvSpPr>
            <p:nvPr/>
          </p:nvSpPr>
          <p:spPr bwMode="auto">
            <a:xfrm flipV="1">
              <a:off x="2845" y="489"/>
              <a:ext cx="144" cy="519"/>
            </a:xfrm>
            <a:prstGeom prst="rtTriangl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9" name="Group 11"/>
            <p:cNvGrpSpPr>
              <a:grpSpLocks/>
            </p:cNvGrpSpPr>
            <p:nvPr/>
          </p:nvGrpSpPr>
          <p:grpSpPr bwMode="auto">
            <a:xfrm>
              <a:off x="1837" y="192"/>
              <a:ext cx="2071" cy="1344"/>
              <a:chOff x="1837" y="192"/>
              <a:chExt cx="2071" cy="1344"/>
            </a:xfrm>
          </p:grpSpPr>
          <p:sp>
            <p:nvSpPr>
              <p:cNvPr id="140" name="Line 12"/>
              <p:cNvSpPr>
                <a:spLocks noChangeShapeType="1"/>
              </p:cNvSpPr>
              <p:nvPr/>
            </p:nvSpPr>
            <p:spPr bwMode="auto">
              <a:xfrm>
                <a:off x="1837" y="1248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13"/>
              <p:cNvSpPr>
                <a:spLocks noChangeShapeType="1"/>
              </p:cNvSpPr>
              <p:nvPr/>
            </p:nvSpPr>
            <p:spPr bwMode="auto">
              <a:xfrm flipV="1">
                <a:off x="2125" y="192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2" name="Object 14"/>
              <p:cNvGraphicFramePr>
                <a:graphicFrameLocks noChangeAspect="1"/>
              </p:cNvGraphicFramePr>
              <p:nvPr/>
            </p:nvGraphicFramePr>
            <p:xfrm>
              <a:off x="3318" y="1296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43" name="公式" r:id="rId31" imgW="139700" imgH="139700" progId="Equation.3">
                      <p:embed/>
                    </p:oleObj>
                  </mc:Choice>
                  <mc:Fallback>
                    <p:oleObj name="公式" r:id="rId31" imgW="139700" imgH="139700" progId="Equation.3">
                      <p:embed/>
                      <p:pic>
                        <p:nvPicPr>
                          <p:cNvPr id="0" name="Picture 2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8" y="1296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" name="Object 15"/>
              <p:cNvGraphicFramePr>
                <a:graphicFrameLocks noChangeAspect="1"/>
              </p:cNvGraphicFramePr>
              <p:nvPr/>
            </p:nvGraphicFramePr>
            <p:xfrm>
              <a:off x="2163" y="192"/>
              <a:ext cx="123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44" name="公式" r:id="rId33" imgW="139579" imgH="164957" progId="Equation.3">
                      <p:embed/>
                    </p:oleObj>
                  </mc:Choice>
                  <mc:Fallback>
                    <p:oleObj name="公式" r:id="rId33" imgW="139579" imgH="164957" progId="Equation.3">
                      <p:embed/>
                      <p:pic>
                        <p:nvPicPr>
                          <p:cNvPr id="0" name="Picture 2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3" y="192"/>
                            <a:ext cx="123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" name="Object 16"/>
              <p:cNvGraphicFramePr>
                <a:graphicFrameLocks noChangeAspect="1"/>
              </p:cNvGraphicFramePr>
              <p:nvPr/>
            </p:nvGraphicFramePr>
            <p:xfrm>
              <a:off x="2029" y="1240"/>
              <a:ext cx="126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45" name="公式" r:id="rId35" imgW="126835" imgH="139518" progId="Equation.3">
                      <p:embed/>
                    </p:oleObj>
                  </mc:Choice>
                  <mc:Fallback>
                    <p:oleObj name="公式" r:id="rId35" imgW="126835" imgH="139518" progId="Equation.3">
                      <p:embed/>
                      <p:pic>
                        <p:nvPicPr>
                          <p:cNvPr id="0" name="Picture 2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9" y="1240"/>
                            <a:ext cx="126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9389503"/>
                  </p:ext>
                </p:extLst>
              </p:nvPr>
            </p:nvGraphicFramePr>
            <p:xfrm>
              <a:off x="1989" y="1012"/>
              <a:ext cx="12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46" name="Equation" r:id="rId37" imgW="203040" imgH="304560" progId="Equation.DSMT4">
                      <p:embed/>
                    </p:oleObj>
                  </mc:Choice>
                  <mc:Fallback>
                    <p:oleObj name="Equation" r:id="rId37" imgW="203040" imgH="304560" progId="Equation.DSMT4">
                      <p:embed/>
                      <p:pic>
                        <p:nvPicPr>
                          <p:cNvPr id="0" name="Picture 2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9" y="1012"/>
                            <a:ext cx="128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6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8196041"/>
                  </p:ext>
                </p:extLst>
              </p:nvPr>
            </p:nvGraphicFramePr>
            <p:xfrm>
              <a:off x="1950" y="324"/>
              <a:ext cx="16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47" name="Equation" r:id="rId39" imgW="266400" imgH="393480" progId="Equation.DSMT4">
                      <p:embed/>
                    </p:oleObj>
                  </mc:Choice>
                  <mc:Fallback>
                    <p:oleObj name="Equation" r:id="rId39" imgW="266400" imgH="393480" progId="Equation.DSMT4">
                      <p:embed/>
                      <p:pic>
                        <p:nvPicPr>
                          <p:cNvPr id="0" name="Picture 2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0" y="324"/>
                            <a:ext cx="168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" name="Object 19"/>
              <p:cNvGraphicFramePr>
                <a:graphicFrameLocks noChangeAspect="1"/>
              </p:cNvGraphicFramePr>
              <p:nvPr/>
            </p:nvGraphicFramePr>
            <p:xfrm>
              <a:off x="3126" y="595"/>
              <a:ext cx="78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48" name="公式" r:id="rId41" imgW="698197" imgH="215806" progId="Equation.3">
                      <p:embed/>
                    </p:oleObj>
                  </mc:Choice>
                  <mc:Fallback>
                    <p:oleObj name="公式" r:id="rId41" imgW="698197" imgH="215806" progId="Equation.3">
                      <p:embed/>
                      <p:pic>
                        <p:nvPicPr>
                          <p:cNvPr id="0" name="Picture 2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6" y="595"/>
                            <a:ext cx="782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" name="Line 20"/>
              <p:cNvSpPr>
                <a:spLocks noChangeShapeType="1"/>
              </p:cNvSpPr>
              <p:nvPr/>
            </p:nvSpPr>
            <p:spPr bwMode="auto">
              <a:xfrm>
                <a:off x="2125" y="105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" name="Line 21"/>
              <p:cNvSpPr>
                <a:spLocks noChangeShapeType="1"/>
              </p:cNvSpPr>
              <p:nvPr/>
            </p:nvSpPr>
            <p:spPr bwMode="auto">
              <a:xfrm>
                <a:off x="2125" y="48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22"/>
              <p:cNvSpPr>
                <a:spLocks/>
              </p:cNvSpPr>
              <p:nvPr/>
            </p:nvSpPr>
            <p:spPr bwMode="auto">
              <a:xfrm>
                <a:off x="2832" y="480"/>
                <a:ext cx="312" cy="576"/>
              </a:xfrm>
              <a:custGeom>
                <a:avLst/>
                <a:gdLst>
                  <a:gd name="T0" fmla="*/ 144 w 312"/>
                  <a:gd name="T1" fmla="*/ 0 h 576"/>
                  <a:gd name="T2" fmla="*/ 288 w 312"/>
                  <a:gd name="T3" fmla="*/ 240 h 576"/>
                  <a:gd name="T4" fmla="*/ 0 w 312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2" h="576">
                    <a:moveTo>
                      <a:pt x="144" y="0"/>
                    </a:moveTo>
                    <a:cubicBezTo>
                      <a:pt x="228" y="72"/>
                      <a:pt x="312" y="144"/>
                      <a:pt x="288" y="240"/>
                    </a:cubicBezTo>
                    <a:cubicBezTo>
                      <a:pt x="264" y="336"/>
                      <a:pt x="132" y="456"/>
                      <a:pt x="0" y="576"/>
                    </a:cubicBezTo>
                  </a:path>
                </a:pathLst>
              </a:custGeom>
              <a:solidFill>
                <a:srgbClr val="CCECFF"/>
              </a:solidFill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" name="Line 23"/>
              <p:cNvSpPr>
                <a:spLocks noChangeShapeType="1"/>
              </p:cNvSpPr>
              <p:nvPr/>
            </p:nvSpPr>
            <p:spPr bwMode="auto">
              <a:xfrm>
                <a:off x="2461" y="105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4"/>
              <p:cNvSpPr>
                <a:spLocks/>
              </p:cNvSpPr>
              <p:nvPr/>
            </p:nvSpPr>
            <p:spPr bwMode="auto">
              <a:xfrm>
                <a:off x="2365" y="480"/>
                <a:ext cx="96" cy="576"/>
              </a:xfrm>
              <a:custGeom>
                <a:avLst/>
                <a:gdLst>
                  <a:gd name="T0" fmla="*/ 96 w 96"/>
                  <a:gd name="T1" fmla="*/ 0 h 576"/>
                  <a:gd name="T2" fmla="*/ 0 w 96"/>
                  <a:gd name="T3" fmla="*/ 192 h 576"/>
                  <a:gd name="T4" fmla="*/ 96 w 96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576">
                    <a:moveTo>
                      <a:pt x="96" y="0"/>
                    </a:moveTo>
                    <a:cubicBezTo>
                      <a:pt x="48" y="48"/>
                      <a:pt x="0" y="96"/>
                      <a:pt x="0" y="192"/>
                    </a:cubicBezTo>
                    <a:cubicBezTo>
                      <a:pt x="0" y="288"/>
                      <a:pt x="48" y="432"/>
                      <a:pt x="96" y="576"/>
                    </a:cubicBezTo>
                  </a:path>
                </a:pathLst>
              </a:custGeom>
              <a:solidFill>
                <a:srgbClr val="CCECFF"/>
              </a:solidFill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25"/>
              <p:cNvSpPr>
                <a:spLocks noChangeArrowheads="1"/>
              </p:cNvSpPr>
              <p:nvPr/>
            </p:nvSpPr>
            <p:spPr bwMode="auto">
              <a:xfrm>
                <a:off x="2461" y="480"/>
                <a:ext cx="384" cy="5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54" name="Object 26"/>
              <p:cNvGraphicFramePr>
                <a:graphicFrameLocks noChangeAspect="1"/>
              </p:cNvGraphicFramePr>
              <p:nvPr/>
            </p:nvGraphicFramePr>
            <p:xfrm>
              <a:off x="2119" y="624"/>
              <a:ext cx="70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49" name="公式" r:id="rId43" imgW="698197" imgH="215806" progId="Equation.3">
                      <p:embed/>
                    </p:oleObj>
                  </mc:Choice>
                  <mc:Fallback>
                    <p:oleObj name="公式" r:id="rId43" imgW="698197" imgH="215806" progId="Equation.3">
                      <p:embed/>
                      <p:pic>
                        <p:nvPicPr>
                          <p:cNvPr id="0" name="Picture 2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9" y="624"/>
                            <a:ext cx="702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5" name="Group 33"/>
          <p:cNvGrpSpPr>
            <a:grpSpLocks/>
          </p:cNvGrpSpPr>
          <p:nvPr/>
        </p:nvGrpSpPr>
        <p:grpSpPr bwMode="auto">
          <a:xfrm>
            <a:off x="5237138" y="1025525"/>
            <a:ext cx="2916237" cy="341313"/>
            <a:chOff x="1440" y="576"/>
            <a:chExt cx="1837" cy="215"/>
          </a:xfrm>
        </p:grpSpPr>
        <p:sp>
          <p:nvSpPr>
            <p:cNvPr id="156" name="Line 34"/>
            <p:cNvSpPr>
              <a:spLocks noChangeShapeType="1"/>
            </p:cNvSpPr>
            <p:nvPr/>
          </p:nvSpPr>
          <p:spPr bwMode="auto">
            <a:xfrm>
              <a:off x="2064" y="624"/>
              <a:ext cx="1213" cy="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57" name="Object 35"/>
            <p:cNvGraphicFramePr>
              <a:graphicFrameLocks noChangeAspect="1"/>
            </p:cNvGraphicFramePr>
            <p:nvPr/>
          </p:nvGraphicFramePr>
          <p:xfrm>
            <a:off x="1440" y="576"/>
            <a:ext cx="6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0" name="公式" r:id="rId45" imgW="596641" imgH="215806" progId="Equation.3">
                    <p:embed/>
                  </p:oleObj>
                </mc:Choice>
                <mc:Fallback>
                  <p:oleObj name="公式" r:id="rId45" imgW="596641" imgH="215806" progId="Equation.3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576"/>
                          <a:ext cx="600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" name="Group 36"/>
          <p:cNvGrpSpPr>
            <a:grpSpLocks/>
          </p:cNvGrpSpPr>
          <p:nvPr/>
        </p:nvGrpSpPr>
        <p:grpSpPr bwMode="auto">
          <a:xfrm>
            <a:off x="6629375" y="1025525"/>
            <a:ext cx="1295400" cy="152400"/>
            <a:chOff x="2317" y="576"/>
            <a:chExt cx="816" cy="96"/>
          </a:xfrm>
        </p:grpSpPr>
        <p:sp>
          <p:nvSpPr>
            <p:cNvPr id="159" name="Oval 37"/>
            <p:cNvSpPr>
              <a:spLocks noChangeArrowheads="1"/>
            </p:cNvSpPr>
            <p:nvPr/>
          </p:nvSpPr>
          <p:spPr bwMode="auto">
            <a:xfrm>
              <a:off x="3037" y="57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Oval 38"/>
            <p:cNvSpPr>
              <a:spLocks noChangeArrowheads="1"/>
            </p:cNvSpPr>
            <p:nvPr/>
          </p:nvSpPr>
          <p:spPr bwMode="auto">
            <a:xfrm>
              <a:off x="2317" y="57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" name="Line 47"/>
          <p:cNvSpPr>
            <a:spLocks noChangeShapeType="1"/>
          </p:cNvSpPr>
          <p:nvPr/>
        </p:nvSpPr>
        <p:spPr bwMode="auto">
          <a:xfrm>
            <a:off x="6380138" y="1787525"/>
            <a:ext cx="1371600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2" name="Line 48"/>
          <p:cNvSpPr>
            <a:spLocks noChangeShapeType="1"/>
          </p:cNvSpPr>
          <p:nvPr/>
        </p:nvSpPr>
        <p:spPr bwMode="auto">
          <a:xfrm>
            <a:off x="6456338" y="873125"/>
            <a:ext cx="1447800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61" grpId="0" animBg="1"/>
      <p:bldP spid="1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587009"/>
              </p:ext>
            </p:extLst>
          </p:nvPr>
        </p:nvGraphicFramePr>
        <p:xfrm>
          <a:off x="3087994" y="1844824"/>
          <a:ext cx="27050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" name="Equation" r:id="rId3" imgW="2705040" imgH="685800" progId="Equation.DSMT4">
                  <p:embed/>
                </p:oleObj>
              </mc:Choice>
              <mc:Fallback>
                <p:oleObj name="Equation" r:id="rId3" imgW="2705040" imgH="6858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994" y="1844824"/>
                        <a:ext cx="270504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63731"/>
              </p:ext>
            </p:extLst>
          </p:nvPr>
        </p:nvGraphicFramePr>
        <p:xfrm>
          <a:off x="1030594" y="1798916"/>
          <a:ext cx="205740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" name="Equation" r:id="rId5" imgW="2057400" imgH="799920" progId="Equation.DSMT4">
                  <p:embed/>
                </p:oleObj>
              </mc:Choice>
              <mc:Fallback>
                <p:oleObj name="Equation" r:id="rId5" imgW="2057400" imgH="79992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594" y="1798916"/>
                        <a:ext cx="2057400" cy="7999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770487"/>
              </p:ext>
            </p:extLst>
          </p:nvPr>
        </p:nvGraphicFramePr>
        <p:xfrm>
          <a:off x="5793034" y="1855976"/>
          <a:ext cx="27050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" name="Equation" r:id="rId7" imgW="2705040" imgH="685800" progId="Equation.DSMT4">
                  <p:embed/>
                </p:oleObj>
              </mc:Choice>
              <mc:Fallback>
                <p:oleObj name="Equation" r:id="rId7" imgW="2705040" imgH="6858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034" y="1855976"/>
                        <a:ext cx="270504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4546600"/>
            <a:ext cx="876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3)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如果平行于坐标轴的直线与积分区域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边界交点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435325"/>
              </p:ext>
            </p:extLst>
          </p:nvPr>
        </p:nvGraphicFramePr>
        <p:xfrm>
          <a:off x="1101434" y="3501008"/>
          <a:ext cx="205740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" name="Equation" r:id="rId9" imgW="2057400" imgH="799920" progId="Equation.DSMT4">
                  <p:embed/>
                </p:oleObj>
              </mc:Choice>
              <mc:Fallback>
                <p:oleObj name="Equation" r:id="rId9" imgW="2057400" imgH="79992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434" y="3501008"/>
                        <a:ext cx="2057400" cy="7999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91556"/>
              </p:ext>
            </p:extLst>
          </p:nvPr>
        </p:nvGraphicFramePr>
        <p:xfrm>
          <a:off x="3144490" y="3501008"/>
          <a:ext cx="17017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6" name="Equation" r:id="rId11" imgW="1701720" imgH="685800" progId="Equation.DSMT4">
                  <p:embed/>
                </p:oleObj>
              </mc:Choice>
              <mc:Fallback>
                <p:oleObj name="Equation" r:id="rId11" imgW="1701720" imgH="6858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490" y="3501008"/>
                        <a:ext cx="170172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31187"/>
              </p:ext>
            </p:extLst>
          </p:nvPr>
        </p:nvGraphicFramePr>
        <p:xfrm>
          <a:off x="4766692" y="3501008"/>
          <a:ext cx="15112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7" name="Equation" r:id="rId13" imgW="1511280" imgH="685800" progId="Equation.DSMT4">
                  <p:embed/>
                </p:oleObj>
              </mc:Choice>
              <mc:Fallback>
                <p:oleObj name="Equation" r:id="rId13" imgW="1511280" imgH="6858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692" y="3501008"/>
                        <a:ext cx="151128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86407" y="738188"/>
            <a:ext cx="5691188" cy="1016000"/>
            <a:chOff x="1097" y="-17"/>
            <a:chExt cx="3585" cy="640"/>
          </a:xfrm>
        </p:grpSpPr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404" y="-17"/>
              <a:ext cx="1278" cy="640"/>
              <a:chOff x="3485" y="-17"/>
              <a:chExt cx="1278" cy="640"/>
            </a:xfrm>
          </p:grpSpPr>
          <p:graphicFrame>
            <p:nvGraphicFramePr>
              <p:cNvPr id="1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965904"/>
                  </p:ext>
                </p:extLst>
              </p:nvPr>
            </p:nvGraphicFramePr>
            <p:xfrm>
              <a:off x="3485" y="191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98" name="Equation" r:id="rId15" imgW="457200" imgH="380880" progId="Equation.DSMT4">
                      <p:embed/>
                    </p:oleObj>
                  </mc:Choice>
                  <mc:Fallback>
                    <p:oleObj name="Equation" r:id="rId15" imgW="457200" imgH="380880" progId="Equation.DSMT4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5" y="191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1775579"/>
                  </p:ext>
                </p:extLst>
              </p:nvPr>
            </p:nvGraphicFramePr>
            <p:xfrm>
              <a:off x="3811" y="-17"/>
              <a:ext cx="952" cy="6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99" name="Equation" r:id="rId17" imgW="1511280" imgH="1015920" progId="Equation.DSMT4">
                      <p:embed/>
                    </p:oleObj>
                  </mc:Choice>
                  <mc:Fallback>
                    <p:oleObj name="Equation" r:id="rId17" imgW="1511280" imgH="1015920" progId="Equation.DSMT4">
                      <p:embed/>
                      <p:pic>
                        <p:nvPicPr>
                          <p:cNvPr id="0" name="Picture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1" y="-17"/>
                            <a:ext cx="952" cy="6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097" y="136"/>
              <a:ext cx="18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1)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若积分区域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为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868" y="143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矩形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86483" y="2549525"/>
            <a:ext cx="8275638" cy="1016000"/>
            <a:chOff x="211" y="1189"/>
            <a:chExt cx="5213" cy="640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11" y="1344"/>
              <a:ext cx="33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2)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若被积函数  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) = 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4180" y="1189"/>
              <a:ext cx="1244" cy="640"/>
              <a:chOff x="2869" y="-59"/>
              <a:chExt cx="1244" cy="640"/>
            </a:xfrm>
          </p:grpSpPr>
          <p:graphicFrame>
            <p:nvGraphicFramePr>
              <p:cNvPr id="21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0615708"/>
                  </p:ext>
                </p:extLst>
              </p:nvPr>
            </p:nvGraphicFramePr>
            <p:xfrm>
              <a:off x="2869" y="162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00" name="Equation" r:id="rId19" imgW="457200" imgH="380880" progId="Equation.DSMT4">
                      <p:embed/>
                    </p:oleObj>
                  </mc:Choice>
                  <mc:Fallback>
                    <p:oleObj name="Equation" r:id="rId19" imgW="457200" imgH="380880" progId="Equation.DSMT4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162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476444"/>
                  </p:ext>
                </p:extLst>
              </p:nvPr>
            </p:nvGraphicFramePr>
            <p:xfrm>
              <a:off x="3161" y="-59"/>
              <a:ext cx="952" cy="6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01" name="Equation" r:id="rId21" imgW="1511280" imgH="1015920" progId="Equation.DSMT4">
                      <p:embed/>
                    </p:oleObj>
                  </mc:Choice>
                  <mc:Fallback>
                    <p:oleObj name="Equation" r:id="rId21" imgW="1511280" imgH="1015920" progId="Equation.DSMT4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1" y="-59"/>
                            <a:ext cx="952" cy="6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3576" y="1348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矩形</a:t>
              </a:r>
            </a:p>
          </p:txBody>
        </p:sp>
      </p:grp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93714" y="188640"/>
            <a:ext cx="129698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07504" y="5282044"/>
            <a:ext cx="919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多于两点，则作辅助线把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分为若干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型区域或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516215" y="3577580"/>
            <a:ext cx="19848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8.1.1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239000" y="2144713"/>
            <a:ext cx="1787525" cy="2198687"/>
            <a:chOff x="4560" y="1192"/>
            <a:chExt cx="1126" cy="1385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5542" y="242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1" name="Equation" r:id="rId3" imgW="257760" imgH="268920" progId="Equation.3">
                    <p:embed/>
                  </p:oleObj>
                </mc:Choice>
                <mc:Fallback>
                  <p:oleObj name="Equation" r:id="rId3" imgW="257760" imgH="268920" progId="Equation.3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2" y="2425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5088" y="194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5472" y="1920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704" y="237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4704" y="1248"/>
              <a:ext cx="0" cy="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70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088" y="1537"/>
              <a:ext cx="384" cy="383"/>
            </a:xfrm>
            <a:custGeom>
              <a:avLst/>
              <a:gdLst>
                <a:gd name="T0" fmla="*/ 0 w 384"/>
                <a:gd name="T1" fmla="*/ 432 h 432"/>
                <a:gd name="T2" fmla="*/ 384 w 384"/>
                <a:gd name="T3" fmla="*/ 432 h 432"/>
                <a:gd name="T4" fmla="*/ 384 w 384"/>
                <a:gd name="T5" fmla="*/ 0 h 432"/>
                <a:gd name="T6" fmla="*/ 0 w 384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432">
                  <a:moveTo>
                    <a:pt x="0" y="432"/>
                  </a:moveTo>
                  <a:lnTo>
                    <a:pt x="384" y="432"/>
                  </a:lnTo>
                  <a:lnTo>
                    <a:pt x="384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752" y="11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2" name="Equation" r:id="rId5" imgW="269280" imgH="358560" progId="Equation.3">
                    <p:embed/>
                  </p:oleObj>
                </mc:Choice>
                <mc:Fallback>
                  <p:oleObj name="Equation" r:id="rId5" imgW="269280" imgH="358560" progId="Equation.3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5418" y="238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3" name="Equation" r:id="rId7" imgW="246600" imgH="347040" progId="Equation.3">
                    <p:embed/>
                  </p:oleObj>
                </mc:Choice>
                <mc:Fallback>
                  <p:oleObj name="Equation" r:id="rId7" imgW="246600" imgH="347040" progId="Equation.3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8" y="2384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608" y="182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4" name="Equation" r:id="rId9" imgW="168120" imgH="347040" progId="Equation.3">
                    <p:embed/>
                  </p:oleObj>
                </mc:Choice>
                <mc:Fallback>
                  <p:oleObj name="Equation" r:id="rId9" imgW="168120" imgH="347040" progId="Equation.3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24"/>
                          <a:ext cx="9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5064" y="238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5" name="Equation" r:id="rId11" imgW="168120" imgH="347040" progId="Equation.3">
                    <p:embed/>
                  </p:oleObj>
                </mc:Choice>
                <mc:Fallback>
                  <p:oleObj name="Equation" r:id="rId11" imgW="168120" imgH="347040" progId="Equation.3">
                    <p:embed/>
                    <p:pic>
                      <p:nvPicPr>
                        <p:cNvPr id="0" name="Picture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" y="2380"/>
                          <a:ext cx="9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4800" y="1576"/>
            <a:ext cx="5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6" name="Equation" r:id="rId13" imgW="941760" imgH="358560" progId="Equation.3">
                    <p:embed/>
                  </p:oleObj>
                </mc:Choice>
                <mc:Fallback>
                  <p:oleObj name="Equation" r:id="rId13" imgW="941760" imgH="358560" progId="Equation.3">
                    <p:embed/>
                    <p:pic>
                      <p:nvPicPr>
                        <p:cNvPr id="0" name="Picture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576"/>
                          <a:ext cx="51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4612" y="240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7" name="Equation" r:id="rId15" imgW="246600" imgH="268920" progId="Equation.3">
                    <p:embed/>
                  </p:oleObj>
                </mc:Choice>
                <mc:Fallback>
                  <p:oleObj name="Equation" r:id="rId15" imgW="246600" imgH="268920" progId="Equation.3">
                    <p:embed/>
                    <p:pic>
                      <p:nvPicPr>
                        <p:cNvPr id="0" name="Picture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2400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4560" y="144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8" name="Equation" r:id="rId17" imgW="246600" imgH="347040" progId="Equation.3">
                    <p:embed/>
                  </p:oleObj>
                </mc:Choice>
                <mc:Fallback>
                  <p:oleObj name="Equation" r:id="rId17" imgW="246600" imgH="347040" progId="Equation.3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440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704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111695"/>
              </p:ext>
            </p:extLst>
          </p:nvPr>
        </p:nvGraphicFramePr>
        <p:xfrm>
          <a:off x="3276600" y="5270500"/>
          <a:ext cx="241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9" name="Equation" r:id="rId19" imgW="2825640" imgH="963360" progId="Equation.3">
                  <p:embed/>
                </p:oleObj>
              </mc:Choice>
              <mc:Fallback>
                <p:oleObj name="Equation" r:id="rId19" imgW="2825640" imgH="963360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70500"/>
                        <a:ext cx="2413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 txBox="1">
            <a:spLocks noChangeArrowheads="1"/>
          </p:cNvSpPr>
          <p:nvPr/>
        </p:nvSpPr>
        <p:spPr>
          <a:xfrm>
            <a:off x="445226" y="178903"/>
            <a:ext cx="1828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20899"/>
              </p:ext>
            </p:extLst>
          </p:nvPr>
        </p:nvGraphicFramePr>
        <p:xfrm>
          <a:off x="2183539" y="148741"/>
          <a:ext cx="20891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0" name="Equation" r:id="rId21" imgW="975600" imgH="425520" progId="Equation.DSMT4">
                  <p:embed/>
                </p:oleObj>
              </mc:Choice>
              <mc:Fallback>
                <p:oleObj name="Equation" r:id="rId21" imgW="975600" imgH="42552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539" y="148741"/>
                        <a:ext cx="208915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255226" y="209066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是直线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90954" y="103260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所围的闭区域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8456613" y="2919413"/>
            <a:ext cx="1587" cy="1120775"/>
            <a:chOff x="5327" y="1680"/>
            <a:chExt cx="1" cy="706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5327" y="1942"/>
              <a:ext cx="1" cy="444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328" y="1680"/>
              <a:ext cx="0" cy="24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85907"/>
              </p:ext>
            </p:extLst>
          </p:nvPr>
        </p:nvGraphicFramePr>
        <p:xfrm>
          <a:off x="8348663" y="4062413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1" name="Equation" r:id="rId23" imgW="257760" imgH="268920" progId="Equation.3">
                  <p:embed/>
                </p:oleObj>
              </mc:Choice>
              <mc:Fallback>
                <p:oleObj name="Equation" r:id="rId23" imgW="257760" imgH="268920" progId="Equation.3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8663" y="4062413"/>
                        <a:ext cx="2254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63575" y="1690688"/>
            <a:ext cx="4670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看作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型区域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039399"/>
              </p:ext>
            </p:extLst>
          </p:nvPr>
        </p:nvGraphicFramePr>
        <p:xfrm>
          <a:off x="5105400" y="1536700"/>
          <a:ext cx="88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2" name="Equation" r:id="rId25" imgW="1031400" imgH="1052640" progId="Equation.3">
                  <p:embed/>
                </p:oleObj>
              </mc:Choice>
              <mc:Fallback>
                <p:oleObj name="Equation" r:id="rId25" imgW="1031400" imgH="1052640" progId="Equation.3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36700"/>
                        <a:ext cx="889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913947"/>
              </p:ext>
            </p:extLst>
          </p:nvPr>
        </p:nvGraphicFramePr>
        <p:xfrm>
          <a:off x="990600" y="268605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3" name="Equation" r:id="rId27" imgW="571680" imgH="347040" progId="Equation.3">
                  <p:embed/>
                </p:oleObj>
              </mc:Choice>
              <mc:Fallback>
                <p:oleObj name="Equation" r:id="rId27" imgW="571680" imgH="347040" progId="Equation.3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86050"/>
                        <a:ext cx="495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781386"/>
              </p:ext>
            </p:extLst>
          </p:nvPr>
        </p:nvGraphicFramePr>
        <p:xfrm>
          <a:off x="1517650" y="2505075"/>
          <a:ext cx="85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4" name="Equation" r:id="rId29" imgW="986760" imgH="963360" progId="Equation.3">
                  <p:embed/>
                </p:oleObj>
              </mc:Choice>
              <mc:Fallback>
                <p:oleObj name="Equation" r:id="rId29" imgW="986760" imgH="963360" progId="Equation.3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505075"/>
                        <a:ext cx="850900" cy="8255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92603"/>
              </p:ext>
            </p:extLst>
          </p:nvPr>
        </p:nvGraphicFramePr>
        <p:xfrm>
          <a:off x="2330450" y="2489200"/>
          <a:ext cx="115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5" name="Equation" r:id="rId31" imgW="1345680" imgH="963360" progId="Equation.3">
                  <p:embed/>
                </p:oleObj>
              </mc:Choice>
              <mc:Fallback>
                <p:oleObj name="Equation" r:id="rId31" imgW="1345680" imgH="963360" progId="Equation.3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489200"/>
                        <a:ext cx="11557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333470"/>
              </p:ext>
            </p:extLst>
          </p:nvPr>
        </p:nvGraphicFramePr>
        <p:xfrm>
          <a:off x="3492500" y="2470150"/>
          <a:ext cx="260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6" name="Equation" r:id="rId33" imgW="3049920" imgH="963360" progId="Equation.3">
                  <p:embed/>
                </p:oleObj>
              </mc:Choice>
              <mc:Fallback>
                <p:oleObj name="Equation" r:id="rId33" imgW="3049920" imgH="963360" progId="Equation.3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70150"/>
                        <a:ext cx="2603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73026"/>
              </p:ext>
            </p:extLst>
          </p:nvPr>
        </p:nvGraphicFramePr>
        <p:xfrm>
          <a:off x="1219200" y="3460750"/>
          <a:ext cx="279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7" name="Equation" r:id="rId35" imgW="3274200" imgH="963360" progId="Equation.3">
                  <p:embed/>
                </p:oleObj>
              </mc:Choice>
              <mc:Fallback>
                <p:oleObj name="Equation" r:id="rId35" imgW="3274200" imgH="963360" progId="Equation.3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60750"/>
                        <a:ext cx="2794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501358"/>
              </p:ext>
            </p:extLst>
          </p:nvPr>
        </p:nvGraphicFramePr>
        <p:xfrm>
          <a:off x="4114800" y="343535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8" name="Equation" r:id="rId37" imgW="605520" imgH="985680" progId="Equation.3">
                  <p:embed/>
                </p:oleObj>
              </mc:Choice>
              <mc:Fallback>
                <p:oleObj name="Equation" r:id="rId37" imgW="605520" imgH="985680" progId="Equation.3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35350"/>
                        <a:ext cx="520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733525"/>
              </p:ext>
            </p:extLst>
          </p:nvPr>
        </p:nvGraphicFramePr>
        <p:xfrm>
          <a:off x="4203700" y="2438400"/>
          <a:ext cx="143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9" name="Equation" r:id="rId39" imgW="1681920" imgH="1108800" progId="Equation.3">
                  <p:embed/>
                </p:oleObj>
              </mc:Choice>
              <mc:Fallback>
                <p:oleObj name="Equation" r:id="rId39" imgW="1681920" imgH="1108800" progId="Equation.3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438400"/>
                        <a:ext cx="14351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609600" y="4376738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看作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型区域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004950"/>
              </p:ext>
            </p:extLst>
          </p:nvPr>
        </p:nvGraphicFramePr>
        <p:xfrm>
          <a:off x="5105400" y="4222750"/>
          <a:ext cx="88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0" name="Equation" r:id="rId41" imgW="1031400" imgH="1052640" progId="Equation.3">
                  <p:embed/>
                </p:oleObj>
              </mc:Choice>
              <mc:Fallback>
                <p:oleObj name="Equation" r:id="rId41" imgW="1031400" imgH="1052640" progId="Equation.3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22750"/>
                        <a:ext cx="889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23579"/>
              </p:ext>
            </p:extLst>
          </p:nvPr>
        </p:nvGraphicFramePr>
        <p:xfrm>
          <a:off x="609600" y="548640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1" name="Equation" r:id="rId43" imgW="571680" imgH="347040" progId="Equation.3">
                  <p:embed/>
                </p:oleObj>
              </mc:Choice>
              <mc:Fallback>
                <p:oleObj name="Equation" r:id="rId43" imgW="571680" imgH="347040" progId="Equation.3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495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44411"/>
              </p:ext>
            </p:extLst>
          </p:nvPr>
        </p:nvGraphicFramePr>
        <p:xfrm>
          <a:off x="1981200" y="5257800"/>
          <a:ext cx="119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2" name="Equation" r:id="rId45" imgW="1390320" imgH="963360" progId="Equation.3">
                  <p:embed/>
                </p:oleObj>
              </mc:Choice>
              <mc:Fallback>
                <p:oleObj name="Equation" r:id="rId45" imgW="1390320" imgH="963360" progId="Equation.3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7800"/>
                        <a:ext cx="11938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329757"/>
              </p:ext>
            </p:extLst>
          </p:nvPr>
        </p:nvGraphicFramePr>
        <p:xfrm>
          <a:off x="1143000" y="5245100"/>
          <a:ext cx="86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3" name="Equation" r:id="rId47" imgW="1009080" imgH="963360" progId="Equation.3">
                  <p:embed/>
                </p:oleObj>
              </mc:Choice>
              <mc:Fallback>
                <p:oleObj name="Equation" r:id="rId47" imgW="1009080" imgH="963360" progId="Equation.3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45100"/>
                        <a:ext cx="863600" cy="8255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331636"/>
              </p:ext>
            </p:extLst>
          </p:nvPr>
        </p:nvGraphicFramePr>
        <p:xfrm>
          <a:off x="3886200" y="5219700"/>
          <a:ext cx="144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4" name="Equation" r:id="rId49" imgW="1693080" imgH="1108800" progId="Equation.3">
                  <p:embed/>
                </p:oleObj>
              </mc:Choice>
              <mc:Fallback>
                <p:oleObj name="Equation" r:id="rId49" imgW="1693080" imgH="1108800" progId="Equation.3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219700"/>
                        <a:ext cx="1447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27369"/>
              </p:ext>
            </p:extLst>
          </p:nvPr>
        </p:nvGraphicFramePr>
        <p:xfrm>
          <a:off x="5715000" y="5270500"/>
          <a:ext cx="271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5" name="Equation" r:id="rId51" imgW="3184200" imgH="963360" progId="Equation.3">
                  <p:embed/>
                </p:oleObj>
              </mc:Choice>
              <mc:Fallback>
                <p:oleObj name="Equation" r:id="rId51" imgW="3184200" imgH="96336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270500"/>
                        <a:ext cx="2717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56795"/>
              </p:ext>
            </p:extLst>
          </p:nvPr>
        </p:nvGraphicFramePr>
        <p:xfrm>
          <a:off x="8382000" y="525780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6" name="Equation" r:id="rId53" imgW="605520" imgH="985680" progId="Equation.3">
                  <p:embed/>
                </p:oleObj>
              </mc:Choice>
              <mc:Fallback>
                <p:oleObj name="Equation" r:id="rId53" imgW="605520" imgH="985680" progId="Equation.3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257800"/>
                        <a:ext cx="520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7467600" y="3071813"/>
            <a:ext cx="1219200" cy="0"/>
            <a:chOff x="4704" y="1776"/>
            <a:chExt cx="768" cy="0"/>
          </a:xfrm>
        </p:grpSpPr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4704" y="1776"/>
              <a:ext cx="528" cy="0"/>
            </a:xfrm>
            <a:prstGeom prst="line">
              <a:avLst/>
            </a:prstGeom>
            <a:noFill/>
            <a:ln w="28575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5232" y="1776"/>
              <a:ext cx="240" cy="0"/>
            </a:xfrm>
            <a:prstGeom prst="line">
              <a:avLst/>
            </a:prstGeom>
            <a:noFill/>
            <a:ln w="28575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378044"/>
              </p:ext>
            </p:extLst>
          </p:nvPr>
        </p:nvGraphicFramePr>
        <p:xfrm>
          <a:off x="7226300" y="2909888"/>
          <a:ext cx="241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7" name="Equation" r:id="rId55" imgW="269280" imgH="358560" progId="Equation.3">
                  <p:embed/>
                </p:oleObj>
              </mc:Choice>
              <mc:Fallback>
                <p:oleObj name="Equation" r:id="rId55" imgW="269280" imgH="358560" progId="Equation.3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2909888"/>
                        <a:ext cx="2413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209211"/>
              </p:ext>
            </p:extLst>
          </p:nvPr>
        </p:nvGraphicFramePr>
        <p:xfrm>
          <a:off x="2514600" y="299085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8" name="Equation" r:id="rId57" imgW="168120" imgH="347040" progId="Equation.3">
                  <p:embed/>
                </p:oleObj>
              </mc:Choice>
              <mc:Fallback>
                <p:oleObj name="Equation" r:id="rId57" imgW="168120" imgH="34704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90850"/>
                        <a:ext cx="152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389273"/>
              </p:ext>
            </p:extLst>
          </p:nvPr>
        </p:nvGraphicFramePr>
        <p:xfrm>
          <a:off x="2514600" y="25209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9" name="Equation" r:id="rId59" imgW="257760" imgH="268920" progId="Equation.3">
                  <p:embed/>
                </p:oleObj>
              </mc:Choice>
              <mc:Fallback>
                <p:oleObj name="Equation" r:id="rId59" imgW="257760" imgH="268920" progId="Equation.3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2095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381013"/>
              </p:ext>
            </p:extLst>
          </p:nvPr>
        </p:nvGraphicFramePr>
        <p:xfrm>
          <a:off x="2120900" y="57785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0" name="Equation" r:id="rId61" imgW="269280" imgH="358560" progId="Equation.3">
                  <p:embed/>
                </p:oleObj>
              </mc:Choice>
              <mc:Fallback>
                <p:oleObj name="Equation" r:id="rId61" imgW="269280" imgH="35856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778500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39009"/>
              </p:ext>
            </p:extLst>
          </p:nvPr>
        </p:nvGraphicFramePr>
        <p:xfrm>
          <a:off x="2209800" y="52578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1" name="Equation" r:id="rId63" imgW="246600" imgH="347040" progId="Equation.3">
                  <p:embed/>
                </p:oleObj>
              </mc:Choice>
              <mc:Fallback>
                <p:oleObj name="Equation" r:id="rId63" imgW="246600" imgH="34704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21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596565"/>
              </p:ext>
            </p:extLst>
          </p:nvPr>
        </p:nvGraphicFramePr>
        <p:xfrm>
          <a:off x="5842726" y="1472839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2" name="Equation" r:id="rId65" imgW="1502640" imgH="447840" progId="Equation.3">
                  <p:embed/>
                </p:oleObj>
              </mc:Choice>
              <mc:Fallback>
                <p:oleObj name="Equation" r:id="rId65" imgW="1502640" imgH="44784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726" y="1472839"/>
                        <a:ext cx="1282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15098"/>
              </p:ext>
            </p:extLst>
          </p:nvPr>
        </p:nvGraphicFramePr>
        <p:xfrm>
          <a:off x="5861050" y="2057400"/>
          <a:ext cx="1257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" name="Equation" r:id="rId67" imgW="1468800" imgH="358560" progId="Equation.3">
                  <p:embed/>
                </p:oleObj>
              </mc:Choice>
              <mc:Fallback>
                <p:oleObj name="Equation" r:id="rId67" imgW="1468800" imgH="35856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2057400"/>
                        <a:ext cx="1257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4964"/>
              </p:ext>
            </p:extLst>
          </p:nvPr>
        </p:nvGraphicFramePr>
        <p:xfrm>
          <a:off x="5867400" y="4191000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4" name="Equation" r:id="rId69" imgW="1569600" imgH="447840" progId="Equation.3">
                  <p:embed/>
                </p:oleObj>
              </mc:Choice>
              <mc:Fallback>
                <p:oleObj name="Equation" r:id="rId69" imgW="1569600" imgH="44784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91000"/>
                        <a:ext cx="1346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33321"/>
              </p:ext>
            </p:extLst>
          </p:nvPr>
        </p:nvGraphicFramePr>
        <p:xfrm>
          <a:off x="5957888" y="4730750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5" name="Equation" r:id="rId71" imgW="1479960" imgH="447840" progId="Equation.3">
                  <p:embed/>
                </p:oleObj>
              </mc:Choice>
              <mc:Fallback>
                <p:oleObj name="Equation" r:id="rId71" imgW="1479960" imgH="447840" progId="Equation.3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4730750"/>
                        <a:ext cx="1270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9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3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794286"/>
              </p:ext>
            </p:extLst>
          </p:nvPr>
        </p:nvGraphicFramePr>
        <p:xfrm>
          <a:off x="656522" y="3284984"/>
          <a:ext cx="171432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5" name="Equation" r:id="rId3" imgW="1714320" imgH="939600" progId="Equation.DSMT4">
                  <p:embed/>
                </p:oleObj>
              </mc:Choice>
              <mc:Fallback>
                <p:oleObj name="Equation" r:id="rId3" imgW="1714320" imgH="9396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22" y="3284984"/>
                        <a:ext cx="1714320" cy="93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73063" y="1852613"/>
            <a:ext cx="1816100" cy="533400"/>
            <a:chOff x="570" y="618"/>
            <a:chExt cx="1144" cy="336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70" y="618"/>
              <a:ext cx="4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解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8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画草图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815783"/>
              </p:ext>
            </p:extLst>
          </p:nvPr>
        </p:nvGraphicFramePr>
        <p:xfrm>
          <a:off x="2339752" y="1593990"/>
          <a:ext cx="2133360" cy="104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6" name="Equation" r:id="rId5" imgW="2133360" imgH="1041120" progId="Equation.DSMT4">
                  <p:embed/>
                </p:oleObj>
              </mc:Choice>
              <mc:Fallback>
                <p:oleObj name="Equation" r:id="rId5" imgW="2133360" imgH="104112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593990"/>
                        <a:ext cx="2133360" cy="1041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936577"/>
              </p:ext>
            </p:extLst>
          </p:nvPr>
        </p:nvGraphicFramePr>
        <p:xfrm>
          <a:off x="2483768" y="3284984"/>
          <a:ext cx="25398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7" name="Equation" r:id="rId7" imgW="2539800" imgH="838080" progId="Equation.DSMT4">
                  <p:embed/>
                </p:oleObj>
              </mc:Choice>
              <mc:Fallback>
                <p:oleObj name="Equation" r:id="rId7" imgW="2539800" imgH="83808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284984"/>
                        <a:ext cx="2539800" cy="8380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94206"/>
              </p:ext>
            </p:extLst>
          </p:nvPr>
        </p:nvGraphicFramePr>
        <p:xfrm>
          <a:off x="5099180" y="3356992"/>
          <a:ext cx="27302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" name="Equation" r:id="rId9" imgW="2730240" imgH="838080" progId="Equation.DSMT4">
                  <p:embed/>
                </p:oleObj>
              </mc:Choice>
              <mc:Fallback>
                <p:oleObj name="Equation" r:id="rId9" imgW="2730240" imgH="83808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180" y="3356992"/>
                        <a:ext cx="27302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964"/>
              </p:ext>
            </p:extLst>
          </p:nvPr>
        </p:nvGraphicFramePr>
        <p:xfrm>
          <a:off x="2403775" y="4221088"/>
          <a:ext cx="300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9" name="Equation" r:id="rId11" imgW="3009600" imgH="685800" progId="Equation.DSMT4">
                  <p:embed/>
                </p:oleObj>
              </mc:Choice>
              <mc:Fallback>
                <p:oleObj name="Equation" r:id="rId11" imgW="3009600" imgH="6858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775" y="4221088"/>
                        <a:ext cx="3009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23985"/>
              </p:ext>
            </p:extLst>
          </p:nvPr>
        </p:nvGraphicFramePr>
        <p:xfrm>
          <a:off x="5419849" y="4437112"/>
          <a:ext cx="13204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0" name="Equation" r:id="rId13" imgW="1320480" imgH="393480" progId="Equation.DSMT4">
                  <p:embed/>
                </p:oleObj>
              </mc:Choice>
              <mc:Fallback>
                <p:oleObj name="Equation" r:id="rId13" imgW="1320480" imgH="39348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849" y="4437112"/>
                        <a:ext cx="13204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90500" y="280988"/>
            <a:ext cx="6770688" cy="939800"/>
            <a:chOff x="120" y="55"/>
            <a:chExt cx="4265" cy="592"/>
          </a:xfrm>
        </p:grpSpPr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4909606"/>
                </p:ext>
              </p:extLst>
            </p:nvPr>
          </p:nvGraphicFramePr>
          <p:xfrm>
            <a:off x="2396" y="173"/>
            <a:ext cx="14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1" name="Equation" r:id="rId15" imgW="2286000" imgH="457200" progId="Equation.DSMT4">
                    <p:embed/>
                  </p:oleObj>
                </mc:Choice>
                <mc:Fallback>
                  <p:oleObj name="Equation" r:id="rId15" imgW="2286000" imgH="45720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173"/>
                          <a:ext cx="14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59" y="133"/>
              <a:ext cx="6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所围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20" y="186"/>
              <a:ext cx="5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5.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27" y="186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计算</a:t>
              </a: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884913"/>
                </p:ext>
              </p:extLst>
            </p:nvPr>
          </p:nvGraphicFramePr>
          <p:xfrm>
            <a:off x="1117" y="55"/>
            <a:ext cx="108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2" name="Equation" r:id="rId17" imgW="1714320" imgH="939600" progId="Equation.DSMT4">
                    <p:embed/>
                  </p:oleObj>
                </mc:Choice>
                <mc:Fallback>
                  <p:oleObj name="Equation" r:id="rId17" imgW="1714320" imgH="939600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55"/>
                          <a:ext cx="1080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AutoShape 17"/>
          <p:cNvSpPr>
            <a:spLocks noChangeArrowheads="1"/>
          </p:cNvSpPr>
          <p:nvPr/>
        </p:nvSpPr>
        <p:spPr bwMode="auto">
          <a:xfrm flipH="1">
            <a:off x="7254875" y="1981330"/>
            <a:ext cx="990600" cy="1555492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5196685" y="1316038"/>
            <a:ext cx="2073276" cy="1801813"/>
            <a:chOff x="4292" y="214"/>
            <a:chExt cx="1306" cy="1135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 rot="-8016639">
              <a:off x="4810" y="485"/>
              <a:ext cx="187" cy="752"/>
            </a:xfrm>
            <a:prstGeom prst="moon">
              <a:avLst>
                <a:gd name="adj" fmla="val 87500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6009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Arc 20"/>
            <p:cNvSpPr>
              <a:spLocks/>
            </p:cNvSpPr>
            <p:nvPr/>
          </p:nvSpPr>
          <p:spPr bwMode="auto">
            <a:xfrm rot="11155018" flipH="1">
              <a:off x="4595" y="555"/>
              <a:ext cx="48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089"/>
                <a:gd name="T2" fmla="*/ 21549 w 21600"/>
                <a:gd name="T3" fmla="*/ 23089 h 23089"/>
                <a:gd name="T4" fmla="*/ 0 w 21600"/>
                <a:gd name="T5" fmla="*/ 21600 h 23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096"/>
                    <a:pt x="21582" y="22593"/>
                    <a:pt x="21548" y="23088"/>
                  </a:cubicBezTo>
                </a:path>
                <a:path w="21600" h="230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096"/>
                    <a:pt x="21582" y="22593"/>
                    <a:pt x="21548" y="2308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4565" y="222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553" y="540"/>
              <a:ext cx="62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5458" y="1134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3" name="公式" r:id="rId19" imgW="139700" imgH="139700" progId="Equation.3">
                    <p:embed/>
                  </p:oleObj>
                </mc:Choice>
                <mc:Fallback>
                  <p:oleObj name="公式" r:id="rId19" imgW="139700" imgH="139700" progId="Equation.3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8" y="1134"/>
                          <a:ext cx="140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4604" y="214"/>
            <a:ext cx="12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4" name="公式" r:id="rId21" imgW="139579" imgH="164957" progId="Equation.3">
                    <p:embed/>
                  </p:oleObj>
                </mc:Choice>
                <mc:Fallback>
                  <p:oleObj name="公式" r:id="rId21" imgW="139579" imgH="164957" progId="Equation.3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214"/>
                          <a:ext cx="12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637505"/>
                </p:ext>
              </p:extLst>
            </p:nvPr>
          </p:nvGraphicFramePr>
          <p:xfrm>
            <a:off x="4526" y="1101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5" name="Equation" r:id="rId23" imgW="304560" imgH="393480" progId="Equation.DSMT4">
                    <p:embed/>
                  </p:oleObj>
                </mc:Choice>
                <mc:Fallback>
                  <p:oleObj name="Equation" r:id="rId23" imgW="304560" imgH="39348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6" y="1101"/>
                          <a:ext cx="19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458" y="449"/>
            <a:ext cx="13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6" name="公式" r:id="rId25" imgW="114151" imgH="164885" progId="Equation.3">
                    <p:embed/>
                  </p:oleObj>
                </mc:Choice>
                <mc:Fallback>
                  <p:oleObj name="公式" r:id="rId25" imgW="114151" imgH="164885" progId="Equation.3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8" y="449"/>
                          <a:ext cx="133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5122" y="1106"/>
            <a:ext cx="13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7" name="公式" r:id="rId27" imgW="114151" imgH="164885" progId="Equation.3">
                    <p:embed/>
                  </p:oleObj>
                </mc:Choice>
                <mc:Fallback>
                  <p:oleObj name="公式" r:id="rId27" imgW="114151" imgH="164885" progId="Equation.3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2" y="1106"/>
                          <a:ext cx="133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292" y="1113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4547" y="528"/>
              <a:ext cx="576" cy="57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5110" y="528"/>
              <a:ext cx="0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58065"/>
              </p:ext>
            </p:extLst>
          </p:nvPr>
        </p:nvGraphicFramePr>
        <p:xfrm>
          <a:off x="1684515" y="5263777"/>
          <a:ext cx="171432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8" name="Equation" r:id="rId29" imgW="1714320" imgH="939600" progId="Equation.DSMT4">
                  <p:embed/>
                </p:oleObj>
              </mc:Choice>
              <mc:Fallback>
                <p:oleObj name="Equation" r:id="rId29" imgW="1714320" imgH="9396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515" y="5263777"/>
                        <a:ext cx="1714320" cy="9396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02867"/>
              </p:ext>
            </p:extLst>
          </p:nvPr>
        </p:nvGraphicFramePr>
        <p:xfrm>
          <a:off x="3399605" y="5299456"/>
          <a:ext cx="266688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9" name="Equation" r:id="rId31" imgW="2666880" imgH="838080" progId="Equation.DSMT4">
                  <p:embed/>
                </p:oleObj>
              </mc:Choice>
              <mc:Fallback>
                <p:oleObj name="Equation" r:id="rId31" imgW="2666880" imgH="8380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605" y="5299456"/>
                        <a:ext cx="2666880" cy="8380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070897" y="5471967"/>
            <a:ext cx="1627369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但无法求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692945" y="4804897"/>
            <a:ext cx="1385855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经验：</a:t>
            </a:r>
          </a:p>
        </p:txBody>
      </p:sp>
    </p:spTree>
    <p:extLst>
      <p:ext uri="{BB962C8B-B14F-4D97-AF65-F5344CB8AC3E}">
        <p14:creationId xmlns:p14="http://schemas.microsoft.com/office/powerpoint/2010/main" val="262141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8148" y="270529"/>
            <a:ext cx="2133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130693"/>
              </p:ext>
            </p:extLst>
          </p:nvPr>
        </p:nvGraphicFramePr>
        <p:xfrm>
          <a:off x="2237086" y="191154"/>
          <a:ext cx="15113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" name="Equation" r:id="rId3" imgW="717480" imgH="425520" progId="Equation.DSMT4">
                  <p:embed/>
                </p:oleObj>
              </mc:Choice>
              <mc:Fallback>
                <p:oleObj name="Equation" r:id="rId3" imgW="717480" imgH="42552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086" y="191154"/>
                        <a:ext cx="15113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78548" y="284817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是抛物线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959082"/>
              </p:ext>
            </p:extLst>
          </p:nvPr>
        </p:nvGraphicFramePr>
        <p:xfrm>
          <a:off x="6439198" y="270529"/>
          <a:ext cx="9969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5" name="Equation" r:id="rId5" imgW="1166040" imgH="604800" progId="Equation.3">
                  <p:embed/>
                </p:oleObj>
              </mc:Choice>
              <mc:Fallback>
                <p:oleObj name="Equation" r:id="rId5" imgW="1166040" imgH="60480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198" y="270529"/>
                        <a:ext cx="9969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52600" y="1096963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所围成的闭区域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1690688"/>
            <a:ext cx="594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为计算简便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积分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405875"/>
              </p:ext>
            </p:extLst>
          </p:nvPr>
        </p:nvGraphicFramePr>
        <p:xfrm>
          <a:off x="1809750" y="2339975"/>
          <a:ext cx="88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6" name="Equation" r:id="rId7" imgW="1031400" imgH="1052640" progId="Equation.3">
                  <p:embed/>
                </p:oleObj>
              </mc:Choice>
              <mc:Fallback>
                <p:oleObj name="Equation" r:id="rId7" imgW="1031400" imgH="105264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339975"/>
                        <a:ext cx="889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164183"/>
              </p:ext>
            </p:extLst>
          </p:nvPr>
        </p:nvGraphicFramePr>
        <p:xfrm>
          <a:off x="3949700" y="3455988"/>
          <a:ext cx="1460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7" name="Equation" r:id="rId9" imgW="1704240" imgH="716760" progId="Equation.3">
                  <p:embed/>
                </p:oleObj>
              </mc:Choice>
              <mc:Fallback>
                <p:oleObj name="Equation" r:id="rId9" imgW="1704240" imgH="71676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455988"/>
                        <a:ext cx="1460500" cy="622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4527"/>
              </p:ext>
            </p:extLst>
          </p:nvPr>
        </p:nvGraphicFramePr>
        <p:xfrm>
          <a:off x="1042988" y="3465513"/>
          <a:ext cx="1800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8" name="Equation" r:id="rId11" imgW="852120" imgH="425520" progId="Equation.DSMT4">
                  <p:embed/>
                </p:oleObj>
              </mc:Choice>
              <mc:Fallback>
                <p:oleObj name="Equation" r:id="rId11" imgW="852120" imgH="42552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65513"/>
                        <a:ext cx="1800225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32443"/>
              </p:ext>
            </p:extLst>
          </p:nvPr>
        </p:nvGraphicFramePr>
        <p:xfrm>
          <a:off x="2819400" y="3351213"/>
          <a:ext cx="1155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9" name="Equation" r:id="rId13" imgW="1345680" imgH="896040" progId="Equation.3">
                  <p:embed/>
                </p:oleObj>
              </mc:Choice>
              <mc:Fallback>
                <p:oleObj name="Equation" r:id="rId13" imgW="1345680" imgH="896040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1213"/>
                        <a:ext cx="11557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372199"/>
              </p:ext>
            </p:extLst>
          </p:nvPr>
        </p:nvGraphicFramePr>
        <p:xfrm>
          <a:off x="1676400" y="4330700"/>
          <a:ext cx="288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0" name="Equation" r:id="rId15" imgW="3386160" imgH="974520" progId="Equation.DSMT4">
                  <p:embed/>
                </p:oleObj>
              </mc:Choice>
              <mc:Fallback>
                <p:oleObj name="Equation" r:id="rId15" imgW="3386160" imgH="97452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30700"/>
                        <a:ext cx="2882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718192"/>
              </p:ext>
            </p:extLst>
          </p:nvPr>
        </p:nvGraphicFramePr>
        <p:xfrm>
          <a:off x="4648200" y="4330700"/>
          <a:ext cx="388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1" name="Equation" r:id="rId17" imgW="4563360" imgH="985680" progId="Equation.DSMT4">
                  <p:embed/>
                </p:oleObj>
              </mc:Choice>
              <mc:Fallback>
                <p:oleObj name="Equation" r:id="rId17" imgW="4563360" imgH="98568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30700"/>
                        <a:ext cx="3886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43819"/>
              </p:ext>
            </p:extLst>
          </p:nvPr>
        </p:nvGraphicFramePr>
        <p:xfrm>
          <a:off x="1654175" y="5219700"/>
          <a:ext cx="47466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2" name="Equation" r:id="rId19" imgW="5583960" imgH="1198440" progId="Equation.DSMT4">
                  <p:embed/>
                </p:oleObj>
              </mc:Choice>
              <mc:Fallback>
                <p:oleObj name="Equation" r:id="rId19" imgW="5583960" imgH="119844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5219700"/>
                        <a:ext cx="47466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81113"/>
              </p:ext>
            </p:extLst>
          </p:nvPr>
        </p:nvGraphicFramePr>
        <p:xfrm>
          <a:off x="6423025" y="5321300"/>
          <a:ext cx="71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3" name="Equation" r:id="rId21" imgW="829800" imgH="985680" progId="Equation.DSMT4">
                  <p:embed/>
                </p:oleObj>
              </mc:Choice>
              <mc:Fallback>
                <p:oleObj name="Equation" r:id="rId21" imgW="829800" imgH="98568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5321300"/>
                        <a:ext cx="711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6653213" y="1662113"/>
            <a:ext cx="1782762" cy="1301750"/>
            <a:chOff x="4032" y="816"/>
            <a:chExt cx="1248" cy="912"/>
          </a:xfrm>
        </p:grpSpPr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032" y="816"/>
              <a:ext cx="1248" cy="912"/>
            </a:xfrm>
            <a:custGeom>
              <a:avLst/>
              <a:gdLst>
                <a:gd name="T0" fmla="*/ 336 w 1248"/>
                <a:gd name="T1" fmla="*/ 912 h 912"/>
                <a:gd name="T2" fmla="*/ 0 w 1248"/>
                <a:gd name="T3" fmla="*/ 624 h 912"/>
                <a:gd name="T4" fmla="*/ 336 w 1248"/>
                <a:gd name="T5" fmla="*/ 336 h 912"/>
                <a:gd name="T6" fmla="*/ 1248 w 1248"/>
                <a:gd name="T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320" y="1104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4" name="公式" r:id="rId23" imgW="179280" imgH="179280" progId="Equation.3">
                    <p:embed/>
                  </p:oleObj>
                </mc:Choice>
                <mc:Fallback>
                  <p:oleObj name="公式" r:id="rId23" imgW="179280" imgH="179280" progId="Equation.3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04"/>
                          <a:ext cx="3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6653213" y="1525588"/>
            <a:ext cx="1782762" cy="1438275"/>
            <a:chOff x="4032" y="720"/>
            <a:chExt cx="1248" cy="1008"/>
          </a:xfrm>
        </p:grpSpPr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032" y="816"/>
              <a:ext cx="1248" cy="912"/>
            </a:xfrm>
            <a:custGeom>
              <a:avLst/>
              <a:gdLst>
                <a:gd name="T0" fmla="*/ 336 w 1248"/>
                <a:gd name="T1" fmla="*/ 912 h 912"/>
                <a:gd name="T2" fmla="*/ 0 w 1248"/>
                <a:gd name="T3" fmla="*/ 624 h 912"/>
                <a:gd name="T4" fmla="*/ 336 w 1248"/>
                <a:gd name="T5" fmla="*/ 336 h 912"/>
                <a:gd name="T6" fmla="*/ 1248 w 1248"/>
                <a:gd name="T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6600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080" y="720"/>
            <a:ext cx="76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5" name="公式" r:id="rId25" imgW="527040" imgH="257760" progId="Equation.3">
                    <p:embed/>
                  </p:oleObj>
                </mc:Choice>
                <mc:Fallback>
                  <p:oleObj name="公式" r:id="rId25" imgW="527040" imgH="257760" progId="Equation.3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20"/>
                          <a:ext cx="768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661667"/>
              </p:ext>
            </p:extLst>
          </p:nvPr>
        </p:nvGraphicFramePr>
        <p:xfrm>
          <a:off x="7132638" y="2895600"/>
          <a:ext cx="1344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" name="公式" r:id="rId27" imgW="695160" imgH="223920" progId="Equation.3">
                  <p:embed/>
                </p:oleObj>
              </mc:Choice>
              <mc:Fallback>
                <p:oleObj name="公式" r:id="rId27" imgW="695160" imgH="223920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8" y="2895600"/>
                        <a:ext cx="13446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6173788" y="1525588"/>
            <a:ext cx="2262187" cy="1576387"/>
            <a:chOff x="3696" y="720"/>
            <a:chExt cx="1584" cy="1104"/>
          </a:xfrm>
        </p:grpSpPr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3840" y="720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7" name="公式" r:id="rId29" imgW="134640" imgH="179280" progId="Equation.3">
                    <p:embed/>
                  </p:oleObj>
                </mc:Choice>
                <mc:Fallback>
                  <p:oleObj name="公式" r:id="rId29" imgW="134640" imgH="179280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720"/>
                          <a:ext cx="18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4032" y="8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4032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3696" y="1584"/>
            <a:ext cx="29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8" name="公式" r:id="rId31" imgW="224280" imgH="179280" progId="Equation.3">
                    <p:embed/>
                  </p:oleObj>
                </mc:Choice>
                <mc:Fallback>
                  <p:oleObj name="公式" r:id="rId31" imgW="224280" imgH="179280" progId="Equation.3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84"/>
                          <a:ext cx="29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8297863" y="1662113"/>
            <a:ext cx="265112" cy="1258887"/>
            <a:chOff x="5184" y="816"/>
            <a:chExt cx="185" cy="882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5280" y="816"/>
              <a:ext cx="0" cy="624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5184" y="1458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9" name="公式" r:id="rId33" imgW="134640" imgH="179280" progId="Equation.3">
                    <p:embed/>
                  </p:oleObj>
                </mc:Choice>
                <mc:Fallback>
                  <p:oleObj name="公式" r:id="rId33" imgW="134640" imgH="179280" progId="Equation.3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58"/>
                          <a:ext cx="18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6365875" y="1295400"/>
            <a:ext cx="2549525" cy="2354263"/>
            <a:chOff x="3830" y="559"/>
            <a:chExt cx="1786" cy="1649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" name="Object 34"/>
            <p:cNvGraphicFramePr>
              <a:graphicFrameLocks noChangeAspect="1"/>
            </p:cNvGraphicFramePr>
            <p:nvPr/>
          </p:nvGraphicFramePr>
          <p:xfrm>
            <a:off x="3840" y="1344"/>
            <a:ext cx="18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0" name="公式" r:id="rId35" imgW="134640" imgH="156960" progId="Equation.3">
                    <p:embed/>
                  </p:oleObj>
                </mc:Choice>
                <mc:Fallback>
                  <p:oleObj name="公式" r:id="rId35" imgW="134640" imgH="156960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44"/>
                          <a:ext cx="185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5"/>
            <p:cNvGraphicFramePr>
              <a:graphicFrameLocks noChangeAspect="1"/>
            </p:cNvGraphicFramePr>
            <p:nvPr/>
          </p:nvGraphicFramePr>
          <p:xfrm>
            <a:off x="3830" y="559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1" name="公式" r:id="rId37" imgW="156960" imgH="179280" progId="Equation.3">
                    <p:embed/>
                  </p:oleObj>
                </mc:Choice>
                <mc:Fallback>
                  <p:oleObj name="公式" r:id="rId37" imgW="156960" imgH="179280" progId="Equation.3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559"/>
                          <a:ext cx="20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6"/>
            <p:cNvGraphicFramePr>
              <a:graphicFrameLocks noChangeAspect="1"/>
            </p:cNvGraphicFramePr>
            <p:nvPr/>
          </p:nvGraphicFramePr>
          <p:xfrm>
            <a:off x="5424" y="1488"/>
            <a:ext cx="18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2" name="公式" r:id="rId39" imgW="134640" imgH="156960" progId="Equation.3">
                    <p:embed/>
                  </p:oleObj>
                </mc:Choice>
                <mc:Fallback>
                  <p:oleObj name="公式" r:id="rId39" imgW="134640" imgH="156960" progId="Equation.3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488"/>
                          <a:ext cx="185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6448425" y="1457325"/>
            <a:ext cx="2192338" cy="2192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6338888" y="1912938"/>
            <a:ext cx="1754187" cy="368300"/>
            <a:chOff x="3812" y="864"/>
            <a:chExt cx="1228" cy="258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032" y="960"/>
              <a:ext cx="4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4519" y="960"/>
              <a:ext cx="52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" name="Object 41"/>
            <p:cNvGraphicFramePr>
              <a:graphicFrameLocks noChangeAspect="1"/>
            </p:cNvGraphicFramePr>
            <p:nvPr/>
          </p:nvGraphicFramePr>
          <p:xfrm>
            <a:off x="3812" y="864"/>
            <a:ext cx="22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3" name="公式" r:id="rId41" imgW="156960" imgH="179280" progId="Equation.3">
                    <p:embed/>
                  </p:oleObj>
                </mc:Choice>
                <mc:Fallback>
                  <p:oleObj name="公式" r:id="rId41" imgW="156960" imgH="179280" progId="Equation.3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864"/>
                          <a:ext cx="220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375882"/>
              </p:ext>
            </p:extLst>
          </p:nvPr>
        </p:nvGraphicFramePr>
        <p:xfrm>
          <a:off x="2552700" y="2286000"/>
          <a:ext cx="209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" name="Equation" r:id="rId43" imgW="2455560" imgH="604800" progId="Equation.3">
                  <p:embed/>
                </p:oleObj>
              </mc:Choice>
              <mc:Fallback>
                <p:oleObj name="Equation" r:id="rId43" imgW="2455560" imgH="60480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286000"/>
                        <a:ext cx="2095500" cy="520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6643"/>
              </p:ext>
            </p:extLst>
          </p:nvPr>
        </p:nvGraphicFramePr>
        <p:xfrm>
          <a:off x="2533650" y="2882900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5" name="Equation" r:id="rId45" imgW="1816560" imgH="447840" progId="Equation.3">
                  <p:embed/>
                </p:oleObj>
              </mc:Choice>
              <mc:Fallback>
                <p:oleObj name="Equation" r:id="rId45" imgW="1816560" imgH="44784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82900"/>
                        <a:ext cx="15494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315015"/>
              </p:ext>
            </p:extLst>
          </p:nvPr>
        </p:nvGraphicFramePr>
        <p:xfrm>
          <a:off x="4089400" y="3783013"/>
          <a:ext cx="3651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" name="Equation" r:id="rId47" imgW="470880" imgH="604800" progId="Equation.3">
                  <p:embed/>
                </p:oleObj>
              </mc:Choice>
              <mc:Fallback>
                <p:oleObj name="Equation" r:id="rId47" imgW="470880" imgH="604800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783013"/>
                        <a:ext cx="365125" cy="4683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845241"/>
              </p:ext>
            </p:extLst>
          </p:nvPr>
        </p:nvGraphicFramePr>
        <p:xfrm>
          <a:off x="4114800" y="3276600"/>
          <a:ext cx="6969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7" name="Equation" r:id="rId49" imgW="897120" imgH="447840" progId="Equation.3">
                  <p:embed/>
                </p:oleObj>
              </mc:Choice>
              <mc:Fallback>
                <p:oleObj name="Equation" r:id="rId49" imgW="897120" imgH="447840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6600"/>
                        <a:ext cx="696913" cy="3540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03283"/>
              </p:ext>
            </p:extLst>
          </p:nvPr>
        </p:nvGraphicFramePr>
        <p:xfrm>
          <a:off x="417513" y="1206500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8" name="Equation" r:id="rId51" imgW="1547280" imgH="447840" progId="Equation.3">
                  <p:embed/>
                </p:oleObj>
              </mc:Choice>
              <mc:Fallback>
                <p:oleObj name="Equation" r:id="rId51" imgW="1547280" imgH="44784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206500"/>
                        <a:ext cx="132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7436148" y="270529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及直线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304800" y="2460625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</a:p>
        </p:txBody>
      </p:sp>
    </p:spTree>
    <p:extLst>
      <p:ext uri="{BB962C8B-B14F-4D97-AF65-F5344CB8AC3E}">
        <p14:creationId xmlns:p14="http://schemas.microsoft.com/office/powerpoint/2010/main" val="139945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 animBg="1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2636912"/>
            <a:ext cx="5778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50604" y="1638281"/>
            <a:ext cx="3775075" cy="52387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选择积分次序的原则：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66479" y="2633910"/>
            <a:ext cx="52742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考虑积分区域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尽量避免分块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50604" y="3553197"/>
            <a:ext cx="3621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使第一次积分易积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42516" y="1126930"/>
            <a:ext cx="1223963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经验：</a:t>
            </a:r>
          </a:p>
        </p:txBody>
      </p:sp>
    </p:spTree>
    <p:extLst>
      <p:ext uri="{BB962C8B-B14F-4D97-AF65-F5344CB8AC3E}">
        <p14:creationId xmlns:p14="http://schemas.microsoft.com/office/powerpoint/2010/main" val="150328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553094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3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59632" y="2564904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二重积分的概念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59632" y="3515158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二重积分的性质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8447" y="188640"/>
            <a:ext cx="791800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8.1.1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二重积分的概念与性质</a:t>
            </a:r>
          </a:p>
        </p:txBody>
      </p:sp>
    </p:spTree>
    <p:extLst>
      <p:ext uri="{BB962C8B-B14F-4D97-AF65-F5344CB8AC3E}">
        <p14:creationId xmlns:p14="http://schemas.microsoft.com/office/powerpoint/2010/main" val="313452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39552" y="260648"/>
            <a:ext cx="1175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85260"/>
              </p:ext>
            </p:extLst>
          </p:nvPr>
        </p:nvGraphicFramePr>
        <p:xfrm>
          <a:off x="1587500" y="260350"/>
          <a:ext cx="39957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4" name="Equation" r:id="rId3" imgW="3987720" imgH="799920" progId="Equation.DSMT4">
                  <p:embed/>
                </p:oleObj>
              </mc:Choice>
              <mc:Fallback>
                <p:oleObj name="Equation" r:id="rId3" imgW="3987720" imgH="79992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60350"/>
                        <a:ext cx="399573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724128" y="260648"/>
            <a:ext cx="2427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是直线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798682"/>
              </p:ext>
            </p:extLst>
          </p:nvPr>
        </p:nvGraphicFramePr>
        <p:xfrm>
          <a:off x="210388" y="982333"/>
          <a:ext cx="15446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5" name="Equation" r:id="rId5" imgW="1536480" imgH="393480" progId="Equation.DSMT4">
                  <p:embed/>
                </p:oleObj>
              </mc:Choice>
              <mc:Fallback>
                <p:oleObj name="Equation" r:id="rId5" imgW="1536480" imgH="393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88" y="982333"/>
                        <a:ext cx="15446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1835696" y="90872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和曲线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4341"/>
              </p:ext>
            </p:extLst>
          </p:nvPr>
        </p:nvGraphicFramePr>
        <p:xfrm>
          <a:off x="2987824" y="1005250"/>
          <a:ext cx="850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6" name="Equation" r:id="rId7" imgW="850680" imgH="393480" progId="Equation.DSMT4">
                  <p:embed/>
                </p:oleObj>
              </mc:Choice>
              <mc:Fallback>
                <p:oleObj name="Equation" r:id="rId7" imgW="850680" imgH="3934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005250"/>
                        <a:ext cx="8509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923928" y="908720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所围的有界闭区域．求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48389"/>
              </p:ext>
            </p:extLst>
          </p:nvPr>
        </p:nvGraphicFramePr>
        <p:xfrm>
          <a:off x="7596336" y="976655"/>
          <a:ext cx="1111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7" name="Equation" r:id="rId9" imgW="1104840" imgH="393480" progId="Equation.DSMT4">
                  <p:embed/>
                </p:oleObj>
              </mc:Choice>
              <mc:Fallback>
                <p:oleObj name="Equation" r:id="rId9" imgW="1104840" imgH="393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976655"/>
                        <a:ext cx="1111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6022461" y="1499462"/>
            <a:ext cx="3049092" cy="2071332"/>
            <a:chOff x="6999288" y="1830070"/>
            <a:chExt cx="1485900" cy="990600"/>
          </a:xfrm>
        </p:grpSpPr>
        <p:sp>
          <p:nvSpPr>
            <p:cNvPr id="33" name="Freeform 28" descr="浅色下对角线"/>
            <p:cNvSpPr>
              <a:spLocks/>
            </p:cNvSpPr>
            <p:nvPr/>
          </p:nvSpPr>
          <p:spPr bwMode="auto">
            <a:xfrm>
              <a:off x="7209502" y="2201129"/>
              <a:ext cx="136525" cy="355600"/>
            </a:xfrm>
            <a:custGeom>
              <a:avLst/>
              <a:gdLst>
                <a:gd name="T0" fmla="*/ 25 w 216"/>
                <a:gd name="T1" fmla="*/ 45 h 560"/>
                <a:gd name="T2" fmla="*/ 187 w 216"/>
                <a:gd name="T3" fmla="*/ 45 h 560"/>
                <a:gd name="T4" fmla="*/ 199 w 216"/>
                <a:gd name="T5" fmla="*/ 75 h 560"/>
                <a:gd name="T6" fmla="*/ 195 w 216"/>
                <a:gd name="T7" fmla="*/ 495 h 560"/>
                <a:gd name="T8" fmla="*/ 171 w 216"/>
                <a:gd name="T9" fmla="*/ 468 h 560"/>
                <a:gd name="T10" fmla="*/ 127 w 216"/>
                <a:gd name="T11" fmla="*/ 411 h 560"/>
                <a:gd name="T12" fmla="*/ 57 w 216"/>
                <a:gd name="T13" fmla="*/ 252 h 560"/>
                <a:gd name="T14" fmla="*/ 37 w 216"/>
                <a:gd name="T15" fmla="*/ 120 h 560"/>
                <a:gd name="T16" fmla="*/ 25 w 216"/>
                <a:gd name="T17" fmla="*/ 4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560">
                  <a:moveTo>
                    <a:pt x="25" y="45"/>
                  </a:moveTo>
                  <a:cubicBezTo>
                    <a:pt x="50" y="33"/>
                    <a:pt x="158" y="40"/>
                    <a:pt x="187" y="45"/>
                  </a:cubicBezTo>
                  <a:cubicBezTo>
                    <a:pt x="216" y="50"/>
                    <a:pt x="198" y="0"/>
                    <a:pt x="199" y="75"/>
                  </a:cubicBezTo>
                  <a:cubicBezTo>
                    <a:pt x="200" y="150"/>
                    <a:pt x="200" y="430"/>
                    <a:pt x="195" y="495"/>
                  </a:cubicBezTo>
                  <a:cubicBezTo>
                    <a:pt x="190" y="560"/>
                    <a:pt x="182" y="482"/>
                    <a:pt x="171" y="468"/>
                  </a:cubicBezTo>
                  <a:cubicBezTo>
                    <a:pt x="160" y="454"/>
                    <a:pt x="146" y="447"/>
                    <a:pt x="127" y="411"/>
                  </a:cubicBezTo>
                  <a:cubicBezTo>
                    <a:pt x="108" y="375"/>
                    <a:pt x="72" y="301"/>
                    <a:pt x="57" y="252"/>
                  </a:cubicBezTo>
                  <a:cubicBezTo>
                    <a:pt x="42" y="203"/>
                    <a:pt x="41" y="152"/>
                    <a:pt x="37" y="120"/>
                  </a:cubicBezTo>
                  <a:cubicBezTo>
                    <a:pt x="33" y="88"/>
                    <a:pt x="0" y="57"/>
                    <a:pt x="25" y="4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6999288" y="1830070"/>
              <a:ext cx="1485900" cy="990600"/>
              <a:chOff x="7380" y="9396"/>
              <a:chExt cx="2340" cy="1560"/>
            </a:xfrm>
          </p:grpSpPr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7380" y="10752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7560" y="9396"/>
                <a:ext cx="0" cy="15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7710" y="9552"/>
                <a:ext cx="1500" cy="1118"/>
              </a:xfrm>
              <a:custGeom>
                <a:avLst/>
                <a:gdLst>
                  <a:gd name="T0" fmla="*/ 30 w 1500"/>
                  <a:gd name="T1" fmla="*/ 0 h 1118"/>
                  <a:gd name="T2" fmla="*/ 210 w 1500"/>
                  <a:gd name="T3" fmla="*/ 936 h 1118"/>
                  <a:gd name="T4" fmla="*/ 1290 w 1500"/>
                  <a:gd name="T5" fmla="*/ 1092 h 1118"/>
                  <a:gd name="T6" fmla="*/ 1470 w 1500"/>
                  <a:gd name="T7" fmla="*/ 1092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0" h="1118">
                    <a:moveTo>
                      <a:pt x="30" y="0"/>
                    </a:moveTo>
                    <a:cubicBezTo>
                      <a:pt x="15" y="377"/>
                      <a:pt x="0" y="754"/>
                      <a:pt x="210" y="936"/>
                    </a:cubicBezTo>
                    <a:cubicBezTo>
                      <a:pt x="420" y="1118"/>
                      <a:pt x="1080" y="1066"/>
                      <a:pt x="1290" y="1092"/>
                    </a:cubicBezTo>
                    <a:cubicBezTo>
                      <a:pt x="1500" y="1118"/>
                      <a:pt x="1485" y="1105"/>
                      <a:pt x="1470" y="10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 flipV="1">
                <a:off x="7920" y="9864"/>
                <a:ext cx="0" cy="10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7380" y="10020"/>
                <a:ext cx="16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 bwMode="auto">
          <a:xfrm>
            <a:off x="539552" y="1573588"/>
            <a:ext cx="56845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注意二重积分值是</a:t>
            </a:r>
            <a:r>
              <a:rPr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实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008000"/>
                </a:highlight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3528" y="215202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575206"/>
              </p:ext>
            </p:extLst>
          </p:nvPr>
        </p:nvGraphicFramePr>
        <p:xfrm>
          <a:off x="868870" y="2120862"/>
          <a:ext cx="27051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8" name="Equation" r:id="rId11" imgW="2705040" imgH="799920" progId="Equation.DSMT4">
                  <p:embed/>
                </p:oleObj>
              </mc:Choice>
              <mc:Fallback>
                <p:oleObj name="Equation" r:id="rId11" imgW="2705040" imgH="79992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70" y="2120862"/>
                        <a:ext cx="27051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3590086" y="2123899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两边在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上积分</a:t>
            </a: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895893"/>
              </p:ext>
            </p:extLst>
          </p:nvPr>
        </p:nvGraphicFramePr>
        <p:xfrm>
          <a:off x="1734385" y="3018897"/>
          <a:ext cx="20780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9" name="Equation" r:id="rId13" imgW="2082600" imgH="799920" progId="Equation.DSMT4">
                  <p:embed/>
                </p:oleObj>
              </mc:Choice>
              <mc:Fallback>
                <p:oleObj name="Equation" r:id="rId13" imgW="2082600" imgH="79992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385" y="3018897"/>
                        <a:ext cx="2078038" cy="8080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 bwMode="auto">
          <a:xfrm>
            <a:off x="596199" y="306896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188537"/>
              </p:ext>
            </p:extLst>
          </p:nvPr>
        </p:nvGraphicFramePr>
        <p:xfrm>
          <a:off x="1714874" y="3933056"/>
          <a:ext cx="24050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0" name="Equation" r:id="rId15" imgW="2400120" imgH="850680" progId="Equation.DSMT4">
                  <p:embed/>
                </p:oleObj>
              </mc:Choice>
              <mc:Fallback>
                <p:oleObj name="Equation" r:id="rId15" imgW="2400120" imgH="8506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874" y="3933056"/>
                        <a:ext cx="240506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 bwMode="auto">
          <a:xfrm>
            <a:off x="596199" y="494116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124808"/>
              </p:ext>
            </p:extLst>
          </p:nvPr>
        </p:nvGraphicFramePr>
        <p:xfrm>
          <a:off x="1813992" y="4941168"/>
          <a:ext cx="18303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1" name="Equation" r:id="rId17" imgW="1828800" imgH="850680" progId="Equation.DSMT4">
                  <p:embed/>
                </p:oleObj>
              </mc:Choice>
              <mc:Fallback>
                <p:oleObj name="Equation" r:id="rId17" imgW="1828800" imgH="8506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992" y="4941168"/>
                        <a:ext cx="1830388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68318"/>
              </p:ext>
            </p:extLst>
          </p:nvPr>
        </p:nvGraphicFramePr>
        <p:xfrm>
          <a:off x="5712127" y="4941168"/>
          <a:ext cx="2349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2" name="Equation" r:id="rId19" imgW="2349360" imgH="901440" progId="Equation.DSMT4">
                  <p:embed/>
                </p:oleObj>
              </mc:Choice>
              <mc:Fallback>
                <p:oleObj name="Equation" r:id="rId19" imgW="2349360" imgH="90144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27" y="4941168"/>
                        <a:ext cx="2349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43505"/>
              </p:ext>
            </p:extLst>
          </p:nvPr>
        </p:nvGraphicFramePr>
        <p:xfrm>
          <a:off x="4104754" y="3933056"/>
          <a:ext cx="161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3" name="Equation" r:id="rId21" imgW="1612800" imgH="850680" progId="Equation.DSMT4">
                  <p:embed/>
                </p:oleObj>
              </mc:Choice>
              <mc:Fallback>
                <p:oleObj name="Equation" r:id="rId21" imgW="1612800" imgH="8506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754" y="3933056"/>
                        <a:ext cx="1612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703423"/>
              </p:ext>
            </p:extLst>
          </p:nvPr>
        </p:nvGraphicFramePr>
        <p:xfrm>
          <a:off x="3676253" y="4869160"/>
          <a:ext cx="2019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4" name="Equation" r:id="rId23" imgW="2019240" imgH="939600" progId="Equation.DSMT4">
                  <p:embed/>
                </p:oleObj>
              </mc:Choice>
              <mc:Fallback>
                <p:oleObj name="Equation" r:id="rId23" imgW="2019240" imgH="9396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253" y="4869160"/>
                        <a:ext cx="2019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50784"/>
              </p:ext>
            </p:extLst>
          </p:nvPr>
        </p:nvGraphicFramePr>
        <p:xfrm>
          <a:off x="3808462" y="3018897"/>
          <a:ext cx="1346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5" name="Equation" r:id="rId25" imgW="1346040" imgH="799920" progId="Equation.DSMT4">
                  <p:embed/>
                </p:oleObj>
              </mc:Choice>
              <mc:Fallback>
                <p:oleObj name="Equation" r:id="rId25" imgW="1346040" imgH="79992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62" y="3018897"/>
                        <a:ext cx="1346200" cy="800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6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9" grpId="0"/>
      <p:bldP spid="42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3256"/>
              </p:ext>
            </p:extLst>
          </p:nvPr>
        </p:nvGraphicFramePr>
        <p:xfrm>
          <a:off x="899592" y="1585887"/>
          <a:ext cx="34925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5" name="Equation" r:id="rId3" imgW="3492360" imgH="952200" progId="Equation.DSMT4">
                  <p:embed/>
                </p:oleObj>
              </mc:Choice>
              <mc:Fallback>
                <p:oleObj name="Equation" r:id="rId3" imgW="3492360" imgH="9522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585887"/>
                        <a:ext cx="34925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8612"/>
              </p:ext>
            </p:extLst>
          </p:nvPr>
        </p:nvGraphicFramePr>
        <p:xfrm>
          <a:off x="2267744" y="2589590"/>
          <a:ext cx="187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6" name="Equation" r:id="rId5" imgW="1879560" imgH="736560" progId="Equation.DSMT4">
                  <p:embed/>
                </p:oleObj>
              </mc:Choice>
              <mc:Fallback>
                <p:oleObj name="Equation" r:id="rId5" imgW="1879560" imgH="73656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589590"/>
                        <a:ext cx="1879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498927"/>
              </p:ext>
            </p:extLst>
          </p:nvPr>
        </p:nvGraphicFramePr>
        <p:xfrm>
          <a:off x="4672359" y="329520"/>
          <a:ext cx="40465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7" name="Equation" r:id="rId7" imgW="4038600" imgH="850900" progId="Equation.DSMT4">
                  <p:embed/>
                </p:oleObj>
              </mc:Choice>
              <mc:Fallback>
                <p:oleObj name="Equation" r:id="rId7" imgW="4038600" imgH="8509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359" y="329520"/>
                        <a:ext cx="4046538" cy="8572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0" y="1369863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497631" y="3582947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840431"/>
              </p:ext>
            </p:extLst>
          </p:nvPr>
        </p:nvGraphicFramePr>
        <p:xfrm>
          <a:off x="2596927" y="3429898"/>
          <a:ext cx="26035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8" name="Equation" r:id="rId9" imgW="2603160" imgH="825480" progId="Equation.DSMT4">
                  <p:embed/>
                </p:oleObj>
              </mc:Choice>
              <mc:Fallback>
                <p:oleObj name="Equation" r:id="rId9" imgW="2603160" imgH="8254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927" y="3429898"/>
                        <a:ext cx="2603500" cy="8175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32005"/>
              </p:ext>
            </p:extLst>
          </p:nvPr>
        </p:nvGraphicFramePr>
        <p:xfrm>
          <a:off x="2596927" y="4914106"/>
          <a:ext cx="27559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9" name="Equation" r:id="rId11" imgW="2755800" imgH="825480" progId="Equation.DSMT4">
                  <p:embed/>
                </p:oleObj>
              </mc:Choice>
              <mc:Fallback>
                <p:oleObj name="Equation" r:id="rId11" imgW="2755800" imgH="82548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927" y="4914106"/>
                        <a:ext cx="27559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36687" y="465249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从而，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18772"/>
              </p:ext>
            </p:extLst>
          </p:nvPr>
        </p:nvGraphicFramePr>
        <p:xfrm>
          <a:off x="269875" y="402717"/>
          <a:ext cx="39957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" name="Equation" r:id="rId13" imgW="3987720" imgH="799920" progId="Equation.DSMT4">
                  <p:embed/>
                </p:oleObj>
              </mc:Choice>
              <mc:Fallback>
                <p:oleObj name="Equation" r:id="rId13" imgW="3987720" imgH="79992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402717"/>
                        <a:ext cx="3995738" cy="800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868144" y="1861724"/>
            <a:ext cx="3049092" cy="2071332"/>
            <a:chOff x="6999288" y="1830070"/>
            <a:chExt cx="1485900" cy="990600"/>
          </a:xfrm>
        </p:grpSpPr>
        <p:sp>
          <p:nvSpPr>
            <p:cNvPr id="16" name="Freeform 28" descr="浅色下对角线"/>
            <p:cNvSpPr>
              <a:spLocks/>
            </p:cNvSpPr>
            <p:nvPr/>
          </p:nvSpPr>
          <p:spPr bwMode="auto">
            <a:xfrm>
              <a:off x="7209502" y="2201129"/>
              <a:ext cx="136525" cy="355600"/>
            </a:xfrm>
            <a:custGeom>
              <a:avLst/>
              <a:gdLst>
                <a:gd name="T0" fmla="*/ 25 w 216"/>
                <a:gd name="T1" fmla="*/ 45 h 560"/>
                <a:gd name="T2" fmla="*/ 187 w 216"/>
                <a:gd name="T3" fmla="*/ 45 h 560"/>
                <a:gd name="T4" fmla="*/ 199 w 216"/>
                <a:gd name="T5" fmla="*/ 75 h 560"/>
                <a:gd name="T6" fmla="*/ 195 w 216"/>
                <a:gd name="T7" fmla="*/ 495 h 560"/>
                <a:gd name="T8" fmla="*/ 171 w 216"/>
                <a:gd name="T9" fmla="*/ 468 h 560"/>
                <a:gd name="T10" fmla="*/ 127 w 216"/>
                <a:gd name="T11" fmla="*/ 411 h 560"/>
                <a:gd name="T12" fmla="*/ 57 w 216"/>
                <a:gd name="T13" fmla="*/ 252 h 560"/>
                <a:gd name="T14" fmla="*/ 37 w 216"/>
                <a:gd name="T15" fmla="*/ 120 h 560"/>
                <a:gd name="T16" fmla="*/ 25 w 216"/>
                <a:gd name="T17" fmla="*/ 4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560">
                  <a:moveTo>
                    <a:pt x="25" y="45"/>
                  </a:moveTo>
                  <a:cubicBezTo>
                    <a:pt x="50" y="33"/>
                    <a:pt x="158" y="40"/>
                    <a:pt x="187" y="45"/>
                  </a:cubicBezTo>
                  <a:cubicBezTo>
                    <a:pt x="216" y="50"/>
                    <a:pt x="198" y="0"/>
                    <a:pt x="199" y="75"/>
                  </a:cubicBezTo>
                  <a:cubicBezTo>
                    <a:pt x="200" y="150"/>
                    <a:pt x="200" y="430"/>
                    <a:pt x="195" y="495"/>
                  </a:cubicBezTo>
                  <a:cubicBezTo>
                    <a:pt x="190" y="560"/>
                    <a:pt x="182" y="482"/>
                    <a:pt x="171" y="468"/>
                  </a:cubicBezTo>
                  <a:cubicBezTo>
                    <a:pt x="160" y="454"/>
                    <a:pt x="146" y="447"/>
                    <a:pt x="127" y="411"/>
                  </a:cubicBezTo>
                  <a:cubicBezTo>
                    <a:pt x="108" y="375"/>
                    <a:pt x="72" y="301"/>
                    <a:pt x="57" y="252"/>
                  </a:cubicBezTo>
                  <a:cubicBezTo>
                    <a:pt x="42" y="203"/>
                    <a:pt x="41" y="152"/>
                    <a:pt x="37" y="120"/>
                  </a:cubicBezTo>
                  <a:cubicBezTo>
                    <a:pt x="33" y="88"/>
                    <a:pt x="0" y="57"/>
                    <a:pt x="25" y="4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6999288" y="1830070"/>
              <a:ext cx="1485900" cy="990600"/>
              <a:chOff x="7380" y="9396"/>
              <a:chExt cx="2340" cy="1560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380" y="10752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V="1">
                <a:off x="7560" y="9396"/>
                <a:ext cx="0" cy="15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auto">
              <a:xfrm>
                <a:off x="7710" y="9552"/>
                <a:ext cx="1500" cy="1118"/>
              </a:xfrm>
              <a:custGeom>
                <a:avLst/>
                <a:gdLst>
                  <a:gd name="T0" fmla="*/ 30 w 1500"/>
                  <a:gd name="T1" fmla="*/ 0 h 1118"/>
                  <a:gd name="T2" fmla="*/ 210 w 1500"/>
                  <a:gd name="T3" fmla="*/ 936 h 1118"/>
                  <a:gd name="T4" fmla="*/ 1290 w 1500"/>
                  <a:gd name="T5" fmla="*/ 1092 h 1118"/>
                  <a:gd name="T6" fmla="*/ 1470 w 1500"/>
                  <a:gd name="T7" fmla="*/ 1092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0" h="1118">
                    <a:moveTo>
                      <a:pt x="30" y="0"/>
                    </a:moveTo>
                    <a:cubicBezTo>
                      <a:pt x="15" y="377"/>
                      <a:pt x="0" y="754"/>
                      <a:pt x="210" y="936"/>
                    </a:cubicBezTo>
                    <a:cubicBezTo>
                      <a:pt x="420" y="1118"/>
                      <a:pt x="1080" y="1066"/>
                      <a:pt x="1290" y="1092"/>
                    </a:cubicBezTo>
                    <a:cubicBezTo>
                      <a:pt x="1500" y="1118"/>
                      <a:pt x="1485" y="1105"/>
                      <a:pt x="1470" y="109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V="1">
                <a:off x="7920" y="9864"/>
                <a:ext cx="0" cy="10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7380" y="10020"/>
                <a:ext cx="16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894021"/>
              </p:ext>
            </p:extLst>
          </p:nvPr>
        </p:nvGraphicFramePr>
        <p:xfrm>
          <a:off x="4211960" y="2758912"/>
          <a:ext cx="1231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name="Equation" r:id="rId15" imgW="1231560" imgH="304560" progId="Equation.DSMT4">
                  <p:embed/>
                </p:oleObj>
              </mc:Choice>
              <mc:Fallback>
                <p:oleObj name="Equation" r:id="rId15" imgW="1231560" imgH="30456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758912"/>
                        <a:ext cx="1231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8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6" descr="浅色下对角线"/>
          <p:cNvSpPr>
            <a:spLocks/>
          </p:cNvSpPr>
          <p:nvPr/>
        </p:nvSpPr>
        <p:spPr bwMode="auto">
          <a:xfrm>
            <a:off x="5438997" y="1779650"/>
            <a:ext cx="3210327" cy="1311749"/>
          </a:xfrm>
          <a:custGeom>
            <a:avLst/>
            <a:gdLst>
              <a:gd name="T0" fmla="*/ 221 w 1756"/>
              <a:gd name="T1" fmla="*/ 5 h 677"/>
              <a:gd name="T2" fmla="*/ 1535 w 1756"/>
              <a:gd name="T3" fmla="*/ 2 h 677"/>
              <a:gd name="T4" fmla="*/ 1547 w 1756"/>
              <a:gd name="T5" fmla="*/ 20 h 677"/>
              <a:gd name="T6" fmla="*/ 1535 w 1756"/>
              <a:gd name="T7" fmla="*/ 50 h 677"/>
              <a:gd name="T8" fmla="*/ 1445 w 1756"/>
              <a:gd name="T9" fmla="*/ 218 h 677"/>
              <a:gd name="T10" fmla="*/ 1313 w 1756"/>
              <a:gd name="T11" fmla="*/ 392 h 677"/>
              <a:gd name="T12" fmla="*/ 1143 w 1756"/>
              <a:gd name="T13" fmla="*/ 575 h 677"/>
              <a:gd name="T14" fmla="*/ 933 w 1756"/>
              <a:gd name="T15" fmla="*/ 665 h 677"/>
              <a:gd name="T16" fmla="*/ 789 w 1756"/>
              <a:gd name="T17" fmla="*/ 647 h 677"/>
              <a:gd name="T18" fmla="*/ 567 w 1756"/>
              <a:gd name="T19" fmla="*/ 530 h 677"/>
              <a:gd name="T20" fmla="*/ 393 w 1756"/>
              <a:gd name="T21" fmla="*/ 332 h 677"/>
              <a:gd name="T22" fmla="*/ 281 w 1756"/>
              <a:gd name="T23" fmla="*/ 155 h 677"/>
              <a:gd name="T24" fmla="*/ 233 w 1756"/>
              <a:gd name="T25" fmla="*/ 77 h 677"/>
              <a:gd name="T26" fmla="*/ 209 w 1756"/>
              <a:gd name="T27" fmla="*/ 41 h 677"/>
              <a:gd name="T28" fmla="*/ 207 w 1756"/>
              <a:gd name="T29" fmla="*/ 17 h 677"/>
              <a:gd name="T30" fmla="*/ 221 w 1756"/>
              <a:gd name="T31" fmla="*/ 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6" h="677">
                <a:moveTo>
                  <a:pt x="221" y="5"/>
                </a:moveTo>
                <a:cubicBezTo>
                  <a:pt x="442" y="2"/>
                  <a:pt x="1314" y="0"/>
                  <a:pt x="1535" y="2"/>
                </a:cubicBezTo>
                <a:cubicBezTo>
                  <a:pt x="1756" y="4"/>
                  <a:pt x="1547" y="12"/>
                  <a:pt x="1547" y="20"/>
                </a:cubicBezTo>
                <a:cubicBezTo>
                  <a:pt x="1547" y="28"/>
                  <a:pt x="1552" y="17"/>
                  <a:pt x="1535" y="50"/>
                </a:cubicBezTo>
                <a:cubicBezTo>
                  <a:pt x="1518" y="83"/>
                  <a:pt x="1482" y="161"/>
                  <a:pt x="1445" y="218"/>
                </a:cubicBezTo>
                <a:cubicBezTo>
                  <a:pt x="1408" y="275"/>
                  <a:pt x="1363" y="333"/>
                  <a:pt x="1313" y="392"/>
                </a:cubicBezTo>
                <a:cubicBezTo>
                  <a:pt x="1263" y="451"/>
                  <a:pt x="1206" y="530"/>
                  <a:pt x="1143" y="575"/>
                </a:cubicBezTo>
                <a:cubicBezTo>
                  <a:pt x="1080" y="620"/>
                  <a:pt x="992" y="653"/>
                  <a:pt x="933" y="665"/>
                </a:cubicBezTo>
                <a:cubicBezTo>
                  <a:pt x="874" y="677"/>
                  <a:pt x="850" y="669"/>
                  <a:pt x="789" y="647"/>
                </a:cubicBezTo>
                <a:cubicBezTo>
                  <a:pt x="728" y="625"/>
                  <a:pt x="633" y="582"/>
                  <a:pt x="567" y="530"/>
                </a:cubicBezTo>
                <a:cubicBezTo>
                  <a:pt x="501" y="478"/>
                  <a:pt x="441" y="394"/>
                  <a:pt x="393" y="332"/>
                </a:cubicBezTo>
                <a:cubicBezTo>
                  <a:pt x="345" y="270"/>
                  <a:pt x="308" y="198"/>
                  <a:pt x="281" y="155"/>
                </a:cubicBezTo>
                <a:cubicBezTo>
                  <a:pt x="254" y="112"/>
                  <a:pt x="245" y="96"/>
                  <a:pt x="233" y="77"/>
                </a:cubicBezTo>
                <a:cubicBezTo>
                  <a:pt x="221" y="58"/>
                  <a:pt x="213" y="51"/>
                  <a:pt x="209" y="41"/>
                </a:cubicBezTo>
                <a:cubicBezTo>
                  <a:pt x="205" y="31"/>
                  <a:pt x="204" y="23"/>
                  <a:pt x="207" y="17"/>
                </a:cubicBezTo>
                <a:cubicBezTo>
                  <a:pt x="210" y="11"/>
                  <a:pt x="0" y="8"/>
                  <a:pt x="221" y="5"/>
                </a:cubicBez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539552" y="260648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161510"/>
              </p:ext>
            </p:extLst>
          </p:nvPr>
        </p:nvGraphicFramePr>
        <p:xfrm>
          <a:off x="2165318" y="252686"/>
          <a:ext cx="21304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" name="Equation" r:id="rId3" imgW="2273040" imgH="799920" progId="Equation.DSMT4">
                  <p:embed/>
                </p:oleObj>
              </mc:Choice>
              <mc:Fallback>
                <p:oleObj name="Equation" r:id="rId3" imgW="2273040" imgH="79992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18" y="252686"/>
                        <a:ext cx="21304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492226"/>
              </p:ext>
            </p:extLst>
          </p:nvPr>
        </p:nvGraphicFramePr>
        <p:xfrm>
          <a:off x="4283968" y="294918"/>
          <a:ext cx="330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8" name="Equation" r:id="rId5" imgW="3301920" imgH="482400" progId="Equation.DSMT4">
                  <p:embed/>
                </p:oleObj>
              </mc:Choice>
              <mc:Fallback>
                <p:oleObj name="Equation" r:id="rId5" imgW="3301920" imgH="4824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94918"/>
                        <a:ext cx="3302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611560" y="105273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52435" y="1052736"/>
            <a:ext cx="34195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分割积分区域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为：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002596"/>
              </p:ext>
            </p:extLst>
          </p:nvPr>
        </p:nvGraphicFramePr>
        <p:xfrm>
          <a:off x="395958" y="1626420"/>
          <a:ext cx="49450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9" name="Equation" r:id="rId7" imgW="4940280" imgH="609480" progId="Equation.DSMT4">
                  <p:embed/>
                </p:oleObj>
              </mc:Choice>
              <mc:Fallback>
                <p:oleObj name="Equation" r:id="rId7" imgW="4940280" imgH="60948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58" y="1626420"/>
                        <a:ext cx="494506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545376"/>
              </p:ext>
            </p:extLst>
          </p:nvPr>
        </p:nvGraphicFramePr>
        <p:xfrm>
          <a:off x="395958" y="3193726"/>
          <a:ext cx="4716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0" name="Equation" r:id="rId9" imgW="4724280" imgH="609480" progId="Equation.DSMT4">
                  <p:embed/>
                </p:oleObj>
              </mc:Choice>
              <mc:Fallback>
                <p:oleObj name="Equation" r:id="rId9" imgW="4724280" imgH="60948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58" y="3193726"/>
                        <a:ext cx="47164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5508104" y="1314346"/>
            <a:ext cx="3364844" cy="2258670"/>
            <a:chOff x="6573" y="9221"/>
            <a:chExt cx="1895" cy="1191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8252" y="10112"/>
              <a:ext cx="21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6573" y="9221"/>
              <a:ext cx="1751" cy="1191"/>
              <a:chOff x="6821" y="9152"/>
              <a:chExt cx="1751" cy="1191"/>
            </a:xfrm>
          </p:grpSpPr>
          <p:grpSp>
            <p:nvGrpSpPr>
              <p:cNvPr id="19" name="Group 20"/>
              <p:cNvGrpSpPr>
                <a:grpSpLocks/>
              </p:cNvGrpSpPr>
              <p:nvPr/>
            </p:nvGrpSpPr>
            <p:grpSpPr bwMode="auto">
              <a:xfrm>
                <a:off x="6821" y="9275"/>
                <a:ext cx="1751" cy="868"/>
                <a:chOff x="3833" y="10749"/>
                <a:chExt cx="1500" cy="705"/>
              </a:xfrm>
            </p:grpSpPr>
            <p:graphicFrame>
              <p:nvGraphicFramePr>
                <p:cNvPr id="24" name="对象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71918198"/>
                    </p:ext>
                  </p:extLst>
                </p:nvPr>
              </p:nvGraphicFramePr>
              <p:xfrm>
                <a:off x="3987" y="11176"/>
                <a:ext cx="240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41" name="Equation" r:id="rId11" imgW="355320" imgH="431640" progId="Equation.DSMT4">
                        <p:embed/>
                      </p:oleObj>
                    </mc:Choice>
                    <mc:Fallback>
                      <p:oleObj name="Equation" r:id="rId11" imgW="355320" imgH="431640" progId="Equation.DSMT4">
                        <p:embed/>
                        <p:pic>
                          <p:nvPicPr>
                            <p:cNvPr id="0" name="Picture 1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7" y="11176"/>
                              <a:ext cx="240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" name="对象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7743948"/>
                    </p:ext>
                  </p:extLst>
                </p:nvPr>
              </p:nvGraphicFramePr>
              <p:xfrm>
                <a:off x="4891" y="11169"/>
                <a:ext cx="277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42" name="Equation" r:id="rId13" imgW="406080" imgH="431640" progId="Equation.DSMT4">
                        <p:embed/>
                      </p:oleObj>
                    </mc:Choice>
                    <mc:Fallback>
                      <p:oleObj name="Equation" r:id="rId13" imgW="406080" imgH="431640" progId="Equation.DSMT4">
                        <p:embed/>
                        <p:pic>
                          <p:nvPicPr>
                            <p:cNvPr id="0" name="Picture 1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1" y="11169"/>
                              <a:ext cx="277" cy="22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对象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02783917"/>
                    </p:ext>
                  </p:extLst>
                </p:nvPr>
              </p:nvGraphicFramePr>
              <p:xfrm>
                <a:off x="4648" y="10921"/>
                <a:ext cx="260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43" name="Equation" r:id="rId15" imgW="380880" imgH="431640" progId="Equation.DSMT4">
                        <p:embed/>
                      </p:oleObj>
                    </mc:Choice>
                    <mc:Fallback>
                      <p:oleObj name="Equation" r:id="rId15" imgW="380880" imgH="431640" progId="Equation.DSMT4">
                        <p:embed/>
                        <p:pic>
                          <p:nvPicPr>
                            <p:cNvPr id="0" name="Picture 1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48" y="10921"/>
                              <a:ext cx="260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8" name="Group 25"/>
                <p:cNvGrpSpPr>
                  <a:grpSpLocks/>
                </p:cNvGrpSpPr>
                <p:nvPr/>
              </p:nvGrpSpPr>
              <p:grpSpPr bwMode="auto">
                <a:xfrm>
                  <a:off x="3833" y="10749"/>
                  <a:ext cx="1500" cy="705"/>
                  <a:chOff x="3832" y="10494"/>
                  <a:chExt cx="1943" cy="960"/>
                </a:xfrm>
              </p:grpSpPr>
              <p:sp>
                <p:nvSpPr>
                  <p:cNvPr id="2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996" y="10611"/>
                    <a:ext cx="1" cy="77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004" y="10623"/>
                    <a:ext cx="158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78" y="10614"/>
                    <a:ext cx="8" cy="7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832" y="10494"/>
                    <a:ext cx="1943" cy="960"/>
                    <a:chOff x="3832" y="10494"/>
                    <a:chExt cx="1943" cy="960"/>
                  </a:xfrm>
                </p:grpSpPr>
                <p:grpSp>
                  <p:nvGrpSpPr>
                    <p:cNvPr id="33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32" y="10494"/>
                      <a:ext cx="1943" cy="960"/>
                      <a:chOff x="3788" y="10470"/>
                      <a:chExt cx="1943" cy="960"/>
                    </a:xfrm>
                  </p:grpSpPr>
                  <p:sp>
                    <p:nvSpPr>
                      <p:cNvPr id="35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88" y="11355"/>
                        <a:ext cx="1943" cy="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740" y="10470"/>
                        <a:ext cx="8" cy="9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4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4004" y="10620"/>
                      <a:ext cx="1568" cy="770"/>
                    </a:xfrm>
                    <a:custGeom>
                      <a:avLst/>
                      <a:gdLst>
                        <a:gd name="T0" fmla="*/ 0 w 1568"/>
                        <a:gd name="T1" fmla="*/ 9 h 770"/>
                        <a:gd name="T2" fmla="*/ 158 w 1568"/>
                        <a:gd name="T3" fmla="*/ 285 h 770"/>
                        <a:gd name="T4" fmla="*/ 360 w 1568"/>
                        <a:gd name="T5" fmla="*/ 549 h 770"/>
                        <a:gd name="T6" fmla="*/ 570 w 1568"/>
                        <a:gd name="T7" fmla="*/ 699 h 770"/>
                        <a:gd name="T8" fmla="*/ 714 w 1568"/>
                        <a:gd name="T9" fmla="*/ 759 h 770"/>
                        <a:gd name="T10" fmla="*/ 788 w 1568"/>
                        <a:gd name="T11" fmla="*/ 765 h 770"/>
                        <a:gd name="T12" fmla="*/ 930 w 1568"/>
                        <a:gd name="T13" fmla="*/ 735 h 770"/>
                        <a:gd name="T14" fmla="*/ 1140 w 1568"/>
                        <a:gd name="T15" fmla="*/ 609 h 770"/>
                        <a:gd name="T16" fmla="*/ 1306 w 1568"/>
                        <a:gd name="T17" fmla="*/ 414 h 770"/>
                        <a:gd name="T18" fmla="*/ 1456 w 1568"/>
                        <a:gd name="T19" fmla="*/ 210 h 770"/>
                        <a:gd name="T20" fmla="*/ 1568 w 1568"/>
                        <a:gd name="T21" fmla="*/ 0 h 7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568" h="770">
                          <a:moveTo>
                            <a:pt x="0" y="9"/>
                          </a:moveTo>
                          <a:cubicBezTo>
                            <a:pt x="49" y="102"/>
                            <a:pt x="98" y="195"/>
                            <a:pt x="158" y="285"/>
                          </a:cubicBezTo>
                          <a:cubicBezTo>
                            <a:pt x="218" y="375"/>
                            <a:pt x="291" y="480"/>
                            <a:pt x="360" y="549"/>
                          </a:cubicBezTo>
                          <a:cubicBezTo>
                            <a:pt x="429" y="618"/>
                            <a:pt x="511" y="664"/>
                            <a:pt x="570" y="699"/>
                          </a:cubicBezTo>
                          <a:cubicBezTo>
                            <a:pt x="629" y="734"/>
                            <a:pt x="678" y="748"/>
                            <a:pt x="714" y="759"/>
                          </a:cubicBezTo>
                          <a:cubicBezTo>
                            <a:pt x="750" y="770"/>
                            <a:pt x="752" y="769"/>
                            <a:pt x="788" y="765"/>
                          </a:cubicBezTo>
                          <a:cubicBezTo>
                            <a:pt x="824" y="761"/>
                            <a:pt x="871" y="761"/>
                            <a:pt x="930" y="735"/>
                          </a:cubicBezTo>
                          <a:cubicBezTo>
                            <a:pt x="989" y="709"/>
                            <a:pt x="1077" y="662"/>
                            <a:pt x="1140" y="609"/>
                          </a:cubicBezTo>
                          <a:cubicBezTo>
                            <a:pt x="1203" y="556"/>
                            <a:pt x="1253" y="480"/>
                            <a:pt x="1306" y="414"/>
                          </a:cubicBezTo>
                          <a:cubicBezTo>
                            <a:pt x="1359" y="348"/>
                            <a:pt x="1412" y="279"/>
                            <a:pt x="1456" y="210"/>
                          </a:cubicBezTo>
                          <a:cubicBezTo>
                            <a:pt x="1500" y="141"/>
                            <a:pt x="1534" y="70"/>
                            <a:pt x="156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20" name="Text Box 34"/>
              <p:cNvSpPr txBox="1">
                <a:spLocks noChangeArrowheads="1"/>
              </p:cNvSpPr>
              <p:nvPr/>
            </p:nvSpPr>
            <p:spPr bwMode="auto">
              <a:xfrm>
                <a:off x="7225" y="9638"/>
                <a:ext cx="434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y=x</a:t>
                </a:r>
                <a:r>
                  <a:rPr kumimoji="0" lang="en-US" altLang="zh-CN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kumimoji="0" lang="zh-CN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1" name="Text Box 35"/>
              <p:cNvSpPr txBox="1">
                <a:spLocks noChangeArrowheads="1"/>
              </p:cNvSpPr>
              <p:nvPr/>
            </p:nvSpPr>
            <p:spPr bwMode="auto">
              <a:xfrm>
                <a:off x="7565" y="9347"/>
                <a:ext cx="260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2" name="Text Box 36"/>
              <p:cNvSpPr txBox="1">
                <a:spLocks noChangeArrowheads="1"/>
              </p:cNvSpPr>
              <p:nvPr/>
            </p:nvSpPr>
            <p:spPr bwMode="auto">
              <a:xfrm>
                <a:off x="7749" y="9152"/>
                <a:ext cx="260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y</a:t>
                </a:r>
                <a:endParaRPr kumimoji="0" lang="zh-CN" altLang="zh-CN" sz="2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3" name="Text Box 37"/>
              <p:cNvSpPr txBox="1">
                <a:spLocks noChangeArrowheads="1"/>
              </p:cNvSpPr>
              <p:nvPr/>
            </p:nvSpPr>
            <p:spPr bwMode="auto">
              <a:xfrm>
                <a:off x="8285" y="10058"/>
                <a:ext cx="260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98245"/>
              </p:ext>
            </p:extLst>
          </p:nvPr>
        </p:nvGraphicFramePr>
        <p:xfrm>
          <a:off x="1068388" y="4384675"/>
          <a:ext cx="306863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4" name="Equation" r:id="rId17" imgW="3073320" imgH="850680" progId="Equation.DSMT4">
                  <p:embed/>
                </p:oleObj>
              </mc:Choice>
              <mc:Fallback>
                <p:oleObj name="Equation" r:id="rId17" imgW="3073320" imgH="85068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4384675"/>
                        <a:ext cx="3068637" cy="8429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904442"/>
              </p:ext>
            </p:extLst>
          </p:nvPr>
        </p:nvGraphicFramePr>
        <p:xfrm>
          <a:off x="1403648" y="5382666"/>
          <a:ext cx="30384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5" name="Equation" r:id="rId19" imgW="3136680" imgH="736560" progId="Equation.DSMT4">
                  <p:embed/>
                </p:oleObj>
              </mc:Choice>
              <mc:Fallback>
                <p:oleObj name="Equation" r:id="rId19" imgW="3136680" imgH="73656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382666"/>
                        <a:ext cx="30384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 bwMode="auto">
          <a:xfrm>
            <a:off x="323528" y="386104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</a:t>
            </a:r>
          </a:p>
        </p:txBody>
      </p:sp>
      <p:sp>
        <p:nvSpPr>
          <p:cNvPr id="42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024115"/>
              </p:ext>
            </p:extLst>
          </p:nvPr>
        </p:nvGraphicFramePr>
        <p:xfrm>
          <a:off x="395958" y="2410073"/>
          <a:ext cx="4614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6" name="Equation" r:id="rId21" imgW="4622760" imgH="609480" progId="Equation.DSMT4">
                  <p:embed/>
                </p:oleObj>
              </mc:Choice>
              <mc:Fallback>
                <p:oleObj name="Equation" r:id="rId21" imgW="4622760" imgH="60948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58" y="2410073"/>
                        <a:ext cx="46148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796614"/>
              </p:ext>
            </p:extLst>
          </p:nvPr>
        </p:nvGraphicFramePr>
        <p:xfrm>
          <a:off x="4526261" y="5373216"/>
          <a:ext cx="2590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7" name="Equation" r:id="rId23" imgW="2590560" imgH="736560" progId="Equation.DSMT4">
                  <p:embed/>
                </p:oleObj>
              </mc:Choice>
              <mc:Fallback>
                <p:oleObj name="Equation" r:id="rId23" imgW="2590560" imgH="73656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261" y="5373216"/>
                        <a:ext cx="2590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684150"/>
              </p:ext>
            </p:extLst>
          </p:nvPr>
        </p:nvGraphicFramePr>
        <p:xfrm>
          <a:off x="4137025" y="4361619"/>
          <a:ext cx="187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8" name="Equation" r:id="rId25" imgW="1879560" imgH="850680" progId="Equation.DSMT4">
                  <p:embed/>
                </p:oleObj>
              </mc:Choice>
              <mc:Fallback>
                <p:oleObj name="Equation" r:id="rId25" imgW="1879560" imgH="85068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4361619"/>
                        <a:ext cx="1879600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566310"/>
              </p:ext>
            </p:extLst>
          </p:nvPr>
        </p:nvGraphicFramePr>
        <p:xfrm>
          <a:off x="4434954" y="4384268"/>
          <a:ext cx="113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9" name="Equation" r:id="rId27" imgW="1130040" imgH="457200" progId="Equation.DSMT4">
                  <p:embed/>
                </p:oleObj>
              </mc:Choice>
              <mc:Fallback>
                <p:oleObj name="Equation" r:id="rId27" imgW="1130040" imgH="4572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954" y="4384268"/>
                        <a:ext cx="1130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1919"/>
              </p:ext>
            </p:extLst>
          </p:nvPr>
        </p:nvGraphicFramePr>
        <p:xfrm>
          <a:off x="2267744" y="4437112"/>
          <a:ext cx="113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0" name="Equation" r:id="rId29" imgW="1130040" imgH="457200" progId="Equation.DSMT4">
                  <p:embed/>
                </p:oleObj>
              </mc:Choice>
              <mc:Fallback>
                <p:oleObj name="Equation" r:id="rId29" imgW="1130040" imgH="4572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437112"/>
                        <a:ext cx="1130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451639"/>
              </p:ext>
            </p:extLst>
          </p:nvPr>
        </p:nvGraphicFramePr>
        <p:xfrm>
          <a:off x="2521216" y="5814689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1" name="Equation" r:id="rId31" imgW="139680" imgH="215640" progId="Equation.DSMT4">
                  <p:embed/>
                </p:oleObj>
              </mc:Choice>
              <mc:Fallback>
                <p:oleObj name="Equation" r:id="rId31" imgW="139680" imgH="21564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216" y="5814689"/>
                        <a:ext cx="1397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051092"/>
              </p:ext>
            </p:extLst>
          </p:nvPr>
        </p:nvGraphicFramePr>
        <p:xfrm>
          <a:off x="2537091" y="5382641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2" name="Equation" r:id="rId33" imgW="228600" imgH="279360" progId="Equation.DSMT4">
                  <p:embed/>
                </p:oleObj>
              </mc:Choice>
              <mc:Fallback>
                <p:oleObj name="Equation" r:id="rId33" imgW="228600" imgH="27936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91" y="5382641"/>
                        <a:ext cx="228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60113"/>
              </p:ext>
            </p:extLst>
          </p:nvPr>
        </p:nvGraphicFramePr>
        <p:xfrm>
          <a:off x="5346105" y="5759201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3" name="Equation" r:id="rId35" imgW="228600" imgH="279360" progId="Equation.DSMT4">
                  <p:embed/>
                </p:oleObj>
              </mc:Choice>
              <mc:Fallback>
                <p:oleObj name="Equation" r:id="rId35" imgW="228600" imgH="27936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105" y="5759201"/>
                        <a:ext cx="228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32365"/>
              </p:ext>
            </p:extLst>
          </p:nvPr>
        </p:nvGraphicFramePr>
        <p:xfrm>
          <a:off x="5418113" y="5399161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" name="Equation" r:id="rId37" imgW="114120" imgH="203040" progId="Equation.DSMT4">
                  <p:embed/>
                </p:oleObj>
              </mc:Choice>
              <mc:Fallback>
                <p:oleObj name="Equation" r:id="rId37" imgW="114120" imgH="20304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13" y="5399161"/>
                        <a:ext cx="1143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F45F61F-9A14-406F-ABBB-09E4F0ED4329}"/>
              </a:ext>
            </a:extLst>
          </p:cNvPr>
          <p:cNvCxnSpPr>
            <a:cxnSpLocks/>
          </p:cNvCxnSpPr>
          <p:nvPr/>
        </p:nvCxnSpPr>
        <p:spPr>
          <a:xfrm flipV="1">
            <a:off x="5784884" y="3064787"/>
            <a:ext cx="2531506" cy="1747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18">
            <a:extLst>
              <a:ext uri="{FF2B5EF4-FFF2-40B4-BE49-F238E27FC236}">
                <a16:creationId xmlns:a16="http://schemas.microsoft.com/office/drawing/2014/main" id="{BA676CD5-A0FA-4D44-91D3-4FCAC5172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637" y="3014110"/>
            <a:ext cx="383539" cy="54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8" grpId="0"/>
      <p:bldP spid="41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838465"/>
              </p:ext>
            </p:extLst>
          </p:nvPr>
        </p:nvGraphicFramePr>
        <p:xfrm>
          <a:off x="489161" y="1970658"/>
          <a:ext cx="2976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" name="Equation" r:id="rId3" imgW="3073320" imgH="685800" progId="Equation.DSMT4">
                  <p:embed/>
                </p:oleObj>
              </mc:Choice>
              <mc:Fallback>
                <p:oleObj name="Equation" r:id="rId3" imgW="3073320" imgH="6858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61" y="1970658"/>
                        <a:ext cx="29765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-28197" y="1767832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149127"/>
              </p:ext>
            </p:extLst>
          </p:nvPr>
        </p:nvGraphicFramePr>
        <p:xfrm>
          <a:off x="504317" y="3163108"/>
          <a:ext cx="18113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" name="Equation" r:id="rId5" imgW="1866600" imgH="825480" progId="Equation.DSMT4">
                  <p:embed/>
                </p:oleObj>
              </mc:Choice>
              <mc:Fallback>
                <p:oleObj name="Equation" r:id="rId5" imgW="1866600" imgH="8254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17" y="3163108"/>
                        <a:ext cx="181133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75325"/>
              </p:ext>
            </p:extLst>
          </p:nvPr>
        </p:nvGraphicFramePr>
        <p:xfrm>
          <a:off x="474527" y="4372297"/>
          <a:ext cx="11906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2" name="Equation" r:id="rId7" imgW="1218960" imgH="838080" progId="Equation.DSMT4">
                  <p:embed/>
                </p:oleObj>
              </mc:Choice>
              <mc:Fallback>
                <p:oleObj name="Equation" r:id="rId7" imgW="1218960" imgH="8380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27" y="4372297"/>
                        <a:ext cx="11906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160318"/>
              </p:ext>
            </p:extLst>
          </p:nvPr>
        </p:nvGraphicFramePr>
        <p:xfrm>
          <a:off x="1842679" y="4372297"/>
          <a:ext cx="6778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" name="Equation" r:id="rId9" imgW="685800" imgH="838080" progId="Equation.DSMT4">
                  <p:embed/>
                </p:oleObj>
              </mc:Choice>
              <mc:Fallback>
                <p:oleObj name="Equation" r:id="rId9" imgW="685800" imgH="8380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79" y="4372297"/>
                        <a:ext cx="6778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31816"/>
              </p:ext>
            </p:extLst>
          </p:nvPr>
        </p:nvGraphicFramePr>
        <p:xfrm>
          <a:off x="436992" y="611882"/>
          <a:ext cx="56102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" name="Equation" r:id="rId11" imgW="5791200" imgH="736600" progId="Equation.DSMT4">
                  <p:embed/>
                </p:oleObj>
              </mc:Choice>
              <mc:Fallback>
                <p:oleObj name="Equation" r:id="rId11" imgW="5791200" imgH="7366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92" y="611882"/>
                        <a:ext cx="5610225" cy="7286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50930"/>
              </p:ext>
            </p:extLst>
          </p:nvPr>
        </p:nvGraphicFramePr>
        <p:xfrm>
          <a:off x="3678449" y="1992883"/>
          <a:ext cx="254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" name="Equation" r:id="rId13" imgW="2539800" imgH="685800" progId="Equation.DSMT4">
                  <p:embed/>
                </p:oleObj>
              </mc:Choice>
              <mc:Fallback>
                <p:oleObj name="Equation" r:id="rId13" imgW="2539800" imgH="6858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449" y="1992883"/>
                        <a:ext cx="2540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74"/>
              </p:ext>
            </p:extLst>
          </p:nvPr>
        </p:nvGraphicFramePr>
        <p:xfrm>
          <a:off x="2277827" y="3142551"/>
          <a:ext cx="293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6" name="Equation" r:id="rId15" imgW="2933640" imgH="939600" progId="Equation.DSMT4">
                  <p:embed/>
                </p:oleObj>
              </mc:Choice>
              <mc:Fallback>
                <p:oleObj name="Equation" r:id="rId15" imgW="2933640" imgH="9396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827" y="3142551"/>
                        <a:ext cx="293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971970"/>
              </p:ext>
            </p:extLst>
          </p:nvPr>
        </p:nvGraphicFramePr>
        <p:xfrm>
          <a:off x="1080381" y="1789139"/>
          <a:ext cx="203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7" name="Equation" r:id="rId17" imgW="2031840" imgH="1066680" progId="Equation.DSMT4">
                  <p:embed/>
                </p:oleObj>
              </mc:Choice>
              <mc:Fallback>
                <p:oleObj name="Equation" r:id="rId17" imgW="2031840" imgH="10666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381" y="1789139"/>
                        <a:ext cx="20320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420428"/>
              </p:ext>
            </p:extLst>
          </p:nvPr>
        </p:nvGraphicFramePr>
        <p:xfrm>
          <a:off x="4019219" y="1839939"/>
          <a:ext cx="203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8" name="Equation" r:id="rId19" imgW="2031840" imgH="1015920" progId="Equation.DSMT4">
                  <p:embed/>
                </p:oleObj>
              </mc:Choice>
              <mc:Fallback>
                <p:oleObj name="Equation" r:id="rId19" imgW="2031840" imgH="101592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219" y="1839939"/>
                        <a:ext cx="2032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Freeform 16" descr="浅色下对角线">
            <a:extLst>
              <a:ext uri="{FF2B5EF4-FFF2-40B4-BE49-F238E27FC236}">
                <a16:creationId xmlns:a16="http://schemas.microsoft.com/office/drawing/2014/main" id="{F0423463-9B39-482D-896F-F3F55DC1D516}"/>
              </a:ext>
            </a:extLst>
          </p:cNvPr>
          <p:cNvSpPr>
            <a:spLocks/>
          </p:cNvSpPr>
          <p:nvPr/>
        </p:nvSpPr>
        <p:spPr bwMode="auto">
          <a:xfrm>
            <a:off x="5874378" y="446814"/>
            <a:ext cx="3210327" cy="1311749"/>
          </a:xfrm>
          <a:custGeom>
            <a:avLst/>
            <a:gdLst>
              <a:gd name="T0" fmla="*/ 221 w 1756"/>
              <a:gd name="T1" fmla="*/ 5 h 677"/>
              <a:gd name="T2" fmla="*/ 1535 w 1756"/>
              <a:gd name="T3" fmla="*/ 2 h 677"/>
              <a:gd name="T4" fmla="*/ 1547 w 1756"/>
              <a:gd name="T5" fmla="*/ 20 h 677"/>
              <a:gd name="T6" fmla="*/ 1535 w 1756"/>
              <a:gd name="T7" fmla="*/ 50 h 677"/>
              <a:gd name="T8" fmla="*/ 1445 w 1756"/>
              <a:gd name="T9" fmla="*/ 218 h 677"/>
              <a:gd name="T10" fmla="*/ 1313 w 1756"/>
              <a:gd name="T11" fmla="*/ 392 h 677"/>
              <a:gd name="T12" fmla="*/ 1143 w 1756"/>
              <a:gd name="T13" fmla="*/ 575 h 677"/>
              <a:gd name="T14" fmla="*/ 933 w 1756"/>
              <a:gd name="T15" fmla="*/ 665 h 677"/>
              <a:gd name="T16" fmla="*/ 789 w 1756"/>
              <a:gd name="T17" fmla="*/ 647 h 677"/>
              <a:gd name="T18" fmla="*/ 567 w 1756"/>
              <a:gd name="T19" fmla="*/ 530 h 677"/>
              <a:gd name="T20" fmla="*/ 393 w 1756"/>
              <a:gd name="T21" fmla="*/ 332 h 677"/>
              <a:gd name="T22" fmla="*/ 281 w 1756"/>
              <a:gd name="T23" fmla="*/ 155 h 677"/>
              <a:gd name="T24" fmla="*/ 233 w 1756"/>
              <a:gd name="T25" fmla="*/ 77 h 677"/>
              <a:gd name="T26" fmla="*/ 209 w 1756"/>
              <a:gd name="T27" fmla="*/ 41 h 677"/>
              <a:gd name="T28" fmla="*/ 207 w 1756"/>
              <a:gd name="T29" fmla="*/ 17 h 677"/>
              <a:gd name="T30" fmla="*/ 221 w 1756"/>
              <a:gd name="T31" fmla="*/ 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6" h="677">
                <a:moveTo>
                  <a:pt x="221" y="5"/>
                </a:moveTo>
                <a:cubicBezTo>
                  <a:pt x="442" y="2"/>
                  <a:pt x="1314" y="0"/>
                  <a:pt x="1535" y="2"/>
                </a:cubicBezTo>
                <a:cubicBezTo>
                  <a:pt x="1756" y="4"/>
                  <a:pt x="1547" y="12"/>
                  <a:pt x="1547" y="20"/>
                </a:cubicBezTo>
                <a:cubicBezTo>
                  <a:pt x="1547" y="28"/>
                  <a:pt x="1552" y="17"/>
                  <a:pt x="1535" y="50"/>
                </a:cubicBezTo>
                <a:cubicBezTo>
                  <a:pt x="1518" y="83"/>
                  <a:pt x="1482" y="161"/>
                  <a:pt x="1445" y="218"/>
                </a:cubicBezTo>
                <a:cubicBezTo>
                  <a:pt x="1408" y="275"/>
                  <a:pt x="1363" y="333"/>
                  <a:pt x="1313" y="392"/>
                </a:cubicBezTo>
                <a:cubicBezTo>
                  <a:pt x="1263" y="451"/>
                  <a:pt x="1206" y="530"/>
                  <a:pt x="1143" y="575"/>
                </a:cubicBezTo>
                <a:cubicBezTo>
                  <a:pt x="1080" y="620"/>
                  <a:pt x="992" y="653"/>
                  <a:pt x="933" y="665"/>
                </a:cubicBezTo>
                <a:cubicBezTo>
                  <a:pt x="874" y="677"/>
                  <a:pt x="850" y="669"/>
                  <a:pt x="789" y="647"/>
                </a:cubicBezTo>
                <a:cubicBezTo>
                  <a:pt x="728" y="625"/>
                  <a:pt x="633" y="582"/>
                  <a:pt x="567" y="530"/>
                </a:cubicBezTo>
                <a:cubicBezTo>
                  <a:pt x="501" y="478"/>
                  <a:pt x="441" y="394"/>
                  <a:pt x="393" y="332"/>
                </a:cubicBezTo>
                <a:cubicBezTo>
                  <a:pt x="345" y="270"/>
                  <a:pt x="308" y="198"/>
                  <a:pt x="281" y="155"/>
                </a:cubicBezTo>
                <a:cubicBezTo>
                  <a:pt x="254" y="112"/>
                  <a:pt x="245" y="96"/>
                  <a:pt x="233" y="77"/>
                </a:cubicBezTo>
                <a:cubicBezTo>
                  <a:pt x="221" y="58"/>
                  <a:pt x="213" y="51"/>
                  <a:pt x="209" y="41"/>
                </a:cubicBezTo>
                <a:cubicBezTo>
                  <a:pt x="205" y="31"/>
                  <a:pt x="204" y="23"/>
                  <a:pt x="207" y="17"/>
                </a:cubicBezTo>
                <a:cubicBezTo>
                  <a:pt x="210" y="11"/>
                  <a:pt x="0" y="8"/>
                  <a:pt x="221" y="5"/>
                </a:cubicBez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8" name="Group 17">
            <a:extLst>
              <a:ext uri="{FF2B5EF4-FFF2-40B4-BE49-F238E27FC236}">
                <a16:creationId xmlns:a16="http://schemas.microsoft.com/office/drawing/2014/main" id="{A6804CE7-A7BA-4A0C-91CD-0E0ADB1B5920}"/>
              </a:ext>
            </a:extLst>
          </p:cNvPr>
          <p:cNvGrpSpPr>
            <a:grpSpLocks/>
          </p:cNvGrpSpPr>
          <p:nvPr/>
        </p:nvGrpSpPr>
        <p:grpSpPr bwMode="auto">
          <a:xfrm>
            <a:off x="5927631" y="-15494"/>
            <a:ext cx="3364844" cy="2258670"/>
            <a:chOff x="6573" y="9221"/>
            <a:chExt cx="1895" cy="1191"/>
          </a:xfrm>
        </p:grpSpPr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BF23B5DF-6E7C-4CFF-8FF7-C848799B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2" y="10112"/>
              <a:ext cx="21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40" name="Group 19">
              <a:extLst>
                <a:ext uri="{FF2B5EF4-FFF2-40B4-BE49-F238E27FC236}">
                  <a16:creationId xmlns:a16="http://schemas.microsoft.com/office/drawing/2014/main" id="{C2826ACB-F5D8-4008-A72C-6E5FEDBD2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3" y="9221"/>
              <a:ext cx="1751" cy="1191"/>
              <a:chOff x="6821" y="9152"/>
              <a:chExt cx="1751" cy="1191"/>
            </a:xfrm>
          </p:grpSpPr>
          <p:grpSp>
            <p:nvGrpSpPr>
              <p:cNvPr id="41" name="Group 20">
                <a:extLst>
                  <a:ext uri="{FF2B5EF4-FFF2-40B4-BE49-F238E27FC236}">
                    <a16:creationId xmlns:a16="http://schemas.microsoft.com/office/drawing/2014/main" id="{30B6B0D2-CBB9-4763-8CA5-1DCF977C15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21" y="9275"/>
                <a:ext cx="1751" cy="868"/>
                <a:chOff x="3833" y="10749"/>
                <a:chExt cx="1500" cy="705"/>
              </a:xfrm>
            </p:grpSpPr>
            <p:graphicFrame>
              <p:nvGraphicFramePr>
                <p:cNvPr id="46" name="对象 45">
                  <a:extLst>
                    <a:ext uri="{FF2B5EF4-FFF2-40B4-BE49-F238E27FC236}">
                      <a16:creationId xmlns:a16="http://schemas.microsoft.com/office/drawing/2014/main" id="{85108129-E289-468C-A3B2-7468D0E8871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8645528"/>
                    </p:ext>
                  </p:extLst>
                </p:nvPr>
              </p:nvGraphicFramePr>
              <p:xfrm>
                <a:off x="3987" y="11176"/>
                <a:ext cx="240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89" name="Equation" r:id="rId21" imgW="355320" imgH="431640" progId="Equation.DSMT4">
                        <p:embed/>
                      </p:oleObj>
                    </mc:Choice>
                    <mc:Fallback>
                      <p:oleObj name="Equation" r:id="rId21" imgW="355320" imgH="431640" progId="Equation.DSMT4">
                        <p:embed/>
                        <p:pic>
                          <p:nvPicPr>
                            <p:cNvPr id="24" name="对象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7" y="11176"/>
                              <a:ext cx="240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7" name="对象 46">
                  <a:extLst>
                    <a:ext uri="{FF2B5EF4-FFF2-40B4-BE49-F238E27FC236}">
                      <a16:creationId xmlns:a16="http://schemas.microsoft.com/office/drawing/2014/main" id="{17B5CD6B-3FFB-4AEF-B21C-6A066BA2CCF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4585903"/>
                    </p:ext>
                  </p:extLst>
                </p:nvPr>
              </p:nvGraphicFramePr>
              <p:xfrm>
                <a:off x="4891" y="11169"/>
                <a:ext cx="277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90" name="Equation" r:id="rId23" imgW="406080" imgH="431640" progId="Equation.DSMT4">
                        <p:embed/>
                      </p:oleObj>
                    </mc:Choice>
                    <mc:Fallback>
                      <p:oleObj name="Equation" r:id="rId23" imgW="406080" imgH="431640" progId="Equation.DSMT4">
                        <p:embed/>
                        <p:pic>
                          <p:nvPicPr>
                            <p:cNvPr id="25" name="对象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1" y="11169"/>
                              <a:ext cx="277" cy="22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" name="对象 47">
                  <a:extLst>
                    <a:ext uri="{FF2B5EF4-FFF2-40B4-BE49-F238E27FC236}">
                      <a16:creationId xmlns:a16="http://schemas.microsoft.com/office/drawing/2014/main" id="{CB67CD86-AC87-4D5F-9C4A-416623BCBCC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06092984"/>
                    </p:ext>
                  </p:extLst>
                </p:nvPr>
              </p:nvGraphicFramePr>
              <p:xfrm>
                <a:off x="4648" y="10921"/>
                <a:ext cx="260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91" name="Equation" r:id="rId25" imgW="380880" imgH="431640" progId="Equation.DSMT4">
                        <p:embed/>
                      </p:oleObj>
                    </mc:Choice>
                    <mc:Fallback>
                      <p:oleObj name="Equation" r:id="rId25" imgW="380880" imgH="431640" progId="Equation.DSMT4">
                        <p:embed/>
                        <p:pic>
                          <p:nvPicPr>
                            <p:cNvPr id="26" name="对象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48" y="10921"/>
                              <a:ext cx="260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9" name="Group 25">
                  <a:extLst>
                    <a:ext uri="{FF2B5EF4-FFF2-40B4-BE49-F238E27FC236}">
                      <a16:creationId xmlns:a16="http://schemas.microsoft.com/office/drawing/2014/main" id="{8BCE5821-6B26-4599-A9F4-64E077DB74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3" y="10749"/>
                  <a:ext cx="1500" cy="705"/>
                  <a:chOff x="3832" y="10494"/>
                  <a:chExt cx="1943" cy="960"/>
                </a:xfrm>
              </p:grpSpPr>
              <p:sp>
                <p:nvSpPr>
                  <p:cNvPr id="50" name="Line 26">
                    <a:extLst>
                      <a:ext uri="{FF2B5EF4-FFF2-40B4-BE49-F238E27FC236}">
                        <a16:creationId xmlns:a16="http://schemas.microsoft.com/office/drawing/2014/main" id="{C0D5A58A-E7C7-4C90-AA66-C603E3222C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96" y="10611"/>
                    <a:ext cx="1" cy="77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Line 27">
                    <a:extLst>
                      <a:ext uri="{FF2B5EF4-FFF2-40B4-BE49-F238E27FC236}">
                        <a16:creationId xmlns:a16="http://schemas.microsoft.com/office/drawing/2014/main" id="{5E8308B2-C3E2-4709-BBF1-A68F430371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04" y="10623"/>
                    <a:ext cx="158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Line 28">
                    <a:extLst>
                      <a:ext uri="{FF2B5EF4-FFF2-40B4-BE49-F238E27FC236}">
                        <a16:creationId xmlns:a16="http://schemas.microsoft.com/office/drawing/2014/main" id="{3B990B00-AE81-4675-BF86-907E0BB23F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78" y="10614"/>
                    <a:ext cx="8" cy="7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3" name="Group 29">
                    <a:extLst>
                      <a:ext uri="{FF2B5EF4-FFF2-40B4-BE49-F238E27FC236}">
                        <a16:creationId xmlns:a16="http://schemas.microsoft.com/office/drawing/2014/main" id="{1B4129B8-BC35-41D8-8009-849F86D7B4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32" y="10494"/>
                    <a:ext cx="1943" cy="960"/>
                    <a:chOff x="3832" y="10494"/>
                    <a:chExt cx="1943" cy="960"/>
                  </a:xfrm>
                </p:grpSpPr>
                <p:grpSp>
                  <p:nvGrpSpPr>
                    <p:cNvPr id="54" name="Group 30">
                      <a:extLst>
                        <a:ext uri="{FF2B5EF4-FFF2-40B4-BE49-F238E27FC236}">
                          <a16:creationId xmlns:a16="http://schemas.microsoft.com/office/drawing/2014/main" id="{DD262398-7C3C-4A14-A970-027D7E2FADC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32" y="10494"/>
                      <a:ext cx="1943" cy="960"/>
                      <a:chOff x="3788" y="10470"/>
                      <a:chExt cx="1943" cy="960"/>
                    </a:xfrm>
                  </p:grpSpPr>
                  <p:sp>
                    <p:nvSpPr>
                      <p:cNvPr id="56" name="Line 31">
                        <a:extLst>
                          <a:ext uri="{FF2B5EF4-FFF2-40B4-BE49-F238E27FC236}">
                            <a16:creationId xmlns:a16="http://schemas.microsoft.com/office/drawing/2014/main" id="{090499AB-D850-44A9-AA22-CFE473B33D2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88" y="11355"/>
                        <a:ext cx="1943" cy="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" name="Line 32">
                        <a:extLst>
                          <a:ext uri="{FF2B5EF4-FFF2-40B4-BE49-F238E27FC236}">
                            <a16:creationId xmlns:a16="http://schemas.microsoft.com/office/drawing/2014/main" id="{5DB10F95-A77F-4BB4-B651-9949373093A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740" y="10470"/>
                        <a:ext cx="8" cy="9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stealth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5" name="Freeform 33">
                      <a:extLst>
                        <a:ext uri="{FF2B5EF4-FFF2-40B4-BE49-F238E27FC236}">
                          <a16:creationId xmlns:a16="http://schemas.microsoft.com/office/drawing/2014/main" id="{3A8944FE-68A0-495B-ADD7-FEA0B945DA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04" y="10620"/>
                      <a:ext cx="1568" cy="770"/>
                    </a:xfrm>
                    <a:custGeom>
                      <a:avLst/>
                      <a:gdLst>
                        <a:gd name="T0" fmla="*/ 0 w 1568"/>
                        <a:gd name="T1" fmla="*/ 9 h 770"/>
                        <a:gd name="T2" fmla="*/ 158 w 1568"/>
                        <a:gd name="T3" fmla="*/ 285 h 770"/>
                        <a:gd name="T4" fmla="*/ 360 w 1568"/>
                        <a:gd name="T5" fmla="*/ 549 h 770"/>
                        <a:gd name="T6" fmla="*/ 570 w 1568"/>
                        <a:gd name="T7" fmla="*/ 699 h 770"/>
                        <a:gd name="T8" fmla="*/ 714 w 1568"/>
                        <a:gd name="T9" fmla="*/ 759 h 770"/>
                        <a:gd name="T10" fmla="*/ 788 w 1568"/>
                        <a:gd name="T11" fmla="*/ 765 h 770"/>
                        <a:gd name="T12" fmla="*/ 930 w 1568"/>
                        <a:gd name="T13" fmla="*/ 735 h 770"/>
                        <a:gd name="T14" fmla="*/ 1140 w 1568"/>
                        <a:gd name="T15" fmla="*/ 609 h 770"/>
                        <a:gd name="T16" fmla="*/ 1306 w 1568"/>
                        <a:gd name="T17" fmla="*/ 414 h 770"/>
                        <a:gd name="T18" fmla="*/ 1456 w 1568"/>
                        <a:gd name="T19" fmla="*/ 210 h 770"/>
                        <a:gd name="T20" fmla="*/ 1568 w 1568"/>
                        <a:gd name="T21" fmla="*/ 0 h 7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568" h="770">
                          <a:moveTo>
                            <a:pt x="0" y="9"/>
                          </a:moveTo>
                          <a:cubicBezTo>
                            <a:pt x="49" y="102"/>
                            <a:pt x="98" y="195"/>
                            <a:pt x="158" y="285"/>
                          </a:cubicBezTo>
                          <a:cubicBezTo>
                            <a:pt x="218" y="375"/>
                            <a:pt x="291" y="480"/>
                            <a:pt x="360" y="549"/>
                          </a:cubicBezTo>
                          <a:cubicBezTo>
                            <a:pt x="429" y="618"/>
                            <a:pt x="511" y="664"/>
                            <a:pt x="570" y="699"/>
                          </a:cubicBezTo>
                          <a:cubicBezTo>
                            <a:pt x="629" y="734"/>
                            <a:pt x="678" y="748"/>
                            <a:pt x="714" y="759"/>
                          </a:cubicBezTo>
                          <a:cubicBezTo>
                            <a:pt x="750" y="770"/>
                            <a:pt x="752" y="769"/>
                            <a:pt x="788" y="765"/>
                          </a:cubicBezTo>
                          <a:cubicBezTo>
                            <a:pt x="824" y="761"/>
                            <a:pt x="871" y="761"/>
                            <a:pt x="930" y="735"/>
                          </a:cubicBezTo>
                          <a:cubicBezTo>
                            <a:pt x="989" y="709"/>
                            <a:pt x="1077" y="662"/>
                            <a:pt x="1140" y="609"/>
                          </a:cubicBezTo>
                          <a:cubicBezTo>
                            <a:pt x="1203" y="556"/>
                            <a:pt x="1253" y="480"/>
                            <a:pt x="1306" y="414"/>
                          </a:cubicBezTo>
                          <a:cubicBezTo>
                            <a:pt x="1359" y="348"/>
                            <a:pt x="1412" y="279"/>
                            <a:pt x="1456" y="210"/>
                          </a:cubicBezTo>
                          <a:cubicBezTo>
                            <a:pt x="1500" y="141"/>
                            <a:pt x="1534" y="70"/>
                            <a:pt x="156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42" name="Text Box 34">
                <a:extLst>
                  <a:ext uri="{FF2B5EF4-FFF2-40B4-BE49-F238E27FC236}">
                    <a16:creationId xmlns:a16="http://schemas.microsoft.com/office/drawing/2014/main" id="{987557D6-F974-4E5B-9DB2-B4153D7A3D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5" y="9638"/>
                <a:ext cx="434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y=x</a:t>
                </a:r>
                <a:r>
                  <a:rPr kumimoji="0" lang="en-US" altLang="zh-CN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kumimoji="0" lang="zh-CN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3" name="Text Box 35">
                <a:extLst>
                  <a:ext uri="{FF2B5EF4-FFF2-40B4-BE49-F238E27FC236}">
                    <a16:creationId xmlns:a16="http://schemas.microsoft.com/office/drawing/2014/main" id="{B998447F-B9CE-41A4-88A2-83EEC2163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5" y="9347"/>
                <a:ext cx="260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4" name="Text Box 36">
                <a:extLst>
                  <a:ext uri="{FF2B5EF4-FFF2-40B4-BE49-F238E27FC236}">
                    <a16:creationId xmlns:a16="http://schemas.microsoft.com/office/drawing/2014/main" id="{23444221-2BD8-421A-8725-37029BBBA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9" y="9152"/>
                <a:ext cx="260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y</a:t>
                </a:r>
                <a:endParaRPr kumimoji="0" lang="zh-CN" altLang="zh-CN" sz="2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5" name="Text Box 37">
                <a:extLst>
                  <a:ext uri="{FF2B5EF4-FFF2-40B4-BE49-F238E27FC236}">
                    <a16:creationId xmlns:a16="http://schemas.microsoft.com/office/drawing/2014/main" id="{7D79972B-3F0B-4D4A-9D39-43036991E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85" y="10058"/>
                <a:ext cx="260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1D93A4F-02DB-4FB5-BE12-14CE01C616F1}"/>
              </a:ext>
            </a:extLst>
          </p:cNvPr>
          <p:cNvCxnSpPr>
            <a:cxnSpLocks/>
          </p:cNvCxnSpPr>
          <p:nvPr/>
        </p:nvCxnSpPr>
        <p:spPr>
          <a:xfrm flipV="1">
            <a:off x="6259112" y="1750441"/>
            <a:ext cx="2531506" cy="1747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8">
            <a:extLst>
              <a:ext uri="{FF2B5EF4-FFF2-40B4-BE49-F238E27FC236}">
                <a16:creationId xmlns:a16="http://schemas.microsoft.com/office/drawing/2014/main" id="{420A209E-9D36-4D09-A8F5-C3CCFAF9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865" y="1699764"/>
            <a:ext cx="383539" cy="54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760323" y="37710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二重积分的换序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3850" y="625475"/>
            <a:ext cx="6562726" cy="1414463"/>
            <a:chOff x="204" y="48"/>
            <a:chExt cx="4134" cy="891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204" y="48"/>
              <a:ext cx="4134" cy="517"/>
              <a:chOff x="204" y="48"/>
              <a:chExt cx="4134" cy="517"/>
            </a:xfrm>
          </p:grpSpPr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204" y="96"/>
                <a:ext cx="51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9.</a:t>
                </a: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597" y="96"/>
                <a:ext cx="124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化二重积分</a:t>
                </a:r>
              </a:p>
            </p:txBody>
          </p:sp>
          <p:graphicFrame>
            <p:nvGraphicFramePr>
              <p:cNvPr id="8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2437036"/>
                  </p:ext>
                </p:extLst>
              </p:nvPr>
            </p:nvGraphicFramePr>
            <p:xfrm>
              <a:off x="1787" y="61"/>
              <a:ext cx="1296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07" name="Equation" r:id="rId3" imgW="2057400" imgH="799920" progId="Equation.DSMT4">
                      <p:embed/>
                    </p:oleObj>
                  </mc:Choice>
                  <mc:Fallback>
                    <p:oleObj name="Equation" r:id="rId3" imgW="2057400" imgH="799920" progId="Equation.DSMT4">
                      <p:embed/>
                      <p:pic>
                        <p:nvPicPr>
                          <p:cNvPr id="0" name="Picture 2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7" y="61"/>
                            <a:ext cx="1296" cy="5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3029" y="48"/>
                <a:ext cx="130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800" b="1">
                    <a:latin typeface="Times New Roman" pitchFamily="18" charset="0"/>
                    <a:cs typeface="Times New Roman" pitchFamily="18" charset="0"/>
                  </a:rPr>
                  <a:t>为二次积分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p:grpSp>
        <p:graphicFrame>
          <p:nvGraphicFramePr>
            <p:cNvPr id="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9256344"/>
                </p:ext>
              </p:extLst>
            </p:nvPr>
          </p:nvGraphicFramePr>
          <p:xfrm>
            <a:off x="1424" y="411"/>
            <a:ext cx="253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8" name="Equation" r:id="rId5" imgW="4025880" imgH="838080" progId="Equation.DSMT4">
                    <p:embed/>
                  </p:oleObj>
                </mc:Choice>
                <mc:Fallback>
                  <p:oleObj name="Equation" r:id="rId5" imgW="4025880" imgH="838080" progId="Equation.DSMT4">
                    <p:embed/>
                    <p:pic>
                      <p:nvPicPr>
                        <p:cNvPr id="0" name="Picture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411"/>
                          <a:ext cx="2536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82575" y="2193925"/>
            <a:ext cx="1837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画草图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28216"/>
              </p:ext>
            </p:extLst>
          </p:nvPr>
        </p:nvGraphicFramePr>
        <p:xfrm>
          <a:off x="2267744" y="1811378"/>
          <a:ext cx="2044440" cy="142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9" name="Equation" r:id="rId7" imgW="2044440" imgH="1422360" progId="Equation.DSMT4">
                  <p:embed/>
                </p:oleObj>
              </mc:Choice>
              <mc:Fallback>
                <p:oleObj name="Equation" r:id="rId7" imgW="2044440" imgH="142236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811378"/>
                        <a:ext cx="2044440" cy="142236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83193" y="342900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93844"/>
              </p:ext>
            </p:extLst>
          </p:nvPr>
        </p:nvGraphicFramePr>
        <p:xfrm>
          <a:off x="1379360" y="3474790"/>
          <a:ext cx="17524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0" name="Equation" r:id="rId9" imgW="1752480" imgH="431640" progId="Equation.DSMT4">
                  <p:embed/>
                </p:oleObj>
              </mc:Choice>
              <mc:Fallback>
                <p:oleObj name="Equation" r:id="rId9" imgW="1752480" imgH="43164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360" y="3474790"/>
                        <a:ext cx="17524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07220"/>
              </p:ext>
            </p:extLst>
          </p:nvPr>
        </p:nvGraphicFramePr>
        <p:xfrm>
          <a:off x="4319328" y="2684795"/>
          <a:ext cx="2120760" cy="190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1" name="Equation" r:id="rId11" imgW="2120760" imgH="1904760" progId="Equation.DSMT4">
                  <p:embed/>
                </p:oleObj>
              </mc:Choice>
              <mc:Fallback>
                <p:oleObj name="Equation" r:id="rId11" imgW="2120760" imgH="190476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328" y="2684795"/>
                        <a:ext cx="2120760" cy="190476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324366"/>
              </p:ext>
            </p:extLst>
          </p:nvPr>
        </p:nvGraphicFramePr>
        <p:xfrm>
          <a:off x="6561764" y="3046125"/>
          <a:ext cx="209520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2" name="Equation" r:id="rId13" imgW="2095200" imgH="1015920" progId="Equation.DSMT4">
                  <p:embed/>
                </p:oleObj>
              </mc:Choice>
              <mc:Fallback>
                <p:oleObj name="Equation" r:id="rId13" imgW="2095200" imgH="101592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764" y="3046125"/>
                        <a:ext cx="2095200" cy="101592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853675"/>
              </p:ext>
            </p:extLst>
          </p:nvPr>
        </p:nvGraphicFramePr>
        <p:xfrm>
          <a:off x="3034233" y="4594544"/>
          <a:ext cx="267948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3" name="Equation" r:id="rId15" imgW="2679480" imgH="850680" progId="Equation.DSMT4">
                  <p:embed/>
                </p:oleObj>
              </mc:Choice>
              <mc:Fallback>
                <p:oleObj name="Equation" r:id="rId15" imgW="2679480" imgH="850680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233" y="4594544"/>
                        <a:ext cx="2679480" cy="850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00866"/>
              </p:ext>
            </p:extLst>
          </p:nvPr>
        </p:nvGraphicFramePr>
        <p:xfrm>
          <a:off x="2836863" y="5373216"/>
          <a:ext cx="265428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4" name="Equation" r:id="rId17" imgW="2654280" imgH="888840" progId="Equation.DSMT4">
                  <p:embed/>
                </p:oleObj>
              </mc:Choice>
              <mc:Fallback>
                <p:oleObj name="Equation" r:id="rId17" imgW="2654280" imgH="88884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5373216"/>
                        <a:ext cx="265428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985138"/>
              </p:ext>
            </p:extLst>
          </p:nvPr>
        </p:nvGraphicFramePr>
        <p:xfrm>
          <a:off x="5424568" y="5345034"/>
          <a:ext cx="261612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5" name="Equation" r:id="rId19" imgW="2616120" imgH="723600" progId="Equation.DSMT4">
                  <p:embed/>
                </p:oleObj>
              </mc:Choice>
              <mc:Fallback>
                <p:oleObj name="Equation" r:id="rId19" imgW="2616120" imgH="723600" progId="Equation.DSMT4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568" y="5345034"/>
                        <a:ext cx="2616120" cy="72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384628"/>
              </p:ext>
            </p:extLst>
          </p:nvPr>
        </p:nvGraphicFramePr>
        <p:xfrm>
          <a:off x="784225" y="4672013"/>
          <a:ext cx="2057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6" name="Equation" r:id="rId21" imgW="2057400" imgH="799920" progId="Equation.DSMT4">
                  <p:embed/>
                </p:oleObj>
              </mc:Choice>
              <mc:Fallback>
                <p:oleObj name="Equation" r:id="rId21" imgW="2057400" imgH="79992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4672013"/>
                        <a:ext cx="20574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591300" y="109538"/>
            <a:ext cx="2286000" cy="2673350"/>
            <a:chOff x="3960" y="59"/>
            <a:chExt cx="1440" cy="1684"/>
          </a:xfrm>
        </p:grpSpPr>
        <p:sp>
          <p:nvSpPr>
            <p:cNvPr id="21" name="Arc 20"/>
            <p:cNvSpPr>
              <a:spLocks/>
            </p:cNvSpPr>
            <p:nvPr/>
          </p:nvSpPr>
          <p:spPr bwMode="auto">
            <a:xfrm rot="-10990867">
              <a:off x="4621" y="577"/>
              <a:ext cx="504" cy="724"/>
            </a:xfrm>
            <a:custGeom>
              <a:avLst/>
              <a:gdLst>
                <a:gd name="G0" fmla="+- 0 0 0"/>
                <a:gd name="G1" fmla="+- 21563 0 0"/>
                <a:gd name="G2" fmla="+- 21600 0 0"/>
                <a:gd name="T0" fmla="*/ 1269 w 15591"/>
                <a:gd name="T1" fmla="*/ 0 h 21563"/>
                <a:gd name="T2" fmla="*/ 15591 w 15591"/>
                <a:gd name="T3" fmla="*/ 6614 h 21563"/>
                <a:gd name="T4" fmla="*/ 0 w 15591"/>
                <a:gd name="T5" fmla="*/ 21563 h 2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91" h="21563" fill="none" extrusionOk="0">
                  <a:moveTo>
                    <a:pt x="1268" y="0"/>
                  </a:moveTo>
                  <a:cubicBezTo>
                    <a:pt x="6706" y="320"/>
                    <a:pt x="11821" y="2682"/>
                    <a:pt x="15591" y="6613"/>
                  </a:cubicBezTo>
                </a:path>
                <a:path w="15591" h="21563" stroke="0" extrusionOk="0">
                  <a:moveTo>
                    <a:pt x="1268" y="0"/>
                  </a:moveTo>
                  <a:cubicBezTo>
                    <a:pt x="6706" y="320"/>
                    <a:pt x="11821" y="2682"/>
                    <a:pt x="15591" y="6613"/>
                  </a:cubicBezTo>
                  <a:lnTo>
                    <a:pt x="0" y="2156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960" y="1547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5119" y="336"/>
              <a:ext cx="0" cy="1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4632" y="1067"/>
              <a:ext cx="0" cy="48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4152" y="59"/>
              <a:ext cx="0" cy="1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5249" y="1595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7" name="公式" r:id="rId23" imgW="139700" imgH="139700" progId="Equation.3">
                    <p:embed/>
                  </p:oleObj>
                </mc:Choice>
                <mc:Fallback>
                  <p:oleObj name="公式" r:id="rId23" imgW="139700" imgH="139700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9" y="1595"/>
                          <a:ext cx="140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4159" y="78"/>
            <a:ext cx="16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8" name="公式" r:id="rId25" imgW="139579" imgH="164957" progId="Equation.3">
                    <p:embed/>
                  </p:oleObj>
                </mc:Choice>
                <mc:Fallback>
                  <p:oleObj name="公式" r:id="rId25" imgW="139579" imgH="164957" progId="Equation.3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78"/>
                          <a:ext cx="167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4064" y="1543"/>
            <a:ext cx="126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9" name="公式" r:id="rId27" imgW="126835" imgH="139518" progId="Equation.3">
                    <p:embed/>
                  </p:oleObj>
                </mc:Choice>
                <mc:Fallback>
                  <p:oleObj name="公式" r:id="rId27" imgW="126835" imgH="139518" progId="Equation.3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1543"/>
                          <a:ext cx="126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4560" y="1536"/>
            <a:ext cx="13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0" name="公式" r:id="rId29" imgW="114151" imgH="164885" progId="Equation.3">
                    <p:embed/>
                  </p:oleObj>
                </mc:Choice>
                <mc:Fallback>
                  <p:oleObj name="公式" r:id="rId29" imgW="114151" imgH="164885" progId="Equation.3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36"/>
                          <a:ext cx="135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5064" y="1595"/>
            <a:ext cx="11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1" name="公式" r:id="rId31" imgW="126780" imgH="164814" progId="Equation.3">
                    <p:embed/>
                  </p:oleObj>
                </mc:Choice>
                <mc:Fallback>
                  <p:oleObj name="公式" r:id="rId31" imgW="126780" imgH="164814" progId="Equation.3">
                    <p:embed/>
                    <p:pic>
                      <p:nvPicPr>
                        <p:cNvPr id="0" name="Picture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" y="1595"/>
                          <a:ext cx="114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Arc 30"/>
            <p:cNvSpPr>
              <a:spLocks/>
            </p:cNvSpPr>
            <p:nvPr/>
          </p:nvSpPr>
          <p:spPr bwMode="auto">
            <a:xfrm flipH="1" flipV="1">
              <a:off x="4632" y="1036"/>
              <a:ext cx="487" cy="2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4159" y="480"/>
              <a:ext cx="1056" cy="1056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5167" y="816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2" name="公式" r:id="rId33" imgW="164885" imgH="164885" progId="Equation.3">
                    <p:embed/>
                  </p:oleObj>
                </mc:Choice>
                <mc:Fallback>
                  <p:oleObj name="公式" r:id="rId33" imgW="164885" imgH="164885" progId="Equation.3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" y="816"/>
                          <a:ext cx="196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8001000" y="1235075"/>
            <a:ext cx="382588" cy="788988"/>
            <a:chOff x="4848" y="768"/>
            <a:chExt cx="241" cy="497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4848" y="1008"/>
            <a:ext cx="24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3" name="公式" r:id="rId35" imgW="203024" imgH="215713" progId="Equation.3">
                    <p:embed/>
                  </p:oleObj>
                </mc:Choice>
                <mc:Fallback>
                  <p:oleObj name="公式" r:id="rId35" imgW="203024" imgH="215713" progId="Equation.3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008"/>
                          <a:ext cx="241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/>
          </p:nvGraphicFramePr>
          <p:xfrm>
            <a:off x="4848" y="768"/>
            <a:ext cx="24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4" name="公式" r:id="rId37" imgW="203024" imgH="215713" progId="Equation.3">
                    <p:embed/>
                  </p:oleObj>
                </mc:Choice>
                <mc:Fallback>
                  <p:oleObj name="公式" r:id="rId37" imgW="203024" imgH="215713" progId="Equation.3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768"/>
                          <a:ext cx="241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6629400" y="822325"/>
            <a:ext cx="1925638" cy="1533525"/>
            <a:chOff x="3984" y="508"/>
            <a:chExt cx="1213" cy="966"/>
          </a:xfrm>
        </p:grpSpPr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4043" y="971"/>
            <a:ext cx="13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5" name="公式" r:id="rId39" imgW="114151" imgH="164885" progId="Equation.3">
                    <p:embed/>
                  </p:oleObj>
                </mc:Choice>
                <mc:Fallback>
                  <p:oleObj name="公式" r:id="rId39" imgW="114151" imgH="164885" progId="Equation.3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" y="971"/>
                          <a:ext cx="136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/>
          </p:nvGraphicFramePr>
          <p:xfrm>
            <a:off x="4025" y="508"/>
            <a:ext cx="11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6" name="公式" r:id="rId41" imgW="126780" imgH="164814" progId="Equation.3">
                    <p:embed/>
                  </p:oleObj>
                </mc:Choice>
                <mc:Fallback>
                  <p:oleObj name="公式" r:id="rId41" imgW="126780" imgH="164814" progId="Equation.3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508"/>
                          <a:ext cx="114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4141" y="565"/>
              <a:ext cx="1056" cy="731"/>
              <a:chOff x="4141" y="565"/>
              <a:chExt cx="1056" cy="731"/>
            </a:xfrm>
          </p:grpSpPr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 flipH="1">
                <a:off x="4152" y="1067"/>
                <a:ext cx="48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>
                <a:off x="4152" y="565"/>
                <a:ext cx="1008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4141" y="1296"/>
                <a:ext cx="105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>
                <a:off x="4669" y="1069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41" name="Object 44"/>
            <p:cNvGraphicFramePr>
              <a:graphicFrameLocks noChangeAspect="1"/>
            </p:cNvGraphicFramePr>
            <p:nvPr/>
          </p:nvGraphicFramePr>
          <p:xfrm>
            <a:off x="3984" y="1200"/>
            <a:ext cx="15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7" name="公式" r:id="rId43" imgW="126890" imgH="228402" progId="Equation.3">
                    <p:embed/>
                  </p:oleObj>
                </mc:Choice>
                <mc:Fallback>
                  <p:oleObj name="公式" r:id="rId43" imgW="126890" imgH="228402" progId="Equation.3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00"/>
                          <a:ext cx="152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Box 45"/>
          <p:cNvSpPr txBox="1"/>
          <p:nvPr/>
        </p:nvSpPr>
        <p:spPr bwMode="auto">
          <a:xfrm>
            <a:off x="179512" y="414908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所以，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179512" y="5445224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258393"/>
              </p:ext>
            </p:extLst>
          </p:nvPr>
        </p:nvGraphicFramePr>
        <p:xfrm>
          <a:off x="784306" y="5445224"/>
          <a:ext cx="2057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8" name="Equation" r:id="rId45" imgW="2057400" imgH="800100" progId="Equation.DSMT4">
                  <p:embed/>
                </p:oleObj>
              </mc:Choice>
              <mc:Fallback>
                <p:oleObj name="Equation" r:id="rId45" imgW="2057400" imgH="80010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6" y="5445224"/>
                        <a:ext cx="20574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7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2" grpId="0" autoUpdateAnimBg="0"/>
      <p:bldP spid="46" grpId="0"/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77140"/>
              </p:ext>
            </p:extLst>
          </p:nvPr>
        </p:nvGraphicFramePr>
        <p:xfrm>
          <a:off x="4860032" y="1560674"/>
          <a:ext cx="17524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7" name="Equation" r:id="rId3" imgW="1752480" imgH="431640" progId="Equation.DSMT4">
                  <p:embed/>
                </p:oleObj>
              </mc:Choice>
              <mc:Fallback>
                <p:oleObj name="Equation" r:id="rId3" imgW="1752480" imgH="43164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560674"/>
                        <a:ext cx="17524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729413" y="140494"/>
            <a:ext cx="2462212" cy="2765426"/>
            <a:chOff x="3950" y="336"/>
            <a:chExt cx="1551" cy="1742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950" y="336"/>
              <a:ext cx="1551" cy="1742"/>
              <a:chOff x="3950" y="336"/>
              <a:chExt cx="1551" cy="1742"/>
            </a:xfrm>
          </p:grpSpPr>
          <p:sp>
            <p:nvSpPr>
              <p:cNvPr id="6" name="AutoShape 5"/>
              <p:cNvSpPr>
                <a:spLocks noChangeArrowheads="1"/>
              </p:cNvSpPr>
              <p:nvPr/>
            </p:nvSpPr>
            <p:spPr bwMode="auto">
              <a:xfrm>
                <a:off x="4142" y="740"/>
                <a:ext cx="672" cy="673"/>
              </a:xfrm>
              <a:prstGeom prst="rtTriangl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 flipV="1">
                <a:off x="4128" y="1382"/>
                <a:ext cx="715" cy="366"/>
              </a:xfrm>
              <a:prstGeom prst="rtTriangl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3950" y="336"/>
                <a:ext cx="1551" cy="1742"/>
                <a:chOff x="3950" y="336"/>
                <a:chExt cx="1551" cy="1742"/>
              </a:xfrm>
            </p:grpSpPr>
            <p:sp>
              <p:nvSpPr>
                <p:cNvPr id="9" name="Line 8"/>
                <p:cNvSpPr>
                  <a:spLocks noChangeShapeType="1"/>
                </p:cNvSpPr>
                <p:nvPr/>
              </p:nvSpPr>
              <p:spPr bwMode="auto">
                <a:xfrm>
                  <a:off x="3950" y="174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" name="Line 9"/>
                <p:cNvSpPr>
                  <a:spLocks noChangeShapeType="1"/>
                </p:cNvSpPr>
                <p:nvPr/>
              </p:nvSpPr>
              <p:spPr bwMode="auto">
                <a:xfrm>
                  <a:off x="4142" y="740"/>
                  <a:ext cx="768" cy="768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142" y="1268"/>
                  <a:ext cx="960" cy="480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814" y="1412"/>
                  <a:ext cx="0" cy="336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13" name="Object 12"/>
                <p:cNvGraphicFramePr>
                  <a:graphicFrameLocks noChangeAspect="1"/>
                </p:cNvGraphicFramePr>
                <p:nvPr/>
              </p:nvGraphicFramePr>
              <p:xfrm>
                <a:off x="4176" y="336"/>
                <a:ext cx="167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18" name="公式" r:id="rId5" imgW="139579" imgH="164957" progId="Equation.3">
                        <p:embed/>
                      </p:oleObj>
                    </mc:Choice>
                    <mc:Fallback>
                      <p:oleObj name="公式" r:id="rId5" imgW="139579" imgH="164957" progId="Equation.3">
                        <p:embed/>
                        <p:pic>
                          <p:nvPicPr>
                            <p:cNvPr id="0" name="Picture 1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336"/>
                              <a:ext cx="167" cy="1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97460480"/>
                    </p:ext>
                  </p:extLst>
                </p:nvPr>
              </p:nvGraphicFramePr>
              <p:xfrm>
                <a:off x="4133" y="1772"/>
                <a:ext cx="184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19" name="Equation" r:id="rId7" imgW="291960" imgH="317160" progId="Equation.DSMT4">
                        <p:embed/>
                      </p:oleObj>
                    </mc:Choice>
                    <mc:Fallback>
                      <p:oleObj name="Equation" r:id="rId7" imgW="291960" imgH="317160" progId="Equation.DSMT4">
                        <p:embed/>
                        <p:pic>
                          <p:nvPicPr>
                            <p:cNvPr id="0" name="Picture 1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33" y="1772"/>
                              <a:ext cx="184" cy="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670" y="1748"/>
                  <a:ext cx="231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800" b="1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60" y="632"/>
                  <a:ext cx="14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en-US" altLang="zh-CN" sz="2800" b="1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graphicFrame>
              <p:nvGraphicFramePr>
                <p:cNvPr id="17" name="Object 16"/>
                <p:cNvGraphicFramePr>
                  <a:graphicFrameLocks noChangeAspect="1"/>
                </p:cNvGraphicFramePr>
                <p:nvPr/>
              </p:nvGraphicFramePr>
              <p:xfrm>
                <a:off x="4353" y="768"/>
                <a:ext cx="664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20" name="公式" r:id="rId9" imgW="609336" imgH="203112" progId="Equation.3">
                        <p:embed/>
                      </p:oleObj>
                    </mc:Choice>
                    <mc:Fallback>
                      <p:oleObj name="公式" r:id="rId9" imgW="609336" imgH="203112" progId="Equation.3">
                        <p:embed/>
                        <p:pic>
                          <p:nvPicPr>
                            <p:cNvPr id="0" name="Picture 1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3" y="768"/>
                              <a:ext cx="664" cy="22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" name="Object 17"/>
                <p:cNvGraphicFramePr>
                  <a:graphicFrameLocks noChangeAspect="1"/>
                </p:cNvGraphicFramePr>
                <p:nvPr/>
              </p:nvGraphicFramePr>
              <p:xfrm>
                <a:off x="4996" y="1252"/>
                <a:ext cx="505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21" name="公式" r:id="rId11" imgW="482391" imgH="228501" progId="Equation.3">
                        <p:embed/>
                      </p:oleObj>
                    </mc:Choice>
                    <mc:Fallback>
                      <p:oleObj name="公式" r:id="rId11" imgW="482391" imgH="228501" progId="Equation.3">
                        <p:embed/>
                        <p:pic>
                          <p:nvPicPr>
                            <p:cNvPr id="0" name="Picture 1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6" y="1252"/>
                              <a:ext cx="505" cy="24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128" y="336"/>
                  <a:ext cx="0" cy="15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128" y="720"/>
                  <a:ext cx="0" cy="1008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aphicFrame>
          <p:nvGraphicFramePr>
            <p:cNvPr id="5" name="Object 20"/>
            <p:cNvGraphicFramePr>
              <a:graphicFrameLocks noChangeAspect="1"/>
            </p:cNvGraphicFramePr>
            <p:nvPr/>
          </p:nvGraphicFramePr>
          <p:xfrm>
            <a:off x="5322" y="1698"/>
            <a:ext cx="126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22" name="公式" r:id="rId13" imgW="126835" imgH="139518" progId="Equation.3">
                    <p:embed/>
                  </p:oleObj>
                </mc:Choice>
                <mc:Fallback>
                  <p:oleObj name="公式" r:id="rId13" imgW="126835" imgH="139518" progId="Equation.3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2" y="1698"/>
                          <a:ext cx="126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707188" y="1588294"/>
            <a:ext cx="1546225" cy="523875"/>
            <a:chOff x="3936" y="1248"/>
            <a:chExt cx="974" cy="33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142" y="1412"/>
              <a:ext cx="76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36" y="1248"/>
              <a:ext cx="2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7088188" y="1283494"/>
            <a:ext cx="388937" cy="914400"/>
            <a:chOff x="4176" y="1056"/>
            <a:chExt cx="245" cy="576"/>
          </a:xfrm>
        </p:grpSpPr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176" y="1392"/>
            <a:ext cx="22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23" name="公式" r:id="rId15" imgW="203024" imgH="215713" progId="Equation.3">
                    <p:embed/>
                  </p:oleObj>
                </mc:Choice>
                <mc:Fallback>
                  <p:oleObj name="公式" r:id="rId15" imgW="203024" imgH="215713" progId="Equation.3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392"/>
                          <a:ext cx="22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176" y="1056"/>
            <a:ext cx="24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24" name="公式" r:id="rId17" imgW="203024" imgH="215713" progId="Equation.3">
                    <p:embed/>
                  </p:oleObj>
                </mc:Choice>
                <mc:Fallback>
                  <p:oleObj name="公式" r:id="rId17" imgW="203024" imgH="215713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056"/>
                          <a:ext cx="245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556063"/>
              </p:ext>
            </p:extLst>
          </p:nvPr>
        </p:nvGraphicFramePr>
        <p:xfrm>
          <a:off x="2012950" y="985838"/>
          <a:ext cx="2590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5" name="Equation" r:id="rId19" imgW="2590560" imgH="1422360" progId="Equation.DSMT4">
                  <p:embed/>
                </p:oleObj>
              </mc:Choice>
              <mc:Fallback>
                <p:oleObj name="Equation" r:id="rId19" imgW="2590560" imgH="142236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985838"/>
                        <a:ext cx="25908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71109"/>
              </p:ext>
            </p:extLst>
          </p:nvPr>
        </p:nvGraphicFramePr>
        <p:xfrm>
          <a:off x="3707904" y="5301208"/>
          <a:ext cx="28317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6" name="Equation" r:id="rId21" imgW="2831760" imgH="685800" progId="Equation.DSMT4">
                  <p:embed/>
                </p:oleObj>
              </mc:Choice>
              <mc:Fallback>
                <p:oleObj name="Equation" r:id="rId21" imgW="2831760" imgH="6858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301208"/>
                        <a:ext cx="283176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127000" y="342107"/>
            <a:ext cx="5765801" cy="838200"/>
            <a:chOff x="52" y="127"/>
            <a:chExt cx="3632" cy="528"/>
          </a:xfrm>
        </p:grpSpPr>
        <p:graphicFrame>
          <p:nvGraphicFramePr>
            <p:cNvPr id="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9715968"/>
                </p:ext>
              </p:extLst>
            </p:nvPr>
          </p:nvGraphicFramePr>
          <p:xfrm>
            <a:off x="2028" y="127"/>
            <a:ext cx="165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27" name="Equation" r:id="rId23" imgW="2628720" imgH="838080" progId="Equation.DSMT4">
                    <p:embed/>
                  </p:oleObj>
                </mc:Choice>
                <mc:Fallback>
                  <p:oleObj name="Equation" r:id="rId23" imgW="2628720" imgH="83808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127"/>
                          <a:ext cx="1656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52" y="192"/>
              <a:ext cx="20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10.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交换积分次序</a:t>
              </a:r>
            </a:p>
          </p:txBody>
        </p:sp>
      </p:grpSp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738040"/>
              </p:ext>
            </p:extLst>
          </p:nvPr>
        </p:nvGraphicFramePr>
        <p:xfrm>
          <a:off x="827584" y="5301208"/>
          <a:ext cx="278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8" name="Equation" r:id="rId25" imgW="2781000" imgH="685800" progId="Equation.DSMT4">
                  <p:embed/>
                </p:oleObj>
              </mc:Choice>
              <mc:Fallback>
                <p:oleObj name="Equation" r:id="rId25" imgW="2781000" imgH="68580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301208"/>
                        <a:ext cx="2781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27000" y="1391444"/>
            <a:ext cx="1837362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画草图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965159"/>
              </p:ext>
            </p:extLst>
          </p:nvPr>
        </p:nvGraphicFramePr>
        <p:xfrm>
          <a:off x="460375" y="4090988"/>
          <a:ext cx="33321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9" name="Equation" r:id="rId27" imgW="1409400" imgH="393480" progId="Equation.DSMT4">
                  <p:embed/>
                </p:oleObj>
              </mc:Choice>
              <mc:Fallback>
                <p:oleObj name="Equation" r:id="rId27" imgW="1409400" imgH="3934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090988"/>
                        <a:ext cx="333216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847917"/>
              </p:ext>
            </p:extLst>
          </p:nvPr>
        </p:nvGraphicFramePr>
        <p:xfrm>
          <a:off x="1201978" y="2720223"/>
          <a:ext cx="259056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0" name="Equation" r:id="rId29" imgW="2590560" imgH="1015920" progId="Equation.DSMT4">
                  <p:embed/>
                </p:oleObj>
              </mc:Choice>
              <mc:Fallback>
                <p:oleObj name="Equation" r:id="rId29" imgW="2590560" imgH="101592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978" y="2720223"/>
                        <a:ext cx="2590560" cy="1015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580548"/>
              </p:ext>
            </p:extLst>
          </p:nvPr>
        </p:nvGraphicFramePr>
        <p:xfrm>
          <a:off x="4128315" y="2728120"/>
          <a:ext cx="262872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1" name="Equation" r:id="rId31" imgW="2628720" imgH="1015920" progId="Equation.DSMT4">
                  <p:embed/>
                </p:oleObj>
              </mc:Choice>
              <mc:Fallback>
                <p:oleObj name="Equation" r:id="rId31" imgW="2628720" imgH="101592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315" y="2728120"/>
                        <a:ext cx="2628720" cy="1015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25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 flipH="1">
            <a:off x="5534968" y="2115001"/>
            <a:ext cx="1600200" cy="1555492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493965" y="1742380"/>
            <a:ext cx="2598738" cy="2133600"/>
            <a:chOff x="3072" y="528"/>
            <a:chExt cx="1637" cy="1344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 rot="3513438">
              <a:off x="3623" y="697"/>
              <a:ext cx="184" cy="997"/>
            </a:xfrm>
            <a:prstGeom prst="moon">
              <a:avLst>
                <a:gd name="adj" fmla="val 875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Arc 5"/>
            <p:cNvSpPr>
              <a:spLocks/>
            </p:cNvSpPr>
            <p:nvPr/>
          </p:nvSpPr>
          <p:spPr bwMode="auto">
            <a:xfrm flipH="1">
              <a:off x="3324" y="986"/>
              <a:ext cx="942" cy="5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72" y="1536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224" y="960"/>
              <a:ext cx="0" cy="5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rot="21595795" flipH="1">
              <a:off x="3306" y="987"/>
              <a:ext cx="960" cy="57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312" y="974"/>
              <a:ext cx="9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514" y="1468"/>
            <a:ext cx="19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2" name="公式" r:id="rId3" imgW="139700" imgH="139700" progId="Equation.3">
                    <p:embed/>
                  </p:oleObj>
                </mc:Choice>
                <mc:Fallback>
                  <p:oleObj name="公式" r:id="rId3" imgW="139700" imgH="139700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468"/>
                          <a:ext cx="195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3341" y="528"/>
            <a:ext cx="16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3" name="公式" r:id="rId5" imgW="139579" imgH="164957" progId="Equation.3">
                    <p:embed/>
                  </p:oleObj>
                </mc:Choice>
                <mc:Fallback>
                  <p:oleObj name="公式" r:id="rId5" imgW="139579" imgH="164957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1" y="528"/>
                          <a:ext cx="167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351128"/>
                </p:ext>
              </p:extLst>
            </p:nvPr>
          </p:nvGraphicFramePr>
          <p:xfrm>
            <a:off x="3316" y="155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4" name="Equation" r:id="rId7" imgW="291960" imgH="317160" progId="Equation.DSMT4">
                    <p:embed/>
                  </p:oleObj>
                </mc:Choice>
                <mc:Fallback>
                  <p:oleObj name="Equation" r:id="rId7" imgW="291960" imgH="31716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1554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176" y="1584"/>
            <a:ext cx="11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5" name="公式" r:id="rId9" imgW="126780" imgH="164814" progId="Equation.3">
                    <p:embed/>
                  </p:oleObj>
                </mc:Choice>
                <mc:Fallback>
                  <p:oleObj name="公式" r:id="rId9" imgW="126780" imgH="164814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584"/>
                          <a:ext cx="11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3120" y="912"/>
            <a:ext cx="18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6" name="公式" r:id="rId11" imgW="126780" imgH="164814" progId="Equation.3">
                    <p:embed/>
                  </p:oleObj>
                </mc:Choice>
                <mc:Fallback>
                  <p:oleObj name="公式" r:id="rId11" imgW="126780" imgH="164814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912"/>
                          <a:ext cx="188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3723" y="1226"/>
            <a:ext cx="54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7" name="公式" r:id="rId13" imgW="469696" imgH="203112" progId="Equation.3">
                    <p:embed/>
                  </p:oleObj>
                </mc:Choice>
                <mc:Fallback>
                  <p:oleObj name="公式" r:id="rId13" imgW="469696" imgH="203112" progId="Equation.3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1226"/>
                          <a:ext cx="542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3641" y="720"/>
            <a:ext cx="54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8" name="公式" r:id="rId15" imgW="444307" imgH="228501" progId="Equation.3">
                    <p:embed/>
                  </p:oleObj>
                </mc:Choice>
                <mc:Fallback>
                  <p:oleObj name="公式" r:id="rId15" imgW="444307" imgH="228501" progId="Equation.3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720"/>
                          <a:ext cx="543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3504" y="1104"/>
            <a:ext cx="24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9" name="公式" r:id="rId17" imgW="164885" imgH="164885" progId="Equation.3">
                    <p:embed/>
                  </p:oleObj>
                </mc:Choice>
                <mc:Fallback>
                  <p:oleObj name="公式" r:id="rId17" imgW="164885" imgH="164885" progId="Equation.3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104"/>
                          <a:ext cx="244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3312" y="57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99241"/>
              </p:ext>
            </p:extLst>
          </p:nvPr>
        </p:nvGraphicFramePr>
        <p:xfrm>
          <a:off x="2446665" y="1643732"/>
          <a:ext cx="2336760" cy="104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0" name="Equation" r:id="rId19" imgW="2336760" imgH="1041120" progId="Equation.DSMT4">
                  <p:embed/>
                </p:oleObj>
              </mc:Choice>
              <mc:Fallback>
                <p:oleObj name="Equation" r:id="rId19" imgW="2336760" imgH="104112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665" y="1643732"/>
                        <a:ext cx="2336760" cy="1041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774465"/>
              </p:ext>
            </p:extLst>
          </p:nvPr>
        </p:nvGraphicFramePr>
        <p:xfrm>
          <a:off x="2160960" y="3068960"/>
          <a:ext cx="261937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1" name="Equation" r:id="rId21" imgW="1143000" imgH="635000" progId="Equation.DSMT4">
                  <p:embed/>
                </p:oleObj>
              </mc:Choice>
              <mc:Fallback>
                <p:oleObj name="Equation" r:id="rId21" imgW="1143000" imgH="6350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960" y="3068960"/>
                        <a:ext cx="2619375" cy="145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8"/>
          <p:cNvGrpSpPr>
            <a:grpSpLocks/>
          </p:cNvGrpSpPr>
          <p:nvPr/>
        </p:nvGrpSpPr>
        <p:grpSpPr bwMode="auto">
          <a:xfrm>
            <a:off x="478108" y="199802"/>
            <a:ext cx="5614989" cy="723900"/>
            <a:chOff x="-288" y="411"/>
            <a:chExt cx="3537" cy="456"/>
          </a:xfrm>
        </p:grpSpPr>
        <p:graphicFrame>
          <p:nvGraphicFramePr>
            <p:cNvPr id="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209169"/>
                </p:ext>
              </p:extLst>
            </p:nvPr>
          </p:nvGraphicFramePr>
          <p:xfrm>
            <a:off x="1649" y="411"/>
            <a:ext cx="160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2" name="Equation" r:id="rId23" imgW="2539800" imgH="723600" progId="Equation.DSMT4">
                    <p:embed/>
                  </p:oleObj>
                </mc:Choice>
                <mc:Fallback>
                  <p:oleObj name="Equation" r:id="rId23" imgW="2539800" imgH="723600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" y="411"/>
                          <a:ext cx="1600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-288" y="474"/>
              <a:ext cx="19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11.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交换积分次序</a:t>
              </a:r>
            </a:p>
          </p:txBody>
        </p:sp>
      </p:grp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88318" y="1864047"/>
            <a:ext cx="1837362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画草图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848767"/>
              </p:ext>
            </p:extLst>
          </p:nvPr>
        </p:nvGraphicFramePr>
        <p:xfrm>
          <a:off x="675879" y="4761780"/>
          <a:ext cx="384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3" name="Equation" r:id="rId25" imgW="1485720" imgH="355320" progId="Equation.DSMT4">
                  <p:embed/>
                </p:oleObj>
              </mc:Choice>
              <mc:Fallback>
                <p:oleObj name="Equation" r:id="rId25" imgW="1485720" imgH="35532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79" y="4761780"/>
                        <a:ext cx="3848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203171"/>
              </p:ext>
            </p:extLst>
          </p:nvPr>
        </p:nvGraphicFramePr>
        <p:xfrm>
          <a:off x="4498643" y="4810408"/>
          <a:ext cx="284472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4" name="Equation" r:id="rId27" imgW="2844720" imgH="888840" progId="Equation.DSMT4">
                  <p:embed/>
                </p:oleObj>
              </mc:Choice>
              <mc:Fallback>
                <p:oleObj name="Equation" r:id="rId27" imgW="2844720" imgH="88884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643" y="4810408"/>
                        <a:ext cx="284472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FDB5C862-B601-44D0-AC42-C677986B078B}"/>
              </a:ext>
            </a:extLst>
          </p:cNvPr>
          <p:cNvSpPr txBox="1"/>
          <p:nvPr/>
        </p:nvSpPr>
        <p:spPr bwMode="auto">
          <a:xfrm>
            <a:off x="611560" y="1023715"/>
            <a:ext cx="234872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请先练习一下</a:t>
            </a:r>
          </a:p>
        </p:txBody>
      </p:sp>
    </p:spTree>
    <p:extLst>
      <p:ext uri="{BB962C8B-B14F-4D97-AF65-F5344CB8AC3E}">
        <p14:creationId xmlns:p14="http://schemas.microsoft.com/office/powerpoint/2010/main" val="257117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919338" y="2564904"/>
            <a:ext cx="2444750" cy="2109788"/>
            <a:chOff x="3696" y="1632"/>
            <a:chExt cx="1540" cy="1329"/>
          </a:xfrm>
        </p:grpSpPr>
        <p:graphicFrame>
          <p:nvGraphicFramePr>
            <p:cNvPr id="3" name="Object 37"/>
            <p:cNvGraphicFramePr>
              <a:graphicFrameLocks noChangeAspect="1"/>
            </p:cNvGraphicFramePr>
            <p:nvPr/>
          </p:nvGraphicFramePr>
          <p:xfrm>
            <a:off x="3696" y="1632"/>
            <a:ext cx="1344" cy="1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0" name="BMP 图象" r:id="rId3" imgW="2495238" imgH="2467319" progId="PBrush">
                    <p:embed/>
                  </p:oleObj>
                </mc:Choice>
                <mc:Fallback>
                  <p:oleObj name="BMP 图象" r:id="rId3" imgW="2495238" imgH="2467319" progId="PBrush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32"/>
                          <a:ext cx="1344" cy="132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3"/>
            <p:cNvGraphicFramePr>
              <a:graphicFrameLocks noChangeAspect="1"/>
            </p:cNvGraphicFramePr>
            <p:nvPr/>
          </p:nvGraphicFramePr>
          <p:xfrm>
            <a:off x="4080" y="1920"/>
            <a:ext cx="4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1" name="公式" r:id="rId5" imgW="1681920" imgH="470520" progId="Equation.3">
                    <p:embed/>
                  </p:oleObj>
                </mc:Choice>
                <mc:Fallback>
                  <p:oleObj name="公式" r:id="rId5" imgW="1681920" imgH="47052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920"/>
                          <a:ext cx="48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4512" y="2160"/>
            <a:ext cx="72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2" name="公式" r:id="rId7" imgW="2466720" imgH="604800" progId="Equation.3">
                    <p:embed/>
                  </p:oleObj>
                </mc:Choice>
                <mc:Fallback>
                  <p:oleObj name="公式" r:id="rId7" imgW="2466720" imgH="6048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160"/>
                          <a:ext cx="724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219390"/>
              </p:ext>
            </p:extLst>
          </p:nvPr>
        </p:nvGraphicFramePr>
        <p:xfrm>
          <a:off x="752475" y="409575"/>
          <a:ext cx="76485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Document" r:id="rId9" imgW="7953448" imgH="1336009" progId="">
                  <p:embed/>
                </p:oleObj>
              </mc:Choice>
              <mc:Fallback>
                <p:oleObj name="Document" r:id="rId9" imgW="7953448" imgH="1336009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09575"/>
                        <a:ext cx="764857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3452738" y="3098304"/>
            <a:ext cx="0" cy="18240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4290938" y="3098304"/>
            <a:ext cx="0" cy="18240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2766938" y="4012704"/>
            <a:ext cx="24796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853398"/>
              </p:ext>
            </p:extLst>
          </p:nvPr>
        </p:nvGraphicFramePr>
        <p:xfrm>
          <a:off x="1517577" y="5120605"/>
          <a:ext cx="5384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Document" r:id="rId11" imgW="5396867" imgH="989157" progId="">
                  <p:embed/>
                </p:oleObj>
              </mc:Choice>
              <mc:Fallback>
                <p:oleObj name="Document" r:id="rId11" imgW="5396867" imgH="989157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577" y="5120605"/>
                        <a:ext cx="5384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652388" y="184135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1338188" y="184135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积分区域如图</a:t>
            </a:r>
          </a:p>
        </p:txBody>
      </p: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3189213" y="3672979"/>
            <a:ext cx="762000" cy="762000"/>
            <a:chOff x="3866" y="2330"/>
            <a:chExt cx="480" cy="480"/>
          </a:xfrm>
        </p:grpSpPr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4346" y="233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 flipH="1">
              <a:off x="3866" y="233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 bwMode="auto">
          <a:xfrm>
            <a:off x="611560" y="515071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原式</a:t>
            </a:r>
          </a:p>
        </p:txBody>
      </p:sp>
    </p:spTree>
    <p:extLst>
      <p:ext uri="{BB962C8B-B14F-4D97-AF65-F5344CB8AC3E}">
        <p14:creationId xmlns:p14="http://schemas.microsoft.com/office/powerpoint/2010/main" val="287550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utoUpdateAnimBg="0"/>
      <p:bldP spid="12" grpId="0" autoUpdateAnimBg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11560" y="476672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几何体的体积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83CFF5-AF06-47E2-856C-A5EC0039C2F3}"/>
              </a:ext>
            </a:extLst>
          </p:cNvPr>
          <p:cNvSpPr txBox="1"/>
          <p:nvPr/>
        </p:nvSpPr>
        <p:spPr bwMode="auto">
          <a:xfrm>
            <a:off x="611560" y="2266419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经验：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08F970-C83A-42D4-B2D1-D7190A290720}"/>
              </a:ext>
            </a:extLst>
          </p:cNvPr>
          <p:cNvSpPr txBox="1"/>
          <p:nvPr/>
        </p:nvSpPr>
        <p:spPr bwMode="auto">
          <a:xfrm>
            <a:off x="1835696" y="2842483"/>
            <a:ext cx="4152099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二重积分求体积之通法：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EFACF5-B2CB-45A7-9E7F-E86EDEB37321}"/>
              </a:ext>
            </a:extLst>
          </p:cNvPr>
          <p:cNvSpPr txBox="1"/>
          <p:nvPr/>
        </p:nvSpPr>
        <p:spPr bwMode="auto">
          <a:xfrm>
            <a:off x="5987795" y="3365703"/>
            <a:ext cx="3070071" cy="52322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一投二代三定限：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476A4-171B-4267-9ED9-DF66C9514BC1}"/>
              </a:ext>
            </a:extLst>
          </p:cNvPr>
          <p:cNvSpPr txBox="1"/>
          <p:nvPr/>
        </p:nvSpPr>
        <p:spPr bwMode="auto">
          <a:xfrm>
            <a:off x="611560" y="4077072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确定几何体在坐标面上的投影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2312FAC-6740-4979-8F48-A205B51ACAEB}"/>
              </a:ext>
            </a:extLst>
          </p:cNvPr>
          <p:cNvSpPr txBox="1"/>
          <p:nvPr/>
        </p:nvSpPr>
        <p:spPr bwMode="auto">
          <a:xfrm>
            <a:off x="611560" y="4683914"/>
            <a:ext cx="63498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确定被积函数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并代入积分式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4BD648-0B4A-4CEA-9F6F-1A7B74DDE2CD}"/>
              </a:ext>
            </a:extLst>
          </p:cNvPr>
          <p:cNvSpPr txBox="1"/>
          <p:nvPr/>
        </p:nvSpPr>
        <p:spPr bwMode="auto">
          <a:xfrm>
            <a:off x="611560" y="5290755"/>
            <a:ext cx="4793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确定二重积分的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个上下限</a:t>
            </a:r>
          </a:p>
        </p:txBody>
      </p:sp>
      <p:graphicFrame>
        <p:nvGraphicFramePr>
          <p:cNvPr id="126" name="Object 17">
            <a:extLst>
              <a:ext uri="{FF2B5EF4-FFF2-40B4-BE49-F238E27FC236}">
                <a16:creationId xmlns:a16="http://schemas.microsoft.com/office/drawing/2014/main" id="{6D3BBA09-CE1E-4A9F-BB7F-82AD6E56F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946746"/>
              </p:ext>
            </p:extLst>
          </p:nvPr>
        </p:nvGraphicFramePr>
        <p:xfrm>
          <a:off x="2894161" y="1289029"/>
          <a:ext cx="27432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3" name="Equation" r:id="rId3" imgW="2743200" imgH="799920" progId="Equation.DSMT4">
                  <p:embed/>
                </p:oleObj>
              </mc:Choice>
              <mc:Fallback>
                <p:oleObj name="Equation" r:id="rId3" imgW="2743200" imgH="799920" progId="Equation.DSMT4">
                  <p:embed/>
                  <p:pic>
                    <p:nvPicPr>
                      <p:cNvPr id="14" name="Object 17">
                        <a:extLst>
                          <a:ext uri="{FF2B5EF4-FFF2-40B4-BE49-F238E27FC236}">
                            <a16:creationId xmlns:a16="http://schemas.microsoft.com/office/drawing/2014/main" id="{D1A86B65-CFF3-472B-9E87-BFAAEA0A4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161" y="1289029"/>
                        <a:ext cx="2743200" cy="7985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03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3E23EE1-CE0F-4F1E-99F2-F23CB673EB97}"/>
              </a:ext>
            </a:extLst>
          </p:cNvPr>
          <p:cNvSpPr/>
          <p:nvPr/>
        </p:nvSpPr>
        <p:spPr bwMode="auto">
          <a:xfrm>
            <a:off x="6668935" y="4396762"/>
            <a:ext cx="2338388" cy="1381492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FEE9E59-A603-4D67-AB89-790F23FC4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89" y="62102"/>
            <a:ext cx="6532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求两个底圆半径等于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的直交圆柱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5C9BC0F-265A-4550-B3F0-3DF817C12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5" y="157164"/>
            <a:ext cx="914400" cy="1600200"/>
          </a:xfrm>
          <a:prstGeom prst="can">
            <a:avLst>
              <a:gd name="adj" fmla="val 437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538B418B-0302-49EA-8A54-BFA957FD9E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33037" y="-23811"/>
            <a:ext cx="914400" cy="1752600"/>
          </a:xfrm>
          <a:prstGeom prst="can">
            <a:avLst>
              <a:gd name="adj" fmla="val 4791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1406C4C8-4A7C-486D-AA9C-3976BD823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1737" y="1576389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153D6F14-0BCF-402C-AC72-A64CA55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2" y="1225947"/>
            <a:ext cx="3791423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</a:rPr>
              <a:t>解：如图</a:t>
            </a:r>
            <a:r>
              <a:rPr lang="zh-CN" altLang="en-US" sz="2800" b="1" dirty="0"/>
              <a:t>建立坐标系，</a:t>
            </a:r>
            <a:endParaRPr lang="en-US" altLang="zh-CN" sz="2800" b="1" dirty="0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0BB79837-A92A-4020-A0D3-07091BB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074" y="1219280"/>
            <a:ext cx="3169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两圆柱面的方程为</a:t>
            </a:r>
            <a:r>
              <a:rPr lang="en-US" altLang="zh-CN" sz="2800" b="1" dirty="0"/>
              <a:t>:</a:t>
            </a: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A58B4065-243E-4C6C-86A4-85AF2589A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21272"/>
              </p:ext>
            </p:extLst>
          </p:nvPr>
        </p:nvGraphicFramePr>
        <p:xfrm>
          <a:off x="927481" y="1812926"/>
          <a:ext cx="18795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2" name="Equation" r:id="rId3" imgW="1879560" imgH="457200" progId="Equation.DSMT4">
                  <p:embed/>
                </p:oleObj>
              </mc:Choice>
              <mc:Fallback>
                <p:oleObj name="Equation" r:id="rId3" imgW="1879560" imgH="457200" progId="Equation.DSMT4">
                  <p:embed/>
                  <p:pic>
                    <p:nvPicPr>
                      <p:cNvPr id="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481" y="1812926"/>
                        <a:ext cx="187956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9C88D681-2191-4C43-82DC-6EF33C045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839365"/>
              </p:ext>
            </p:extLst>
          </p:nvPr>
        </p:nvGraphicFramePr>
        <p:xfrm>
          <a:off x="2848913" y="1812926"/>
          <a:ext cx="18158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3" name="Equation" r:id="rId5" imgW="1815840" imgH="457200" progId="Equation.DSMT4">
                  <p:embed/>
                </p:oleObj>
              </mc:Choice>
              <mc:Fallback>
                <p:oleObj name="Equation" r:id="rId5" imgW="1815840" imgH="457200" progId="Equation.DSMT4">
                  <p:embed/>
                  <p:pic>
                    <p:nvPicPr>
                      <p:cNvPr id="7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913" y="1812926"/>
                        <a:ext cx="181584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4">
            <a:extLst>
              <a:ext uri="{FF2B5EF4-FFF2-40B4-BE49-F238E27FC236}">
                <a16:creationId xmlns:a16="http://schemas.microsoft.com/office/drawing/2014/main" id="{73296DC3-D094-46F0-8BD9-75A3BBB14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33" y="2340244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highlight>
                  <a:srgbClr val="008000"/>
                </a:highlight>
              </a:rPr>
              <a:t>由对称性</a:t>
            </a:r>
            <a:r>
              <a:rPr lang="zh-CN" altLang="en-US" sz="2800" b="1" dirty="0"/>
              <a:t>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2800" b="1" dirty="0"/>
          </a:p>
        </p:txBody>
      </p:sp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024E55C8-E20A-459C-8F3C-CE92B0401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83539"/>
              </p:ext>
            </p:extLst>
          </p:nvPr>
        </p:nvGraphicFramePr>
        <p:xfrm>
          <a:off x="840612" y="3831015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4" name="Equation" r:id="rId7" imgW="291960" imgH="380880" progId="Equation.DSMT4">
                  <p:embed/>
                </p:oleObj>
              </mc:Choice>
              <mc:Fallback>
                <p:oleObj name="Equation" r:id="rId7" imgW="291960" imgH="380880" progId="Equation.DSMT4">
                  <p:embed/>
                  <p:pic>
                    <p:nvPicPr>
                      <p:cNvPr id="7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612" y="3831015"/>
                        <a:ext cx="292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6535A950-8C46-4642-A559-FBBB19D9B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476010"/>
              </p:ext>
            </p:extLst>
          </p:nvPr>
        </p:nvGraphicFramePr>
        <p:xfrm>
          <a:off x="1102550" y="3710365"/>
          <a:ext cx="1651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5" name="Equation" r:id="rId9" imgW="1650960" imgH="799920" progId="Equation.DSMT4">
                  <p:embed/>
                </p:oleObj>
              </mc:Choice>
              <mc:Fallback>
                <p:oleObj name="Equation" r:id="rId9" imgW="1650960" imgH="799920" progId="Equation.DSMT4">
                  <p:embed/>
                  <p:pic>
                    <p:nvPicPr>
                      <p:cNvPr id="7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550" y="3710365"/>
                        <a:ext cx="16510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>
            <a:extLst>
              <a:ext uri="{FF2B5EF4-FFF2-40B4-BE49-F238E27FC236}">
                <a16:creationId xmlns:a16="http://schemas.microsoft.com/office/drawing/2014/main" id="{D1A86B65-CFF3-472B-9E87-BFAAEA0A4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161425"/>
              </p:ext>
            </p:extLst>
          </p:nvPr>
        </p:nvGraphicFramePr>
        <p:xfrm>
          <a:off x="2710687" y="3664328"/>
          <a:ext cx="276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6" name="Equation" r:id="rId11" imgW="2768400" imgH="850680" progId="Equation.DSMT4">
                  <p:embed/>
                </p:oleObj>
              </mc:Choice>
              <mc:Fallback>
                <p:oleObj name="Equation" r:id="rId11" imgW="2768400" imgH="850680" progId="Equation.DSMT4">
                  <p:embed/>
                  <p:pic>
                    <p:nvPicPr>
                      <p:cNvPr id="7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687" y="3664328"/>
                        <a:ext cx="2768600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>
            <a:extLst>
              <a:ext uri="{FF2B5EF4-FFF2-40B4-BE49-F238E27FC236}">
                <a16:creationId xmlns:a16="http://schemas.microsoft.com/office/drawing/2014/main" id="{75557614-0679-4329-8150-4B95C6A6E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150086"/>
              </p:ext>
            </p:extLst>
          </p:nvPr>
        </p:nvGraphicFramePr>
        <p:xfrm>
          <a:off x="1102550" y="4697178"/>
          <a:ext cx="3771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7" name="Equation" r:id="rId13" imgW="3771720" imgH="774360" progId="Equation.DSMT4">
                  <p:embed/>
                </p:oleObj>
              </mc:Choice>
              <mc:Fallback>
                <p:oleObj name="Equation" r:id="rId13" imgW="3771720" imgH="774360" progId="Equation.DSMT4">
                  <p:embed/>
                  <p:pic>
                    <p:nvPicPr>
                      <p:cNvPr id="7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550" y="4697178"/>
                        <a:ext cx="3771900" cy="774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4EB568C6-3513-4651-8B31-B41F5D84D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719186"/>
              </p:ext>
            </p:extLst>
          </p:nvPr>
        </p:nvGraphicFramePr>
        <p:xfrm>
          <a:off x="1129708" y="5625766"/>
          <a:ext cx="246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Equation" r:id="rId15" imgW="2463480" imgH="685800" progId="Equation.DSMT4">
                  <p:embed/>
                </p:oleObj>
              </mc:Choice>
              <mc:Fallback>
                <p:oleObj name="Equation" r:id="rId15" imgW="2463480" imgH="685800" progId="Equation.DSMT4">
                  <p:embed/>
                  <p:pic>
                    <p:nvPicPr>
                      <p:cNvPr id="8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708" y="5625766"/>
                        <a:ext cx="2463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>
            <a:extLst>
              <a:ext uri="{FF2B5EF4-FFF2-40B4-BE49-F238E27FC236}">
                <a16:creationId xmlns:a16="http://schemas.microsoft.com/office/drawing/2014/main" id="{65392254-C341-416D-84CF-C9273791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399142"/>
              </p:ext>
            </p:extLst>
          </p:nvPr>
        </p:nvGraphicFramePr>
        <p:xfrm>
          <a:off x="3523658" y="5565441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9" name="Equation" r:id="rId17" imgW="1104840" imgH="838080" progId="Equation.DSMT4">
                  <p:embed/>
                </p:oleObj>
              </mc:Choice>
              <mc:Fallback>
                <p:oleObj name="Equation" r:id="rId17" imgW="1104840" imgH="838080" progId="Equation.DSMT4">
                  <p:embed/>
                  <p:pic>
                    <p:nvPicPr>
                      <p:cNvPr id="8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658" y="5565441"/>
                        <a:ext cx="1104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4">
            <a:extLst>
              <a:ext uri="{FF2B5EF4-FFF2-40B4-BE49-F238E27FC236}">
                <a16:creationId xmlns:a16="http://schemas.microsoft.com/office/drawing/2014/main" id="{1C9A0E36-CC71-4831-862C-375FF0627E69}"/>
              </a:ext>
            </a:extLst>
          </p:cNvPr>
          <p:cNvGrpSpPr>
            <a:grpSpLocks/>
          </p:cNvGrpSpPr>
          <p:nvPr/>
        </p:nvGrpSpPr>
        <p:grpSpPr bwMode="auto">
          <a:xfrm>
            <a:off x="6735610" y="4293575"/>
            <a:ext cx="2133600" cy="1584326"/>
            <a:chOff x="4048" y="2970"/>
            <a:chExt cx="1344" cy="998"/>
          </a:xfrm>
        </p:grpSpPr>
        <p:sp>
          <p:nvSpPr>
            <p:cNvPr id="22" name="Arc 25">
              <a:extLst>
                <a:ext uri="{FF2B5EF4-FFF2-40B4-BE49-F238E27FC236}">
                  <a16:creationId xmlns:a16="http://schemas.microsoft.com/office/drawing/2014/main" id="{1E3E482E-01A5-4425-BC62-3A13E352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3312"/>
              <a:ext cx="432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33341FC9-44E6-4F1B-8A74-BB60035DD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97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ECFD25A8-9812-4719-BA92-05E68C6CD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3733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32F841C5-721A-4375-9D30-25DFCA55D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" y="3117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407082BF-75CE-49F8-8623-2DD78C033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" y="3587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2B7FBF12-D39D-48F0-BAC2-155777DB0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" y="3677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B3B5F788-8646-4DD4-AB74-CA2D15204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3177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graphicFrame>
          <p:nvGraphicFramePr>
            <p:cNvPr id="29" name="Object 32">
              <a:extLst>
                <a:ext uri="{FF2B5EF4-FFF2-40B4-BE49-F238E27FC236}">
                  <a16:creationId xmlns:a16="http://schemas.microsoft.com/office/drawing/2014/main" id="{8886861B-1123-458B-A0B1-5410328B5C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8" y="3169"/>
            <a:ext cx="90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0" name="公式" r:id="rId19" imgW="888614" imgH="266584" progId="Equation.3">
                    <p:embed/>
                  </p:oleObj>
                </mc:Choice>
                <mc:Fallback>
                  <p:oleObj name="公式" r:id="rId19" imgW="888614" imgH="266584" progId="Equation.3">
                    <p:embed/>
                    <p:pic>
                      <p:nvPicPr>
                        <p:cNvPr id="9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3169"/>
                          <a:ext cx="90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33">
            <a:extLst>
              <a:ext uri="{FF2B5EF4-FFF2-40B4-BE49-F238E27FC236}">
                <a16:creationId xmlns:a16="http://schemas.microsoft.com/office/drawing/2014/main" id="{D7CED32B-9C8E-4C88-810F-875F0371012F}"/>
              </a:ext>
            </a:extLst>
          </p:cNvPr>
          <p:cNvGrpSpPr>
            <a:grpSpLocks/>
          </p:cNvGrpSpPr>
          <p:nvPr/>
        </p:nvGrpSpPr>
        <p:grpSpPr bwMode="auto">
          <a:xfrm>
            <a:off x="6755234" y="1724403"/>
            <a:ext cx="2382838" cy="2532063"/>
            <a:chOff x="3978" y="1360"/>
            <a:chExt cx="1501" cy="1595"/>
          </a:xfrm>
        </p:grpSpPr>
        <p:grpSp>
          <p:nvGrpSpPr>
            <p:cNvPr id="31" name="Group 34">
              <a:extLst>
                <a:ext uri="{FF2B5EF4-FFF2-40B4-BE49-F238E27FC236}">
                  <a16:creationId xmlns:a16="http://schemas.microsoft.com/office/drawing/2014/main" id="{E06EB7F7-281D-44AA-9438-5DA714D54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1360"/>
              <a:ext cx="1501" cy="1595"/>
              <a:chOff x="3978" y="1360"/>
              <a:chExt cx="1501" cy="1595"/>
            </a:xfrm>
          </p:grpSpPr>
          <p:sp>
            <p:nvSpPr>
              <p:cNvPr id="33" name="Line 35">
                <a:extLst>
                  <a:ext uri="{FF2B5EF4-FFF2-40B4-BE49-F238E27FC236}">
                    <a16:creationId xmlns:a16="http://schemas.microsoft.com/office/drawing/2014/main" id="{425E4D96-316C-4D5A-97C7-CB6832622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0" y="167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36">
                <a:extLst>
                  <a:ext uri="{FF2B5EF4-FFF2-40B4-BE49-F238E27FC236}">
                    <a16:creationId xmlns:a16="http://schemas.microsoft.com/office/drawing/2014/main" id="{C899ECD8-AE76-460A-915F-63405F8C9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0" y="152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37">
                <a:extLst>
                  <a:ext uri="{FF2B5EF4-FFF2-40B4-BE49-F238E27FC236}">
                    <a16:creationId xmlns:a16="http://schemas.microsoft.com/office/drawing/2014/main" id="{1F5BA3C2-EBAF-42DD-95FA-F3728BD06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8" y="1670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38">
                <a:extLst>
                  <a:ext uri="{FF2B5EF4-FFF2-40B4-BE49-F238E27FC236}">
                    <a16:creationId xmlns:a16="http://schemas.microsoft.com/office/drawing/2014/main" id="{8745ED7F-1636-461A-8786-D703C99D0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8" y="2390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39">
                <a:extLst>
                  <a:ext uri="{FF2B5EF4-FFF2-40B4-BE49-F238E27FC236}">
                    <a16:creationId xmlns:a16="http://schemas.microsoft.com/office/drawing/2014/main" id="{21D2405B-36B2-4E24-9496-492FE7FAB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6" y="258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40">
                <a:extLst>
                  <a:ext uri="{FF2B5EF4-FFF2-40B4-BE49-F238E27FC236}">
                    <a16:creationId xmlns:a16="http://schemas.microsoft.com/office/drawing/2014/main" id="{D9BE13A1-0931-4BD9-91AA-546DAB614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1848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41">
                <a:extLst>
                  <a:ext uri="{FF2B5EF4-FFF2-40B4-BE49-F238E27FC236}">
                    <a16:creationId xmlns:a16="http://schemas.microsoft.com/office/drawing/2014/main" id="{9624CAEA-F13B-49F6-9178-E663F8AF1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167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42">
                <a:extLst>
                  <a:ext uri="{FF2B5EF4-FFF2-40B4-BE49-F238E27FC236}">
                    <a16:creationId xmlns:a16="http://schemas.microsoft.com/office/drawing/2014/main" id="{6BCADB81-5769-4F22-9BF7-FAFD9457B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0" y="200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43">
                <a:extLst>
                  <a:ext uri="{FF2B5EF4-FFF2-40B4-BE49-F238E27FC236}">
                    <a16:creationId xmlns:a16="http://schemas.microsoft.com/office/drawing/2014/main" id="{F3580DC7-D85E-44AB-8120-491D70895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2" y="200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44">
                <a:extLst>
                  <a:ext uri="{FF2B5EF4-FFF2-40B4-BE49-F238E27FC236}">
                    <a16:creationId xmlns:a16="http://schemas.microsoft.com/office/drawing/2014/main" id="{E203C378-B554-4570-B720-71376A149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200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45">
                <a:extLst>
                  <a:ext uri="{FF2B5EF4-FFF2-40B4-BE49-F238E27FC236}">
                    <a16:creationId xmlns:a16="http://schemas.microsoft.com/office/drawing/2014/main" id="{B0D8D924-EA46-406F-AF40-D517B38B9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0" y="2390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46">
                <a:extLst>
                  <a:ext uri="{FF2B5EF4-FFF2-40B4-BE49-F238E27FC236}">
                    <a16:creationId xmlns:a16="http://schemas.microsoft.com/office/drawing/2014/main" id="{3D6587A1-7E7E-4B44-A975-72CA0A2C5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8" y="2006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47">
                <a:extLst>
                  <a:ext uri="{FF2B5EF4-FFF2-40B4-BE49-F238E27FC236}">
                    <a16:creationId xmlns:a16="http://schemas.microsoft.com/office/drawing/2014/main" id="{0F8C7C3E-B451-4C38-BD72-F85E73C95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2582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Arc 48">
                <a:extLst>
                  <a:ext uri="{FF2B5EF4-FFF2-40B4-BE49-F238E27FC236}">
                    <a16:creationId xmlns:a16="http://schemas.microsoft.com/office/drawing/2014/main" id="{3067FA9C-835E-4E54-9155-4AB9A1DDC08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226" y="2376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D6009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Arc 49">
                <a:extLst>
                  <a:ext uri="{FF2B5EF4-FFF2-40B4-BE49-F238E27FC236}">
                    <a16:creationId xmlns:a16="http://schemas.microsoft.com/office/drawing/2014/main" id="{11E5E604-BE1D-4BAF-ACEB-30AE2DC158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226" y="2006"/>
                <a:ext cx="192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Arc 50">
                <a:extLst>
                  <a:ext uri="{FF2B5EF4-FFF2-40B4-BE49-F238E27FC236}">
                    <a16:creationId xmlns:a16="http://schemas.microsoft.com/office/drawing/2014/main" id="{5C49355B-C225-4CF1-B440-58C4B50351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28" y="2006"/>
                <a:ext cx="144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51">
                <a:extLst>
                  <a:ext uri="{FF2B5EF4-FFF2-40B4-BE49-F238E27FC236}">
                    <a16:creationId xmlns:a16="http://schemas.microsoft.com/office/drawing/2014/main" id="{A7D95239-9757-4459-BF93-04628BE54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0" y="2376"/>
                <a:ext cx="13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Arc 52">
                <a:extLst>
                  <a:ext uri="{FF2B5EF4-FFF2-40B4-BE49-F238E27FC236}">
                    <a16:creationId xmlns:a16="http://schemas.microsoft.com/office/drawing/2014/main" id="{BC6B8061-9D2F-4B78-9C35-9BAD873D32E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98" y="1670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Text Box 53">
                <a:extLst>
                  <a:ext uri="{FF2B5EF4-FFF2-40B4-BE49-F238E27FC236}">
                    <a16:creationId xmlns:a16="http://schemas.microsoft.com/office/drawing/2014/main" id="{8751CE85-CAF1-4009-878B-2C2DB113D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8" y="266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52" name="Text Box 54">
                <a:extLst>
                  <a:ext uri="{FF2B5EF4-FFF2-40B4-BE49-F238E27FC236}">
                    <a16:creationId xmlns:a16="http://schemas.microsoft.com/office/drawing/2014/main" id="{6FFE1245-1A6D-422C-9BEB-28A6E0DB0B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6" y="2244"/>
                <a:ext cx="20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53" name="Text Box 55">
                <a:extLst>
                  <a:ext uri="{FF2B5EF4-FFF2-40B4-BE49-F238E27FC236}">
                    <a16:creationId xmlns:a16="http://schemas.microsoft.com/office/drawing/2014/main" id="{1D6529E0-494D-4460-A622-42FDE6C2D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7" y="1360"/>
                <a:ext cx="19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  <p:sp>
            <p:nvSpPr>
              <p:cNvPr id="54" name="Text Box 56">
                <a:extLst>
                  <a:ext uri="{FF2B5EF4-FFF2-40B4-BE49-F238E27FC236}">
                    <a16:creationId xmlns:a16="http://schemas.microsoft.com/office/drawing/2014/main" id="{E61C0D38-8539-4803-BFBF-39C69EA13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6" y="2176"/>
                <a:ext cx="2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  <p:sp>
            <p:nvSpPr>
              <p:cNvPr id="55" name="Text Box 57">
                <a:extLst>
                  <a:ext uri="{FF2B5EF4-FFF2-40B4-BE49-F238E27FC236}">
                    <a16:creationId xmlns:a16="http://schemas.microsoft.com/office/drawing/2014/main" id="{591A0881-C2DC-4825-B8DA-335B5857C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7" y="2342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  <p:sp>
            <p:nvSpPr>
              <p:cNvPr id="56" name="Text Box 58">
                <a:extLst>
                  <a:ext uri="{FF2B5EF4-FFF2-40B4-BE49-F238E27FC236}">
                    <a16:creationId xmlns:a16="http://schemas.microsoft.com/office/drawing/2014/main" id="{6C8E5C58-DEC0-4A3F-8F9B-FB3F324E8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" y="254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  <p:sp>
            <p:nvSpPr>
              <p:cNvPr id="57" name="Line 59">
                <a:extLst>
                  <a:ext uri="{FF2B5EF4-FFF2-40B4-BE49-F238E27FC236}">
                    <a16:creationId xmlns:a16="http://schemas.microsoft.com/office/drawing/2014/main" id="{A32DB3FD-56CE-4AE1-A42E-F532711B0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239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Arc 60">
                <a:extLst>
                  <a:ext uri="{FF2B5EF4-FFF2-40B4-BE49-F238E27FC236}">
                    <a16:creationId xmlns:a16="http://schemas.microsoft.com/office/drawing/2014/main" id="{C999A534-813C-4A08-8968-4DC8372746D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226" y="199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2" name="Object 61">
              <a:extLst>
                <a:ext uri="{FF2B5EF4-FFF2-40B4-BE49-F238E27FC236}">
                  <a16:creationId xmlns:a16="http://schemas.microsoft.com/office/drawing/2014/main" id="{7EE8AA8D-A27D-46B0-9EAF-E4176863AC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329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1" name="公式" r:id="rId21" imgW="164885" imgH="164885" progId="Equation.3">
                    <p:embed/>
                  </p:oleObj>
                </mc:Choice>
                <mc:Fallback>
                  <p:oleObj name="公式" r:id="rId21" imgW="164885" imgH="164885" progId="Equation.3">
                    <p:embed/>
                    <p:pic>
                      <p:nvPicPr>
                        <p:cNvPr id="96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29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TextBox 122">
            <a:extLst>
              <a:ext uri="{FF2B5EF4-FFF2-40B4-BE49-F238E27FC236}">
                <a16:creationId xmlns:a16="http://schemas.microsoft.com/office/drawing/2014/main" id="{61DCADB0-B169-4BC1-9F73-B59F65D29CB9}"/>
              </a:ext>
            </a:extLst>
          </p:cNvPr>
          <p:cNvSpPr txBox="1"/>
          <p:nvPr/>
        </p:nvSpPr>
        <p:spPr bwMode="auto">
          <a:xfrm>
            <a:off x="116533" y="585322"/>
            <a:ext cx="35205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所围成的立体的体积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176F2CEC-01C1-4787-94F2-382C24FA85AE}"/>
              </a:ext>
            </a:extLst>
          </p:cNvPr>
          <p:cNvSpPr/>
          <p:nvPr/>
        </p:nvSpPr>
        <p:spPr bwMode="auto">
          <a:xfrm>
            <a:off x="7427781" y="396460"/>
            <a:ext cx="207340" cy="907256"/>
          </a:xfrm>
          <a:custGeom>
            <a:avLst/>
            <a:gdLst>
              <a:gd name="connsiteX0" fmla="*/ 0 w 207340"/>
              <a:gd name="connsiteY0" fmla="*/ 0 h 907256"/>
              <a:gd name="connsiteX1" fmla="*/ 97631 w 207340"/>
              <a:gd name="connsiteY1" fmla="*/ 59531 h 907256"/>
              <a:gd name="connsiteX2" fmla="*/ 135731 w 207340"/>
              <a:gd name="connsiteY2" fmla="*/ 133350 h 907256"/>
              <a:gd name="connsiteX3" fmla="*/ 173831 w 207340"/>
              <a:gd name="connsiteY3" fmla="*/ 216694 h 907256"/>
              <a:gd name="connsiteX4" fmla="*/ 197643 w 207340"/>
              <a:gd name="connsiteY4" fmla="*/ 350044 h 907256"/>
              <a:gd name="connsiteX5" fmla="*/ 207168 w 207340"/>
              <a:gd name="connsiteY5" fmla="*/ 485775 h 907256"/>
              <a:gd name="connsiteX6" fmla="*/ 190500 w 207340"/>
              <a:gd name="connsiteY6" fmla="*/ 619125 h 907256"/>
              <a:gd name="connsiteX7" fmla="*/ 159543 w 207340"/>
              <a:gd name="connsiteY7" fmla="*/ 733425 h 907256"/>
              <a:gd name="connsiteX8" fmla="*/ 130968 w 207340"/>
              <a:gd name="connsiteY8" fmla="*/ 802481 h 907256"/>
              <a:gd name="connsiteX9" fmla="*/ 104775 w 207340"/>
              <a:gd name="connsiteY9" fmla="*/ 845344 h 907256"/>
              <a:gd name="connsiteX10" fmla="*/ 66675 w 207340"/>
              <a:gd name="connsiteY10" fmla="*/ 881062 h 907256"/>
              <a:gd name="connsiteX11" fmla="*/ 33337 w 207340"/>
              <a:gd name="connsiteY11" fmla="*/ 902494 h 907256"/>
              <a:gd name="connsiteX12" fmla="*/ 14287 w 207340"/>
              <a:gd name="connsiteY12" fmla="*/ 907256 h 90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340" h="907256">
                <a:moveTo>
                  <a:pt x="0" y="0"/>
                </a:moveTo>
                <a:cubicBezTo>
                  <a:pt x="37504" y="18653"/>
                  <a:pt x="75009" y="37306"/>
                  <a:pt x="97631" y="59531"/>
                </a:cubicBezTo>
                <a:cubicBezTo>
                  <a:pt x="120253" y="81756"/>
                  <a:pt x="123031" y="107156"/>
                  <a:pt x="135731" y="133350"/>
                </a:cubicBezTo>
                <a:cubicBezTo>
                  <a:pt x="148431" y="159544"/>
                  <a:pt x="163512" y="180578"/>
                  <a:pt x="173831" y="216694"/>
                </a:cubicBezTo>
                <a:cubicBezTo>
                  <a:pt x="184150" y="252810"/>
                  <a:pt x="192087" y="305197"/>
                  <a:pt x="197643" y="350044"/>
                </a:cubicBezTo>
                <a:cubicBezTo>
                  <a:pt x="203199" y="394891"/>
                  <a:pt x="208359" y="440928"/>
                  <a:pt x="207168" y="485775"/>
                </a:cubicBezTo>
                <a:cubicBezTo>
                  <a:pt x="205978" y="530622"/>
                  <a:pt x="198437" y="577850"/>
                  <a:pt x="190500" y="619125"/>
                </a:cubicBezTo>
                <a:cubicBezTo>
                  <a:pt x="182563" y="660400"/>
                  <a:pt x="169465" y="702866"/>
                  <a:pt x="159543" y="733425"/>
                </a:cubicBezTo>
                <a:cubicBezTo>
                  <a:pt x="149621" y="763984"/>
                  <a:pt x="140096" y="783828"/>
                  <a:pt x="130968" y="802481"/>
                </a:cubicBezTo>
                <a:cubicBezTo>
                  <a:pt x="121840" y="821134"/>
                  <a:pt x="115491" y="832247"/>
                  <a:pt x="104775" y="845344"/>
                </a:cubicBezTo>
                <a:cubicBezTo>
                  <a:pt x="94060" y="858441"/>
                  <a:pt x="78581" y="871537"/>
                  <a:pt x="66675" y="881062"/>
                </a:cubicBezTo>
                <a:cubicBezTo>
                  <a:pt x="54769" y="890587"/>
                  <a:pt x="42068" y="898128"/>
                  <a:pt x="33337" y="902494"/>
                </a:cubicBezTo>
                <a:cubicBezTo>
                  <a:pt x="24606" y="906860"/>
                  <a:pt x="19446" y="907058"/>
                  <a:pt x="14287" y="907256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35BA4133-BA0E-4B00-87B7-7370196AF743}"/>
              </a:ext>
            </a:extLst>
          </p:cNvPr>
          <p:cNvSpPr/>
          <p:nvPr/>
        </p:nvSpPr>
        <p:spPr bwMode="auto">
          <a:xfrm rot="16200000">
            <a:off x="7451508" y="1028424"/>
            <a:ext cx="207340" cy="907256"/>
          </a:xfrm>
          <a:custGeom>
            <a:avLst/>
            <a:gdLst>
              <a:gd name="connsiteX0" fmla="*/ 0 w 207340"/>
              <a:gd name="connsiteY0" fmla="*/ 0 h 907256"/>
              <a:gd name="connsiteX1" fmla="*/ 97631 w 207340"/>
              <a:gd name="connsiteY1" fmla="*/ 59531 h 907256"/>
              <a:gd name="connsiteX2" fmla="*/ 135731 w 207340"/>
              <a:gd name="connsiteY2" fmla="*/ 133350 h 907256"/>
              <a:gd name="connsiteX3" fmla="*/ 173831 w 207340"/>
              <a:gd name="connsiteY3" fmla="*/ 216694 h 907256"/>
              <a:gd name="connsiteX4" fmla="*/ 197643 w 207340"/>
              <a:gd name="connsiteY4" fmla="*/ 350044 h 907256"/>
              <a:gd name="connsiteX5" fmla="*/ 207168 w 207340"/>
              <a:gd name="connsiteY5" fmla="*/ 485775 h 907256"/>
              <a:gd name="connsiteX6" fmla="*/ 190500 w 207340"/>
              <a:gd name="connsiteY6" fmla="*/ 619125 h 907256"/>
              <a:gd name="connsiteX7" fmla="*/ 159543 w 207340"/>
              <a:gd name="connsiteY7" fmla="*/ 733425 h 907256"/>
              <a:gd name="connsiteX8" fmla="*/ 130968 w 207340"/>
              <a:gd name="connsiteY8" fmla="*/ 802481 h 907256"/>
              <a:gd name="connsiteX9" fmla="*/ 104775 w 207340"/>
              <a:gd name="connsiteY9" fmla="*/ 845344 h 907256"/>
              <a:gd name="connsiteX10" fmla="*/ 66675 w 207340"/>
              <a:gd name="connsiteY10" fmla="*/ 881062 h 907256"/>
              <a:gd name="connsiteX11" fmla="*/ 33337 w 207340"/>
              <a:gd name="connsiteY11" fmla="*/ 902494 h 907256"/>
              <a:gd name="connsiteX12" fmla="*/ 14287 w 207340"/>
              <a:gd name="connsiteY12" fmla="*/ 907256 h 90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7340" h="907256">
                <a:moveTo>
                  <a:pt x="0" y="0"/>
                </a:moveTo>
                <a:cubicBezTo>
                  <a:pt x="37504" y="18653"/>
                  <a:pt x="75009" y="37306"/>
                  <a:pt x="97631" y="59531"/>
                </a:cubicBezTo>
                <a:cubicBezTo>
                  <a:pt x="120253" y="81756"/>
                  <a:pt x="123031" y="107156"/>
                  <a:pt x="135731" y="133350"/>
                </a:cubicBezTo>
                <a:cubicBezTo>
                  <a:pt x="148431" y="159544"/>
                  <a:pt x="163512" y="180578"/>
                  <a:pt x="173831" y="216694"/>
                </a:cubicBezTo>
                <a:cubicBezTo>
                  <a:pt x="184150" y="252810"/>
                  <a:pt x="192087" y="305197"/>
                  <a:pt x="197643" y="350044"/>
                </a:cubicBezTo>
                <a:cubicBezTo>
                  <a:pt x="203199" y="394891"/>
                  <a:pt x="208359" y="440928"/>
                  <a:pt x="207168" y="485775"/>
                </a:cubicBezTo>
                <a:cubicBezTo>
                  <a:pt x="205978" y="530622"/>
                  <a:pt x="198437" y="577850"/>
                  <a:pt x="190500" y="619125"/>
                </a:cubicBezTo>
                <a:cubicBezTo>
                  <a:pt x="182563" y="660400"/>
                  <a:pt x="169465" y="702866"/>
                  <a:pt x="159543" y="733425"/>
                </a:cubicBezTo>
                <a:cubicBezTo>
                  <a:pt x="149621" y="763984"/>
                  <a:pt x="140096" y="783828"/>
                  <a:pt x="130968" y="802481"/>
                </a:cubicBezTo>
                <a:cubicBezTo>
                  <a:pt x="121840" y="821134"/>
                  <a:pt x="115491" y="832247"/>
                  <a:pt x="104775" y="845344"/>
                </a:cubicBezTo>
                <a:cubicBezTo>
                  <a:pt x="94060" y="858441"/>
                  <a:pt x="78581" y="871537"/>
                  <a:pt x="66675" y="881062"/>
                </a:cubicBezTo>
                <a:cubicBezTo>
                  <a:pt x="54769" y="890587"/>
                  <a:pt x="42068" y="898128"/>
                  <a:pt x="33337" y="902494"/>
                </a:cubicBezTo>
                <a:cubicBezTo>
                  <a:pt x="24606" y="906860"/>
                  <a:pt x="19446" y="907058"/>
                  <a:pt x="14287" y="907256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72D804D-68B9-4A57-97EF-9C7DA044A9E6}"/>
              </a:ext>
            </a:extLst>
          </p:cNvPr>
          <p:cNvSpPr txBox="1"/>
          <p:nvPr/>
        </p:nvSpPr>
        <p:spPr bwMode="auto">
          <a:xfrm>
            <a:off x="82904" y="3029983"/>
            <a:ext cx="5142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所求体积为第一卦限部分的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倍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6F69577-9FB5-4D4B-9C06-F9613AE4065B}"/>
              </a:ext>
            </a:extLst>
          </p:cNvPr>
          <p:cNvSpPr txBox="1"/>
          <p:nvPr/>
        </p:nvSpPr>
        <p:spPr bwMode="auto">
          <a:xfrm>
            <a:off x="2076439" y="2340244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立体在第一象限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6206808-0CE8-42B5-846C-96DB5C85EC34}"/>
                  </a:ext>
                </a:extLst>
              </p:cNvPr>
              <p:cNvSpPr txBox="1"/>
              <p:nvPr/>
            </p:nvSpPr>
            <p:spPr bwMode="auto">
              <a:xfrm>
                <a:off x="4667928" y="2252601"/>
                <a:ext cx="2316660" cy="71263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投影是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zh-CN" altLang="en-US" sz="2800" b="1" dirty="0"/>
                  <a:t> 圆，</a:t>
                </a:r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6206808-0CE8-42B5-846C-96DB5C85E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7928" y="2252601"/>
                <a:ext cx="2316660" cy="712631"/>
              </a:xfrm>
              <a:prstGeom prst="rect">
                <a:avLst/>
              </a:prstGeom>
              <a:blipFill>
                <a:blip r:embed="rId23"/>
                <a:stretch>
                  <a:fillRect l="-5526" r="-4737" b="-689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5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 autoUpdateAnimBg="0"/>
      <p:bldP spid="8" grpId="0" build="p" autoUpdateAnimBg="0"/>
      <p:bldP spid="11" grpId="0" build="p" autoUpdateAnimBg="0"/>
      <p:bldP spid="62" grpId="0"/>
      <p:bldP spid="63" grpId="0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27584" y="21248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二重积分的概念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3019" y="614943"/>
            <a:ext cx="3744416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．情境问题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447800" y="2362200"/>
            <a:ext cx="1025525" cy="1219200"/>
          </a:xfrm>
          <a:prstGeom prst="can">
            <a:avLst>
              <a:gd name="adj" fmla="val 29721"/>
            </a:avLst>
          </a:prstGeom>
          <a:solidFill>
            <a:srgbClr val="FFCC00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3" descr="大网格"/>
          <p:cNvSpPr>
            <a:spLocks noChangeArrowheads="1"/>
          </p:cNvSpPr>
          <p:nvPr/>
        </p:nvSpPr>
        <p:spPr bwMode="auto">
          <a:xfrm>
            <a:off x="3048000" y="2362200"/>
            <a:ext cx="893763" cy="1219200"/>
          </a:xfrm>
          <a:prstGeom prst="cube">
            <a:avLst>
              <a:gd name="adj" fmla="val 25000"/>
            </a:avLst>
          </a:prstGeom>
          <a:pattFill prst="lgGrid">
            <a:fgClr>
              <a:schemeClr val="tx2"/>
            </a:fgClr>
            <a:bgClr>
              <a:srgbClr val="FFFFFF"/>
            </a:bgClr>
          </a:patt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432300" y="2359025"/>
            <a:ext cx="3638550" cy="523875"/>
            <a:chOff x="1581" y="3435"/>
            <a:chExt cx="2292" cy="330"/>
          </a:xfrm>
        </p:grpSpPr>
        <p:sp>
          <p:nvSpPr>
            <p:cNvPr id="7" name="Text Box 5" descr="大网格"/>
            <p:cNvSpPr txBox="1">
              <a:spLocks noChangeArrowheads="1"/>
            </p:cNvSpPr>
            <p:nvPr/>
          </p:nvSpPr>
          <p:spPr bwMode="auto">
            <a:xfrm>
              <a:off x="1581" y="3435"/>
              <a:ext cx="20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柱体体积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底面积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×</a:t>
              </a:r>
            </a:p>
          </p:txBody>
        </p:sp>
        <p:sp>
          <p:nvSpPr>
            <p:cNvPr id="8" name="Text Box 6" descr="大网格"/>
            <p:cNvSpPr txBox="1">
              <a:spLocks noChangeArrowheads="1"/>
            </p:cNvSpPr>
            <p:nvPr/>
          </p:nvSpPr>
          <p:spPr bwMode="auto">
            <a:xfrm>
              <a:off x="3529" y="3435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高</a:t>
              </a:r>
            </a:p>
          </p:txBody>
        </p:sp>
      </p:grpSp>
      <p:sp>
        <p:nvSpPr>
          <p:cNvPr id="9" name="Text Box 7" descr="大网格"/>
          <p:cNvSpPr txBox="1">
            <a:spLocks noChangeArrowheads="1"/>
          </p:cNvSpPr>
          <p:nvPr/>
        </p:nvSpPr>
        <p:spPr bwMode="auto">
          <a:xfrm>
            <a:off x="4487863" y="2953871"/>
            <a:ext cx="29035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特点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：平顶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 Box 8" descr="大网格"/>
          <p:cNvSpPr txBox="1">
            <a:spLocks noChangeArrowheads="1"/>
          </p:cNvSpPr>
          <p:nvPr/>
        </p:nvSpPr>
        <p:spPr bwMode="auto">
          <a:xfrm>
            <a:off x="4427538" y="4111159"/>
            <a:ext cx="21932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柱体体积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11" name="Text Box 9" descr="大网格"/>
          <p:cNvSpPr txBox="1">
            <a:spLocks noChangeArrowheads="1"/>
          </p:cNvSpPr>
          <p:nvPr/>
        </p:nvSpPr>
        <p:spPr bwMode="auto">
          <a:xfrm>
            <a:off x="4491038" y="4706471"/>
            <a:ext cx="2747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特点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：曲顶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" name="WordArt 10"/>
          <p:cNvSpPr>
            <a:spLocks noChangeArrowheads="1" noChangeShapeType="1" noTextEdit="1"/>
          </p:cNvSpPr>
          <p:nvPr/>
        </p:nvSpPr>
        <p:spPr bwMode="auto">
          <a:xfrm>
            <a:off x="4648200" y="5334000"/>
            <a:ext cx="1447800" cy="381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6810"/>
              </a:avLst>
            </a:prstTxWarp>
          </a:bodyPr>
          <a:lstStyle/>
          <a:p>
            <a:r>
              <a:rPr lang="zh-CN" altLang="en-US" sz="2800" b="1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曲顶柱体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579563" y="3886200"/>
            <a:ext cx="2362200" cy="2068513"/>
            <a:chOff x="912" y="2537"/>
            <a:chExt cx="1488" cy="1303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912" y="2537"/>
            <a:ext cx="1488" cy="1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BMP 图象" r:id="rId3" imgW="3400900" imgH="2962689" progId="PBrush">
                    <p:embed/>
                  </p:oleObj>
                </mc:Choice>
                <mc:Fallback>
                  <p:oleObj name="BMP 图象" r:id="rId3" imgW="3400900" imgH="2962689" progId="PBrush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37"/>
                          <a:ext cx="1488" cy="1303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6683482"/>
                </p:ext>
              </p:extLst>
            </p:nvPr>
          </p:nvGraphicFramePr>
          <p:xfrm>
            <a:off x="1649" y="2592"/>
            <a:ext cx="74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Equation" r:id="rId5" imgW="1587240" imgH="393480" progId="Equation.DSMT4">
                    <p:embed/>
                  </p:oleObj>
                </mc:Choice>
                <mc:Fallback>
                  <p:oleObj name="Equation" r:id="rId5" imgW="1587240" imgH="39348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" y="2592"/>
                          <a:ext cx="746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1342" y="3376"/>
            <a:ext cx="13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公式" r:id="rId7" imgW="358920" imgH="335880" progId="Equation.3">
                    <p:embed/>
                  </p:oleObj>
                </mc:Choice>
                <mc:Fallback>
                  <p:oleObj name="公式" r:id="rId7" imgW="358920" imgH="33588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3376"/>
                          <a:ext cx="13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23850" y="1484313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1——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曲顶柱体的体积</a:t>
            </a:r>
          </a:p>
        </p:txBody>
      </p:sp>
    </p:spTree>
    <p:extLst>
      <p:ext uri="{BB962C8B-B14F-4D97-AF65-F5344CB8AC3E}">
        <p14:creationId xmlns:p14="http://schemas.microsoft.com/office/powerpoint/2010/main" val="6485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utoUpdateAnimBg="0"/>
      <p:bldP spid="10" grpId="0" autoUpdateAnimBg="0"/>
      <p:bldP spid="11" grpId="0" autoUpdateAnimBg="0"/>
      <p:bldP spid="12" grpId="0" animBg="1"/>
      <p:bldP spid="1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763588" y="1268664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解：</a:t>
            </a:r>
          </a:p>
        </p:txBody>
      </p:sp>
      <p:graphicFrame>
        <p:nvGraphicFramePr>
          <p:cNvPr id="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445906"/>
              </p:ext>
            </p:extLst>
          </p:nvPr>
        </p:nvGraphicFramePr>
        <p:xfrm>
          <a:off x="5220071" y="1196753"/>
          <a:ext cx="3930055" cy="289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0" name="BMP 图象" r:id="rId3" imgW="4723810" imgH="3476190" progId="PBrush">
                  <p:embed/>
                </p:oleObj>
              </mc:Choice>
              <mc:Fallback>
                <p:oleObj name="BMP 图象" r:id="rId3" imgW="4723810" imgH="3476190" progId="PBrush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1" y="1196753"/>
                        <a:ext cx="3930055" cy="289152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373188" y="1268663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曲面围成的立体如图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6" name="Object 30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214680"/>
              </p:ext>
            </p:extLst>
          </p:nvPr>
        </p:nvGraphicFramePr>
        <p:xfrm>
          <a:off x="400050" y="3059113"/>
          <a:ext cx="2311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1" name="Equation" r:id="rId5" imgW="2311200" imgH="393480" progId="Equation.DSMT4">
                  <p:embed/>
                </p:oleObj>
              </mc:Choice>
              <mc:Fallback>
                <p:oleObj name="Equation" r:id="rId5" imgW="2311200" imgH="393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059113"/>
                        <a:ext cx="2311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377893"/>
              </p:ext>
            </p:extLst>
          </p:nvPr>
        </p:nvGraphicFramePr>
        <p:xfrm>
          <a:off x="2987824" y="3055863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" name="Equation" r:id="rId7" imgW="1917360" imgH="368280" progId="Equation.DSMT4">
                  <p:embed/>
                </p:oleObj>
              </mc:Choice>
              <mc:Fallback>
                <p:oleObj name="Equation" r:id="rId7" imgW="1917360" imgH="3682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055863"/>
                        <a:ext cx="1917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0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23911"/>
              </p:ext>
            </p:extLst>
          </p:nvPr>
        </p:nvGraphicFramePr>
        <p:xfrm>
          <a:off x="747713" y="4519484"/>
          <a:ext cx="3683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3" name="Equation" r:id="rId9" imgW="3682800" imgH="723600" progId="Equation.DSMT4">
                  <p:embed/>
                </p:oleObj>
              </mc:Choice>
              <mc:Fallback>
                <p:oleObj name="Equation" r:id="rId9" imgW="3682800" imgH="7236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4519484"/>
                        <a:ext cx="3683000" cy="723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0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990819"/>
              </p:ext>
            </p:extLst>
          </p:nvPr>
        </p:nvGraphicFramePr>
        <p:xfrm>
          <a:off x="747713" y="5437188"/>
          <a:ext cx="405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4" name="Equation" r:id="rId11" imgW="4051080" imgH="888840" progId="Equation.DSMT4">
                  <p:embed/>
                </p:oleObj>
              </mc:Choice>
              <mc:Fallback>
                <p:oleObj name="Equation" r:id="rId11" imgW="4051080" imgH="88884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5437188"/>
                        <a:ext cx="405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74667"/>
              </p:ext>
            </p:extLst>
          </p:nvPr>
        </p:nvGraphicFramePr>
        <p:xfrm>
          <a:off x="4864596" y="5445224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5" name="Equation" r:id="rId13" imgW="825480" imgH="825480" progId="Equation.DSMT4">
                  <p:embed/>
                </p:oleObj>
              </mc:Choice>
              <mc:Fallback>
                <p:oleObj name="Equation" r:id="rId13" imgW="825480" imgH="8254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596" y="5445224"/>
                        <a:ext cx="82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0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682206"/>
              </p:ext>
            </p:extLst>
          </p:nvPr>
        </p:nvGraphicFramePr>
        <p:xfrm>
          <a:off x="295275" y="1867769"/>
          <a:ext cx="456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6" name="Document" r:id="rId15" imgW="4482178" imgH="460327" progId="">
                  <p:embed/>
                </p:oleObj>
              </mc:Choice>
              <mc:Fallback>
                <p:oleObj name="Document" r:id="rId15" imgW="4482178" imgH="460327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867769"/>
                        <a:ext cx="4562475" cy="4667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177259"/>
              </p:ext>
            </p:extLst>
          </p:nvPr>
        </p:nvGraphicFramePr>
        <p:xfrm>
          <a:off x="7178675" y="4149080"/>
          <a:ext cx="1965325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7" name="BMP 图象" r:id="rId17" imgW="2219635" imgH="2371429" progId="PBrush">
                  <p:embed/>
                </p:oleObj>
              </mc:Choice>
              <mc:Fallback>
                <p:oleObj name="BMP 图象" r:id="rId17" imgW="2219635" imgH="2371429" progId="PBrush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4149080"/>
                        <a:ext cx="1965325" cy="21002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3098"/>
          <p:cNvSpPr>
            <a:spLocks noChangeShapeType="1"/>
          </p:cNvSpPr>
          <p:nvPr/>
        </p:nvSpPr>
        <p:spPr bwMode="auto">
          <a:xfrm flipV="1">
            <a:off x="6237660" y="2849612"/>
            <a:ext cx="0" cy="1219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972654"/>
              </p:ext>
            </p:extLst>
          </p:nvPr>
        </p:nvGraphicFramePr>
        <p:xfrm>
          <a:off x="611560" y="2426270"/>
          <a:ext cx="3505201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8" name="Equation" r:id="rId19" imgW="3504960" imgH="393480" progId="Equation.DSMT4">
                  <p:embed/>
                </p:oleObj>
              </mc:Choice>
              <mc:Fallback>
                <p:oleObj name="Equation" r:id="rId19" imgW="3504960" imgH="3934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426270"/>
                        <a:ext cx="3505201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81C53FE-2027-4EA8-8A47-72EBDE6DDD10}"/>
              </a:ext>
            </a:extLst>
          </p:cNvPr>
          <p:cNvSpPr txBox="1"/>
          <p:nvPr/>
        </p:nvSpPr>
        <p:spPr bwMode="auto">
          <a:xfrm>
            <a:off x="400050" y="188640"/>
            <a:ext cx="65838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求由下列曲面所围成的立体体积，</a:t>
            </a:r>
          </a:p>
        </p:txBody>
      </p:sp>
      <p:sp>
        <p:nvSpPr>
          <p:cNvPr id="17" name="Rectangle 128">
            <a:extLst>
              <a:ext uri="{FF2B5EF4-FFF2-40B4-BE49-F238E27FC236}">
                <a16:creationId xmlns:a16="http://schemas.microsoft.com/office/drawing/2014/main" id="{7294F4C6-0495-4B0A-852F-7F74A7A8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2498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8A6FD73-A5BF-4DAF-9125-119150FFF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10545"/>
              </p:ext>
            </p:extLst>
          </p:nvPr>
        </p:nvGraphicFramePr>
        <p:xfrm>
          <a:off x="1065212" y="768947"/>
          <a:ext cx="1343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9" name="Equation" r:id="rId21" imgW="1346040" imgH="330120" progId="Equation.DSMT4">
                  <p:embed/>
                </p:oleObj>
              </mc:Choice>
              <mc:Fallback>
                <p:oleObj name="Equation" r:id="rId21" imgW="1346040" imgH="33012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2" y="768947"/>
                        <a:ext cx="13430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0">
            <a:extLst>
              <a:ext uri="{FF2B5EF4-FFF2-40B4-BE49-F238E27FC236}">
                <a16:creationId xmlns:a16="http://schemas.microsoft.com/office/drawing/2014/main" id="{5C1046AB-F115-4CBE-866F-BE906DC3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FEAA8DE-1FBC-4154-B08B-285B0D265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11428"/>
              </p:ext>
            </p:extLst>
          </p:nvPr>
        </p:nvGraphicFramePr>
        <p:xfrm>
          <a:off x="2616596" y="780854"/>
          <a:ext cx="9747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0" name="Equation" r:id="rId23" imgW="977760" imgH="304560" progId="Equation.DSMT4">
                  <p:embed/>
                </p:oleObj>
              </mc:Choice>
              <mc:Fallback>
                <p:oleObj name="Equation" r:id="rId23" imgW="977760" imgH="304560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596" y="780854"/>
                        <a:ext cx="97472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32">
            <a:extLst>
              <a:ext uri="{FF2B5EF4-FFF2-40B4-BE49-F238E27FC236}">
                <a16:creationId xmlns:a16="http://schemas.microsoft.com/office/drawing/2014/main" id="{90B625D3-A62F-4966-99CF-C9BB3424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668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C3BB913-F181-46DD-B7FE-DDDCCBEFD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141824"/>
              </p:ext>
            </p:extLst>
          </p:nvPr>
        </p:nvGraphicFramePr>
        <p:xfrm>
          <a:off x="3799680" y="735610"/>
          <a:ext cx="1298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1" name="Equation" r:id="rId25" imgW="1295280" imgH="393480" progId="Equation.DSMT4">
                  <p:embed/>
                </p:oleObj>
              </mc:Choice>
              <mc:Fallback>
                <p:oleObj name="Equation" r:id="rId25" imgW="1295280" imgH="39348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680" y="735610"/>
                        <a:ext cx="12985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4">
            <a:extLst>
              <a:ext uri="{FF2B5EF4-FFF2-40B4-BE49-F238E27FC236}">
                <a16:creationId xmlns:a16="http://schemas.microsoft.com/office/drawing/2014/main" id="{A4CF107F-D5D2-4983-AFF5-1C8B48160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F2BB6C6-47C9-463E-9B40-B3C96A78D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071469"/>
              </p:ext>
            </p:extLst>
          </p:nvPr>
        </p:nvGraphicFramePr>
        <p:xfrm>
          <a:off x="5306615" y="767360"/>
          <a:ext cx="825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2" name="Equation" r:id="rId27" imgW="825480" imgH="330120" progId="Equation.DSMT4">
                  <p:embed/>
                </p:oleObj>
              </mc:Choice>
              <mc:Fallback>
                <p:oleObj name="Equation" r:id="rId27" imgW="825480" imgH="33012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615" y="767360"/>
                        <a:ext cx="825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36">
            <a:extLst>
              <a:ext uri="{FF2B5EF4-FFF2-40B4-BE49-F238E27FC236}">
                <a16:creationId xmlns:a16="http://schemas.microsoft.com/office/drawing/2014/main" id="{624149E2-BCB6-4514-BF8B-3DA33A9AE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DA5CD824-473C-442D-96D5-2660B3D74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616176"/>
              </p:ext>
            </p:extLst>
          </p:nvPr>
        </p:nvGraphicFramePr>
        <p:xfrm>
          <a:off x="6340475" y="735610"/>
          <a:ext cx="838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3" name="Equation" r:id="rId29" imgW="838080" imgH="393480" progId="Equation.DSMT4">
                  <p:embed/>
                </p:oleObj>
              </mc:Choice>
              <mc:Fallback>
                <p:oleObj name="Equation" r:id="rId29" imgW="838080" imgH="39348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735610"/>
                        <a:ext cx="838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5310976A-BBF9-4C8A-B234-CE349741D73E}"/>
              </a:ext>
            </a:extLst>
          </p:cNvPr>
          <p:cNvSpPr txBox="1"/>
          <p:nvPr/>
        </p:nvSpPr>
        <p:spPr bwMode="auto">
          <a:xfrm>
            <a:off x="381371" y="3677798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所求体积</a:t>
            </a:r>
          </a:p>
        </p:txBody>
      </p:sp>
      <p:sp>
        <p:nvSpPr>
          <p:cNvPr id="28" name="Rectangle 138">
            <a:extLst>
              <a:ext uri="{FF2B5EF4-FFF2-40B4-BE49-F238E27FC236}">
                <a16:creationId xmlns:a16="http://schemas.microsoft.com/office/drawing/2014/main" id="{B2F3444B-154E-4682-AD39-E0DDFF22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AEA7EA2-C3A3-445D-9151-DAE0B83A4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010551"/>
              </p:ext>
            </p:extLst>
          </p:nvPr>
        </p:nvGraphicFramePr>
        <p:xfrm>
          <a:off x="1925638" y="3622750"/>
          <a:ext cx="3238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4" name="Equation" r:id="rId31" imgW="3238200" imgH="850680" progId="Equation.DSMT4">
                  <p:embed/>
                </p:oleObj>
              </mc:Choice>
              <mc:Fallback>
                <p:oleObj name="Equation" r:id="rId31" imgW="3238200" imgH="85068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3622750"/>
                        <a:ext cx="3238500" cy="8477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37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14" grpId="0" animBg="1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21558B3-1081-4AB8-B940-53E3665E9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2656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曲面的面积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17">
            <a:extLst>
              <a:ext uri="{FF2B5EF4-FFF2-40B4-BE49-F238E27FC236}">
                <a16:creationId xmlns:a16="http://schemas.microsoft.com/office/drawing/2014/main" id="{BCC0A34E-E83F-47A3-8246-6376D4E70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83688"/>
              </p:ext>
            </p:extLst>
          </p:nvPr>
        </p:nvGraphicFramePr>
        <p:xfrm>
          <a:off x="3103563" y="1196975"/>
          <a:ext cx="1320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3" imgW="1320480" imgH="799920" progId="Equation.DSMT4">
                  <p:embed/>
                </p:oleObj>
              </mc:Choice>
              <mc:Fallback>
                <p:oleObj name="Equation" r:id="rId3" imgW="1320480" imgH="799920" progId="Equation.DSMT4">
                  <p:embed/>
                  <p:pic>
                    <p:nvPicPr>
                      <p:cNvPr id="126" name="Object 17">
                        <a:extLst>
                          <a:ext uri="{FF2B5EF4-FFF2-40B4-BE49-F238E27FC236}">
                            <a16:creationId xmlns:a16="http://schemas.microsoft.com/office/drawing/2014/main" id="{6D3BBA09-CE1E-4A9F-BB7F-82AD6E56F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1196975"/>
                        <a:ext cx="1320800" cy="7985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32F2CF0-B307-4F50-A721-040DC673DB7D}"/>
              </a:ext>
            </a:extLst>
          </p:cNvPr>
          <p:cNvSpPr txBox="1"/>
          <p:nvPr/>
        </p:nvSpPr>
        <p:spPr bwMode="auto">
          <a:xfrm>
            <a:off x="1115616" y="2348880"/>
            <a:ext cx="3954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需要将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转化到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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17">
            <a:extLst>
              <a:ext uri="{FF2B5EF4-FFF2-40B4-BE49-F238E27FC236}">
                <a16:creationId xmlns:a16="http://schemas.microsoft.com/office/drawing/2014/main" id="{EB8654D9-FD6F-44C2-A957-E41A582BB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88836"/>
              </p:ext>
            </p:extLst>
          </p:nvPr>
        </p:nvGraphicFramePr>
        <p:xfrm>
          <a:off x="5004048" y="2383962"/>
          <a:ext cx="228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5" imgW="2286000" imgH="482400" progId="Equation.DSMT4">
                  <p:embed/>
                </p:oleObj>
              </mc:Choice>
              <mc:Fallback>
                <p:oleObj name="Equation" r:id="rId5" imgW="2286000" imgH="482400" progId="Equation.DSMT4">
                  <p:embed/>
                  <p:pic>
                    <p:nvPicPr>
                      <p:cNvPr id="3" name="Object 17">
                        <a:extLst>
                          <a:ext uri="{FF2B5EF4-FFF2-40B4-BE49-F238E27FC236}">
                            <a16:creationId xmlns:a16="http://schemas.microsoft.com/office/drawing/2014/main" id="{BCC0A34E-E83F-47A3-8246-6376D4E70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383962"/>
                        <a:ext cx="2286000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CE51893-38A2-49CA-9136-7907C18E0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617135"/>
              </p:ext>
            </p:extLst>
          </p:nvPr>
        </p:nvGraphicFramePr>
        <p:xfrm>
          <a:off x="2627784" y="3374222"/>
          <a:ext cx="2527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7" imgW="2527200" imgH="799920" progId="Equation.DSMT4">
                  <p:embed/>
                </p:oleObj>
              </mc:Choice>
              <mc:Fallback>
                <p:oleObj name="Equation" r:id="rId7" imgW="2527200" imgH="799920" progId="Equation.DSMT4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374222"/>
                        <a:ext cx="2527300" cy="800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4017D4E-B98C-42EC-89CF-EC5DDF68AC39}"/>
              </a:ext>
            </a:extLst>
          </p:cNvPr>
          <p:cNvSpPr txBox="1"/>
          <p:nvPr/>
        </p:nvSpPr>
        <p:spPr bwMode="auto">
          <a:xfrm>
            <a:off x="1118692" y="3429000"/>
            <a:ext cx="17283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于是：</a:t>
            </a:r>
          </a:p>
        </p:txBody>
      </p:sp>
    </p:spTree>
    <p:extLst>
      <p:ext uri="{BB962C8B-B14F-4D97-AF65-F5344CB8AC3E}">
        <p14:creationId xmlns:p14="http://schemas.microsoft.com/office/powerpoint/2010/main" val="31538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539552" y="190461"/>
            <a:ext cx="31566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8.1.2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设两平面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820676"/>
              </p:ext>
            </p:extLst>
          </p:nvPr>
        </p:nvGraphicFramePr>
        <p:xfrm>
          <a:off x="3653508" y="264193"/>
          <a:ext cx="1146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4" name="Equation" r:id="rId3" imgW="1130040" imgH="431640" progId="Equation.DSMT4">
                  <p:embed/>
                </p:oleObj>
              </mc:Choice>
              <mc:Fallback>
                <p:oleObj name="Equation" r:id="rId3" imgW="1130040" imgH="43164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508" y="264193"/>
                        <a:ext cx="11461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4860032" y="190461"/>
            <a:ext cx="2265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的夹角为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．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87304"/>
              </p:ext>
            </p:extLst>
          </p:nvPr>
        </p:nvGraphicFramePr>
        <p:xfrm>
          <a:off x="6991276" y="264193"/>
          <a:ext cx="388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5" name="Equation" r:id="rId5" imgW="393480" imgH="431640" progId="Equation.DSMT4">
                  <p:embed/>
                </p:oleObj>
              </mc:Choice>
              <mc:Fallback>
                <p:oleObj name="Equation" r:id="rId5" imgW="393480" imgH="43164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276" y="264193"/>
                        <a:ext cx="3889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7380312" y="190461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上区域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98816"/>
              </p:ext>
            </p:extLst>
          </p:nvPr>
        </p:nvGraphicFramePr>
        <p:xfrm>
          <a:off x="361752" y="921242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6" name="Equation" r:id="rId7" imgW="355320" imgH="431640" progId="Equation.DSMT4">
                  <p:embed/>
                </p:oleObj>
              </mc:Choice>
              <mc:Fallback>
                <p:oleObj name="Equation" r:id="rId7" imgW="355320" imgH="43164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52" y="921242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683568" y="829822"/>
            <a:ext cx="20072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的面积为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252906"/>
              </p:ext>
            </p:extLst>
          </p:nvPr>
        </p:nvGraphicFramePr>
        <p:xfrm>
          <a:off x="2664941" y="879868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7" name="Equation" r:id="rId9" imgW="355446" imgH="431613" progId="Equation.DSMT4">
                  <p:embed/>
                </p:oleObj>
              </mc:Choice>
              <mc:Fallback>
                <p:oleObj name="Equation" r:id="rId9" imgW="355446" imgH="431613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941" y="879868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3059832" y="82982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111705"/>
              </p:ext>
            </p:extLst>
          </p:nvPr>
        </p:nvGraphicFramePr>
        <p:xfrm>
          <a:off x="3605174" y="875532"/>
          <a:ext cx="438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8" name="Equation" r:id="rId11" imgW="431640" imgH="431640" progId="Equation.DSMT4">
                  <p:embed/>
                </p:oleObj>
              </mc:Choice>
              <mc:Fallback>
                <p:oleObj name="Equation" r:id="rId11" imgW="431640" imgH="43164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174" y="875532"/>
                        <a:ext cx="438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4139952" y="829822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上投影区域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731695"/>
              </p:ext>
            </p:extLst>
          </p:nvPr>
        </p:nvGraphicFramePr>
        <p:xfrm>
          <a:off x="6102350" y="875959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9" name="Equation" r:id="rId13" imgW="406080" imgH="431640" progId="Equation.DSMT4">
                  <p:embed/>
                </p:oleObj>
              </mc:Choice>
              <mc:Fallback>
                <p:oleObj name="Equation" r:id="rId13" imgW="406080" imgH="43164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875959"/>
                        <a:ext cx="40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6588224" y="829822"/>
            <a:ext cx="2204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的面积为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，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251520" y="147789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则总有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3301"/>
              </p:ext>
            </p:extLst>
          </p:nvPr>
        </p:nvGraphicFramePr>
        <p:xfrm>
          <a:off x="3189858" y="1295703"/>
          <a:ext cx="14541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0" name="Equation" r:id="rId15" imgW="1460160" imgH="838080" progId="Equation.DSMT4">
                  <p:embed/>
                </p:oleObj>
              </mc:Choice>
              <mc:Fallback>
                <p:oleObj name="Equation" r:id="rId15" imgW="1460160" imgH="8380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858" y="1295703"/>
                        <a:ext cx="1454150" cy="830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501398" y="212018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961999" y="1384311"/>
            <a:ext cx="3670532" cy="3384093"/>
            <a:chOff x="2056" y="5262"/>
            <a:chExt cx="2299" cy="2106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2056" y="5262"/>
              <a:ext cx="2299" cy="2106"/>
              <a:chOff x="2056" y="5262"/>
              <a:chExt cx="2299" cy="2106"/>
            </a:xfrm>
          </p:grpSpPr>
          <p:grpSp>
            <p:nvGrpSpPr>
              <p:cNvPr id="29" name="Group 27"/>
              <p:cNvGrpSpPr>
                <a:grpSpLocks/>
              </p:cNvGrpSpPr>
              <p:nvPr/>
            </p:nvGrpSpPr>
            <p:grpSpPr bwMode="auto">
              <a:xfrm>
                <a:off x="2056" y="5262"/>
                <a:ext cx="2299" cy="2106"/>
                <a:chOff x="3271" y="5227"/>
                <a:chExt cx="2299" cy="2106"/>
              </a:xfrm>
            </p:grpSpPr>
            <p:grpSp>
              <p:nvGrpSpPr>
                <p:cNvPr id="31" name="Group 28"/>
                <p:cNvGrpSpPr>
                  <a:grpSpLocks/>
                </p:cNvGrpSpPr>
                <p:nvPr/>
              </p:nvGrpSpPr>
              <p:grpSpPr bwMode="auto">
                <a:xfrm>
                  <a:off x="3271" y="5227"/>
                  <a:ext cx="2299" cy="2106"/>
                  <a:chOff x="3271" y="5227"/>
                  <a:chExt cx="2299" cy="2106"/>
                </a:xfrm>
              </p:grpSpPr>
              <p:sp>
                <p:nvSpPr>
                  <p:cNvPr id="3687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271" y="6543"/>
                    <a:ext cx="613" cy="79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497" y="5227"/>
                    <a:ext cx="613" cy="78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956" y="6543"/>
                    <a:ext cx="614" cy="79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8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884" y="7333"/>
                    <a:ext cx="16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8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71" y="6543"/>
                    <a:ext cx="16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83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4" y="6017"/>
                    <a:ext cx="1226" cy="131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84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1" y="5227"/>
                    <a:ext cx="1226" cy="131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864" name="Group 36"/>
                <p:cNvGrpSpPr>
                  <a:grpSpLocks/>
                </p:cNvGrpSpPr>
                <p:nvPr/>
              </p:nvGrpSpPr>
              <p:grpSpPr bwMode="auto">
                <a:xfrm>
                  <a:off x="4189" y="5683"/>
                  <a:ext cx="468" cy="1387"/>
                  <a:chOff x="4189" y="5683"/>
                  <a:chExt cx="468" cy="1387"/>
                </a:xfrm>
              </p:grpSpPr>
              <p:sp>
                <p:nvSpPr>
                  <p:cNvPr id="3686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190" y="5885"/>
                    <a:ext cx="308" cy="3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190" y="6675"/>
                    <a:ext cx="309" cy="39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6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349" y="5695"/>
                    <a:ext cx="308" cy="39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3686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4190" y="5885"/>
                    <a:ext cx="0" cy="790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6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4339" y="5683"/>
                    <a:ext cx="6" cy="99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0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51" y="6080"/>
                    <a:ext cx="1" cy="990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497" y="6280"/>
                    <a:ext cx="1" cy="790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497" y="7070"/>
                    <a:ext cx="15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344" y="6675"/>
                    <a:ext cx="309" cy="39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190" y="6675"/>
                    <a:ext cx="15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5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89" y="5688"/>
                    <a:ext cx="156" cy="18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76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02" y="6090"/>
                    <a:ext cx="148" cy="18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0" name="Line 49"/>
              <p:cNvSpPr>
                <a:spLocks noChangeShapeType="1"/>
              </p:cNvSpPr>
              <p:nvPr/>
            </p:nvSpPr>
            <p:spPr bwMode="auto">
              <a:xfrm>
                <a:off x="3280" y="6315"/>
                <a:ext cx="158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3407" y="6579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887" name="Text Box 53"/>
          <p:cNvSpPr txBox="1">
            <a:spLocks noChangeArrowheads="1"/>
          </p:cNvSpPr>
          <p:nvPr/>
        </p:nvSpPr>
        <p:spPr bwMode="auto">
          <a:xfrm>
            <a:off x="6694289" y="4343846"/>
            <a:ext cx="70008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cos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  <a:sym typeface="Symbol" pitchFamily="18" charset="2"/>
              </a:rPr>
              <a:t>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888" name="Text Box 54"/>
          <p:cNvSpPr txBox="1">
            <a:spLocks noChangeArrowheads="1"/>
          </p:cNvSpPr>
          <p:nvPr/>
        </p:nvSpPr>
        <p:spPr bwMode="auto">
          <a:xfrm>
            <a:off x="7912352" y="4440684"/>
            <a:ext cx="431304" cy="26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  <a:sym typeface="Symbol" pitchFamily="18" charset="2"/>
              </a:rPr>
              <a:t></a:t>
            </a:r>
            <a:r>
              <a:rPr kumimoji="0" lang="en-US" altLang="zh-CN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2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889" name="Text Box 55"/>
          <p:cNvSpPr txBox="1">
            <a:spLocks noChangeArrowheads="1"/>
          </p:cNvSpPr>
          <p:nvPr/>
        </p:nvSpPr>
        <p:spPr bwMode="auto">
          <a:xfrm>
            <a:off x="6855968" y="2688965"/>
            <a:ext cx="1952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b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890" name="Text Box 56"/>
          <p:cNvSpPr txBox="1">
            <a:spLocks noChangeArrowheads="1"/>
          </p:cNvSpPr>
          <p:nvPr/>
        </p:nvSpPr>
        <p:spPr bwMode="auto">
          <a:xfrm>
            <a:off x="6437801" y="3884556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a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891" name="Text Box 57"/>
          <p:cNvSpPr txBox="1">
            <a:spLocks noChangeArrowheads="1"/>
          </p:cNvSpPr>
          <p:nvPr/>
        </p:nvSpPr>
        <p:spPr bwMode="auto">
          <a:xfrm>
            <a:off x="6614166" y="3777456"/>
            <a:ext cx="431799" cy="36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D</a:t>
            </a:r>
            <a:r>
              <a:rPr kumimoji="0" lang="en-US" altLang="zh-CN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2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892" name="Text Box 58"/>
          <p:cNvSpPr txBox="1">
            <a:spLocks noChangeArrowheads="1"/>
          </p:cNvSpPr>
          <p:nvPr/>
        </p:nvSpPr>
        <p:spPr bwMode="auto">
          <a:xfrm>
            <a:off x="6477188" y="2604388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a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919" name="Text Box 85"/>
          <p:cNvSpPr txBox="1">
            <a:spLocks noChangeArrowheads="1"/>
          </p:cNvSpPr>
          <p:nvPr/>
        </p:nvSpPr>
        <p:spPr bwMode="auto">
          <a:xfrm>
            <a:off x="6639733" y="2487267"/>
            <a:ext cx="43247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D</a:t>
            </a:r>
            <a:r>
              <a:rPr kumimoji="0" lang="en-US" altLang="zh-CN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920" name="Text Box 86"/>
          <p:cNvSpPr txBox="1">
            <a:spLocks noChangeArrowheads="1"/>
          </p:cNvSpPr>
          <p:nvPr/>
        </p:nvSpPr>
        <p:spPr bwMode="auto">
          <a:xfrm>
            <a:off x="6743154" y="1533955"/>
            <a:ext cx="431701" cy="35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  <a:sym typeface="Symbol" pitchFamily="18" charset="2"/>
              </a:rPr>
              <a:t></a:t>
            </a:r>
            <a:r>
              <a:rPr kumimoji="0" lang="en-US" altLang="zh-CN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921" name="Freeform 87"/>
          <p:cNvSpPr>
            <a:spLocks/>
          </p:cNvSpPr>
          <p:nvPr/>
        </p:nvSpPr>
        <p:spPr bwMode="auto">
          <a:xfrm>
            <a:off x="6087164" y="4619507"/>
            <a:ext cx="36513" cy="95250"/>
          </a:xfrm>
          <a:custGeom>
            <a:avLst/>
            <a:gdLst>
              <a:gd name="T0" fmla="*/ 0 w 57"/>
              <a:gd name="T1" fmla="*/ 0 h 150"/>
              <a:gd name="T2" fmla="*/ 48 w 57"/>
              <a:gd name="T3" fmla="*/ 66 h 150"/>
              <a:gd name="T4" fmla="*/ 56 w 57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150">
                <a:moveTo>
                  <a:pt x="0" y="0"/>
                </a:moveTo>
                <a:cubicBezTo>
                  <a:pt x="19" y="20"/>
                  <a:pt x="39" y="41"/>
                  <a:pt x="48" y="66"/>
                </a:cubicBezTo>
                <a:cubicBezTo>
                  <a:pt x="57" y="91"/>
                  <a:pt x="56" y="120"/>
                  <a:pt x="56" y="150"/>
                </a:cubicBezTo>
              </a:path>
            </a:pathLst>
          </a:custGeom>
          <a:noFill/>
          <a:ln w="31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922" name="TextBox 36921"/>
          <p:cNvSpPr txBox="1"/>
          <p:nvPr/>
        </p:nvSpPr>
        <p:spPr bwMode="auto">
          <a:xfrm>
            <a:off x="6110004" y="4314372"/>
            <a:ext cx="37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8157547" y="2723559"/>
            <a:ext cx="37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924" name="直接箭头连接符 36923"/>
          <p:cNvCxnSpPr>
            <a:stCxn id="91" idx="1"/>
          </p:cNvCxnSpPr>
          <p:nvPr/>
        </p:nvCxnSpPr>
        <p:spPr>
          <a:xfrm flipH="1">
            <a:off x="7072203" y="2985169"/>
            <a:ext cx="1085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25" name="TextBox 36924"/>
          <p:cNvSpPr txBox="1"/>
          <p:nvPr/>
        </p:nvSpPr>
        <p:spPr bwMode="auto">
          <a:xfrm>
            <a:off x="1117376" y="2129611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先假定</a:t>
            </a:r>
          </a:p>
        </p:txBody>
      </p:sp>
      <p:graphicFrame>
        <p:nvGraphicFramePr>
          <p:cNvPr id="36926" name="对象 369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5585"/>
              </p:ext>
            </p:extLst>
          </p:nvPr>
        </p:nvGraphicFramePr>
        <p:xfrm>
          <a:off x="2300495" y="2206633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1" name="Equation" r:id="rId17" imgW="355446" imgH="431613" progId="Equation.DSMT4">
                  <p:embed/>
                </p:oleObj>
              </mc:Choice>
              <mc:Fallback>
                <p:oleObj name="Equation" r:id="rId17" imgW="355446" imgH="431613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495" y="2206633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 bwMode="auto">
          <a:xfrm>
            <a:off x="2588924" y="2115213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是一个矩形闭区域，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173725" y="2772817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且其一边平行于平面</a:t>
            </a:r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716363"/>
              </p:ext>
            </p:extLst>
          </p:nvPr>
        </p:nvGraphicFramePr>
        <p:xfrm>
          <a:off x="292272" y="3475570"/>
          <a:ext cx="1146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2" name="Equation" r:id="rId19" imgW="1129810" imgH="431613" progId="Equation.DSMT4">
                  <p:embed/>
                </p:oleObj>
              </mc:Choice>
              <mc:Fallback>
                <p:oleObj name="Equation" r:id="rId19" imgW="1129810" imgH="431613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72" y="3475570"/>
                        <a:ext cx="11461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/>
          <p:cNvSpPr txBox="1"/>
          <p:nvPr/>
        </p:nvSpPr>
        <p:spPr bwMode="auto">
          <a:xfrm>
            <a:off x="1444400" y="3429862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的交线，设</a:t>
            </a:r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807029"/>
              </p:ext>
            </p:extLst>
          </p:nvPr>
        </p:nvGraphicFramePr>
        <p:xfrm>
          <a:off x="3425539" y="3521282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3" name="Equation" r:id="rId21" imgW="355446" imgH="431613" progId="Equation.DSMT4">
                  <p:embed/>
                </p:oleObj>
              </mc:Choice>
              <mc:Fallback>
                <p:oleObj name="Equation" r:id="rId21" imgW="355446" imgH="431613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539" y="3521282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68"/>
          <p:cNvSpPr txBox="1"/>
          <p:nvPr/>
        </p:nvSpPr>
        <p:spPr bwMode="auto">
          <a:xfrm>
            <a:off x="160613" y="4104023"/>
            <a:ext cx="41713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边长为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（如图），则</a:t>
            </a:r>
          </a:p>
        </p:txBody>
      </p:sp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71839"/>
              </p:ext>
            </p:extLst>
          </p:nvPr>
        </p:nvGraphicFramePr>
        <p:xfrm>
          <a:off x="839749" y="4790219"/>
          <a:ext cx="298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4" name="Equation" r:id="rId23" imgW="2984400" imgH="482400" progId="Equation.DSMT4">
                  <p:embed/>
                </p:oleObj>
              </mc:Choice>
              <mc:Fallback>
                <p:oleObj name="Equation" r:id="rId23" imgW="2984400" imgH="4824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49" y="4790219"/>
                        <a:ext cx="2984500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 bwMode="auto">
          <a:xfrm>
            <a:off x="162771" y="5469098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在一般的情形，把</a:t>
            </a:r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347575"/>
              </p:ext>
            </p:extLst>
          </p:nvPr>
        </p:nvGraphicFramePr>
        <p:xfrm>
          <a:off x="3237918" y="5560518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5" name="Equation" r:id="rId25" imgW="355446" imgH="431613" progId="Equation.DSMT4">
                  <p:embed/>
                </p:oleObj>
              </mc:Choice>
              <mc:Fallback>
                <p:oleObj name="Equation" r:id="rId25" imgW="355446" imgH="431613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918" y="5560518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 bwMode="auto">
          <a:xfrm>
            <a:off x="3689299" y="5481252"/>
            <a:ext cx="4881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分划成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个小矩形，然后相加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3545431" y="6080572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6855968" y="2104910"/>
            <a:ext cx="1670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面积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6819665" y="3639044"/>
            <a:ext cx="23727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面积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ab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  <a:sym typeface="Symbol"/>
              </a:rPr>
              <a:t>cos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椭圆 76"/>
          <p:cNvSpPr/>
          <p:nvPr/>
        </p:nvSpPr>
        <p:spPr bwMode="auto">
          <a:xfrm rot="19131175">
            <a:off x="5703628" y="2158395"/>
            <a:ext cx="1872208" cy="144224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5867842" y="3595981"/>
            <a:ext cx="1658631" cy="10235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79" name="任意多边形 78"/>
          <p:cNvSpPr/>
          <p:nvPr/>
        </p:nvSpPr>
        <p:spPr>
          <a:xfrm>
            <a:off x="6948433" y="2792524"/>
            <a:ext cx="216693" cy="276225"/>
          </a:xfrm>
          <a:custGeom>
            <a:avLst/>
            <a:gdLst>
              <a:gd name="connsiteX0" fmla="*/ 214312 w 216693"/>
              <a:gd name="connsiteY0" fmla="*/ 0 h 276225"/>
              <a:gd name="connsiteX1" fmla="*/ 0 w 216693"/>
              <a:gd name="connsiteY1" fmla="*/ 273843 h 276225"/>
              <a:gd name="connsiteX2" fmla="*/ 216693 w 216693"/>
              <a:gd name="connsiteY2" fmla="*/ 276225 h 276225"/>
              <a:gd name="connsiteX3" fmla="*/ 214312 w 216693"/>
              <a:gd name="connsiteY3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" h="276225">
                <a:moveTo>
                  <a:pt x="214312" y="0"/>
                </a:moveTo>
                <a:lnTo>
                  <a:pt x="0" y="273843"/>
                </a:lnTo>
                <a:lnTo>
                  <a:pt x="216693" y="276225"/>
                </a:lnTo>
                <a:cubicBezTo>
                  <a:pt x="215899" y="184150"/>
                  <a:pt x="215106" y="92075"/>
                  <a:pt x="214312" y="0"/>
                </a:cubicBezTo>
                <a:close/>
              </a:path>
            </a:pathLst>
          </a:custGeom>
          <a:solidFill>
            <a:srgbClr val="002060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 bwMode="auto">
          <a:xfrm>
            <a:off x="-99567" y="6068418"/>
            <a:ext cx="38811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（忽略边缘的不规则）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1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5" grpId="0"/>
      <p:bldP spid="17" grpId="0"/>
      <p:bldP spid="19" grpId="0"/>
      <p:bldP spid="22" grpId="0"/>
      <p:bldP spid="25" grpId="0"/>
      <p:bldP spid="36887" grpId="0"/>
      <p:bldP spid="36889" grpId="0"/>
      <p:bldP spid="36890" grpId="0"/>
      <p:bldP spid="36891" grpId="0"/>
      <p:bldP spid="36892" grpId="0"/>
      <p:bldP spid="36919" grpId="0"/>
      <p:bldP spid="36925" grpId="0"/>
      <p:bldP spid="64" grpId="0"/>
      <p:bldP spid="65" grpId="0"/>
      <p:bldP spid="67" grpId="0"/>
      <p:bldP spid="69" grpId="0"/>
      <p:bldP spid="71" grpId="0"/>
      <p:bldP spid="73" grpId="0"/>
      <p:bldP spid="74" grpId="0"/>
      <p:bldP spid="75" grpId="0"/>
      <p:bldP spid="76" grpId="0"/>
      <p:bldP spid="77" grpId="0" animBg="1"/>
      <p:bldP spid="78" grpId="0" animBg="1"/>
      <p:bldP spid="8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80170" y="287158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  设曲面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的方程为：</a:t>
            </a:r>
            <a:endParaRPr lang="zh-CN" altLang="en-US" sz="2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637211"/>
              </p:ext>
            </p:extLst>
          </p:nvPr>
        </p:nvGraphicFramePr>
        <p:xfrm>
          <a:off x="4037758" y="366533"/>
          <a:ext cx="15033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8" name="Equation" r:id="rId3" imgW="1638000" imgH="393480" progId="Equation.DSMT4">
                  <p:embed/>
                </p:oleObj>
              </mc:Choice>
              <mc:Fallback>
                <p:oleObj name="Equation" r:id="rId3" imgW="1638000" imgH="3934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758" y="366533"/>
                        <a:ext cx="1503362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70624"/>
              </p:ext>
            </p:extLst>
          </p:nvPr>
        </p:nvGraphicFramePr>
        <p:xfrm>
          <a:off x="480170" y="1006425"/>
          <a:ext cx="4394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9" name="Equation" r:id="rId5" imgW="4394160" imgH="444240" progId="Equation.DSMT4">
                  <p:embed/>
                </p:oleObj>
              </mc:Choice>
              <mc:Fallback>
                <p:oleObj name="Equation" r:id="rId5" imgW="4394160" imgH="4442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70" y="1006425"/>
                        <a:ext cx="43942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07016"/>
              </p:ext>
            </p:extLst>
          </p:nvPr>
        </p:nvGraphicFramePr>
        <p:xfrm>
          <a:off x="1599762" y="1718033"/>
          <a:ext cx="2667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0" name="Equation" r:id="rId7" imgW="2666880" imgH="444240" progId="Equation.DSMT4">
                  <p:embed/>
                </p:oleObj>
              </mc:Choice>
              <mc:Fallback>
                <p:oleObj name="Equation" r:id="rId7" imgW="2666880" imgH="44424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762" y="1718033"/>
                        <a:ext cx="26670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3326"/>
              </p:ext>
            </p:extLst>
          </p:nvPr>
        </p:nvGraphicFramePr>
        <p:xfrm>
          <a:off x="480170" y="2368758"/>
          <a:ext cx="2044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1" name="Equation" r:id="rId9" imgW="2044440" imgH="431640" progId="Equation.DSMT4">
                  <p:embed/>
                </p:oleObj>
              </mc:Choice>
              <mc:Fallback>
                <p:oleObj name="Equation" r:id="rId9" imgW="2044440" imgH="43164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70" y="2368758"/>
                        <a:ext cx="20447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092244"/>
              </p:ext>
            </p:extLst>
          </p:nvPr>
        </p:nvGraphicFramePr>
        <p:xfrm>
          <a:off x="480170" y="2999125"/>
          <a:ext cx="422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2" name="Equation" r:id="rId11" imgW="4228920" imgH="444240" progId="Equation.DSMT4">
                  <p:embed/>
                </p:oleObj>
              </mc:Choice>
              <mc:Fallback>
                <p:oleObj name="Equation" r:id="rId11" imgW="4228920" imgH="4442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70" y="2999125"/>
                        <a:ext cx="4229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98157"/>
              </p:ext>
            </p:extLst>
          </p:nvPr>
        </p:nvGraphicFramePr>
        <p:xfrm>
          <a:off x="512713" y="3672202"/>
          <a:ext cx="66881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3" name="Equation" r:id="rId13" imgW="7035480" imgH="444240" progId="Equation.DSMT4">
                  <p:embed/>
                </p:oleObj>
              </mc:Choice>
              <mc:Fallback>
                <p:oleObj name="Equation" r:id="rId13" imgW="7035480" imgH="4442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13" y="3672202"/>
                        <a:ext cx="66881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0170" y="164949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如图，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903223" y="121924"/>
            <a:ext cx="3121025" cy="2852737"/>
            <a:chOff x="3506" y="891"/>
            <a:chExt cx="1966" cy="1797"/>
          </a:xfrm>
        </p:grpSpPr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506" y="891"/>
              <a:ext cx="1966" cy="1797"/>
              <a:chOff x="3506" y="891"/>
              <a:chExt cx="1966" cy="1797"/>
            </a:xfrm>
          </p:grpSpPr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3506" y="891"/>
                <a:ext cx="1966" cy="1797"/>
                <a:chOff x="3506" y="891"/>
                <a:chExt cx="1966" cy="1797"/>
              </a:xfrm>
            </p:grpSpPr>
            <p:grpSp>
              <p:nvGrpSpPr>
                <p:cNvPr id="15" name="Group 13"/>
                <p:cNvGrpSpPr>
                  <a:grpSpLocks/>
                </p:cNvGrpSpPr>
                <p:nvPr/>
              </p:nvGrpSpPr>
              <p:grpSpPr bwMode="auto">
                <a:xfrm>
                  <a:off x="3506" y="891"/>
                  <a:ext cx="1966" cy="1797"/>
                  <a:chOff x="3506" y="891"/>
                  <a:chExt cx="1966" cy="1797"/>
                </a:xfrm>
              </p:grpSpPr>
              <p:grpSp>
                <p:nvGrpSpPr>
                  <p:cNvPr id="17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506" y="891"/>
                    <a:ext cx="1966" cy="1797"/>
                    <a:chOff x="3583" y="768"/>
                    <a:chExt cx="1966" cy="1797"/>
                  </a:xfrm>
                </p:grpSpPr>
                <p:grpSp>
                  <p:nvGrpSpPr>
                    <p:cNvPr id="20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84" y="1104"/>
                      <a:ext cx="1565" cy="1173"/>
                      <a:chOff x="3696" y="840"/>
                      <a:chExt cx="1565" cy="1173"/>
                    </a:xfrm>
                  </p:grpSpPr>
                  <p:grpSp>
                    <p:nvGrpSpPr>
                      <p:cNvPr id="49" name="Group 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6" y="840"/>
                        <a:ext cx="1271" cy="744"/>
                        <a:chOff x="3696" y="840"/>
                        <a:chExt cx="1271" cy="744"/>
                      </a:xfrm>
                    </p:grpSpPr>
                    <p:sp>
                      <p:nvSpPr>
                        <p:cNvPr id="51" name="Arc 17"/>
                        <p:cNvSpPr>
                          <a:spLocks/>
                        </p:cNvSpPr>
                        <p:nvPr/>
                      </p:nvSpPr>
                      <p:spPr bwMode="auto">
                        <a:xfrm rot="1080413" flipV="1">
                          <a:off x="3792" y="1344"/>
                          <a:ext cx="611" cy="240"/>
                        </a:xfrm>
                        <a:custGeom>
                          <a:avLst/>
                          <a:gdLst>
                            <a:gd name="G0" fmla="+- 0 0 0"/>
                            <a:gd name="G1" fmla="+- 21600 0 0"/>
                            <a:gd name="G2" fmla="+- 21600 0 0"/>
                            <a:gd name="T0" fmla="*/ 0 w 16176"/>
                            <a:gd name="T1" fmla="*/ 0 h 21600"/>
                            <a:gd name="T2" fmla="*/ 16176 w 16176"/>
                            <a:gd name="T3" fmla="*/ 7286 h 21600"/>
                            <a:gd name="T4" fmla="*/ 0 w 16176"/>
                            <a:gd name="T5" fmla="*/ 216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16176" h="21600" fill="none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</a:path>
                            <a:path w="16176" h="21600" stroke="0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2800" b="1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2" name="Arc 18"/>
                        <p:cNvSpPr>
                          <a:spLocks/>
                        </p:cNvSpPr>
                        <p:nvPr/>
                      </p:nvSpPr>
                      <p:spPr bwMode="auto">
                        <a:xfrm rot="12906706" flipV="1">
                          <a:off x="4356" y="840"/>
                          <a:ext cx="611" cy="240"/>
                        </a:xfrm>
                        <a:custGeom>
                          <a:avLst/>
                          <a:gdLst>
                            <a:gd name="G0" fmla="+- 0 0 0"/>
                            <a:gd name="G1" fmla="+- 21600 0 0"/>
                            <a:gd name="G2" fmla="+- 21600 0 0"/>
                            <a:gd name="T0" fmla="*/ 0 w 16176"/>
                            <a:gd name="T1" fmla="*/ 0 h 21600"/>
                            <a:gd name="T2" fmla="*/ 16176 w 16176"/>
                            <a:gd name="T3" fmla="*/ 7286 h 21600"/>
                            <a:gd name="T4" fmla="*/ 0 w 16176"/>
                            <a:gd name="T5" fmla="*/ 216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16176" h="21600" fill="none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</a:path>
                            <a:path w="16176" h="21600" stroke="0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2800" b="1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3" name="Arc 19"/>
                        <p:cNvSpPr>
                          <a:spLocks/>
                        </p:cNvSpPr>
                        <p:nvPr/>
                      </p:nvSpPr>
                      <p:spPr bwMode="auto">
                        <a:xfrm rot="8280882" flipV="1">
                          <a:off x="3696" y="980"/>
                          <a:ext cx="991" cy="488"/>
                        </a:xfrm>
                        <a:custGeom>
                          <a:avLst/>
                          <a:gdLst>
                            <a:gd name="G0" fmla="+- 10090 0 0"/>
                            <a:gd name="G1" fmla="+- 21600 0 0"/>
                            <a:gd name="G2" fmla="+- 21600 0 0"/>
                            <a:gd name="T0" fmla="*/ 0 w 26266"/>
                            <a:gd name="T1" fmla="*/ 2502 h 21600"/>
                            <a:gd name="T2" fmla="*/ 26266 w 26266"/>
                            <a:gd name="T3" fmla="*/ 7286 h 21600"/>
                            <a:gd name="T4" fmla="*/ 10090 w 26266"/>
                            <a:gd name="T5" fmla="*/ 216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6266" h="21600" fill="none" extrusionOk="0">
                              <a:moveTo>
                                <a:pt x="-1" y="2501"/>
                              </a:moveTo>
                              <a:cubicBezTo>
                                <a:pt x="3109" y="858"/>
                                <a:pt x="6573" y="-1"/>
                                <a:pt x="10090" y="0"/>
                              </a:cubicBezTo>
                              <a:cubicBezTo>
                                <a:pt x="16276" y="0"/>
                                <a:pt x="22166" y="2652"/>
                                <a:pt x="26266" y="7285"/>
                              </a:cubicBezTo>
                            </a:path>
                            <a:path w="26266" h="21600" stroke="0" extrusionOk="0">
                              <a:moveTo>
                                <a:pt x="-1" y="2501"/>
                              </a:moveTo>
                              <a:cubicBezTo>
                                <a:pt x="3109" y="858"/>
                                <a:pt x="6573" y="-1"/>
                                <a:pt x="10090" y="0"/>
                              </a:cubicBezTo>
                              <a:cubicBezTo>
                                <a:pt x="16276" y="0"/>
                                <a:pt x="22166" y="2652"/>
                                <a:pt x="26266" y="7285"/>
                              </a:cubicBezTo>
                              <a:lnTo>
                                <a:pt x="10090" y="21600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2800" b="1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50" name="Arc 20"/>
                      <p:cNvSpPr>
                        <a:spLocks/>
                      </p:cNvSpPr>
                      <p:nvPr/>
                    </p:nvSpPr>
                    <p:spPr bwMode="auto">
                      <a:xfrm rot="8663619" flipV="1">
                        <a:off x="4466" y="1125"/>
                        <a:ext cx="795" cy="888"/>
                      </a:xfrm>
                      <a:custGeom>
                        <a:avLst/>
                        <a:gdLst>
                          <a:gd name="G0" fmla="+- 8617 0 0"/>
                          <a:gd name="G1" fmla="+- 21600 0 0"/>
                          <a:gd name="G2" fmla="+- 21600 0 0"/>
                          <a:gd name="T0" fmla="*/ 0 w 21076"/>
                          <a:gd name="T1" fmla="*/ 1793 h 21600"/>
                          <a:gd name="T2" fmla="*/ 21076 w 21076"/>
                          <a:gd name="T3" fmla="*/ 3955 h 21600"/>
                          <a:gd name="T4" fmla="*/ 8617 w 21076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076" h="21600" fill="none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3078" y="0"/>
                              <a:pt x="17431" y="1381"/>
                              <a:pt x="21075" y="3955"/>
                            </a:cubicBezTo>
                          </a:path>
                          <a:path w="21076" h="21600" stroke="0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3078" y="0"/>
                              <a:pt x="17431" y="1381"/>
                              <a:pt x="21075" y="3955"/>
                            </a:cubicBezTo>
                            <a:lnTo>
                              <a:pt x="8617" y="2160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2800" b="1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1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768"/>
                      <a:ext cx="0" cy="124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sm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8" y="2016"/>
                      <a:ext cx="16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sm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3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83" y="2016"/>
                      <a:ext cx="305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sm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4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1296"/>
                      <a:ext cx="1200" cy="1104"/>
                    </a:xfrm>
                    <a:prstGeom prst="parallelogram">
                      <a:avLst>
                        <a:gd name="adj" fmla="val 32609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5" name="Line 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82" y="2004"/>
                      <a:ext cx="22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1440"/>
                      <a:ext cx="192" cy="192"/>
                    </a:xfrm>
                    <a:prstGeom prst="parallelogram">
                      <a:avLst>
                        <a:gd name="adj" fmla="val 30000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2" y="2088"/>
                      <a:ext cx="240" cy="144"/>
                    </a:xfrm>
                    <a:prstGeom prst="parallelogram">
                      <a:avLst>
                        <a:gd name="adj" fmla="val 56944"/>
                      </a:avLst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grpSp>
                  <p:nvGrpSpPr>
                    <p:cNvPr id="28" name="Group 28"/>
                    <p:cNvGrpSpPr>
                      <a:grpSpLocks/>
                    </p:cNvGrpSpPr>
                    <p:nvPr/>
                  </p:nvGrpSpPr>
                  <p:grpSpPr bwMode="auto">
                    <a:xfrm rot="-1487226">
                      <a:off x="4374" y="1518"/>
                      <a:ext cx="318" cy="139"/>
                      <a:chOff x="4176" y="377"/>
                      <a:chExt cx="389" cy="211"/>
                    </a:xfrm>
                  </p:grpSpPr>
                  <p:sp>
                    <p:nvSpPr>
                      <p:cNvPr id="45" name="Arc 29"/>
                      <p:cNvSpPr>
                        <a:spLocks/>
                      </p:cNvSpPr>
                      <p:nvPr/>
                    </p:nvSpPr>
                    <p:spPr bwMode="auto">
                      <a:xfrm rot="1080413" flipV="1">
                        <a:off x="4222" y="503"/>
                        <a:ext cx="127" cy="3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12204"/>
                          <a:gd name="T1" fmla="*/ 0 h 21600"/>
                          <a:gd name="T2" fmla="*/ 12204 w 12204"/>
                          <a:gd name="T3" fmla="*/ 3778 h 21600"/>
                          <a:gd name="T4" fmla="*/ 0 w 12204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2204" h="21600" fill="none" extrusionOk="0">
                            <a:moveTo>
                              <a:pt x="-1" y="0"/>
                            </a:moveTo>
                            <a:cubicBezTo>
                              <a:pt x="4355" y="0"/>
                              <a:pt x="8609" y="1316"/>
                              <a:pt x="12203" y="3778"/>
                            </a:cubicBezTo>
                          </a:path>
                          <a:path w="12204" h="21600" stroke="0" extrusionOk="0">
                            <a:moveTo>
                              <a:pt x="-1" y="0"/>
                            </a:moveTo>
                            <a:cubicBezTo>
                              <a:pt x="4355" y="0"/>
                              <a:pt x="8609" y="1316"/>
                              <a:pt x="12203" y="3778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2800" b="1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46" name="Arc 30"/>
                      <p:cNvSpPr>
                        <a:spLocks/>
                      </p:cNvSpPr>
                      <p:nvPr/>
                    </p:nvSpPr>
                    <p:spPr bwMode="auto">
                      <a:xfrm rot="12906706" flipV="1">
                        <a:off x="4376" y="377"/>
                        <a:ext cx="149" cy="3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14255"/>
                          <a:gd name="T1" fmla="*/ 0 h 21600"/>
                          <a:gd name="T2" fmla="*/ 14255 w 14255"/>
                          <a:gd name="T3" fmla="*/ 5372 h 21600"/>
                          <a:gd name="T4" fmla="*/ 0 w 14255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4255" h="21600" fill="none" extrusionOk="0">
                            <a:moveTo>
                              <a:pt x="-1" y="0"/>
                            </a:moveTo>
                            <a:cubicBezTo>
                              <a:pt x="5246" y="0"/>
                              <a:pt x="10313" y="1909"/>
                              <a:pt x="14255" y="5371"/>
                            </a:cubicBezTo>
                          </a:path>
                          <a:path w="14255" h="21600" stroke="0" extrusionOk="0">
                            <a:moveTo>
                              <a:pt x="-1" y="0"/>
                            </a:moveTo>
                            <a:cubicBezTo>
                              <a:pt x="5246" y="0"/>
                              <a:pt x="10313" y="1909"/>
                              <a:pt x="14255" y="5371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2800" b="1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47" name="Arc 31"/>
                      <p:cNvSpPr>
                        <a:spLocks/>
                      </p:cNvSpPr>
                      <p:nvPr/>
                    </p:nvSpPr>
                    <p:spPr bwMode="auto">
                      <a:xfrm rot="8280882" flipV="1">
                        <a:off x="4176" y="404"/>
                        <a:ext cx="274" cy="69"/>
                      </a:xfrm>
                      <a:custGeom>
                        <a:avLst/>
                        <a:gdLst>
                          <a:gd name="G0" fmla="+- 10090 0 0"/>
                          <a:gd name="G1" fmla="+- 21600 0 0"/>
                          <a:gd name="G2" fmla="+- 21600 0 0"/>
                          <a:gd name="T0" fmla="*/ 0 w 26266"/>
                          <a:gd name="T1" fmla="*/ 2502 h 21600"/>
                          <a:gd name="T2" fmla="*/ 26266 w 26266"/>
                          <a:gd name="T3" fmla="*/ 7286 h 21600"/>
                          <a:gd name="T4" fmla="*/ 10090 w 26266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6266" h="21600" fill="none" extrusionOk="0">
                            <a:moveTo>
                              <a:pt x="-1" y="2501"/>
                            </a:moveTo>
                            <a:cubicBezTo>
                              <a:pt x="3109" y="858"/>
                              <a:pt x="6573" y="-1"/>
                              <a:pt x="10090" y="0"/>
                            </a:cubicBezTo>
                            <a:cubicBezTo>
                              <a:pt x="16276" y="0"/>
                              <a:pt x="22166" y="2652"/>
                              <a:pt x="26266" y="7285"/>
                            </a:cubicBezTo>
                          </a:path>
                          <a:path w="26266" h="21600" stroke="0" extrusionOk="0">
                            <a:moveTo>
                              <a:pt x="-1" y="2501"/>
                            </a:moveTo>
                            <a:cubicBezTo>
                              <a:pt x="3109" y="858"/>
                              <a:pt x="6573" y="-1"/>
                              <a:pt x="10090" y="0"/>
                            </a:cubicBezTo>
                            <a:cubicBezTo>
                              <a:pt x="16276" y="0"/>
                              <a:pt x="22166" y="2652"/>
                              <a:pt x="26266" y="7285"/>
                            </a:cubicBezTo>
                            <a:lnTo>
                              <a:pt x="10090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2800" b="1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48" name="Arc 32"/>
                      <p:cNvSpPr>
                        <a:spLocks/>
                      </p:cNvSpPr>
                      <p:nvPr/>
                    </p:nvSpPr>
                    <p:spPr bwMode="auto">
                      <a:xfrm rot="8663619" flipV="1">
                        <a:off x="4358" y="463"/>
                        <a:ext cx="207" cy="125"/>
                      </a:xfrm>
                      <a:custGeom>
                        <a:avLst/>
                        <a:gdLst>
                          <a:gd name="G0" fmla="+- 8617 0 0"/>
                          <a:gd name="G1" fmla="+- 21600 0 0"/>
                          <a:gd name="G2" fmla="+- 21600 0 0"/>
                          <a:gd name="T0" fmla="*/ 0 w 19926"/>
                          <a:gd name="T1" fmla="*/ 1793 h 21600"/>
                          <a:gd name="T2" fmla="*/ 19926 w 19926"/>
                          <a:gd name="T3" fmla="*/ 3197 h 21600"/>
                          <a:gd name="T4" fmla="*/ 8617 w 19926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9926" h="21600" fill="none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2609" y="0"/>
                              <a:pt x="16524" y="1106"/>
                              <a:pt x="19925" y="3197"/>
                            </a:cubicBezTo>
                          </a:path>
                          <a:path w="19926" h="21600" stroke="0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2609" y="0"/>
                              <a:pt x="16524" y="1106"/>
                              <a:pt x="19925" y="3197"/>
                            </a:cubicBezTo>
                            <a:lnTo>
                              <a:pt x="8617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2800" b="1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8" y="1644"/>
                      <a:ext cx="0" cy="57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0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644"/>
                      <a:ext cx="0" cy="57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1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6" y="1428"/>
                      <a:ext cx="0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2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82" y="1428"/>
                      <a:ext cx="0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3" name="Line 3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518" y="2178"/>
                      <a:ext cx="288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graphicFrame>
                  <p:nvGraphicFramePr>
                    <p:cNvPr id="34" name="Object 3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19642927"/>
                        </p:ext>
                      </p:extLst>
                    </p:nvPr>
                  </p:nvGraphicFramePr>
                  <p:xfrm>
                    <a:off x="4803" y="2301"/>
                    <a:ext cx="234" cy="15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8274" name="Equation" r:id="rId15" imgW="482400" imgH="317160" progId="Equation.DSMT4">
                            <p:embed/>
                          </p:oleObj>
                        </mc:Choice>
                        <mc:Fallback>
                          <p:oleObj name="Equation" r:id="rId15" imgW="482400" imgH="317160" progId="Equation.DSMT4">
                            <p:embed/>
                            <p:pic>
                              <p:nvPicPr>
                                <p:cNvPr id="0" name="Picture 11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803" y="2301"/>
                                  <a:ext cx="234" cy="154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5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8" y="2124"/>
                      <a:ext cx="48" cy="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6" name="Line 4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560" y="2160"/>
                      <a:ext cx="336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 type="triangl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graphicFrame>
                  <p:nvGraphicFramePr>
                    <p:cNvPr id="37" name="Object 4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96" y="2112"/>
                    <a:ext cx="408" cy="19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8275" name="公式" r:id="rId17" imgW="975600" imgH="447840" progId="Equation.3">
                            <p:embed/>
                          </p:oleObj>
                        </mc:Choice>
                        <mc:Fallback>
                          <p:oleObj name="公式" r:id="rId17" imgW="975600" imgH="447840" progId="Equation.3">
                            <p:embed/>
                            <p:pic>
                              <p:nvPicPr>
                                <p:cNvPr id="0" name="Picture 11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896" y="2112"/>
                                  <a:ext cx="408" cy="191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8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8" y="1524"/>
                      <a:ext cx="48" cy="48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9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1536"/>
                      <a:ext cx="0" cy="62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graphicFrame>
                  <p:nvGraphicFramePr>
                    <p:cNvPr id="40" name="Object 4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266" y="1416"/>
                    <a:ext cx="198" cy="14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8276" name="公式" r:id="rId19" imgW="470880" imgH="335880" progId="Equation.3">
                            <p:embed/>
                          </p:oleObj>
                        </mc:Choice>
                        <mc:Fallback>
                          <p:oleObj name="公式" r:id="rId19" imgW="470880" imgH="335880" progId="Equation.3">
                            <p:embed/>
                            <p:pic>
                              <p:nvPicPr>
                                <p:cNvPr id="0" name="Picture 11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266" y="1416"/>
                                  <a:ext cx="198" cy="14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1" name="Object 45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515921371"/>
                        </p:ext>
                      </p:extLst>
                    </p:nvPr>
                  </p:nvGraphicFramePr>
                  <p:xfrm>
                    <a:off x="4626" y="1296"/>
                    <a:ext cx="203" cy="15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8277" name="Equation" r:id="rId21" imgW="419040" imgH="317160" progId="Equation.DSMT4">
                            <p:embed/>
                          </p:oleObj>
                        </mc:Choice>
                        <mc:Fallback>
                          <p:oleObj name="Equation" r:id="rId21" imgW="419040" imgH="317160" progId="Equation.DSMT4">
                            <p:embed/>
                            <p:pic>
                              <p:nvPicPr>
                                <p:cNvPr id="0" name="Picture 12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26" y="1296"/>
                                  <a:ext cx="203" cy="154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2" name="Object 4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651" y="2448"/>
                    <a:ext cx="123" cy="11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8278" name="公式" r:id="rId23" imgW="253890" imgH="241195" progId="Equation.3">
                            <p:embed/>
                          </p:oleObj>
                        </mc:Choice>
                        <mc:Fallback>
                          <p:oleObj name="公式" r:id="rId23" imgW="253890" imgH="241195" progId="Equation.3">
                            <p:embed/>
                            <p:pic>
                              <p:nvPicPr>
                                <p:cNvPr id="0" name="Picture 12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651" y="2448"/>
                                  <a:ext cx="123" cy="11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3" name="Object 4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376" y="2046"/>
                    <a:ext cx="123" cy="15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8279" name="公式" r:id="rId25" imgW="253780" imgH="317225" progId="Equation.3">
                            <p:embed/>
                          </p:oleObj>
                        </mc:Choice>
                        <mc:Fallback>
                          <p:oleObj name="公式" r:id="rId25" imgW="253780" imgH="317225" progId="Equation.3">
                            <p:embed/>
                            <p:pic>
                              <p:nvPicPr>
                                <p:cNvPr id="0" name="Picture 12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376" y="2046"/>
                                  <a:ext cx="123" cy="154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4" name="Object 4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948" y="831"/>
                    <a:ext cx="98" cy="12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8280" name="公式" r:id="rId27" imgW="203024" imgH="253780" progId="Equation.3">
                            <p:embed/>
                          </p:oleObj>
                        </mc:Choice>
                        <mc:Fallback>
                          <p:oleObj name="公式" r:id="rId27" imgW="203024" imgH="253780" progId="Equation.3">
                            <p:embed/>
                            <p:pic>
                              <p:nvPicPr>
                                <p:cNvPr id="0" name="Picture 12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948" y="831"/>
                                  <a:ext cx="98" cy="123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8" name="Object 4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98218670"/>
                      </p:ext>
                    </p:extLst>
                  </p:nvPr>
                </p:nvGraphicFramePr>
                <p:xfrm>
                  <a:off x="4592" y="1184"/>
                  <a:ext cx="152" cy="18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281" name="Equation" r:id="rId29" imgW="241200" imgH="291960" progId="Equation.DSMT4">
                          <p:embed/>
                        </p:oleObj>
                      </mc:Choice>
                      <mc:Fallback>
                        <p:oleObj name="Equation" r:id="rId29" imgW="241200" imgH="291960" progId="Equation.DSMT4">
                          <p:embed/>
                          <p:pic>
                            <p:nvPicPr>
                              <p:cNvPr id="0" name="Picture 1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92" y="1184"/>
                                <a:ext cx="152" cy="18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9" name="Object 5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87475189"/>
                      </p:ext>
                    </p:extLst>
                  </p:nvPr>
                </p:nvGraphicFramePr>
                <p:xfrm>
                  <a:off x="3724" y="2304"/>
                  <a:ext cx="199" cy="18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282" name="Equation" r:id="rId31" imgW="317160" imgH="291960" progId="Equation.DSMT4">
                          <p:embed/>
                        </p:oleObj>
                      </mc:Choice>
                      <mc:Fallback>
                        <p:oleObj name="Equation" r:id="rId31" imgW="317160" imgH="291960" progId="Equation.DSMT4">
                          <p:embed/>
                          <p:pic>
                            <p:nvPicPr>
                              <p:cNvPr id="0" name="Picture 1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24" y="2304"/>
                                <a:ext cx="199" cy="18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6" name="Object 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66333293"/>
                    </p:ext>
                  </p:extLst>
                </p:nvPr>
              </p:nvGraphicFramePr>
              <p:xfrm>
                <a:off x="3812" y="2132"/>
                <a:ext cx="124" cy="1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283" name="Equation" r:id="rId33" imgW="291960" imgH="317160" progId="Equation.DSMT4">
                        <p:embed/>
                      </p:oleObj>
                    </mc:Choice>
                    <mc:Fallback>
                      <p:oleObj name="Equation" r:id="rId33" imgW="291960" imgH="317160" progId="Equation.DSMT4">
                        <p:embed/>
                        <p:pic>
                          <p:nvPicPr>
                            <p:cNvPr id="0" name="Picture 1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12" y="2132"/>
                              <a:ext cx="124" cy="1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4" name="Object 52"/>
              <p:cNvGraphicFramePr>
                <a:graphicFrameLocks noChangeAspect="1"/>
              </p:cNvGraphicFramePr>
              <p:nvPr/>
            </p:nvGraphicFramePr>
            <p:xfrm>
              <a:off x="4688" y="2016"/>
              <a:ext cx="74" cy="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84" name="公式" r:id="rId35" imgW="228501" imgH="317362" progId="Equation.3">
                      <p:embed/>
                    </p:oleObj>
                  </mc:Choice>
                  <mc:Fallback>
                    <p:oleObj name="公式" r:id="rId35" imgW="228501" imgH="317362" progId="Equation.3">
                      <p:embed/>
                      <p:pic>
                        <p:nvPicPr>
                          <p:cNvPr id="0" name="Picture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8" y="2016"/>
                            <a:ext cx="74" cy="1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" name="Arc 53"/>
            <p:cNvSpPr>
              <a:spLocks/>
            </p:cNvSpPr>
            <p:nvPr/>
          </p:nvSpPr>
          <p:spPr bwMode="auto">
            <a:xfrm>
              <a:off x="4628" y="2197"/>
              <a:ext cx="40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972"/>
                <a:gd name="T1" fmla="*/ 0 h 21600"/>
                <a:gd name="T2" fmla="*/ 17972 w 17972"/>
                <a:gd name="T3" fmla="*/ 9618 h 21600"/>
                <a:gd name="T4" fmla="*/ 0 w 179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72" h="21600" fill="none" extrusionOk="0">
                  <a:moveTo>
                    <a:pt x="-1" y="0"/>
                  </a:moveTo>
                  <a:cubicBezTo>
                    <a:pt x="7221" y="0"/>
                    <a:pt x="13965" y="3609"/>
                    <a:pt x="17971" y="9618"/>
                  </a:cubicBezTo>
                </a:path>
                <a:path w="17972" h="21600" stroke="0" extrusionOk="0">
                  <a:moveTo>
                    <a:pt x="-1" y="0"/>
                  </a:moveTo>
                  <a:cubicBezTo>
                    <a:pt x="7221" y="0"/>
                    <a:pt x="13965" y="3609"/>
                    <a:pt x="17971" y="961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639266"/>
              </p:ext>
            </p:extLst>
          </p:nvPr>
        </p:nvGraphicFramePr>
        <p:xfrm>
          <a:off x="4709270" y="3086896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5" name="Equation" r:id="rId37" imgW="1473120" imgH="380880" progId="Equation.DSMT4">
                  <p:embed/>
                </p:oleObj>
              </mc:Choice>
              <mc:Fallback>
                <p:oleObj name="Equation" r:id="rId37" imgW="1473120" imgH="3808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270" y="3086896"/>
                        <a:ext cx="1473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138700"/>
              </p:ext>
            </p:extLst>
          </p:nvPr>
        </p:nvGraphicFramePr>
        <p:xfrm>
          <a:off x="1042988" y="4270375"/>
          <a:ext cx="532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6" name="Equation" r:id="rId39" imgW="5321160" imgH="444240" progId="Equation.DSMT4">
                  <p:embed/>
                </p:oleObj>
              </mc:Choice>
              <mc:Fallback>
                <p:oleObj name="Equation" r:id="rId39" imgW="5321160" imgH="44424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70375"/>
                        <a:ext cx="5321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849890"/>
              </p:ext>
            </p:extLst>
          </p:nvPr>
        </p:nvGraphicFramePr>
        <p:xfrm>
          <a:off x="6374711" y="4246490"/>
          <a:ext cx="261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7" name="Equation" r:id="rId41" imgW="2616120" imgH="406080" progId="Equation.DSMT4">
                  <p:embed/>
                </p:oleObj>
              </mc:Choice>
              <mc:Fallback>
                <p:oleObj name="Equation" r:id="rId41" imgW="2616120" imgH="4060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4711" y="4246490"/>
                        <a:ext cx="2616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09376"/>
              </p:ext>
            </p:extLst>
          </p:nvPr>
        </p:nvGraphicFramePr>
        <p:xfrm>
          <a:off x="514599" y="4890773"/>
          <a:ext cx="5791201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8" name="Equation" r:id="rId43" imgW="5790960" imgH="444240" progId="Equation.DSMT4">
                  <p:embed/>
                </p:oleObj>
              </mc:Choice>
              <mc:Fallback>
                <p:oleObj name="Equation" r:id="rId43" imgW="5790960" imgH="44424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99" y="4890773"/>
                        <a:ext cx="5791201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282857"/>
              </p:ext>
            </p:extLst>
          </p:nvPr>
        </p:nvGraphicFramePr>
        <p:xfrm>
          <a:off x="827584" y="5655519"/>
          <a:ext cx="2717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9" name="Equation" r:id="rId45" imgW="2717640" imgH="393480" progId="Equation.DSMT4">
                  <p:embed/>
                </p:oleObj>
              </mc:Choice>
              <mc:Fallback>
                <p:oleObj name="Equation" r:id="rId45" imgW="2717640" imgH="3934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655519"/>
                        <a:ext cx="2717800" cy="3921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8A158BFA-C008-4967-86E4-969963EB3D09}"/>
              </a:ext>
            </a:extLst>
          </p:cNvPr>
          <p:cNvSpPr txBox="1"/>
          <p:nvPr/>
        </p:nvSpPr>
        <p:spPr bwMode="auto">
          <a:xfrm>
            <a:off x="3703638" y="558924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A956F26C-8DD1-4370-AF46-9BDC848AD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312063"/>
              </p:ext>
            </p:extLst>
          </p:nvPr>
        </p:nvGraphicFramePr>
        <p:xfrm>
          <a:off x="4479236" y="5381015"/>
          <a:ext cx="21590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0" name="Equation" r:id="rId47" imgW="2158920" imgH="901440" progId="Equation.DSMT4">
                  <p:embed/>
                </p:oleObj>
              </mc:Choice>
              <mc:Fallback>
                <p:oleObj name="Equation" r:id="rId47" imgW="2158920" imgH="901440" progId="Equation.DSMT4">
                  <p:embed/>
                  <p:pic>
                    <p:nvPicPr>
                      <p:cNvPr id="58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236" y="5381015"/>
                        <a:ext cx="2159000" cy="896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3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5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822480"/>
              </p:ext>
            </p:extLst>
          </p:nvPr>
        </p:nvGraphicFramePr>
        <p:xfrm>
          <a:off x="2098303" y="1079943"/>
          <a:ext cx="33782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3" imgW="3377880" imgH="1066680" progId="Equation.DSMT4">
                  <p:embed/>
                </p:oleObj>
              </mc:Choice>
              <mc:Fallback>
                <p:oleObj name="Equation" r:id="rId3" imgW="3377880" imgH="10666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303" y="1079943"/>
                        <a:ext cx="3378200" cy="10652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36093"/>
              </p:ext>
            </p:extLst>
          </p:nvPr>
        </p:nvGraphicFramePr>
        <p:xfrm>
          <a:off x="2136403" y="2475928"/>
          <a:ext cx="3302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Equation" r:id="rId5" imgW="3301920" imgH="622080" progId="Equation.DSMT4">
                  <p:embed/>
                </p:oleObj>
              </mc:Choice>
              <mc:Fallback>
                <p:oleObj name="Equation" r:id="rId5" imgW="3301920" imgH="6220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403" y="2475928"/>
                        <a:ext cx="3302000" cy="622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849487"/>
              </p:ext>
            </p:extLst>
          </p:nvPr>
        </p:nvGraphicFramePr>
        <p:xfrm>
          <a:off x="2123728" y="3429000"/>
          <a:ext cx="351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1" name="Equation" r:id="rId7" imgW="3517560" imgH="850680" progId="Equation.DSMT4">
                  <p:embed/>
                </p:oleObj>
              </mc:Choice>
              <mc:Fallback>
                <p:oleObj name="Equation" r:id="rId7" imgW="3517560" imgH="8506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429000"/>
                        <a:ext cx="3517900" cy="850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447531" y="2448762"/>
            <a:ext cx="39235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曲面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的面积元素</a:t>
            </a:r>
            <a:endParaRPr lang="zh-CN" altLang="en-US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27BDE0-37B1-4358-BE67-83D5665AE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836037"/>
              </p:ext>
            </p:extLst>
          </p:nvPr>
        </p:nvGraphicFramePr>
        <p:xfrm>
          <a:off x="827584" y="305334"/>
          <a:ext cx="336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Equation" r:id="rId9" imgW="3365280" imgH="545760" progId="Equation.DSMT4">
                  <p:embed/>
                </p:oleObj>
              </mc:Choice>
              <mc:Fallback>
                <p:oleObj name="Equation" r:id="rId9" imgW="33652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584" y="305334"/>
                        <a:ext cx="33655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F5672393-401B-4DA4-9A0F-BCB697744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69394"/>
              </p:ext>
            </p:extLst>
          </p:nvPr>
        </p:nvGraphicFramePr>
        <p:xfrm>
          <a:off x="2136304" y="4610671"/>
          <a:ext cx="472281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Equation" r:id="rId11" imgW="3949560" imgH="927000" progId="Equation.DSMT4">
                  <p:embed/>
                </p:oleObj>
              </mc:Choice>
              <mc:Fallback>
                <p:oleObj name="Equation" r:id="rId11" imgW="3949560" imgH="92700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304" y="4610671"/>
                        <a:ext cx="4722812" cy="11096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9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0301" y="3498323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设曲面的方程为：</a:t>
            </a:r>
            <a:endParaRPr lang="zh-CN" altLang="en-US" sz="2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525891"/>
              </p:ext>
            </p:extLst>
          </p:nvPr>
        </p:nvGraphicFramePr>
        <p:xfrm>
          <a:off x="3975176" y="3554614"/>
          <a:ext cx="1644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Equation" r:id="rId3" imgW="1511280" imgH="393480" progId="Equation.DSMT4">
                  <p:embed/>
                </p:oleObj>
              </mc:Choice>
              <mc:Fallback>
                <p:oleObj name="Equation" r:id="rId3" imgW="1511280" imgH="3934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76" y="3554614"/>
                        <a:ext cx="16446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0301" y="4492525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曲面面积公式为：</a:t>
            </a:r>
            <a:endParaRPr lang="zh-CN" altLang="en-US" sz="2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01579"/>
              </p:ext>
            </p:extLst>
          </p:nvPr>
        </p:nvGraphicFramePr>
        <p:xfrm>
          <a:off x="3396605" y="4138452"/>
          <a:ext cx="51133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Equation" r:id="rId5" imgW="4025880" imgH="1002960" progId="Equation.DSMT4">
                  <p:embed/>
                </p:oleObj>
              </mc:Choice>
              <mc:Fallback>
                <p:oleObj name="Equation" r:id="rId5" imgW="4025880" imgH="100296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605" y="4138452"/>
                        <a:ext cx="5113338" cy="12700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7544" y="900777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设曲面的方程为：</a:t>
            </a:r>
            <a:endParaRPr lang="zh-CN" altLang="en-US" sz="2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490236"/>
              </p:ext>
            </p:extLst>
          </p:nvPr>
        </p:nvGraphicFramePr>
        <p:xfrm>
          <a:off x="3803526" y="994747"/>
          <a:ext cx="16097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tion" r:id="rId7" imgW="1562040" imgH="393480" progId="Equation.DSMT4">
                  <p:embed/>
                </p:oleObj>
              </mc:Choice>
              <mc:Fallback>
                <p:oleObj name="Equation" r:id="rId7" imgW="1562040" imgH="393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526" y="994747"/>
                        <a:ext cx="160972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7544" y="1894978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曲面面积公式为：</a:t>
            </a:r>
            <a:endParaRPr lang="zh-CN" altLang="en-US" sz="2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907958"/>
              </p:ext>
            </p:extLst>
          </p:nvPr>
        </p:nvGraphicFramePr>
        <p:xfrm>
          <a:off x="3419872" y="1539230"/>
          <a:ext cx="509905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Equation" r:id="rId9" imgW="4063680" imgH="1028520" progId="Equation.DSMT4">
                  <p:embed/>
                </p:oleObj>
              </mc:Choice>
              <mc:Fallback>
                <p:oleObj name="Equation" r:id="rId9" imgW="4063680" imgH="102852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539230"/>
                        <a:ext cx="5099050" cy="129063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3528" y="260648"/>
            <a:ext cx="1224136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同理：</a:t>
            </a:r>
          </a:p>
        </p:txBody>
      </p:sp>
    </p:spTree>
    <p:extLst>
      <p:ext uri="{BB962C8B-B14F-4D97-AF65-F5344CB8AC3E}">
        <p14:creationId xmlns:p14="http://schemas.microsoft.com/office/powerpoint/2010/main" val="5303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 autoUpdateAnimBg="0"/>
      <p:bldP spid="8" grpId="0" autoUpdateAnimBg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15777" y="136918"/>
            <a:ext cx="2436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15.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求圆柱面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91829"/>
              </p:ext>
            </p:extLst>
          </p:nvPr>
        </p:nvGraphicFramePr>
        <p:xfrm>
          <a:off x="3236292" y="202938"/>
          <a:ext cx="3889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1" name="Equation" r:id="rId3" imgW="3873240" imgH="457200" progId="Equation.DSMT4">
                  <p:embed/>
                </p:oleObj>
              </mc:Choice>
              <mc:Fallback>
                <p:oleObj name="Equation" r:id="rId3" imgW="3873240" imgH="457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292" y="202938"/>
                        <a:ext cx="3889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239713" y="784990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所围的立体的表面积．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7680457" y="2330073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6945313" y="2025273"/>
            <a:ext cx="2133600" cy="1584326"/>
            <a:chOff x="4048" y="2970"/>
            <a:chExt cx="1344" cy="998"/>
          </a:xfrm>
        </p:grpSpPr>
        <p:sp>
          <p:nvSpPr>
            <p:cNvPr id="15" name="Arc 25"/>
            <p:cNvSpPr>
              <a:spLocks/>
            </p:cNvSpPr>
            <p:nvPr/>
          </p:nvSpPr>
          <p:spPr bwMode="auto">
            <a:xfrm>
              <a:off x="4250" y="3312"/>
              <a:ext cx="432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4239" y="297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4190" y="3733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V="1">
              <a:off x="4238" y="3117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4976" y="3587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4570" y="3677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4048" y="3177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graphicFrame>
          <p:nvGraphicFramePr>
            <p:cNvPr id="22" name="Object 32"/>
            <p:cNvGraphicFramePr>
              <a:graphicFrameLocks noChangeAspect="1"/>
            </p:cNvGraphicFramePr>
            <p:nvPr/>
          </p:nvGraphicFramePr>
          <p:xfrm>
            <a:off x="4488" y="3169"/>
            <a:ext cx="90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2" name="公式" r:id="rId5" imgW="888614" imgH="266584" progId="Equation.3">
                    <p:embed/>
                  </p:oleObj>
                </mc:Choice>
                <mc:Fallback>
                  <p:oleObj name="公式" r:id="rId5" imgW="888614" imgH="266584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3169"/>
                          <a:ext cx="90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33"/>
          <p:cNvGrpSpPr>
            <a:grpSpLocks/>
          </p:cNvGrpSpPr>
          <p:nvPr/>
        </p:nvGrpSpPr>
        <p:grpSpPr bwMode="auto">
          <a:xfrm>
            <a:off x="6680993" y="-78958"/>
            <a:ext cx="2382838" cy="2532063"/>
            <a:chOff x="3978" y="1360"/>
            <a:chExt cx="1501" cy="1595"/>
          </a:xfrm>
        </p:grpSpPr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3978" y="1360"/>
              <a:ext cx="1501" cy="1595"/>
              <a:chOff x="3978" y="1360"/>
              <a:chExt cx="1501" cy="1595"/>
            </a:xfrm>
          </p:grpSpPr>
          <p:sp>
            <p:nvSpPr>
              <p:cNvPr id="26" name="Line 35"/>
              <p:cNvSpPr>
                <a:spLocks noChangeShapeType="1"/>
              </p:cNvSpPr>
              <p:nvPr/>
            </p:nvSpPr>
            <p:spPr bwMode="auto">
              <a:xfrm>
                <a:off x="4390" y="167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auto">
              <a:xfrm flipV="1">
                <a:off x="4390" y="152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37"/>
              <p:cNvSpPr>
                <a:spLocks noChangeShapeType="1"/>
              </p:cNvSpPr>
              <p:nvPr/>
            </p:nvSpPr>
            <p:spPr bwMode="auto">
              <a:xfrm flipH="1">
                <a:off x="4198" y="1670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38"/>
              <p:cNvSpPr>
                <a:spLocks noChangeShapeType="1"/>
              </p:cNvSpPr>
              <p:nvPr/>
            </p:nvSpPr>
            <p:spPr bwMode="auto">
              <a:xfrm flipH="1">
                <a:off x="4198" y="2390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39"/>
              <p:cNvSpPr>
                <a:spLocks noChangeShapeType="1"/>
              </p:cNvSpPr>
              <p:nvPr/>
            </p:nvSpPr>
            <p:spPr bwMode="auto">
              <a:xfrm flipH="1">
                <a:off x="4006" y="258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40"/>
              <p:cNvSpPr>
                <a:spLocks noChangeShapeType="1"/>
              </p:cNvSpPr>
              <p:nvPr/>
            </p:nvSpPr>
            <p:spPr bwMode="auto">
              <a:xfrm flipV="1">
                <a:off x="4212" y="1848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41"/>
              <p:cNvSpPr>
                <a:spLocks noChangeShapeType="1"/>
              </p:cNvSpPr>
              <p:nvPr/>
            </p:nvSpPr>
            <p:spPr bwMode="auto">
              <a:xfrm flipV="1">
                <a:off x="4808" y="167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42"/>
              <p:cNvSpPr>
                <a:spLocks noChangeShapeType="1"/>
              </p:cNvSpPr>
              <p:nvPr/>
            </p:nvSpPr>
            <p:spPr bwMode="auto">
              <a:xfrm>
                <a:off x="4390" y="200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43"/>
              <p:cNvSpPr>
                <a:spLocks noChangeShapeType="1"/>
              </p:cNvSpPr>
              <p:nvPr/>
            </p:nvSpPr>
            <p:spPr bwMode="auto">
              <a:xfrm>
                <a:off x="4822" y="200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44"/>
              <p:cNvSpPr>
                <a:spLocks noChangeShapeType="1"/>
              </p:cNvSpPr>
              <p:nvPr/>
            </p:nvSpPr>
            <p:spPr bwMode="auto">
              <a:xfrm flipV="1">
                <a:off x="5158" y="200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45"/>
              <p:cNvSpPr>
                <a:spLocks noChangeShapeType="1"/>
              </p:cNvSpPr>
              <p:nvPr/>
            </p:nvSpPr>
            <p:spPr bwMode="auto">
              <a:xfrm>
                <a:off x="4390" y="2390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 flipV="1">
                <a:off x="4808" y="2006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47"/>
              <p:cNvSpPr>
                <a:spLocks noChangeShapeType="1"/>
              </p:cNvSpPr>
              <p:nvPr/>
            </p:nvSpPr>
            <p:spPr bwMode="auto">
              <a:xfrm>
                <a:off x="4198" y="2582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Arc 48"/>
              <p:cNvSpPr>
                <a:spLocks/>
              </p:cNvSpPr>
              <p:nvPr/>
            </p:nvSpPr>
            <p:spPr bwMode="auto">
              <a:xfrm flipV="1">
                <a:off x="4226" y="2376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D6009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Arc 49"/>
              <p:cNvSpPr>
                <a:spLocks/>
              </p:cNvSpPr>
              <p:nvPr/>
            </p:nvSpPr>
            <p:spPr bwMode="auto">
              <a:xfrm flipH="1">
                <a:off x="4226" y="2006"/>
                <a:ext cx="192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Arc 50"/>
              <p:cNvSpPr>
                <a:spLocks/>
              </p:cNvSpPr>
              <p:nvPr/>
            </p:nvSpPr>
            <p:spPr bwMode="auto">
              <a:xfrm flipH="1">
                <a:off x="5028" y="2006"/>
                <a:ext cx="144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51"/>
              <p:cNvSpPr>
                <a:spLocks noChangeShapeType="1"/>
              </p:cNvSpPr>
              <p:nvPr/>
            </p:nvSpPr>
            <p:spPr bwMode="auto">
              <a:xfrm flipH="1">
                <a:off x="5020" y="2376"/>
                <a:ext cx="13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Arc 52"/>
              <p:cNvSpPr>
                <a:spLocks/>
              </p:cNvSpPr>
              <p:nvPr/>
            </p:nvSpPr>
            <p:spPr bwMode="auto">
              <a:xfrm flipV="1">
                <a:off x="4198" y="1670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Text Box 53"/>
              <p:cNvSpPr txBox="1">
                <a:spLocks noChangeArrowheads="1"/>
              </p:cNvSpPr>
              <p:nvPr/>
            </p:nvSpPr>
            <p:spPr bwMode="auto">
              <a:xfrm>
                <a:off x="3978" y="266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45" name="Text Box 54"/>
              <p:cNvSpPr txBox="1">
                <a:spLocks noChangeArrowheads="1"/>
              </p:cNvSpPr>
              <p:nvPr/>
            </p:nvSpPr>
            <p:spPr bwMode="auto">
              <a:xfrm>
                <a:off x="5276" y="2244"/>
                <a:ext cx="20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46" name="Text Box 55"/>
              <p:cNvSpPr txBox="1">
                <a:spLocks noChangeArrowheads="1"/>
              </p:cNvSpPr>
              <p:nvPr/>
            </p:nvSpPr>
            <p:spPr bwMode="auto">
              <a:xfrm>
                <a:off x="4357" y="1360"/>
                <a:ext cx="19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  <p:sp>
            <p:nvSpPr>
              <p:cNvPr id="47" name="Text Box 56"/>
              <p:cNvSpPr txBox="1">
                <a:spLocks noChangeArrowheads="1"/>
              </p:cNvSpPr>
              <p:nvPr/>
            </p:nvSpPr>
            <p:spPr bwMode="auto">
              <a:xfrm>
                <a:off x="4216" y="2176"/>
                <a:ext cx="2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  <p:sp>
            <p:nvSpPr>
              <p:cNvPr id="48" name="Text Box 57"/>
              <p:cNvSpPr txBox="1">
                <a:spLocks noChangeArrowheads="1"/>
              </p:cNvSpPr>
              <p:nvPr/>
            </p:nvSpPr>
            <p:spPr bwMode="auto">
              <a:xfrm>
                <a:off x="4737" y="2342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  <p:sp>
            <p:nvSpPr>
              <p:cNvPr id="49" name="Text Box 58"/>
              <p:cNvSpPr txBox="1">
                <a:spLocks noChangeArrowheads="1"/>
              </p:cNvSpPr>
              <p:nvPr/>
            </p:nvSpPr>
            <p:spPr bwMode="auto">
              <a:xfrm>
                <a:off x="4127" y="254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  <p:sp>
            <p:nvSpPr>
              <p:cNvPr id="50" name="Line 59"/>
              <p:cNvSpPr>
                <a:spLocks noChangeShapeType="1"/>
              </p:cNvSpPr>
              <p:nvPr/>
            </p:nvSpPr>
            <p:spPr bwMode="auto">
              <a:xfrm>
                <a:off x="5158" y="239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Arc 60"/>
              <p:cNvSpPr>
                <a:spLocks/>
              </p:cNvSpPr>
              <p:nvPr/>
            </p:nvSpPr>
            <p:spPr bwMode="auto">
              <a:xfrm flipV="1">
                <a:off x="4226" y="199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5" name="Object 61"/>
            <p:cNvGraphicFramePr>
              <a:graphicFrameLocks noChangeAspect="1"/>
            </p:cNvGraphicFramePr>
            <p:nvPr/>
          </p:nvGraphicFramePr>
          <p:xfrm>
            <a:off x="4368" y="2329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3" name="公式" r:id="rId7" imgW="164885" imgH="164885" progId="Equation.3">
                    <p:embed/>
                  </p:oleObj>
                </mc:Choice>
                <mc:Fallback>
                  <p:oleObj name="公式" r:id="rId7" imgW="164885" imgH="164885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29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TextBox 51"/>
          <p:cNvSpPr txBox="1"/>
          <p:nvPr/>
        </p:nvSpPr>
        <p:spPr bwMode="auto">
          <a:xfrm>
            <a:off x="846243" y="143696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1752260" y="1436966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考虑第一卦限曲面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59034"/>
              </p:ext>
            </p:extLst>
          </p:nvPr>
        </p:nvGraphicFramePr>
        <p:xfrm>
          <a:off x="251520" y="2078593"/>
          <a:ext cx="2435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Equation" r:id="rId9" imgW="2425680" imgH="469800" progId="Equation.DSMT4">
                  <p:embed/>
                </p:oleObj>
              </mc:Choice>
              <mc:Fallback>
                <p:oleObj name="Equation" r:id="rId9" imgW="2425680" imgH="4698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78593"/>
                        <a:ext cx="2435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 bwMode="auto">
          <a:xfrm>
            <a:off x="2676288" y="2025273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它可以表达为函数形式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228477"/>
              </p:ext>
            </p:extLst>
          </p:nvPr>
        </p:nvGraphicFramePr>
        <p:xfrm>
          <a:off x="239713" y="2646363"/>
          <a:ext cx="67056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name="Equation" r:id="rId11" imgW="6705360" imgH="1396800" progId="Equation.DSMT4">
                  <p:embed/>
                </p:oleObj>
              </mc:Choice>
              <mc:Fallback>
                <p:oleObj name="Equation" r:id="rId11" imgW="6705360" imgH="13968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2646363"/>
                        <a:ext cx="6705600" cy="14144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821915"/>
              </p:ext>
            </p:extLst>
          </p:nvPr>
        </p:nvGraphicFramePr>
        <p:xfrm>
          <a:off x="938686" y="4158696"/>
          <a:ext cx="31337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6" name="Equation" r:id="rId13" imgW="3136680" imgH="622080" progId="Equation.DSMT4">
                  <p:embed/>
                </p:oleObj>
              </mc:Choice>
              <mc:Fallback>
                <p:oleObj name="Equation" r:id="rId13" imgW="3136680" imgH="6220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686" y="4158696"/>
                        <a:ext cx="31337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11167"/>
              </p:ext>
            </p:extLst>
          </p:nvPr>
        </p:nvGraphicFramePr>
        <p:xfrm>
          <a:off x="1420886" y="4904489"/>
          <a:ext cx="39878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" name="Equation" r:id="rId15" imgW="3987720" imgH="1231560" progId="Equation.DSMT4">
                  <p:embed/>
                </p:oleObj>
              </mc:Choice>
              <mc:Fallback>
                <p:oleObj name="Equation" r:id="rId15" imgW="3987720" imgH="123156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86" y="4904489"/>
                        <a:ext cx="3987800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5CDA865-B2AB-4329-89CD-5B75DD1E2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867074"/>
              </p:ext>
            </p:extLst>
          </p:nvPr>
        </p:nvGraphicFramePr>
        <p:xfrm>
          <a:off x="5458618" y="5119951"/>
          <a:ext cx="214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8" name="Equation" r:id="rId17" imgW="2145960" imgH="927000" progId="Equation.DSMT4">
                  <p:embed/>
                </p:oleObj>
              </mc:Choice>
              <mc:Fallback>
                <p:oleObj name="Equation" r:id="rId17" imgW="21459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8618" y="5119951"/>
                        <a:ext cx="2146300" cy="927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49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966024"/>
              </p:ext>
            </p:extLst>
          </p:nvPr>
        </p:nvGraphicFramePr>
        <p:xfrm>
          <a:off x="2879304" y="260648"/>
          <a:ext cx="261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3" name="Equation" r:id="rId3" imgW="2616120" imgH="927000" progId="Equation.DSMT4">
                  <p:embed/>
                </p:oleObj>
              </mc:Choice>
              <mc:Fallback>
                <p:oleObj name="Equation" r:id="rId3" imgW="2616120" imgH="9270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304" y="260648"/>
                        <a:ext cx="2616200" cy="927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-36512" y="134076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 bwMode="auto">
          <a:xfrm>
            <a:off x="287016" y="1432772"/>
            <a:ext cx="7935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根据图形的</a:t>
            </a:r>
            <a:r>
              <a:rPr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对称性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，所求面积为      面积的</a:t>
            </a:r>
            <a:r>
              <a:rPr lang="en-US" altLang="zh-CN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倍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116417"/>
              </p:ext>
            </p:extLst>
          </p:nvPr>
        </p:nvGraphicFramePr>
        <p:xfrm>
          <a:off x="5465763" y="1478586"/>
          <a:ext cx="336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4" name="Equation" r:id="rId5" imgW="330120" imgH="431640" progId="Equation.DSMT4">
                  <p:embed/>
                </p:oleObj>
              </mc:Choice>
              <mc:Fallback>
                <p:oleObj name="Equation" r:id="rId5" imgW="330120" imgH="4316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1478586"/>
                        <a:ext cx="336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7263"/>
              </p:ext>
            </p:extLst>
          </p:nvPr>
        </p:nvGraphicFramePr>
        <p:xfrm>
          <a:off x="815976" y="2080249"/>
          <a:ext cx="33067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5" name="Equation" r:id="rId7" imgW="3517560" imgH="939600" progId="Equation.DSMT4">
                  <p:embed/>
                </p:oleObj>
              </mc:Choice>
              <mc:Fallback>
                <p:oleObj name="Equation" r:id="rId7" imgW="3517560" imgH="9396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6" y="2080249"/>
                        <a:ext cx="33067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46381"/>
              </p:ext>
            </p:extLst>
          </p:nvPr>
        </p:nvGraphicFramePr>
        <p:xfrm>
          <a:off x="1151112" y="3160964"/>
          <a:ext cx="13462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6" name="Equation" r:id="rId9" imgW="1346040" imgH="685800" progId="Equation.DSMT4">
                  <p:embed/>
                </p:oleObj>
              </mc:Choice>
              <mc:Fallback>
                <p:oleObj name="Equation" r:id="rId9" imgW="1346040" imgH="685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112" y="3160964"/>
                        <a:ext cx="13462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79579"/>
              </p:ext>
            </p:extLst>
          </p:nvPr>
        </p:nvGraphicFramePr>
        <p:xfrm>
          <a:off x="2519264" y="3088956"/>
          <a:ext cx="27241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7" name="Equation" r:id="rId11" imgW="2730240" imgH="952200" progId="Equation.DSMT4">
                  <p:embed/>
                </p:oleObj>
              </mc:Choice>
              <mc:Fallback>
                <p:oleObj name="Equation" r:id="rId11" imgW="2730240" imgH="952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264" y="3088956"/>
                        <a:ext cx="27241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64909"/>
              </p:ext>
            </p:extLst>
          </p:nvPr>
        </p:nvGraphicFramePr>
        <p:xfrm>
          <a:off x="1151112" y="4284393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8" name="Equation" r:id="rId13" imgW="876240" imgH="317160" progId="Equation.DSMT4">
                  <p:embed/>
                </p:oleObj>
              </mc:Choice>
              <mc:Fallback>
                <p:oleObj name="Equation" r:id="rId13" imgW="876240" imgH="31716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112" y="4284393"/>
                        <a:ext cx="876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170360"/>
              </p:ext>
            </p:extLst>
          </p:nvPr>
        </p:nvGraphicFramePr>
        <p:xfrm>
          <a:off x="2022476" y="4061449"/>
          <a:ext cx="8001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" name="Equation" r:id="rId15" imgW="799920" imgH="685800" progId="Equation.DSMT4">
                  <p:embed/>
                </p:oleObj>
              </mc:Choice>
              <mc:Fallback>
                <p:oleObj name="Equation" r:id="rId15" imgW="799920" imgH="685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6" y="4061449"/>
                        <a:ext cx="8001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85273"/>
              </p:ext>
            </p:extLst>
          </p:nvPr>
        </p:nvGraphicFramePr>
        <p:xfrm>
          <a:off x="1151112" y="5033172"/>
          <a:ext cx="1079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0" name="Equation" r:id="rId17" imgW="1079280" imgH="380880" progId="Equation.DSMT4">
                  <p:embed/>
                </p:oleObj>
              </mc:Choice>
              <mc:Fallback>
                <p:oleObj name="Equation" r:id="rId17" imgW="1079280" imgH="3808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112" y="5033172"/>
                        <a:ext cx="10795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7654926" y="1955992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6895177" y="4220938"/>
            <a:ext cx="2133600" cy="1584326"/>
            <a:chOff x="4048" y="2970"/>
            <a:chExt cx="1344" cy="998"/>
          </a:xfrm>
        </p:grpSpPr>
        <p:sp>
          <p:nvSpPr>
            <p:cNvPr id="22" name="Arc 25"/>
            <p:cNvSpPr>
              <a:spLocks/>
            </p:cNvSpPr>
            <p:nvPr/>
          </p:nvSpPr>
          <p:spPr bwMode="auto">
            <a:xfrm>
              <a:off x="4250" y="3312"/>
              <a:ext cx="432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239" y="297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4190" y="3733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V="1">
              <a:off x="4238" y="3117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976" y="3587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4570" y="3677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4048" y="3177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graphicFrame>
          <p:nvGraphicFramePr>
            <p:cNvPr id="29" name="Object 32"/>
            <p:cNvGraphicFramePr>
              <a:graphicFrameLocks noChangeAspect="1"/>
            </p:cNvGraphicFramePr>
            <p:nvPr/>
          </p:nvGraphicFramePr>
          <p:xfrm>
            <a:off x="4488" y="3169"/>
            <a:ext cx="90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1" name="公式" r:id="rId19" imgW="888614" imgH="266584" progId="Equation.3">
                    <p:embed/>
                  </p:oleObj>
                </mc:Choice>
                <mc:Fallback>
                  <p:oleObj name="公式" r:id="rId19" imgW="888614" imgH="266584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3169"/>
                          <a:ext cx="90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6630857" y="2116707"/>
            <a:ext cx="2382838" cy="2532063"/>
            <a:chOff x="3978" y="1360"/>
            <a:chExt cx="1501" cy="1595"/>
          </a:xfrm>
        </p:grpSpPr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3978" y="1360"/>
              <a:ext cx="1501" cy="1595"/>
              <a:chOff x="3978" y="1360"/>
              <a:chExt cx="1501" cy="1595"/>
            </a:xfrm>
          </p:grpSpPr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4390" y="167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 flipV="1">
                <a:off x="4390" y="152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 flipH="1">
                <a:off x="4198" y="1670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 flipH="1">
                <a:off x="4198" y="2390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 flipH="1">
                <a:off x="4006" y="258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 flipV="1">
                <a:off x="4212" y="1848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 flipV="1">
                <a:off x="4808" y="167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4390" y="200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4822" y="200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 flipV="1">
                <a:off x="5158" y="200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>
                <a:off x="4390" y="2390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46"/>
              <p:cNvSpPr>
                <a:spLocks noChangeShapeType="1"/>
              </p:cNvSpPr>
              <p:nvPr/>
            </p:nvSpPr>
            <p:spPr bwMode="auto">
              <a:xfrm flipV="1">
                <a:off x="4808" y="2006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47"/>
              <p:cNvSpPr>
                <a:spLocks noChangeShapeType="1"/>
              </p:cNvSpPr>
              <p:nvPr/>
            </p:nvSpPr>
            <p:spPr bwMode="auto">
              <a:xfrm>
                <a:off x="4198" y="2582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Arc 48"/>
              <p:cNvSpPr>
                <a:spLocks/>
              </p:cNvSpPr>
              <p:nvPr/>
            </p:nvSpPr>
            <p:spPr bwMode="auto">
              <a:xfrm flipV="1">
                <a:off x="4226" y="2376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D6009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Arc 49"/>
              <p:cNvSpPr>
                <a:spLocks/>
              </p:cNvSpPr>
              <p:nvPr/>
            </p:nvSpPr>
            <p:spPr bwMode="auto">
              <a:xfrm flipH="1">
                <a:off x="4226" y="2006"/>
                <a:ext cx="192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Arc 50"/>
              <p:cNvSpPr>
                <a:spLocks/>
              </p:cNvSpPr>
              <p:nvPr/>
            </p:nvSpPr>
            <p:spPr bwMode="auto">
              <a:xfrm flipH="1">
                <a:off x="5028" y="2006"/>
                <a:ext cx="144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 flipH="1">
                <a:off x="5020" y="2376"/>
                <a:ext cx="13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Arc 52"/>
              <p:cNvSpPr>
                <a:spLocks/>
              </p:cNvSpPr>
              <p:nvPr/>
            </p:nvSpPr>
            <p:spPr bwMode="auto">
              <a:xfrm flipV="1">
                <a:off x="4198" y="1670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Text Box 53"/>
              <p:cNvSpPr txBox="1">
                <a:spLocks noChangeArrowheads="1"/>
              </p:cNvSpPr>
              <p:nvPr/>
            </p:nvSpPr>
            <p:spPr bwMode="auto">
              <a:xfrm>
                <a:off x="3978" y="266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52" name="Text Box 54"/>
              <p:cNvSpPr txBox="1">
                <a:spLocks noChangeArrowheads="1"/>
              </p:cNvSpPr>
              <p:nvPr/>
            </p:nvSpPr>
            <p:spPr bwMode="auto">
              <a:xfrm>
                <a:off x="5276" y="2244"/>
                <a:ext cx="20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53" name="Text Box 55"/>
              <p:cNvSpPr txBox="1">
                <a:spLocks noChangeArrowheads="1"/>
              </p:cNvSpPr>
              <p:nvPr/>
            </p:nvSpPr>
            <p:spPr bwMode="auto">
              <a:xfrm>
                <a:off x="4357" y="1360"/>
                <a:ext cx="19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  <p:sp>
            <p:nvSpPr>
              <p:cNvPr id="54" name="Text Box 56"/>
              <p:cNvSpPr txBox="1">
                <a:spLocks noChangeArrowheads="1"/>
              </p:cNvSpPr>
              <p:nvPr/>
            </p:nvSpPr>
            <p:spPr bwMode="auto">
              <a:xfrm>
                <a:off x="4216" y="2176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  <p:sp>
            <p:nvSpPr>
              <p:cNvPr id="55" name="Text Box 57"/>
              <p:cNvSpPr txBox="1">
                <a:spLocks noChangeArrowheads="1"/>
              </p:cNvSpPr>
              <p:nvPr/>
            </p:nvSpPr>
            <p:spPr bwMode="auto">
              <a:xfrm>
                <a:off x="4737" y="2342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  <p:sp>
            <p:nvSpPr>
              <p:cNvPr id="56" name="Text Box 58"/>
              <p:cNvSpPr txBox="1">
                <a:spLocks noChangeArrowheads="1"/>
              </p:cNvSpPr>
              <p:nvPr/>
            </p:nvSpPr>
            <p:spPr bwMode="auto">
              <a:xfrm>
                <a:off x="4127" y="254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  <p:sp>
            <p:nvSpPr>
              <p:cNvPr id="57" name="Line 59"/>
              <p:cNvSpPr>
                <a:spLocks noChangeShapeType="1"/>
              </p:cNvSpPr>
              <p:nvPr/>
            </p:nvSpPr>
            <p:spPr bwMode="auto">
              <a:xfrm>
                <a:off x="5158" y="239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Arc 60"/>
              <p:cNvSpPr>
                <a:spLocks/>
              </p:cNvSpPr>
              <p:nvPr/>
            </p:nvSpPr>
            <p:spPr bwMode="auto">
              <a:xfrm flipV="1">
                <a:off x="4226" y="199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2" name="Object 61"/>
            <p:cNvGraphicFramePr>
              <a:graphicFrameLocks noChangeAspect="1"/>
            </p:cNvGraphicFramePr>
            <p:nvPr/>
          </p:nvGraphicFramePr>
          <p:xfrm>
            <a:off x="4368" y="2329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2" name="Equation" r:id="rId21" imgW="164885" imgH="164885" progId="Equation.DSMT4">
                    <p:embed/>
                  </p:oleObj>
                </mc:Choice>
                <mc:Fallback>
                  <p:oleObj name="Equation" r:id="rId21" imgW="164885" imgH="164885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29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" name="Object 61">
            <a:extLst>
              <a:ext uri="{FF2B5EF4-FFF2-40B4-BE49-F238E27FC236}">
                <a16:creationId xmlns:a16="http://schemas.microsoft.com/office/drawing/2014/main" id="{9F6DCC8C-D731-4C70-94ED-18A772106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783432"/>
              </p:ext>
            </p:extLst>
          </p:nvPr>
        </p:nvGraphicFramePr>
        <p:xfrm>
          <a:off x="7279353" y="4971602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3" name="Equation" r:id="rId23" imgW="164885" imgH="164885" progId="Equation.DSMT4">
                  <p:embed/>
                </p:oleObj>
              </mc:Choice>
              <mc:Fallback>
                <p:oleObj name="Equation" r:id="rId23" imgW="164885" imgH="164885" progId="Equation.DSMT4">
                  <p:embed/>
                  <p:pic>
                    <p:nvPicPr>
                      <p:cNvPr id="3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353" y="4971602"/>
                        <a:ext cx="304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03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82321" y="130622"/>
            <a:ext cx="8229600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7.1.2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395536" y="1237362"/>
            <a:ext cx="324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．交换积分次序：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297148"/>
              </p:ext>
            </p:extLst>
          </p:nvPr>
        </p:nvGraphicFramePr>
        <p:xfrm>
          <a:off x="3347864" y="1136183"/>
          <a:ext cx="54483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Equation" r:id="rId3" imgW="5448240" imgH="736560" progId="Equation.DSMT4">
                  <p:embed/>
                </p:oleObj>
              </mc:Choice>
              <mc:Fallback>
                <p:oleObj name="Equation" r:id="rId3" imgW="5448240" imgH="73656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136183"/>
                        <a:ext cx="54483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82321" y="238949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6869" y="3608280"/>
            <a:ext cx="1175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654548"/>
              </p:ext>
            </p:extLst>
          </p:nvPr>
        </p:nvGraphicFramePr>
        <p:xfrm>
          <a:off x="1620583" y="3611944"/>
          <a:ext cx="254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8" name="Equation" r:id="rId5" imgW="2539800" imgH="799920" progId="Equation.DSMT4">
                  <p:embed/>
                </p:oleObj>
              </mc:Choice>
              <mc:Fallback>
                <p:oleObj name="Equation" r:id="rId5" imgW="2539800" imgH="7999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583" y="3611944"/>
                        <a:ext cx="25400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56386"/>
              </p:ext>
            </p:extLst>
          </p:nvPr>
        </p:nvGraphicFramePr>
        <p:xfrm>
          <a:off x="4160583" y="3608280"/>
          <a:ext cx="4775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Equation" r:id="rId7" imgW="4775040" imgH="609480" progId="Equation.DSMT4">
                  <p:embed/>
                </p:oleObj>
              </mc:Choice>
              <mc:Fallback>
                <p:oleObj name="Equation" r:id="rId7" imgW="4775040" imgH="6094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583" y="3608280"/>
                        <a:ext cx="47752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516834" y="476689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183407"/>
              </p:ext>
            </p:extLst>
          </p:nvPr>
        </p:nvGraphicFramePr>
        <p:xfrm>
          <a:off x="1714500" y="2251353"/>
          <a:ext cx="23669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Equation" r:id="rId9" imgW="2628720" imgH="799920" progId="Equation.DSMT4">
                  <p:embed/>
                </p:oleObj>
              </mc:Choice>
              <mc:Fallback>
                <p:oleObj name="Equation" r:id="rId9" imgW="2628720" imgH="79992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251353"/>
                        <a:ext cx="236696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07410"/>
              </p:ext>
            </p:extLst>
          </p:nvPr>
        </p:nvGraphicFramePr>
        <p:xfrm>
          <a:off x="1754605" y="4611786"/>
          <a:ext cx="27146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Equation" r:id="rId11" imgW="266400" imgH="825480" progId="Equation.DSMT4">
                  <p:embed/>
                </p:oleObj>
              </mc:Choice>
              <mc:Fallback>
                <p:oleObj name="Equation" r:id="rId11" imgW="266400" imgH="8254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605" y="4611786"/>
                        <a:ext cx="271463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2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大网格"/>
          <p:cNvSpPr txBox="1">
            <a:spLocks noChangeArrowheads="1"/>
          </p:cNvSpPr>
          <p:nvPr/>
        </p:nvSpPr>
        <p:spPr bwMode="auto">
          <a:xfrm>
            <a:off x="241618" y="4901407"/>
            <a:ext cx="2879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顶柱体的体积；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505200" y="1709738"/>
            <a:ext cx="4768850" cy="3324225"/>
            <a:chOff x="576" y="912"/>
            <a:chExt cx="4465" cy="2880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1258" y="1924"/>
              <a:ext cx="0" cy="16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H="1">
              <a:off x="3677" y="1427"/>
              <a:ext cx="0" cy="2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258" y="3358"/>
              <a:ext cx="2419" cy="386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795" y="2843"/>
              <a:ext cx="1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677" y="2843"/>
              <a:ext cx="1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1258" y="2843"/>
              <a:ext cx="53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720" y="3229"/>
              <a:ext cx="538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795" y="1298"/>
              <a:ext cx="0" cy="1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235" y="1459"/>
              <a:ext cx="2464" cy="557"/>
            </a:xfrm>
            <a:custGeom>
              <a:avLst/>
              <a:gdLst>
                <a:gd name="T0" fmla="*/ 1650 w 1650"/>
                <a:gd name="T1" fmla="*/ 0 h 675"/>
                <a:gd name="T2" fmla="*/ 1545 w 1650"/>
                <a:gd name="T3" fmla="*/ 195 h 675"/>
                <a:gd name="T4" fmla="*/ 1500 w 1650"/>
                <a:gd name="T5" fmla="*/ 240 h 675"/>
                <a:gd name="T6" fmla="*/ 1350 w 1650"/>
                <a:gd name="T7" fmla="*/ 390 h 675"/>
                <a:gd name="T8" fmla="*/ 1170 w 1650"/>
                <a:gd name="T9" fmla="*/ 510 h 675"/>
                <a:gd name="T10" fmla="*/ 1050 w 1650"/>
                <a:gd name="T11" fmla="*/ 570 h 675"/>
                <a:gd name="T12" fmla="*/ 930 w 1650"/>
                <a:gd name="T13" fmla="*/ 630 h 675"/>
                <a:gd name="T14" fmla="*/ 525 w 1650"/>
                <a:gd name="T15" fmla="*/ 675 h 675"/>
                <a:gd name="T16" fmla="*/ 45 w 1650"/>
                <a:gd name="T17" fmla="*/ 660 h 675"/>
                <a:gd name="T18" fmla="*/ 0 w 1650"/>
                <a:gd name="T19" fmla="*/ 64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0" h="675">
                  <a:moveTo>
                    <a:pt x="1650" y="0"/>
                  </a:moveTo>
                  <a:cubicBezTo>
                    <a:pt x="1628" y="65"/>
                    <a:pt x="1589" y="142"/>
                    <a:pt x="1545" y="195"/>
                  </a:cubicBezTo>
                  <a:cubicBezTo>
                    <a:pt x="1531" y="211"/>
                    <a:pt x="1513" y="223"/>
                    <a:pt x="1500" y="240"/>
                  </a:cubicBezTo>
                  <a:cubicBezTo>
                    <a:pt x="1392" y="378"/>
                    <a:pt x="1498" y="292"/>
                    <a:pt x="1350" y="390"/>
                  </a:cubicBezTo>
                  <a:cubicBezTo>
                    <a:pt x="1271" y="443"/>
                    <a:pt x="1272" y="484"/>
                    <a:pt x="1170" y="510"/>
                  </a:cubicBezTo>
                  <a:cubicBezTo>
                    <a:pt x="1042" y="606"/>
                    <a:pt x="1176" y="517"/>
                    <a:pt x="1050" y="570"/>
                  </a:cubicBezTo>
                  <a:cubicBezTo>
                    <a:pt x="1009" y="587"/>
                    <a:pt x="970" y="610"/>
                    <a:pt x="930" y="630"/>
                  </a:cubicBezTo>
                  <a:cubicBezTo>
                    <a:pt x="905" y="642"/>
                    <a:pt x="585" y="670"/>
                    <a:pt x="525" y="675"/>
                  </a:cubicBezTo>
                  <a:cubicBezTo>
                    <a:pt x="361" y="665"/>
                    <a:pt x="207" y="640"/>
                    <a:pt x="45" y="660"/>
                  </a:cubicBezTo>
                  <a:cubicBezTo>
                    <a:pt x="30" y="655"/>
                    <a:pt x="0" y="645"/>
                    <a:pt x="0" y="64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258" y="1427"/>
              <a:ext cx="2434" cy="615"/>
            </a:xfrm>
            <a:custGeom>
              <a:avLst/>
              <a:gdLst>
                <a:gd name="T0" fmla="*/ 25 w 1630"/>
                <a:gd name="T1" fmla="*/ 720 h 745"/>
                <a:gd name="T2" fmla="*/ 100 w 1630"/>
                <a:gd name="T3" fmla="*/ 645 h 745"/>
                <a:gd name="T4" fmla="*/ 310 w 1630"/>
                <a:gd name="T5" fmla="*/ 480 h 745"/>
                <a:gd name="T6" fmla="*/ 370 w 1630"/>
                <a:gd name="T7" fmla="*/ 435 h 745"/>
                <a:gd name="T8" fmla="*/ 505 w 1630"/>
                <a:gd name="T9" fmla="*/ 330 h 745"/>
                <a:gd name="T10" fmla="*/ 670 w 1630"/>
                <a:gd name="T11" fmla="*/ 240 h 745"/>
                <a:gd name="T12" fmla="*/ 1000 w 1630"/>
                <a:gd name="T13" fmla="*/ 225 h 745"/>
                <a:gd name="T14" fmla="*/ 1105 w 1630"/>
                <a:gd name="T15" fmla="*/ 195 h 745"/>
                <a:gd name="T16" fmla="*/ 1150 w 1630"/>
                <a:gd name="T17" fmla="*/ 165 h 745"/>
                <a:gd name="T18" fmla="*/ 1330 w 1630"/>
                <a:gd name="T19" fmla="*/ 90 h 745"/>
                <a:gd name="T20" fmla="*/ 1420 w 1630"/>
                <a:gd name="T21" fmla="*/ 30 h 745"/>
                <a:gd name="T22" fmla="*/ 1555 w 1630"/>
                <a:gd name="T23" fmla="*/ 0 h 745"/>
                <a:gd name="T24" fmla="*/ 1600 w 1630"/>
                <a:gd name="T25" fmla="*/ 15 h 745"/>
                <a:gd name="T26" fmla="*/ 1630 w 1630"/>
                <a:gd name="T27" fmla="*/ 7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0" h="745">
                  <a:moveTo>
                    <a:pt x="25" y="720"/>
                  </a:moveTo>
                  <a:cubicBezTo>
                    <a:pt x="145" y="640"/>
                    <a:pt x="0" y="745"/>
                    <a:pt x="100" y="645"/>
                  </a:cubicBezTo>
                  <a:cubicBezTo>
                    <a:pt x="158" y="587"/>
                    <a:pt x="247" y="527"/>
                    <a:pt x="310" y="480"/>
                  </a:cubicBezTo>
                  <a:cubicBezTo>
                    <a:pt x="330" y="465"/>
                    <a:pt x="356" y="456"/>
                    <a:pt x="370" y="435"/>
                  </a:cubicBezTo>
                  <a:cubicBezTo>
                    <a:pt x="409" y="377"/>
                    <a:pt x="445" y="360"/>
                    <a:pt x="505" y="330"/>
                  </a:cubicBezTo>
                  <a:cubicBezTo>
                    <a:pt x="562" y="301"/>
                    <a:pt x="595" y="243"/>
                    <a:pt x="670" y="240"/>
                  </a:cubicBezTo>
                  <a:cubicBezTo>
                    <a:pt x="780" y="235"/>
                    <a:pt x="890" y="230"/>
                    <a:pt x="1000" y="225"/>
                  </a:cubicBezTo>
                  <a:cubicBezTo>
                    <a:pt x="1035" y="213"/>
                    <a:pt x="1072" y="209"/>
                    <a:pt x="1105" y="195"/>
                  </a:cubicBezTo>
                  <a:cubicBezTo>
                    <a:pt x="1122" y="188"/>
                    <a:pt x="1133" y="172"/>
                    <a:pt x="1150" y="165"/>
                  </a:cubicBezTo>
                  <a:cubicBezTo>
                    <a:pt x="1286" y="107"/>
                    <a:pt x="1120" y="230"/>
                    <a:pt x="1330" y="90"/>
                  </a:cubicBezTo>
                  <a:cubicBezTo>
                    <a:pt x="1360" y="70"/>
                    <a:pt x="1384" y="36"/>
                    <a:pt x="1420" y="30"/>
                  </a:cubicBezTo>
                  <a:cubicBezTo>
                    <a:pt x="1526" y="12"/>
                    <a:pt x="1481" y="25"/>
                    <a:pt x="1555" y="0"/>
                  </a:cubicBezTo>
                  <a:cubicBezTo>
                    <a:pt x="1570" y="5"/>
                    <a:pt x="1589" y="4"/>
                    <a:pt x="1600" y="15"/>
                  </a:cubicBezTo>
                  <a:cubicBezTo>
                    <a:pt x="1616" y="31"/>
                    <a:pt x="1630" y="75"/>
                    <a:pt x="1630" y="75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248" y="1200"/>
              <a:ext cx="2442" cy="791"/>
            </a:xfrm>
            <a:custGeom>
              <a:avLst/>
              <a:gdLst>
                <a:gd name="T0" fmla="*/ 1635 w 1635"/>
                <a:gd name="T1" fmla="*/ 344 h 959"/>
                <a:gd name="T2" fmla="*/ 1530 w 1635"/>
                <a:gd name="T3" fmla="*/ 134 h 959"/>
                <a:gd name="T4" fmla="*/ 1440 w 1635"/>
                <a:gd name="T5" fmla="*/ 74 h 959"/>
                <a:gd name="T6" fmla="*/ 1395 w 1635"/>
                <a:gd name="T7" fmla="*/ 44 h 959"/>
                <a:gd name="T8" fmla="*/ 1290 w 1635"/>
                <a:gd name="T9" fmla="*/ 14 h 959"/>
                <a:gd name="T10" fmla="*/ 810 w 1635"/>
                <a:gd name="T11" fmla="*/ 59 h 959"/>
                <a:gd name="T12" fmla="*/ 600 w 1635"/>
                <a:gd name="T13" fmla="*/ 164 h 959"/>
                <a:gd name="T14" fmla="*/ 510 w 1635"/>
                <a:gd name="T15" fmla="*/ 194 h 959"/>
                <a:gd name="T16" fmla="*/ 375 w 1635"/>
                <a:gd name="T17" fmla="*/ 254 h 959"/>
                <a:gd name="T18" fmla="*/ 270 w 1635"/>
                <a:gd name="T19" fmla="*/ 314 h 959"/>
                <a:gd name="T20" fmla="*/ 135 w 1635"/>
                <a:gd name="T21" fmla="*/ 539 h 959"/>
                <a:gd name="T22" fmla="*/ 90 w 1635"/>
                <a:gd name="T23" fmla="*/ 659 h 959"/>
                <a:gd name="T24" fmla="*/ 75 w 1635"/>
                <a:gd name="T25" fmla="*/ 719 h 959"/>
                <a:gd name="T26" fmla="*/ 0 w 1635"/>
                <a:gd name="T27" fmla="*/ 9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5" h="959">
                  <a:moveTo>
                    <a:pt x="1635" y="344"/>
                  </a:moveTo>
                  <a:cubicBezTo>
                    <a:pt x="1612" y="251"/>
                    <a:pt x="1633" y="168"/>
                    <a:pt x="1530" y="134"/>
                  </a:cubicBezTo>
                  <a:cubicBezTo>
                    <a:pt x="1477" y="55"/>
                    <a:pt x="1530" y="113"/>
                    <a:pt x="1440" y="74"/>
                  </a:cubicBezTo>
                  <a:cubicBezTo>
                    <a:pt x="1423" y="67"/>
                    <a:pt x="1411" y="52"/>
                    <a:pt x="1395" y="44"/>
                  </a:cubicBezTo>
                  <a:cubicBezTo>
                    <a:pt x="1373" y="33"/>
                    <a:pt x="1309" y="19"/>
                    <a:pt x="1290" y="14"/>
                  </a:cubicBezTo>
                  <a:cubicBezTo>
                    <a:pt x="889" y="31"/>
                    <a:pt x="1047" y="0"/>
                    <a:pt x="810" y="59"/>
                  </a:cubicBezTo>
                  <a:cubicBezTo>
                    <a:pt x="743" y="76"/>
                    <a:pt x="665" y="135"/>
                    <a:pt x="600" y="164"/>
                  </a:cubicBezTo>
                  <a:cubicBezTo>
                    <a:pt x="571" y="177"/>
                    <a:pt x="510" y="194"/>
                    <a:pt x="510" y="194"/>
                  </a:cubicBezTo>
                  <a:cubicBezTo>
                    <a:pt x="384" y="288"/>
                    <a:pt x="521" y="199"/>
                    <a:pt x="375" y="254"/>
                  </a:cubicBezTo>
                  <a:cubicBezTo>
                    <a:pt x="337" y="268"/>
                    <a:pt x="306" y="296"/>
                    <a:pt x="270" y="314"/>
                  </a:cubicBezTo>
                  <a:cubicBezTo>
                    <a:pt x="221" y="388"/>
                    <a:pt x="189" y="468"/>
                    <a:pt x="135" y="539"/>
                  </a:cubicBezTo>
                  <a:cubicBezTo>
                    <a:pt x="96" y="693"/>
                    <a:pt x="149" y="502"/>
                    <a:pt x="90" y="659"/>
                  </a:cubicBezTo>
                  <a:cubicBezTo>
                    <a:pt x="83" y="678"/>
                    <a:pt x="83" y="700"/>
                    <a:pt x="75" y="719"/>
                  </a:cubicBezTo>
                  <a:cubicBezTo>
                    <a:pt x="24" y="840"/>
                    <a:pt x="0" y="834"/>
                    <a:pt x="0" y="959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1795" y="912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576" y="3552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0" name="公式" r:id="rId3" imgW="152268" imgH="164957" progId="Equation.3">
                    <p:embed/>
                  </p:oleObj>
                </mc:Choice>
                <mc:Fallback>
                  <p:oleObj name="公式" r:id="rId3" imgW="152268" imgH="164957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552"/>
                          <a:ext cx="22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8"/>
            <p:cNvGraphicFramePr>
              <a:graphicFrameLocks noChangeAspect="1"/>
            </p:cNvGraphicFramePr>
            <p:nvPr/>
          </p:nvGraphicFramePr>
          <p:xfrm>
            <a:off x="1584" y="912"/>
            <a:ext cx="22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1" name="公式" r:id="rId5" imgW="152268" imgH="152268" progId="Equation.3">
                    <p:embed/>
                  </p:oleObj>
                </mc:Choice>
                <mc:Fallback>
                  <p:oleObj name="公式" r:id="rId5" imgW="152268" imgH="152268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912"/>
                          <a:ext cx="222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9"/>
            <p:cNvGraphicFramePr>
              <a:graphicFrameLocks noChangeAspect="1"/>
            </p:cNvGraphicFramePr>
            <p:nvPr/>
          </p:nvGraphicFramePr>
          <p:xfrm>
            <a:off x="4800" y="2640"/>
            <a:ext cx="24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" name="公式" r:id="rId7" imgW="164957" imgH="203024" progId="Equation.3">
                    <p:embed/>
                  </p:oleObj>
                </mc:Choice>
                <mc:Fallback>
                  <p:oleObj name="公式" r:id="rId7" imgW="164957" imgH="203024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640"/>
                          <a:ext cx="24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0"/>
            <p:cNvGraphicFramePr>
              <a:graphicFrameLocks noChangeAspect="1"/>
            </p:cNvGraphicFramePr>
            <p:nvPr/>
          </p:nvGraphicFramePr>
          <p:xfrm>
            <a:off x="1824" y="2832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3" name="公式" r:id="rId9" imgW="152268" imgH="164957" progId="Equation.3">
                    <p:embed/>
                  </p:oleObj>
                </mc:Choice>
                <mc:Fallback>
                  <p:oleObj name="公式" r:id="rId9" imgW="152268" imgH="164957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32"/>
                          <a:ext cx="22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794" y="107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AutoShape 22"/>
          <p:cNvSpPr>
            <a:spLocks noChangeArrowheads="1"/>
          </p:cNvSpPr>
          <p:nvPr/>
        </p:nvSpPr>
        <p:spPr bwMode="auto">
          <a:xfrm rot="636259">
            <a:off x="5781675" y="4716463"/>
            <a:ext cx="276225" cy="130175"/>
          </a:xfrm>
          <a:prstGeom prst="parallelogram">
            <a:avLst>
              <a:gd name="adj" fmla="val 53049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92086"/>
              </p:ext>
            </p:extLst>
          </p:nvPr>
        </p:nvGraphicFramePr>
        <p:xfrm>
          <a:off x="4610100" y="4660900"/>
          <a:ext cx="2571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公式" r:id="rId11" imgW="215713" imgH="203024" progId="Equation.3">
                  <p:embed/>
                </p:oleObj>
              </mc:Choice>
              <mc:Fallback>
                <p:oleObj name="公式" r:id="rId11" imgW="215713" imgH="203024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660900"/>
                        <a:ext cx="25717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4034"/>
              </p:ext>
            </p:extLst>
          </p:nvPr>
        </p:nvGraphicFramePr>
        <p:xfrm>
          <a:off x="6508750" y="1828800"/>
          <a:ext cx="138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公式" r:id="rId13" imgW="990170" imgH="253890" progId="Equation.3">
                  <p:embed/>
                </p:oleObj>
              </mc:Choice>
              <mc:Fallback>
                <p:oleObj name="公式" r:id="rId13" imgW="990170" imgH="25389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1828800"/>
                        <a:ext cx="1384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5994400" y="4770438"/>
            <a:ext cx="1209675" cy="639762"/>
            <a:chOff x="2928" y="3552"/>
            <a:chExt cx="1132" cy="554"/>
          </a:xfrm>
        </p:grpSpPr>
        <p:graphicFrame>
          <p:nvGraphicFramePr>
            <p:cNvPr id="25" name="Object 26"/>
            <p:cNvGraphicFramePr>
              <a:graphicFrameLocks noChangeAspect="1"/>
            </p:cNvGraphicFramePr>
            <p:nvPr/>
          </p:nvGraphicFramePr>
          <p:xfrm>
            <a:off x="3648" y="3792"/>
            <a:ext cx="41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6" name="公式" r:id="rId15" imgW="368300" imgH="279400" progId="Equation.3">
                    <p:embed/>
                  </p:oleObj>
                </mc:Choice>
                <mc:Fallback>
                  <p:oleObj name="公式" r:id="rId15" imgW="368300" imgH="279400" progId="Equation.3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792"/>
                          <a:ext cx="412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 flipV="1">
              <a:off x="2928" y="3552"/>
              <a:ext cx="816" cy="3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5789613" y="2057400"/>
            <a:ext cx="257175" cy="2789238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37546"/>
              </p:ext>
            </p:extLst>
          </p:nvPr>
        </p:nvGraphicFramePr>
        <p:xfrm>
          <a:off x="5892800" y="4714875"/>
          <a:ext cx="93663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公式" r:id="rId17" imgW="139700" imgH="139700" progId="Equation.3">
                  <p:embed/>
                </p:oleObj>
              </mc:Choice>
              <mc:Fallback>
                <p:oleObj name="公式" r:id="rId17" imgW="139700" imgH="13970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4714875"/>
                        <a:ext cx="93663" cy="10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5943600" y="4271963"/>
            <a:ext cx="2819400" cy="498475"/>
            <a:chOff x="2880" y="3120"/>
            <a:chExt cx="2640" cy="432"/>
          </a:xfrm>
        </p:grpSpPr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>
              <a:off x="2880" y="3312"/>
              <a:ext cx="1872" cy="240"/>
            </a:xfrm>
            <a:prstGeom prst="line">
              <a:avLst/>
            </a:prstGeom>
            <a:noFill/>
            <a:ln w="28575" cap="sq">
              <a:solidFill>
                <a:srgbClr val="EE0E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1" name="Object 32"/>
            <p:cNvGraphicFramePr>
              <a:graphicFrameLocks noChangeAspect="1"/>
            </p:cNvGraphicFramePr>
            <p:nvPr/>
          </p:nvGraphicFramePr>
          <p:xfrm>
            <a:off x="4752" y="3120"/>
            <a:ext cx="76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" name="公式" r:id="rId19" imgW="596900" imgH="279400" progId="Equation.3">
                    <p:embed/>
                  </p:oleObj>
                </mc:Choice>
                <mc:Fallback>
                  <p:oleObj name="公式" r:id="rId19" imgW="596900" imgH="279400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120"/>
                          <a:ext cx="768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5534025" y="2112963"/>
            <a:ext cx="255588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5226050" y="2168525"/>
            <a:ext cx="255588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4968875" y="2209800"/>
            <a:ext cx="257175" cy="2770188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4662488" y="2333625"/>
            <a:ext cx="255587" cy="260350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4354513" y="2555875"/>
            <a:ext cx="358775" cy="2325688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6046788" y="2112963"/>
            <a:ext cx="358775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6353175" y="2146300"/>
            <a:ext cx="257175" cy="2789238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5378450" y="2320925"/>
            <a:ext cx="412750" cy="2589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5683250" y="2473325"/>
            <a:ext cx="412750" cy="25130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4953000" y="2732088"/>
            <a:ext cx="304800" cy="22082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34000" y="2776538"/>
            <a:ext cx="304800" cy="22082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6096000" y="2713038"/>
            <a:ext cx="304800" cy="22082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AutoShape 45"/>
          <p:cNvSpPr>
            <a:spLocks noChangeArrowheads="1"/>
          </p:cNvSpPr>
          <p:nvPr/>
        </p:nvSpPr>
        <p:spPr bwMode="auto">
          <a:xfrm>
            <a:off x="6464300" y="2319338"/>
            <a:ext cx="304800" cy="243840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46"/>
          <p:cNvSpPr>
            <a:spLocks noChangeArrowheads="1"/>
          </p:cNvSpPr>
          <p:nvPr/>
        </p:nvSpPr>
        <p:spPr bwMode="auto">
          <a:xfrm>
            <a:off x="4235450" y="2884488"/>
            <a:ext cx="381000" cy="1949450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>
            <a:off x="4648200" y="2700338"/>
            <a:ext cx="304800" cy="22082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>
            <a:off x="5638800" y="2744788"/>
            <a:ext cx="304800" cy="22082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AutoShape 49"/>
          <p:cNvSpPr>
            <a:spLocks noChangeArrowheads="1"/>
          </p:cNvSpPr>
          <p:nvPr/>
        </p:nvSpPr>
        <p:spPr bwMode="auto">
          <a:xfrm>
            <a:off x="6477000" y="2624138"/>
            <a:ext cx="304800" cy="2208212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 Box 50" descr="大网格"/>
          <p:cNvSpPr txBox="1">
            <a:spLocks noChangeArrowheads="1"/>
          </p:cNvSpPr>
          <p:nvPr/>
        </p:nvSpPr>
        <p:spPr bwMode="auto">
          <a:xfrm>
            <a:off x="241618" y="1343359"/>
            <a:ext cx="3892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先分割曲顶柱体的底，</a:t>
            </a:r>
          </a:p>
        </p:txBody>
      </p:sp>
      <p:sp>
        <p:nvSpPr>
          <p:cNvPr id="50" name="AutoShape 51"/>
          <p:cNvSpPr>
            <a:spLocks noChangeArrowheads="1"/>
          </p:cNvSpPr>
          <p:nvPr/>
        </p:nvSpPr>
        <p:spPr bwMode="auto">
          <a:xfrm>
            <a:off x="4953000" y="2438400"/>
            <a:ext cx="304800" cy="24368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AutoShape 52"/>
          <p:cNvSpPr>
            <a:spLocks noChangeArrowheads="1"/>
          </p:cNvSpPr>
          <p:nvPr/>
        </p:nvSpPr>
        <p:spPr bwMode="auto">
          <a:xfrm>
            <a:off x="5334000" y="2743200"/>
            <a:ext cx="304800" cy="22082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6096000" y="2438400"/>
            <a:ext cx="304800" cy="24368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AutoShape 54"/>
          <p:cNvSpPr>
            <a:spLocks noChangeArrowheads="1"/>
          </p:cNvSpPr>
          <p:nvPr/>
        </p:nvSpPr>
        <p:spPr bwMode="auto">
          <a:xfrm>
            <a:off x="5486400" y="2286000"/>
            <a:ext cx="304800" cy="2436813"/>
          </a:xfrm>
          <a:prstGeom prst="cube">
            <a:avLst>
              <a:gd name="adj" fmla="val 32292"/>
            </a:avLst>
          </a:prstGeom>
          <a:solidFill>
            <a:srgbClr val="EE0E33">
              <a:alpha val="50000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759248"/>
              </p:ext>
            </p:extLst>
          </p:nvPr>
        </p:nvGraphicFramePr>
        <p:xfrm>
          <a:off x="3772886" y="5320123"/>
          <a:ext cx="33178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Equation" r:id="rId21" imgW="3340080" imgH="914400" progId="Equation.DSMT4">
                  <p:embed/>
                </p:oleObj>
              </mc:Choice>
              <mc:Fallback>
                <p:oleObj name="Equation" r:id="rId21" imgW="3340080" imgH="9144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886" y="5320123"/>
                        <a:ext cx="3317875" cy="9096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56" descr="大网格"/>
          <p:cNvSpPr txBox="1">
            <a:spLocks noChangeArrowheads="1"/>
          </p:cNvSpPr>
          <p:nvPr/>
        </p:nvSpPr>
        <p:spPr bwMode="auto">
          <a:xfrm>
            <a:off x="241618" y="5494416"/>
            <a:ext cx="3531736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曲顶柱体的体积：</a:t>
            </a:r>
          </a:p>
        </p:txBody>
      </p:sp>
      <p:sp>
        <p:nvSpPr>
          <p:cNvPr id="56" name="Text Box 57" descr="大网格"/>
          <p:cNvSpPr txBox="1">
            <a:spLocks noChangeArrowheads="1"/>
          </p:cNvSpPr>
          <p:nvPr/>
        </p:nvSpPr>
        <p:spPr bwMode="auto">
          <a:xfrm>
            <a:off x="646112" y="199092"/>
            <a:ext cx="55100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求曲顶柱体的体积采用的方法：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241618" y="771676"/>
            <a:ext cx="60452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“分割、近似替代、求和、取极限”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241618" y="1936367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并取典型小区域；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241618" y="3715391"/>
            <a:ext cx="3531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若干个小平顶柱体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241618" y="4308399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体积之和近似表示曲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D845414-80EE-4A6A-BCCE-68E902D4267E}"/>
              </a:ext>
            </a:extLst>
          </p:cNvPr>
          <p:cNvSpPr txBox="1"/>
          <p:nvPr/>
        </p:nvSpPr>
        <p:spPr bwMode="auto">
          <a:xfrm>
            <a:off x="241618" y="2529375"/>
            <a:ext cx="3531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每个小区域的体积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DF8BE4E-93C0-4F63-8D48-B3C5124540C8}"/>
              </a:ext>
            </a:extLst>
          </p:cNvPr>
          <p:cNvSpPr txBox="1"/>
          <p:nvPr/>
        </p:nvSpPr>
        <p:spPr bwMode="auto">
          <a:xfrm>
            <a:off x="241618" y="3122383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用平顶柱体体积代替；</a:t>
            </a:r>
          </a:p>
        </p:txBody>
      </p:sp>
    </p:spTree>
    <p:extLst>
      <p:ext uri="{BB962C8B-B14F-4D97-AF65-F5344CB8AC3E}">
        <p14:creationId xmlns:p14="http://schemas.microsoft.com/office/powerpoint/2010/main" val="126211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5" grpId="0" animBg="1" autoUpdateAnimBg="0"/>
      <p:bldP spid="56" grpId="0"/>
      <p:bldP spid="57" grpId="0"/>
      <p:bldP spid="58" grpId="0"/>
      <p:bldP spid="59" grpId="0"/>
      <p:bldP spid="60" grpId="0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6175251" y="3425031"/>
            <a:ext cx="273050" cy="266700"/>
          </a:xfrm>
          <a:custGeom>
            <a:avLst/>
            <a:gdLst>
              <a:gd name="T0" fmla="*/ 96 w 240"/>
              <a:gd name="T1" fmla="*/ 240 h 240"/>
              <a:gd name="T2" fmla="*/ 0 w 240"/>
              <a:gd name="T3" fmla="*/ 96 h 240"/>
              <a:gd name="T4" fmla="*/ 144 w 240"/>
              <a:gd name="T5" fmla="*/ 0 h 240"/>
              <a:gd name="T6" fmla="*/ 240 w 240"/>
              <a:gd name="T7" fmla="*/ 96 h 240"/>
              <a:gd name="T8" fmla="*/ 96 w 240"/>
              <a:gd name="T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96" y="240"/>
                </a:moveTo>
                <a:lnTo>
                  <a:pt x="0" y="96"/>
                </a:lnTo>
                <a:lnTo>
                  <a:pt x="144" y="0"/>
                </a:lnTo>
                <a:lnTo>
                  <a:pt x="240" y="96"/>
                </a:lnTo>
                <a:lnTo>
                  <a:pt x="96" y="240"/>
                </a:lnTo>
                <a:close/>
              </a:path>
            </a:pathLst>
          </a:custGeom>
          <a:solidFill>
            <a:srgbClr val="EE0E33"/>
          </a:solidFill>
          <a:ln w="12700" cap="sq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7735" y="44624"/>
            <a:ext cx="52943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2——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求平面薄片的质量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353051" y="3613944"/>
            <a:ext cx="1463675" cy="860425"/>
            <a:chOff x="2796" y="2214"/>
            <a:chExt cx="1284" cy="773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 flipV="1">
              <a:off x="2796" y="2214"/>
              <a:ext cx="660" cy="47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504" y="2544"/>
            <a:ext cx="576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公式" r:id="rId3" imgW="431613" imgH="330057" progId="Equation.3">
                    <p:embed/>
                  </p:oleObj>
                </mc:Choice>
                <mc:Fallback>
                  <p:oleObj name="公式" r:id="rId3" imgW="431613" imgH="330057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44"/>
                          <a:ext cx="576" cy="4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026901"/>
              </p:ext>
            </p:extLst>
          </p:nvPr>
        </p:nvGraphicFramePr>
        <p:xfrm>
          <a:off x="6291138" y="3491706"/>
          <a:ext cx="109538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公式" r:id="rId5" imgW="168120" imgH="168120" progId="Equation.3">
                  <p:embed/>
                </p:oleObj>
              </mc:Choice>
              <mc:Fallback>
                <p:oleObj name="公式" r:id="rId5" imgW="168120" imgH="16812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138" y="3491706"/>
                        <a:ext cx="109538" cy="10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346701" y="2836069"/>
            <a:ext cx="2617787" cy="676275"/>
            <a:chOff x="2790" y="1488"/>
            <a:chExt cx="2298" cy="60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790" y="1632"/>
              <a:ext cx="1338" cy="4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4128" y="1488"/>
            <a:ext cx="960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公式" r:id="rId7" imgW="710891" imgH="330057" progId="Equation.3">
                    <p:embed/>
                  </p:oleObj>
                </mc:Choice>
                <mc:Fallback>
                  <p:oleObj name="公式" r:id="rId7" imgW="710891" imgH="330057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88"/>
                          <a:ext cx="960" cy="4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2" descr="大网格"/>
          <p:cNvSpPr txBox="1">
            <a:spLocks noChangeArrowheads="1"/>
          </p:cNvSpPr>
          <p:nvPr/>
        </p:nvSpPr>
        <p:spPr bwMode="auto">
          <a:xfrm>
            <a:off x="500780" y="2555216"/>
            <a:ext cx="4613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将薄片分割成若干小块，</a:t>
            </a:r>
          </a:p>
        </p:txBody>
      </p:sp>
      <p:sp>
        <p:nvSpPr>
          <p:cNvPr id="13" name="Text Box 13" descr="大网格"/>
          <p:cNvSpPr txBox="1">
            <a:spLocks noChangeArrowheads="1"/>
          </p:cNvSpPr>
          <p:nvPr/>
        </p:nvSpPr>
        <p:spPr bwMode="auto">
          <a:xfrm>
            <a:off x="467544" y="3299512"/>
            <a:ext cx="4253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取典型小块，将其近似</a:t>
            </a:r>
          </a:p>
        </p:txBody>
      </p:sp>
      <p:sp>
        <p:nvSpPr>
          <p:cNvPr id="14" name="Text Box 14" descr="大网格"/>
          <p:cNvSpPr txBox="1">
            <a:spLocks noChangeArrowheads="1"/>
          </p:cNvSpPr>
          <p:nvPr/>
        </p:nvSpPr>
        <p:spPr bwMode="auto">
          <a:xfrm>
            <a:off x="467544" y="4429180"/>
            <a:ext cx="3531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所有小块质量之和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911515"/>
              </p:ext>
            </p:extLst>
          </p:nvPr>
        </p:nvGraphicFramePr>
        <p:xfrm>
          <a:off x="4457402" y="4857527"/>
          <a:ext cx="32829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9" imgW="3340080" imgH="914400" progId="Equation.DSMT4">
                  <p:embed/>
                </p:oleObj>
              </mc:Choice>
              <mc:Fallback>
                <p:oleObj name="Equation" r:id="rId9" imgW="3340080" imgH="9144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402" y="4857527"/>
                        <a:ext cx="3282950" cy="9477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683126" y="2729706"/>
            <a:ext cx="1641475" cy="1443038"/>
            <a:chOff x="3453" y="1970"/>
            <a:chExt cx="1034" cy="909"/>
          </a:xfrm>
        </p:grpSpPr>
        <p:sp>
          <p:nvSpPr>
            <p:cNvPr id="17" name="Freeform 17" descr="大网格"/>
            <p:cNvSpPr>
              <a:spLocks/>
            </p:cNvSpPr>
            <p:nvPr/>
          </p:nvSpPr>
          <p:spPr bwMode="auto">
            <a:xfrm>
              <a:off x="3488" y="2475"/>
              <a:ext cx="447" cy="371"/>
            </a:xfrm>
            <a:custGeom>
              <a:avLst/>
              <a:gdLst>
                <a:gd name="T0" fmla="*/ 0 w 624"/>
                <a:gd name="T1" fmla="*/ 0 h 528"/>
                <a:gd name="T2" fmla="*/ 144 w 624"/>
                <a:gd name="T3" fmla="*/ 384 h 528"/>
                <a:gd name="T4" fmla="*/ 624 w 624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528">
                  <a:moveTo>
                    <a:pt x="0" y="0"/>
                  </a:moveTo>
                  <a:cubicBezTo>
                    <a:pt x="20" y="148"/>
                    <a:pt x="40" y="296"/>
                    <a:pt x="144" y="384"/>
                  </a:cubicBezTo>
                  <a:cubicBezTo>
                    <a:pt x="248" y="472"/>
                    <a:pt x="436" y="500"/>
                    <a:pt x="624" y="52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" descr="大网格"/>
            <p:cNvSpPr>
              <a:spLocks/>
            </p:cNvSpPr>
            <p:nvPr/>
          </p:nvSpPr>
          <p:spPr bwMode="auto">
            <a:xfrm>
              <a:off x="3591" y="2340"/>
              <a:ext cx="482" cy="438"/>
            </a:xfrm>
            <a:custGeom>
              <a:avLst/>
              <a:gdLst>
                <a:gd name="T0" fmla="*/ 0 w 672"/>
                <a:gd name="T1" fmla="*/ 0 h 624"/>
                <a:gd name="T2" fmla="*/ 144 w 672"/>
                <a:gd name="T3" fmla="*/ 480 h 624"/>
                <a:gd name="T4" fmla="*/ 672 w 672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624">
                  <a:moveTo>
                    <a:pt x="0" y="0"/>
                  </a:moveTo>
                  <a:cubicBezTo>
                    <a:pt x="16" y="188"/>
                    <a:pt x="32" y="376"/>
                    <a:pt x="144" y="480"/>
                  </a:cubicBezTo>
                  <a:cubicBezTo>
                    <a:pt x="256" y="584"/>
                    <a:pt x="464" y="604"/>
                    <a:pt x="672" y="624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9" descr="大网格"/>
            <p:cNvSpPr>
              <a:spLocks/>
            </p:cNvSpPr>
            <p:nvPr/>
          </p:nvSpPr>
          <p:spPr bwMode="auto">
            <a:xfrm>
              <a:off x="3723" y="2206"/>
              <a:ext cx="454" cy="471"/>
            </a:xfrm>
            <a:custGeom>
              <a:avLst/>
              <a:gdLst>
                <a:gd name="T0" fmla="*/ 8 w 632"/>
                <a:gd name="T1" fmla="*/ 0 h 672"/>
                <a:gd name="T2" fmla="*/ 104 w 632"/>
                <a:gd name="T3" fmla="*/ 480 h 672"/>
                <a:gd name="T4" fmla="*/ 632 w 632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2" h="672">
                  <a:moveTo>
                    <a:pt x="8" y="0"/>
                  </a:moveTo>
                  <a:cubicBezTo>
                    <a:pt x="4" y="184"/>
                    <a:pt x="0" y="368"/>
                    <a:pt x="104" y="480"/>
                  </a:cubicBezTo>
                  <a:cubicBezTo>
                    <a:pt x="208" y="592"/>
                    <a:pt x="544" y="640"/>
                    <a:pt x="632" y="672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20" descr="大网格"/>
            <p:cNvSpPr>
              <a:spLocks/>
            </p:cNvSpPr>
            <p:nvPr/>
          </p:nvSpPr>
          <p:spPr bwMode="auto">
            <a:xfrm>
              <a:off x="3826" y="2105"/>
              <a:ext cx="454" cy="471"/>
            </a:xfrm>
            <a:custGeom>
              <a:avLst/>
              <a:gdLst>
                <a:gd name="T0" fmla="*/ 8 w 632"/>
                <a:gd name="T1" fmla="*/ 0 h 672"/>
                <a:gd name="T2" fmla="*/ 104 w 632"/>
                <a:gd name="T3" fmla="*/ 480 h 672"/>
                <a:gd name="T4" fmla="*/ 632 w 632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2" h="672">
                  <a:moveTo>
                    <a:pt x="8" y="0"/>
                  </a:moveTo>
                  <a:cubicBezTo>
                    <a:pt x="4" y="184"/>
                    <a:pt x="0" y="368"/>
                    <a:pt x="104" y="480"/>
                  </a:cubicBezTo>
                  <a:cubicBezTo>
                    <a:pt x="208" y="592"/>
                    <a:pt x="544" y="640"/>
                    <a:pt x="632" y="672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21" descr="大网格"/>
            <p:cNvSpPr>
              <a:spLocks/>
            </p:cNvSpPr>
            <p:nvPr/>
          </p:nvSpPr>
          <p:spPr bwMode="auto">
            <a:xfrm>
              <a:off x="3970" y="2037"/>
              <a:ext cx="413" cy="438"/>
            </a:xfrm>
            <a:custGeom>
              <a:avLst/>
              <a:gdLst>
                <a:gd name="T0" fmla="*/ 0 w 576"/>
                <a:gd name="T1" fmla="*/ 0 h 624"/>
                <a:gd name="T2" fmla="*/ 96 w 576"/>
                <a:gd name="T3" fmla="*/ 480 h 624"/>
                <a:gd name="T4" fmla="*/ 576 w 57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624">
                  <a:moveTo>
                    <a:pt x="0" y="0"/>
                  </a:moveTo>
                  <a:cubicBezTo>
                    <a:pt x="0" y="188"/>
                    <a:pt x="0" y="376"/>
                    <a:pt x="96" y="480"/>
                  </a:cubicBezTo>
                  <a:cubicBezTo>
                    <a:pt x="192" y="584"/>
                    <a:pt x="496" y="600"/>
                    <a:pt x="576" y="624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22" descr="大网格"/>
            <p:cNvSpPr>
              <a:spLocks/>
            </p:cNvSpPr>
            <p:nvPr/>
          </p:nvSpPr>
          <p:spPr bwMode="auto">
            <a:xfrm>
              <a:off x="4073" y="1970"/>
              <a:ext cx="379" cy="370"/>
            </a:xfrm>
            <a:custGeom>
              <a:avLst/>
              <a:gdLst>
                <a:gd name="T0" fmla="*/ 0 w 528"/>
                <a:gd name="T1" fmla="*/ 0 h 528"/>
                <a:gd name="T2" fmla="*/ 96 w 528"/>
                <a:gd name="T3" fmla="*/ 432 h 528"/>
                <a:gd name="T4" fmla="*/ 528 w 528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528">
                  <a:moveTo>
                    <a:pt x="0" y="0"/>
                  </a:moveTo>
                  <a:cubicBezTo>
                    <a:pt x="4" y="172"/>
                    <a:pt x="8" y="344"/>
                    <a:pt x="96" y="432"/>
                  </a:cubicBezTo>
                  <a:cubicBezTo>
                    <a:pt x="184" y="520"/>
                    <a:pt x="356" y="524"/>
                    <a:pt x="528" y="52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23" descr="大网格"/>
            <p:cNvSpPr>
              <a:spLocks/>
            </p:cNvSpPr>
            <p:nvPr/>
          </p:nvSpPr>
          <p:spPr bwMode="auto">
            <a:xfrm>
              <a:off x="4205" y="1970"/>
              <a:ext cx="247" cy="275"/>
            </a:xfrm>
            <a:custGeom>
              <a:avLst/>
              <a:gdLst>
                <a:gd name="T0" fmla="*/ 8 w 344"/>
                <a:gd name="T1" fmla="*/ 0 h 392"/>
                <a:gd name="T2" fmla="*/ 56 w 344"/>
                <a:gd name="T3" fmla="*/ 336 h 392"/>
                <a:gd name="T4" fmla="*/ 344 w 344"/>
                <a:gd name="T5" fmla="*/ 33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" h="392">
                  <a:moveTo>
                    <a:pt x="8" y="0"/>
                  </a:moveTo>
                  <a:cubicBezTo>
                    <a:pt x="4" y="140"/>
                    <a:pt x="0" y="280"/>
                    <a:pt x="56" y="336"/>
                  </a:cubicBezTo>
                  <a:cubicBezTo>
                    <a:pt x="112" y="392"/>
                    <a:pt x="296" y="336"/>
                    <a:pt x="344" y="336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24" descr="大网格"/>
            <p:cNvSpPr>
              <a:spLocks/>
            </p:cNvSpPr>
            <p:nvPr/>
          </p:nvSpPr>
          <p:spPr bwMode="auto">
            <a:xfrm>
              <a:off x="3488" y="2004"/>
              <a:ext cx="551" cy="505"/>
            </a:xfrm>
            <a:custGeom>
              <a:avLst/>
              <a:gdLst>
                <a:gd name="T0" fmla="*/ 0 w 768"/>
                <a:gd name="T1" fmla="*/ 720 h 720"/>
                <a:gd name="T2" fmla="*/ 480 w 768"/>
                <a:gd name="T3" fmla="*/ 384 h 720"/>
                <a:gd name="T4" fmla="*/ 768 w 768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720">
                  <a:moveTo>
                    <a:pt x="0" y="720"/>
                  </a:moveTo>
                  <a:cubicBezTo>
                    <a:pt x="176" y="612"/>
                    <a:pt x="352" y="504"/>
                    <a:pt x="480" y="384"/>
                  </a:cubicBezTo>
                  <a:cubicBezTo>
                    <a:pt x="608" y="264"/>
                    <a:pt x="688" y="132"/>
                    <a:pt x="768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25" descr="大网格"/>
            <p:cNvSpPr>
              <a:spLocks/>
            </p:cNvSpPr>
            <p:nvPr/>
          </p:nvSpPr>
          <p:spPr bwMode="auto">
            <a:xfrm>
              <a:off x="3453" y="1970"/>
              <a:ext cx="724" cy="707"/>
            </a:xfrm>
            <a:custGeom>
              <a:avLst/>
              <a:gdLst>
                <a:gd name="T0" fmla="*/ 0 w 1008"/>
                <a:gd name="T1" fmla="*/ 1008 h 1008"/>
                <a:gd name="T2" fmla="*/ 432 w 1008"/>
                <a:gd name="T3" fmla="*/ 720 h 1008"/>
                <a:gd name="T4" fmla="*/ 768 w 1008"/>
                <a:gd name="T5" fmla="*/ 432 h 1008"/>
                <a:gd name="T6" fmla="*/ 912 w 1008"/>
                <a:gd name="T7" fmla="*/ 192 h 1008"/>
                <a:gd name="T8" fmla="*/ 1008 w 1008"/>
                <a:gd name="T9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1008">
                  <a:moveTo>
                    <a:pt x="0" y="1008"/>
                  </a:moveTo>
                  <a:cubicBezTo>
                    <a:pt x="152" y="912"/>
                    <a:pt x="304" y="816"/>
                    <a:pt x="432" y="720"/>
                  </a:cubicBezTo>
                  <a:cubicBezTo>
                    <a:pt x="560" y="624"/>
                    <a:pt x="688" y="520"/>
                    <a:pt x="768" y="432"/>
                  </a:cubicBezTo>
                  <a:cubicBezTo>
                    <a:pt x="848" y="344"/>
                    <a:pt x="872" y="264"/>
                    <a:pt x="912" y="192"/>
                  </a:cubicBezTo>
                  <a:cubicBezTo>
                    <a:pt x="952" y="120"/>
                    <a:pt x="992" y="32"/>
                    <a:pt x="1008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26" descr="大网格"/>
            <p:cNvSpPr>
              <a:spLocks/>
            </p:cNvSpPr>
            <p:nvPr/>
          </p:nvSpPr>
          <p:spPr bwMode="auto">
            <a:xfrm>
              <a:off x="3522" y="2004"/>
              <a:ext cx="792" cy="808"/>
            </a:xfrm>
            <a:custGeom>
              <a:avLst/>
              <a:gdLst>
                <a:gd name="T0" fmla="*/ 0 w 1104"/>
                <a:gd name="T1" fmla="*/ 1152 h 1152"/>
                <a:gd name="T2" fmla="*/ 432 w 1104"/>
                <a:gd name="T3" fmla="*/ 816 h 1152"/>
                <a:gd name="T4" fmla="*/ 720 w 1104"/>
                <a:gd name="T5" fmla="*/ 528 h 1152"/>
                <a:gd name="T6" fmla="*/ 1104 w 1104"/>
                <a:gd name="T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1152">
                  <a:moveTo>
                    <a:pt x="0" y="1152"/>
                  </a:moveTo>
                  <a:cubicBezTo>
                    <a:pt x="156" y="1036"/>
                    <a:pt x="312" y="920"/>
                    <a:pt x="432" y="816"/>
                  </a:cubicBezTo>
                  <a:cubicBezTo>
                    <a:pt x="552" y="712"/>
                    <a:pt x="608" y="664"/>
                    <a:pt x="720" y="528"/>
                  </a:cubicBezTo>
                  <a:cubicBezTo>
                    <a:pt x="832" y="392"/>
                    <a:pt x="968" y="196"/>
                    <a:pt x="1104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27" descr="大网格"/>
            <p:cNvSpPr>
              <a:spLocks/>
            </p:cNvSpPr>
            <p:nvPr/>
          </p:nvSpPr>
          <p:spPr bwMode="auto">
            <a:xfrm>
              <a:off x="3625" y="2037"/>
              <a:ext cx="793" cy="842"/>
            </a:xfrm>
            <a:custGeom>
              <a:avLst/>
              <a:gdLst>
                <a:gd name="T0" fmla="*/ 0 w 1104"/>
                <a:gd name="T1" fmla="*/ 1200 h 1200"/>
                <a:gd name="T2" fmla="*/ 432 w 1104"/>
                <a:gd name="T3" fmla="*/ 864 h 1200"/>
                <a:gd name="T4" fmla="*/ 912 w 1104"/>
                <a:gd name="T5" fmla="*/ 384 h 1200"/>
                <a:gd name="T6" fmla="*/ 1104 w 1104"/>
                <a:gd name="T7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1200">
                  <a:moveTo>
                    <a:pt x="0" y="1200"/>
                  </a:moveTo>
                  <a:cubicBezTo>
                    <a:pt x="140" y="1100"/>
                    <a:pt x="280" y="1000"/>
                    <a:pt x="432" y="864"/>
                  </a:cubicBezTo>
                  <a:cubicBezTo>
                    <a:pt x="584" y="728"/>
                    <a:pt x="800" y="528"/>
                    <a:pt x="912" y="384"/>
                  </a:cubicBezTo>
                  <a:cubicBezTo>
                    <a:pt x="1024" y="240"/>
                    <a:pt x="1064" y="120"/>
                    <a:pt x="1104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28" descr="大网格"/>
            <p:cNvSpPr>
              <a:spLocks/>
            </p:cNvSpPr>
            <p:nvPr/>
          </p:nvSpPr>
          <p:spPr bwMode="auto">
            <a:xfrm>
              <a:off x="3832" y="2172"/>
              <a:ext cx="655" cy="707"/>
            </a:xfrm>
            <a:custGeom>
              <a:avLst/>
              <a:gdLst>
                <a:gd name="T0" fmla="*/ 0 w 912"/>
                <a:gd name="T1" fmla="*/ 1008 h 1008"/>
                <a:gd name="T2" fmla="*/ 480 w 912"/>
                <a:gd name="T3" fmla="*/ 576 h 1008"/>
                <a:gd name="T4" fmla="*/ 768 w 912"/>
                <a:gd name="T5" fmla="*/ 240 h 1008"/>
                <a:gd name="T6" fmla="*/ 912 w 912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1008">
                  <a:moveTo>
                    <a:pt x="0" y="1008"/>
                  </a:moveTo>
                  <a:cubicBezTo>
                    <a:pt x="176" y="856"/>
                    <a:pt x="352" y="704"/>
                    <a:pt x="480" y="576"/>
                  </a:cubicBezTo>
                  <a:cubicBezTo>
                    <a:pt x="608" y="448"/>
                    <a:pt x="696" y="336"/>
                    <a:pt x="768" y="240"/>
                  </a:cubicBezTo>
                  <a:cubicBezTo>
                    <a:pt x="840" y="144"/>
                    <a:pt x="876" y="72"/>
                    <a:pt x="912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4316288" y="2574131"/>
            <a:ext cx="3886200" cy="2286000"/>
            <a:chOff x="2592" y="1872"/>
            <a:chExt cx="2448" cy="1440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178" y="1872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592" y="3140"/>
              <a:ext cx="2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2" descr="大网格"/>
            <p:cNvSpPr>
              <a:spLocks noChangeArrowheads="1"/>
            </p:cNvSpPr>
            <p:nvPr/>
          </p:nvSpPr>
          <p:spPr bwMode="auto">
            <a:xfrm rot="-2528410">
              <a:off x="3350" y="2105"/>
              <a:ext cx="1205" cy="674"/>
            </a:xfrm>
            <a:prstGeom prst="ellips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3" name="Object 33"/>
            <p:cNvGraphicFramePr>
              <a:graphicFrameLocks noChangeAspect="1"/>
            </p:cNvGraphicFramePr>
            <p:nvPr/>
          </p:nvGraphicFramePr>
          <p:xfrm>
            <a:off x="4894" y="3177"/>
            <a:ext cx="146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" y="3177"/>
                          <a:ext cx="146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4"/>
            <p:cNvGraphicFramePr>
              <a:graphicFrameLocks noChangeAspect="1"/>
            </p:cNvGraphicFramePr>
            <p:nvPr/>
          </p:nvGraphicFramePr>
          <p:xfrm>
            <a:off x="3024" y="1920"/>
            <a:ext cx="116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公式" r:id="rId13" imgW="253780" imgH="317225" progId="Equation.3">
                    <p:embed/>
                  </p:oleObj>
                </mc:Choice>
                <mc:Fallback>
                  <p:oleObj name="公式" r:id="rId13" imgW="253780" imgH="317225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20"/>
                          <a:ext cx="116" cy="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5"/>
            <p:cNvGraphicFramePr>
              <a:graphicFrameLocks noChangeAspect="1"/>
            </p:cNvGraphicFramePr>
            <p:nvPr/>
          </p:nvGraphicFramePr>
          <p:xfrm>
            <a:off x="3033" y="3161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公式" r:id="rId15" imgW="215713" imgH="241091" progId="Equation.3">
                    <p:embed/>
                  </p:oleObj>
                </mc:Choice>
                <mc:Fallback>
                  <p:oleObj name="公式" r:id="rId15" imgW="215713" imgH="241091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" y="3161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Box 36"/>
          <p:cNvSpPr txBox="1"/>
          <p:nvPr/>
        </p:nvSpPr>
        <p:spPr bwMode="auto">
          <a:xfrm>
            <a:off x="1024321" y="842020"/>
            <a:ext cx="7393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设有一平面薄片，占有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面上的闭区域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67544" y="1376812"/>
            <a:ext cx="82782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处的面密度为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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，假定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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上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467544" y="194164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连续，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1436947" y="1926046"/>
            <a:ext cx="3970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平面薄片的质量为多少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67544" y="3864346"/>
            <a:ext cx="2799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看作均匀薄片， 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467544" y="5066020"/>
            <a:ext cx="35205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近似等于薄片总质量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2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utoUpdateAnimBg="0"/>
      <p:bldP spid="13" grpId="0" autoUpdateAnimBg="0"/>
      <p:bldP spid="14" grpId="0" autoUpdateAnimBg="0"/>
      <p:bldP spid="37" grpId="0"/>
      <p:bldP spid="39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272043"/>
            <a:ext cx="3744416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二重积分的定义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001051" y="976359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定义：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861826" y="965101"/>
            <a:ext cx="67778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是有界闭区域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上的有界函数，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39552" y="1665642"/>
            <a:ext cx="85154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将闭区域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任意分成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个小闭区域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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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2" y="2373441"/>
            <a:ext cx="72859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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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也表示它们的面积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=1,2,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385398" y="2373441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在每个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39552" y="3081240"/>
            <a:ext cx="40324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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上任取一点              ，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996742"/>
              </p:ext>
            </p:extLst>
          </p:nvPr>
        </p:nvGraphicFramePr>
        <p:xfrm>
          <a:off x="3059832" y="3105894"/>
          <a:ext cx="1057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Equation" r:id="rId3" imgW="1054080" imgH="431640" progId="Equation.DSMT4">
                  <p:embed/>
                </p:oleObj>
              </mc:Choice>
              <mc:Fallback>
                <p:oleObj name="Equation" r:id="rId3" imgW="1054080" imgH="4316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105894"/>
                        <a:ext cx="10572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549261" y="306272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作乘积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83415"/>
              </p:ext>
            </p:extLst>
          </p:nvPr>
        </p:nvGraphicFramePr>
        <p:xfrm>
          <a:off x="5868144" y="3125698"/>
          <a:ext cx="1303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5" imgW="1307880" imgH="431640" progId="Equation.DSMT4">
                  <p:embed/>
                </p:oleObj>
              </mc:Choice>
              <mc:Fallback>
                <p:oleObj name="Equation" r:id="rId5" imgW="1307880" imgH="4316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125698"/>
                        <a:ext cx="13033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49253"/>
              </p:ext>
            </p:extLst>
          </p:nvPr>
        </p:nvGraphicFramePr>
        <p:xfrm>
          <a:off x="7210296" y="3126950"/>
          <a:ext cx="72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Equation" r:id="rId7" imgW="723600" imgH="431640" progId="Equation.DSMT4">
                  <p:embed/>
                </p:oleObj>
              </mc:Choice>
              <mc:Fallback>
                <p:oleObj name="Equation" r:id="rId7" imgW="723600" imgH="43164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296" y="3126950"/>
                        <a:ext cx="723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539552" y="378904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并作和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227479"/>
              </p:ext>
            </p:extLst>
          </p:nvPr>
        </p:nvGraphicFramePr>
        <p:xfrm>
          <a:off x="1806245" y="3585944"/>
          <a:ext cx="2489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9" imgW="2489040" imgH="914400" progId="Equation.DSMT4">
                  <p:embed/>
                </p:oleObj>
              </mc:Choice>
              <mc:Fallback>
                <p:oleObj name="Equation" r:id="rId9" imgW="2489040" imgH="9144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245" y="3585944"/>
                        <a:ext cx="24892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4499992" y="3789040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如果当各小闭区域的直径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683568" y="4581128"/>
            <a:ext cx="46009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中的最大值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趋近于零时，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004048" y="4581128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这和式的极限存在，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83568" y="5229200"/>
            <a:ext cx="8311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则称此极限为函数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在闭区域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上的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二重积分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83568" y="575242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记为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19786"/>
              </p:ext>
            </p:extLst>
          </p:nvPr>
        </p:nvGraphicFramePr>
        <p:xfrm>
          <a:off x="1557338" y="5753100"/>
          <a:ext cx="18827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Equation" r:id="rId11" imgW="1879560" imgH="799920" progId="Equation.DSMT4">
                  <p:embed/>
                </p:oleObj>
              </mc:Choice>
              <mc:Fallback>
                <p:oleObj name="Equation" r:id="rId11" imgW="1879560" imgH="79992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5753100"/>
                        <a:ext cx="1882775" cy="8032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27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3" grpId="0"/>
      <p:bldP spid="18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61567" y="1738295"/>
            <a:ext cx="563562" cy="685800"/>
            <a:chOff x="0" y="1536"/>
            <a:chExt cx="480" cy="528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0" y="1536"/>
              <a:ext cx="480" cy="240"/>
            </a:xfrm>
            <a:prstGeom prst="rect">
              <a:avLst/>
            </a:prstGeom>
            <a:solidFill>
              <a:srgbClr val="61DF7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44" y="1776"/>
              <a:ext cx="144" cy="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61DF7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Text Box 5" descr="大网格"/>
          <p:cNvSpPr txBox="1">
            <a:spLocks noChangeArrowheads="1"/>
          </p:cNvSpPr>
          <p:nvPr/>
        </p:nvSpPr>
        <p:spPr bwMode="auto">
          <a:xfrm>
            <a:off x="1611759" y="2554270"/>
            <a:ext cx="615553" cy="15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积分区域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4698454" y="1128695"/>
            <a:ext cx="2362200" cy="1676400"/>
            <a:chOff x="3216" y="960"/>
            <a:chExt cx="2544" cy="1440"/>
          </a:xfrm>
        </p:grpSpPr>
        <p:sp>
          <p:nvSpPr>
            <p:cNvPr id="7" name="Rectangle 8" descr="大网格"/>
            <p:cNvSpPr>
              <a:spLocks noChangeArrowheads="1"/>
            </p:cNvSpPr>
            <p:nvPr/>
          </p:nvSpPr>
          <p:spPr bwMode="auto">
            <a:xfrm>
              <a:off x="3216" y="960"/>
              <a:ext cx="2544" cy="768"/>
            </a:xfrm>
            <a:prstGeom prst="rect">
              <a:avLst/>
            </a:prstGeom>
            <a:noFill/>
            <a:ln w="3810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4416" y="1728"/>
              <a:ext cx="96" cy="672"/>
            </a:xfrm>
            <a:prstGeom prst="downArrow">
              <a:avLst>
                <a:gd name="adj1" fmla="val 50000"/>
                <a:gd name="adj2" fmla="val 175000"/>
              </a:avLst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ext Box 10" descr="大网格"/>
          <p:cNvSpPr txBox="1">
            <a:spLocks noChangeArrowheads="1"/>
          </p:cNvSpPr>
          <p:nvPr/>
        </p:nvSpPr>
        <p:spPr bwMode="auto">
          <a:xfrm>
            <a:off x="5575747" y="2805095"/>
            <a:ext cx="615553" cy="115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积分和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072729" y="1228708"/>
            <a:ext cx="1219200" cy="1403350"/>
            <a:chOff x="384" y="1056"/>
            <a:chExt cx="1248" cy="1056"/>
          </a:xfrm>
        </p:grpSpPr>
        <p:sp>
          <p:nvSpPr>
            <p:cNvPr id="11" name="Rectangle 12" descr="大网格"/>
            <p:cNvSpPr>
              <a:spLocks noChangeArrowheads="1"/>
            </p:cNvSpPr>
            <p:nvPr/>
          </p:nvSpPr>
          <p:spPr bwMode="auto">
            <a:xfrm>
              <a:off x="384" y="1056"/>
              <a:ext cx="1248" cy="576"/>
            </a:xfrm>
            <a:prstGeom prst="rect">
              <a:avLst/>
            </a:prstGeom>
            <a:noFill/>
            <a:ln w="38100" cap="sq">
              <a:solidFill>
                <a:srgbClr val="EE0E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960" y="1632"/>
              <a:ext cx="48" cy="480"/>
            </a:xfrm>
            <a:prstGeom prst="downArrow">
              <a:avLst>
                <a:gd name="adj1" fmla="val 50000"/>
                <a:gd name="adj2" fmla="val 250000"/>
              </a:avLst>
            </a:prstGeom>
            <a:solidFill>
              <a:srgbClr val="EE0E33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 Box 14" descr="大网格"/>
          <p:cNvSpPr txBox="1">
            <a:spLocks noChangeArrowheads="1"/>
          </p:cNvSpPr>
          <p:nvPr/>
        </p:nvSpPr>
        <p:spPr bwMode="auto">
          <a:xfrm>
            <a:off x="2381697" y="2627295"/>
            <a:ext cx="615553" cy="15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E0E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被积函数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529929" y="1357295"/>
            <a:ext cx="881063" cy="1217613"/>
            <a:chOff x="864" y="1248"/>
            <a:chExt cx="722" cy="969"/>
          </a:xfrm>
        </p:grpSpPr>
        <p:sp>
          <p:nvSpPr>
            <p:cNvPr id="15" name="Rectangle 16" descr="大网格"/>
            <p:cNvSpPr>
              <a:spLocks noChangeArrowheads="1"/>
            </p:cNvSpPr>
            <p:nvPr/>
          </p:nvSpPr>
          <p:spPr bwMode="auto">
            <a:xfrm>
              <a:off x="864" y="1248"/>
              <a:ext cx="576" cy="288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 rot="-1475677">
              <a:off x="1538" y="1497"/>
              <a:ext cx="48" cy="720"/>
            </a:xfrm>
            <a:prstGeom prst="downArrow">
              <a:avLst>
                <a:gd name="adj1" fmla="val 50000"/>
                <a:gd name="adj2" fmla="val 375000"/>
              </a:avLst>
            </a:prstGeom>
            <a:solidFill>
              <a:schemeClr val="tx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Text Box 18" descr="大网格"/>
          <p:cNvSpPr txBox="1">
            <a:spLocks noChangeArrowheads="1"/>
          </p:cNvSpPr>
          <p:nvPr/>
        </p:nvSpPr>
        <p:spPr bwMode="auto">
          <a:xfrm>
            <a:off x="3289747" y="2551095"/>
            <a:ext cx="615553" cy="15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积分变量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9" descr="大网格"/>
          <p:cNvSpPr txBox="1">
            <a:spLocks noChangeArrowheads="1"/>
          </p:cNvSpPr>
          <p:nvPr/>
        </p:nvSpPr>
        <p:spPr bwMode="auto">
          <a:xfrm>
            <a:off x="4659759" y="2406633"/>
            <a:ext cx="615553" cy="186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被积表达式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2148929" y="1128695"/>
            <a:ext cx="2819400" cy="1295400"/>
            <a:chOff x="864" y="1920"/>
            <a:chExt cx="1584" cy="720"/>
          </a:xfrm>
        </p:grpSpPr>
        <p:sp>
          <p:nvSpPr>
            <p:cNvPr id="20" name="Rectangle 21" descr="大网格"/>
            <p:cNvSpPr>
              <a:spLocks noChangeArrowheads="1"/>
            </p:cNvSpPr>
            <p:nvPr/>
          </p:nvSpPr>
          <p:spPr bwMode="auto">
            <a:xfrm>
              <a:off x="864" y="1920"/>
              <a:ext cx="932" cy="460"/>
            </a:xfrm>
            <a:prstGeom prst="rect">
              <a:avLst/>
            </a:prstGeom>
            <a:noFill/>
            <a:ln w="38100" cap="sq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824" y="2304"/>
              <a:ext cx="624" cy="336"/>
            </a:xfrm>
            <a:prstGeom prst="line">
              <a:avLst/>
            </a:prstGeom>
            <a:noFill/>
            <a:ln w="38100" cap="sq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3291929" y="1157270"/>
            <a:ext cx="2166938" cy="949325"/>
            <a:chOff x="1632" y="1104"/>
            <a:chExt cx="1968" cy="765"/>
          </a:xfrm>
        </p:grpSpPr>
        <p:sp>
          <p:nvSpPr>
            <p:cNvPr id="23" name="Oval 24" descr="大网格"/>
            <p:cNvSpPr>
              <a:spLocks noChangeArrowheads="1"/>
            </p:cNvSpPr>
            <p:nvPr/>
          </p:nvSpPr>
          <p:spPr bwMode="auto">
            <a:xfrm>
              <a:off x="1632" y="1104"/>
              <a:ext cx="528" cy="480"/>
            </a:xfrm>
            <a:prstGeom prst="ellipse">
              <a:avLst/>
            </a:prstGeom>
            <a:noFill/>
            <a:ln w="28575" cap="sq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chemeClr val="tx2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 rot="-3949303">
              <a:off x="2764" y="1034"/>
              <a:ext cx="93" cy="1578"/>
            </a:xfrm>
            <a:prstGeom prst="downArrow">
              <a:avLst>
                <a:gd name="adj1" fmla="val 50000"/>
                <a:gd name="adj2" fmla="val 424194"/>
              </a:avLst>
            </a:prstGeom>
            <a:solidFill>
              <a:srgbClr val="CC00CC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Text Box 26" descr="大网格"/>
          <p:cNvSpPr txBox="1">
            <a:spLocks noChangeArrowheads="1"/>
          </p:cNvSpPr>
          <p:nvPr/>
        </p:nvSpPr>
        <p:spPr bwMode="auto">
          <a:xfrm>
            <a:off x="5104259" y="2398695"/>
            <a:ext cx="615553" cy="15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chemeClr val="tx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面积元素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971600" y="399728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b="1" dirty="0"/>
              <a:t>即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51065"/>
              </p:ext>
            </p:extLst>
          </p:nvPr>
        </p:nvGraphicFramePr>
        <p:xfrm>
          <a:off x="1799641" y="1214007"/>
          <a:ext cx="19605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3" imgW="1955520" imgH="850680" progId="Equation.DSMT4">
                  <p:embed/>
                </p:oleObj>
              </mc:Choice>
              <mc:Fallback>
                <p:oleObj name="Equation" r:id="rId3" imgW="1955520" imgH="85068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641" y="1214007"/>
                        <a:ext cx="1960562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38572"/>
              </p:ext>
            </p:extLst>
          </p:nvPr>
        </p:nvGraphicFramePr>
        <p:xfrm>
          <a:off x="3929083" y="1128695"/>
          <a:ext cx="29686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5" imgW="2971800" imgH="914400" progId="Equation.DSMT4">
                  <p:embed/>
                </p:oleObj>
              </mc:Choice>
              <mc:Fallback>
                <p:oleObj name="Equation" r:id="rId5" imgW="2971800" imgH="914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83" y="1128695"/>
                        <a:ext cx="296862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7">
            <a:extLst>
              <a:ext uri="{FF2B5EF4-FFF2-40B4-BE49-F238E27FC236}">
                <a16:creationId xmlns:a16="http://schemas.microsoft.com/office/drawing/2014/main" id="{0AB6D5A0-D57E-4B91-B108-5F9D46AB0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950109"/>
              </p:ext>
            </p:extLst>
          </p:nvPr>
        </p:nvGraphicFramePr>
        <p:xfrm>
          <a:off x="4568828" y="4569061"/>
          <a:ext cx="25225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7" imgW="1289520" imgH="425520" progId="Equation.DSMT4">
                  <p:embed/>
                </p:oleObj>
              </mc:Choice>
              <mc:Fallback>
                <p:oleObj name="Equation" r:id="rId7" imgW="1289520" imgH="425520" progId="Equation.DSMT4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8" y="4569061"/>
                        <a:ext cx="2522537" cy="8413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8">
            <a:extLst>
              <a:ext uri="{FF2B5EF4-FFF2-40B4-BE49-F238E27FC236}">
                <a16:creationId xmlns:a16="http://schemas.microsoft.com/office/drawing/2014/main" id="{23521DDC-608D-46C7-BC89-CCFC75CBB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49" y="4650104"/>
            <a:ext cx="4246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中曲顶柱体体积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2" name="Object 19">
            <a:extLst>
              <a:ext uri="{FF2B5EF4-FFF2-40B4-BE49-F238E27FC236}">
                <a16:creationId xmlns:a16="http://schemas.microsoft.com/office/drawing/2014/main" id="{51BC1F15-1295-4190-944F-DB8A8D20A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464896"/>
              </p:ext>
            </p:extLst>
          </p:nvPr>
        </p:nvGraphicFramePr>
        <p:xfrm>
          <a:off x="4829038" y="5502081"/>
          <a:ext cx="25812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9" imgW="1130040" imgH="368280" progId="Equation.DSMT4">
                  <p:embed/>
                </p:oleObj>
              </mc:Choice>
              <mc:Fallback>
                <p:oleObj name="Equation" r:id="rId9" imgW="1130040" imgH="368280" progId="Equation.DSMT4">
                  <p:embed/>
                  <p:pic>
                    <p:nvPicPr>
                      <p:cNvPr id="1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038" y="5502081"/>
                        <a:ext cx="2581275" cy="8413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0">
            <a:extLst>
              <a:ext uri="{FF2B5EF4-FFF2-40B4-BE49-F238E27FC236}">
                <a16:creationId xmlns:a16="http://schemas.microsoft.com/office/drawing/2014/main" id="{2E8CB32F-8423-483B-B6F5-8E74FA663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49" y="5532336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中平面薄板的质量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303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  <p:bldP spid="13" grpId="0" autoUpdateAnimBg="0"/>
      <p:bldP spid="17" grpId="0" autoUpdateAnimBg="0"/>
      <p:bldP spid="18" grpId="0" autoUpdateAnimBg="0"/>
      <p:bldP spid="25" grpId="0" autoUpdateAnimBg="0"/>
      <p:bldP spid="31" grpId="0"/>
      <p:bldP spid="3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 descr="大网格"/>
          <p:cNvSpPr txBox="1">
            <a:spLocks noChangeArrowheads="1"/>
          </p:cNvSpPr>
          <p:nvPr/>
        </p:nvSpPr>
        <p:spPr bwMode="auto">
          <a:xfrm>
            <a:off x="488285" y="320102"/>
            <a:ext cx="430117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对二重积分定义的说明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62382" y="2082230"/>
            <a:ext cx="425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连续函数必可积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，即有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83568" y="2755615"/>
            <a:ext cx="5320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8.1.1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（二重积分存在定理） 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832574" y="2755615"/>
            <a:ext cx="31357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若函数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在有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87958" y="3429000"/>
            <a:ext cx="5583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界闭区域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上连续或分片连续，则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750093"/>
              </p:ext>
            </p:extLst>
          </p:nvPr>
        </p:nvGraphicFramePr>
        <p:xfrm>
          <a:off x="5832574" y="3429000"/>
          <a:ext cx="18319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3" imgW="1828800" imgH="799920" progId="Equation.DSMT4">
                  <p:embed/>
                </p:oleObj>
              </mc:Choice>
              <mc:Fallback>
                <p:oleObj name="Equation" r:id="rId3" imgW="1828800" imgH="79992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574" y="3429000"/>
                        <a:ext cx="183197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7632774" y="3429000"/>
            <a:ext cx="135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必存在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089F7C-DEBA-4FEE-9C25-70A5345ED2AA}"/>
              </a:ext>
            </a:extLst>
          </p:cNvPr>
          <p:cNvSpPr txBox="1"/>
          <p:nvPr/>
        </p:nvSpPr>
        <p:spPr bwMode="auto">
          <a:xfrm>
            <a:off x="462382" y="1206266"/>
            <a:ext cx="8310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在二重积分的定义中，对闭区域的划分是任意的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000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57150">
              <a:solidFill>
                <a:srgbClr val="FF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algn="l" eaLnBrk="1" hangingPunct="1">
          <a:spcBef>
            <a:spcPct val="50000"/>
          </a:spcBef>
          <a:defRPr sz="2800" b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1369</TotalTime>
  <Words>1577</Words>
  <Application>Microsoft Office PowerPoint</Application>
  <PresentationFormat>全屏显示(4:3)</PresentationFormat>
  <Paragraphs>337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黑体</vt:lpstr>
      <vt:lpstr>华文琥珀</vt:lpstr>
      <vt:lpstr>华文新魏</vt:lpstr>
      <vt:lpstr>楷体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严4</vt:lpstr>
      <vt:lpstr>Equation</vt:lpstr>
      <vt:lpstr>BMP 图象</vt:lpstr>
      <vt:lpstr>公式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131</cp:revision>
  <dcterms:created xsi:type="dcterms:W3CDTF">2019-06-06T15:05:35Z</dcterms:created>
  <dcterms:modified xsi:type="dcterms:W3CDTF">2019-10-03T06:16:21Z</dcterms:modified>
</cp:coreProperties>
</file>